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2" r:id="rId8"/>
    <p:sldId id="261" r:id="rId9"/>
    <p:sldId id="260" r:id="rId10"/>
    <p:sldId id="264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KG Primary Penmanship" panose="02000506000000020003" pitchFamily="2" charset="77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5" autoAdjust="0"/>
    <p:restoredTop sz="94582" autoAdjust="0"/>
  </p:normalViewPr>
  <p:slideViewPr>
    <p:cSldViewPr>
      <p:cViewPr varScale="1">
        <p:scale>
          <a:sx n="80" d="100"/>
          <a:sy n="80" d="100"/>
        </p:scale>
        <p:origin x="4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1366" y="2552700"/>
            <a:ext cx="15201467" cy="5374087"/>
          </a:xfrm>
          <a:custGeom>
            <a:avLst/>
            <a:gdLst/>
            <a:ahLst/>
            <a:cxnLst/>
            <a:rect l="l" t="t" r="r" b="b"/>
            <a:pathLst>
              <a:path w="12215001" h="7306791">
                <a:moveTo>
                  <a:pt x="0" y="0"/>
                </a:moveTo>
                <a:lnTo>
                  <a:pt x="12215000" y="0"/>
                </a:lnTo>
                <a:lnTo>
                  <a:pt x="12215000" y="7306792"/>
                </a:lnTo>
                <a:lnTo>
                  <a:pt x="0" y="7306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75170">
            <a:off x="-1188329" y="6073438"/>
            <a:ext cx="4518758" cy="4485894"/>
          </a:xfrm>
          <a:custGeom>
            <a:avLst/>
            <a:gdLst/>
            <a:ahLst/>
            <a:cxnLst/>
            <a:rect l="l" t="t" r="r" b="b"/>
            <a:pathLst>
              <a:path w="4518758" h="4485894">
                <a:moveTo>
                  <a:pt x="0" y="0"/>
                </a:moveTo>
                <a:lnTo>
                  <a:pt x="4518758" y="0"/>
                </a:lnTo>
                <a:lnTo>
                  <a:pt x="4518758" y="4485894"/>
                </a:lnTo>
                <a:lnTo>
                  <a:pt x="0" y="4485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43256">
            <a:off x="14401708" y="134113"/>
            <a:ext cx="4060660" cy="4038511"/>
          </a:xfrm>
          <a:custGeom>
            <a:avLst/>
            <a:gdLst/>
            <a:ahLst/>
            <a:cxnLst/>
            <a:rect l="l" t="t" r="r" b="b"/>
            <a:pathLst>
              <a:path w="4060660" h="4038511">
                <a:moveTo>
                  <a:pt x="0" y="0"/>
                </a:moveTo>
                <a:lnTo>
                  <a:pt x="4060660" y="0"/>
                </a:lnTo>
                <a:lnTo>
                  <a:pt x="4060660" y="4038511"/>
                </a:lnTo>
                <a:lnTo>
                  <a:pt x="0" y="4038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28800" y="7926787"/>
            <a:ext cx="2856144" cy="2892964"/>
          </a:xfrm>
          <a:custGeom>
            <a:avLst/>
            <a:gdLst/>
            <a:ahLst/>
            <a:cxnLst/>
            <a:rect l="l" t="t" r="r" b="b"/>
            <a:pathLst>
              <a:path w="2856144" h="2892964">
                <a:moveTo>
                  <a:pt x="0" y="0"/>
                </a:moveTo>
                <a:lnTo>
                  <a:pt x="2856144" y="0"/>
                </a:lnTo>
                <a:lnTo>
                  <a:pt x="2856144" y="2892964"/>
                </a:lnTo>
                <a:lnTo>
                  <a:pt x="0" y="28929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58166" y="4334304"/>
            <a:ext cx="15316200" cy="335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16"/>
              </a:lnSpc>
            </a:pPr>
            <a:r>
              <a:rPr lang="vi-VN" sz="13800" b="1" dirty="0">
                <a:solidFill>
                  <a:srgbClr val="000000"/>
                </a:solidFill>
              </a:rPr>
              <a:t>CÔNG NGHỆ 3</a:t>
            </a:r>
          </a:p>
          <a:p>
            <a:pPr algn="ctr">
              <a:lnSpc>
                <a:spcPts val="13616"/>
              </a:lnSpc>
            </a:pPr>
            <a:endParaRPr lang="en-US" sz="8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1358" y="1028700"/>
            <a:ext cx="16025616" cy="8229600"/>
          </a:xfrm>
          <a:custGeom>
            <a:avLst/>
            <a:gdLst/>
            <a:ahLst/>
            <a:cxnLst/>
            <a:rect l="l" t="t" r="r" b="b"/>
            <a:pathLst>
              <a:path w="13757690" h="8229600">
                <a:moveTo>
                  <a:pt x="0" y="0"/>
                </a:moveTo>
                <a:lnTo>
                  <a:pt x="13757690" y="0"/>
                </a:lnTo>
                <a:lnTo>
                  <a:pt x="137576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75170">
            <a:off x="-644224" y="-427108"/>
            <a:ext cx="3517529" cy="3491947"/>
          </a:xfrm>
          <a:custGeom>
            <a:avLst/>
            <a:gdLst/>
            <a:ahLst/>
            <a:cxnLst/>
            <a:rect l="l" t="t" r="r" b="b"/>
            <a:pathLst>
              <a:path w="3517529" h="3491947">
                <a:moveTo>
                  <a:pt x="0" y="0"/>
                </a:moveTo>
                <a:lnTo>
                  <a:pt x="3517529" y="0"/>
                </a:lnTo>
                <a:lnTo>
                  <a:pt x="3517529" y="3491947"/>
                </a:lnTo>
                <a:lnTo>
                  <a:pt x="0" y="34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916114" y="7911483"/>
            <a:ext cx="2856144" cy="2892964"/>
          </a:xfrm>
          <a:custGeom>
            <a:avLst/>
            <a:gdLst/>
            <a:ahLst/>
            <a:cxnLst/>
            <a:rect l="l" t="t" r="r" b="b"/>
            <a:pathLst>
              <a:path w="2856144" h="2892964">
                <a:moveTo>
                  <a:pt x="0" y="0"/>
                </a:moveTo>
                <a:lnTo>
                  <a:pt x="2856144" y="0"/>
                </a:lnTo>
                <a:lnTo>
                  <a:pt x="2856144" y="2892964"/>
                </a:lnTo>
                <a:lnTo>
                  <a:pt x="0" y="289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875314" y="2084008"/>
            <a:ext cx="11911264" cy="5616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0"/>
              </a:lnSpc>
            </a:pPr>
            <a:r>
              <a:rPr lang="vi-VN" sz="9600" b="1" dirty="0">
                <a:solidFill>
                  <a:srgbClr val="000000"/>
                </a:solidFill>
                <a:latin typeface="KG Primary Penmanship"/>
              </a:rPr>
              <a:t>SUY NGẪM</a:t>
            </a:r>
          </a:p>
          <a:p>
            <a:pPr algn="ctr">
              <a:lnSpc>
                <a:spcPts val="7310"/>
              </a:lnSpc>
            </a:pPr>
            <a:endParaRPr lang="vi-VN" sz="8000" dirty="0">
              <a:solidFill>
                <a:srgbClr val="000000"/>
              </a:solidFill>
              <a:latin typeface="KG Primary Penmanship"/>
            </a:endParaRPr>
          </a:p>
          <a:p>
            <a:pPr algn="just">
              <a:lnSpc>
                <a:spcPts val="7310"/>
              </a:lnSpc>
            </a:pPr>
            <a:r>
              <a:rPr lang="vi-VN" sz="6000" dirty="0"/>
              <a:t>Em đã học được những gì trong tiết học này? </a:t>
            </a:r>
          </a:p>
          <a:p>
            <a:pPr algn="just">
              <a:lnSpc>
                <a:spcPts val="7310"/>
              </a:lnSpc>
            </a:pPr>
            <a:endParaRPr lang="vi-VN" sz="6000" dirty="0"/>
          </a:p>
          <a:p>
            <a:pPr algn="just">
              <a:lnSpc>
                <a:spcPts val="7310"/>
              </a:lnSpc>
            </a:pPr>
            <a:r>
              <a:rPr lang="vi-VN" sz="6000" dirty="0"/>
              <a:t>Bài học này giúp ích gì cho em?</a:t>
            </a:r>
            <a:r>
              <a:rPr lang="vi-VN" sz="4000" dirty="0"/>
              <a:t> </a:t>
            </a:r>
            <a:endParaRPr lang="vi-VN" sz="4000" dirty="0">
              <a:solidFill>
                <a:srgbClr val="000000"/>
              </a:solidFill>
              <a:latin typeface="KG Primary Penmanship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67721" y="3246010"/>
            <a:ext cx="2607593" cy="2256753"/>
          </a:xfrm>
          <a:custGeom>
            <a:avLst/>
            <a:gdLst/>
            <a:ahLst/>
            <a:cxnLst/>
            <a:rect l="l" t="t" r="r" b="b"/>
            <a:pathLst>
              <a:path w="2607593" h="2256753">
                <a:moveTo>
                  <a:pt x="0" y="0"/>
                </a:moveTo>
                <a:lnTo>
                  <a:pt x="2607593" y="0"/>
                </a:lnTo>
                <a:lnTo>
                  <a:pt x="2607593" y="2256753"/>
                </a:lnTo>
                <a:lnTo>
                  <a:pt x="0" y="2256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5317" y="5872320"/>
            <a:ext cx="2607593" cy="2256753"/>
          </a:xfrm>
          <a:custGeom>
            <a:avLst/>
            <a:gdLst/>
            <a:ahLst/>
            <a:cxnLst/>
            <a:rect l="l" t="t" r="r" b="b"/>
            <a:pathLst>
              <a:path w="2607593" h="2256753">
                <a:moveTo>
                  <a:pt x="0" y="0"/>
                </a:moveTo>
                <a:lnTo>
                  <a:pt x="2607593" y="0"/>
                </a:lnTo>
                <a:lnTo>
                  <a:pt x="2607593" y="2256753"/>
                </a:lnTo>
                <a:lnTo>
                  <a:pt x="0" y="2256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36500" y="1490104"/>
            <a:ext cx="12215001" cy="7306791"/>
          </a:xfrm>
          <a:custGeom>
            <a:avLst/>
            <a:gdLst/>
            <a:ahLst/>
            <a:cxnLst/>
            <a:rect l="l" t="t" r="r" b="b"/>
            <a:pathLst>
              <a:path w="12215001" h="7306791">
                <a:moveTo>
                  <a:pt x="0" y="0"/>
                </a:moveTo>
                <a:lnTo>
                  <a:pt x="12215000" y="0"/>
                </a:lnTo>
                <a:lnTo>
                  <a:pt x="12215000" y="7306792"/>
                </a:lnTo>
                <a:lnTo>
                  <a:pt x="0" y="7306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161189">
            <a:off x="12407249" y="518493"/>
            <a:ext cx="3766824" cy="3739429"/>
          </a:xfrm>
          <a:custGeom>
            <a:avLst/>
            <a:gdLst/>
            <a:ahLst/>
            <a:cxnLst/>
            <a:rect l="l" t="t" r="r" b="b"/>
            <a:pathLst>
              <a:path w="3766824" h="3739429">
                <a:moveTo>
                  <a:pt x="0" y="0"/>
                </a:moveTo>
                <a:lnTo>
                  <a:pt x="3766825" y="0"/>
                </a:lnTo>
                <a:lnTo>
                  <a:pt x="3766825" y="3739430"/>
                </a:lnTo>
                <a:lnTo>
                  <a:pt x="0" y="3739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58714">
            <a:off x="1969285" y="6452375"/>
            <a:ext cx="2856144" cy="2892964"/>
          </a:xfrm>
          <a:custGeom>
            <a:avLst/>
            <a:gdLst/>
            <a:ahLst/>
            <a:cxnLst/>
            <a:rect l="l" t="t" r="r" b="b"/>
            <a:pathLst>
              <a:path w="2856144" h="2892964">
                <a:moveTo>
                  <a:pt x="0" y="0"/>
                </a:moveTo>
                <a:lnTo>
                  <a:pt x="2856144" y="0"/>
                </a:lnTo>
                <a:lnTo>
                  <a:pt x="2856144" y="2892964"/>
                </a:lnTo>
                <a:lnTo>
                  <a:pt x="0" y="289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917043" y="4136597"/>
            <a:ext cx="10365151" cy="2192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074"/>
              </a:lnSpc>
              <a:spcBef>
                <a:spcPct val="0"/>
              </a:spcBef>
            </a:pPr>
            <a:r>
              <a:rPr lang="en-US" sz="1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Job!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6800" y="571500"/>
            <a:ext cx="16078200" cy="9144000"/>
          </a:xfrm>
          <a:custGeom>
            <a:avLst/>
            <a:gdLst/>
            <a:ahLst/>
            <a:cxnLst/>
            <a:rect l="l" t="t" r="r" b="b"/>
            <a:pathLst>
              <a:path w="12215001" h="7306791">
                <a:moveTo>
                  <a:pt x="0" y="0"/>
                </a:moveTo>
                <a:lnTo>
                  <a:pt x="12215000" y="0"/>
                </a:lnTo>
                <a:lnTo>
                  <a:pt x="12215000" y="7306792"/>
                </a:lnTo>
                <a:lnTo>
                  <a:pt x="0" y="7306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161189">
            <a:off x="14991180" y="-379611"/>
            <a:ext cx="3766824" cy="3739429"/>
          </a:xfrm>
          <a:custGeom>
            <a:avLst/>
            <a:gdLst/>
            <a:ahLst/>
            <a:cxnLst/>
            <a:rect l="l" t="t" r="r" b="b"/>
            <a:pathLst>
              <a:path w="3766824" h="3739429">
                <a:moveTo>
                  <a:pt x="0" y="0"/>
                </a:moveTo>
                <a:lnTo>
                  <a:pt x="3766825" y="0"/>
                </a:lnTo>
                <a:lnTo>
                  <a:pt x="3766825" y="3739429"/>
                </a:lnTo>
                <a:lnTo>
                  <a:pt x="0" y="3739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58714">
            <a:off x="-190917" y="7565726"/>
            <a:ext cx="2856144" cy="2892964"/>
          </a:xfrm>
          <a:custGeom>
            <a:avLst/>
            <a:gdLst/>
            <a:ahLst/>
            <a:cxnLst/>
            <a:rect l="l" t="t" r="r" b="b"/>
            <a:pathLst>
              <a:path w="2856144" h="2892964">
                <a:moveTo>
                  <a:pt x="0" y="0"/>
                </a:moveTo>
                <a:lnTo>
                  <a:pt x="2856144" y="0"/>
                </a:lnTo>
                <a:lnTo>
                  <a:pt x="2856144" y="2892964"/>
                </a:lnTo>
                <a:lnTo>
                  <a:pt x="0" y="289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9835A2-D9A9-F5F5-273A-476CE0465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601579"/>
            <a:ext cx="15004318" cy="84952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" y="1490104"/>
            <a:ext cx="16535400" cy="7306791"/>
          </a:xfrm>
          <a:custGeom>
            <a:avLst/>
            <a:gdLst/>
            <a:ahLst/>
            <a:cxnLst/>
            <a:rect l="l" t="t" r="r" b="b"/>
            <a:pathLst>
              <a:path w="12215001" h="7306791">
                <a:moveTo>
                  <a:pt x="0" y="0"/>
                </a:moveTo>
                <a:lnTo>
                  <a:pt x="12215000" y="0"/>
                </a:lnTo>
                <a:lnTo>
                  <a:pt x="12215000" y="7306792"/>
                </a:lnTo>
                <a:lnTo>
                  <a:pt x="0" y="7306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00200" y="3316075"/>
            <a:ext cx="15163800" cy="3654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13"/>
              </a:lnSpc>
            </a:pPr>
            <a:r>
              <a:rPr lang="vi-VN" sz="8300" spc="1152" dirty="0">
                <a:solidFill>
                  <a:srgbClr val="000000"/>
                </a:solidFill>
              </a:rPr>
              <a:t>Kể tên một số </a:t>
            </a:r>
          </a:p>
          <a:p>
            <a:pPr algn="ctr">
              <a:lnSpc>
                <a:spcPts val="9513"/>
              </a:lnSpc>
            </a:pPr>
            <a:r>
              <a:rPr lang="vi-VN" sz="8300" spc="1152" dirty="0">
                <a:solidFill>
                  <a:srgbClr val="000000"/>
                </a:solidFill>
              </a:rPr>
              <a:t>chương trình phát thanh em đã được biết? </a:t>
            </a:r>
            <a:endParaRPr lang="en-US" sz="8300" spc="1152" dirty="0">
              <a:solidFill>
                <a:srgbClr val="000000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 rot="1043256">
            <a:off x="15328169" y="7109854"/>
            <a:ext cx="3392587" cy="3374082"/>
          </a:xfrm>
          <a:custGeom>
            <a:avLst/>
            <a:gdLst/>
            <a:ahLst/>
            <a:cxnLst/>
            <a:rect l="l" t="t" r="r" b="b"/>
            <a:pathLst>
              <a:path w="3392587" h="3374082">
                <a:moveTo>
                  <a:pt x="0" y="0"/>
                </a:moveTo>
                <a:lnTo>
                  <a:pt x="3392587" y="0"/>
                </a:lnTo>
                <a:lnTo>
                  <a:pt x="3392587" y="3374082"/>
                </a:lnTo>
                <a:lnTo>
                  <a:pt x="0" y="33740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375170">
            <a:off x="-786993" y="-675107"/>
            <a:ext cx="3217203" cy="3193805"/>
          </a:xfrm>
          <a:custGeom>
            <a:avLst/>
            <a:gdLst/>
            <a:ahLst/>
            <a:cxnLst/>
            <a:rect l="l" t="t" r="r" b="b"/>
            <a:pathLst>
              <a:path w="3217203" h="3193805">
                <a:moveTo>
                  <a:pt x="0" y="0"/>
                </a:moveTo>
                <a:lnTo>
                  <a:pt x="3217203" y="0"/>
                </a:lnTo>
                <a:lnTo>
                  <a:pt x="3217203" y="3193805"/>
                </a:lnTo>
                <a:lnTo>
                  <a:pt x="0" y="31938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1367" y="1410747"/>
            <a:ext cx="15316200" cy="7467600"/>
          </a:xfrm>
          <a:custGeom>
            <a:avLst/>
            <a:gdLst/>
            <a:ahLst/>
            <a:cxnLst/>
            <a:rect l="l" t="t" r="r" b="b"/>
            <a:pathLst>
              <a:path w="12215001" h="7306791">
                <a:moveTo>
                  <a:pt x="0" y="0"/>
                </a:moveTo>
                <a:lnTo>
                  <a:pt x="12215000" y="0"/>
                </a:lnTo>
                <a:lnTo>
                  <a:pt x="12215000" y="7306792"/>
                </a:lnTo>
                <a:lnTo>
                  <a:pt x="0" y="7306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75170">
            <a:off x="-1188329" y="6073438"/>
            <a:ext cx="4518758" cy="4485894"/>
          </a:xfrm>
          <a:custGeom>
            <a:avLst/>
            <a:gdLst/>
            <a:ahLst/>
            <a:cxnLst/>
            <a:rect l="l" t="t" r="r" b="b"/>
            <a:pathLst>
              <a:path w="4518758" h="4485894">
                <a:moveTo>
                  <a:pt x="0" y="0"/>
                </a:moveTo>
                <a:lnTo>
                  <a:pt x="4518758" y="0"/>
                </a:lnTo>
                <a:lnTo>
                  <a:pt x="4518758" y="4485894"/>
                </a:lnTo>
                <a:lnTo>
                  <a:pt x="0" y="4485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043256">
            <a:off x="14401708" y="134113"/>
            <a:ext cx="4060660" cy="4038511"/>
          </a:xfrm>
          <a:custGeom>
            <a:avLst/>
            <a:gdLst/>
            <a:ahLst/>
            <a:cxnLst/>
            <a:rect l="l" t="t" r="r" b="b"/>
            <a:pathLst>
              <a:path w="4060660" h="4038511">
                <a:moveTo>
                  <a:pt x="0" y="0"/>
                </a:moveTo>
                <a:lnTo>
                  <a:pt x="4060660" y="0"/>
                </a:lnTo>
                <a:lnTo>
                  <a:pt x="4060660" y="4038511"/>
                </a:lnTo>
                <a:lnTo>
                  <a:pt x="0" y="4038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28800" y="7926787"/>
            <a:ext cx="2856144" cy="2892964"/>
          </a:xfrm>
          <a:custGeom>
            <a:avLst/>
            <a:gdLst/>
            <a:ahLst/>
            <a:cxnLst/>
            <a:rect l="l" t="t" r="r" b="b"/>
            <a:pathLst>
              <a:path w="2856144" h="2892964">
                <a:moveTo>
                  <a:pt x="0" y="0"/>
                </a:moveTo>
                <a:lnTo>
                  <a:pt x="2856144" y="0"/>
                </a:lnTo>
                <a:lnTo>
                  <a:pt x="2856144" y="2892964"/>
                </a:lnTo>
                <a:lnTo>
                  <a:pt x="0" y="28929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81366" y="2528446"/>
            <a:ext cx="15316200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616"/>
              </a:lnSpc>
            </a:pPr>
            <a:r>
              <a:rPr lang="vi-VN" sz="11500" b="1" dirty="0">
                <a:solidFill>
                  <a:srgbClr val="000000"/>
                </a:solidFill>
              </a:rPr>
              <a:t>SỬ DỤNG </a:t>
            </a:r>
          </a:p>
          <a:p>
            <a:pPr algn="ctr">
              <a:lnSpc>
                <a:spcPts val="13616"/>
              </a:lnSpc>
            </a:pPr>
            <a:r>
              <a:rPr lang="vi-VN" sz="11500" b="1" dirty="0">
                <a:solidFill>
                  <a:srgbClr val="000000"/>
                </a:solidFill>
              </a:rPr>
              <a:t>MÁY THU THANH </a:t>
            </a:r>
          </a:p>
          <a:p>
            <a:pPr algn="ctr">
              <a:lnSpc>
                <a:spcPts val="13616"/>
              </a:lnSpc>
            </a:pPr>
            <a:r>
              <a:rPr lang="vi-VN" sz="11500" b="1" dirty="0">
                <a:solidFill>
                  <a:srgbClr val="000000"/>
                </a:solidFill>
              </a:rPr>
              <a:t>(Tiết 4) </a:t>
            </a:r>
            <a:endParaRPr lang="en-US" sz="115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9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9382" y="1490104"/>
            <a:ext cx="15849600" cy="7306791"/>
          </a:xfrm>
          <a:custGeom>
            <a:avLst/>
            <a:gdLst/>
            <a:ahLst/>
            <a:cxnLst/>
            <a:rect l="l" t="t" r="r" b="b"/>
            <a:pathLst>
              <a:path w="12215001" h="7306791">
                <a:moveTo>
                  <a:pt x="0" y="0"/>
                </a:moveTo>
                <a:lnTo>
                  <a:pt x="12215000" y="0"/>
                </a:lnTo>
                <a:lnTo>
                  <a:pt x="12215000" y="7306792"/>
                </a:lnTo>
                <a:lnTo>
                  <a:pt x="0" y="7306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550336" y="7338376"/>
            <a:ext cx="3023899" cy="2617047"/>
          </a:xfrm>
          <a:custGeom>
            <a:avLst/>
            <a:gdLst/>
            <a:ahLst/>
            <a:cxnLst/>
            <a:rect l="l" t="t" r="r" b="b"/>
            <a:pathLst>
              <a:path w="3023899" h="2617047">
                <a:moveTo>
                  <a:pt x="0" y="0"/>
                </a:moveTo>
                <a:lnTo>
                  <a:pt x="3023899" y="0"/>
                </a:lnTo>
                <a:lnTo>
                  <a:pt x="3023899" y="2617047"/>
                </a:lnTo>
                <a:lnTo>
                  <a:pt x="0" y="2617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60410" y="399797"/>
            <a:ext cx="3023899" cy="2617047"/>
          </a:xfrm>
          <a:custGeom>
            <a:avLst/>
            <a:gdLst/>
            <a:ahLst/>
            <a:cxnLst/>
            <a:rect l="l" t="t" r="r" b="b"/>
            <a:pathLst>
              <a:path w="3023899" h="2617047">
                <a:moveTo>
                  <a:pt x="0" y="0"/>
                </a:moveTo>
                <a:lnTo>
                  <a:pt x="3023898" y="0"/>
                </a:lnTo>
                <a:lnTo>
                  <a:pt x="3023898" y="2617047"/>
                </a:lnTo>
                <a:lnTo>
                  <a:pt x="0" y="2617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06567" y="357773"/>
            <a:ext cx="3023899" cy="2617047"/>
          </a:xfrm>
          <a:custGeom>
            <a:avLst/>
            <a:gdLst/>
            <a:ahLst/>
            <a:cxnLst/>
            <a:rect l="l" t="t" r="r" b="b"/>
            <a:pathLst>
              <a:path w="3023899" h="2617047">
                <a:moveTo>
                  <a:pt x="0" y="0"/>
                </a:moveTo>
                <a:lnTo>
                  <a:pt x="3023899" y="0"/>
                </a:lnTo>
                <a:lnTo>
                  <a:pt x="3023899" y="2617047"/>
                </a:lnTo>
                <a:lnTo>
                  <a:pt x="0" y="2617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49382" y="2074441"/>
            <a:ext cx="15849600" cy="4853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854"/>
              </a:lnSpc>
            </a:pPr>
            <a:r>
              <a:rPr lang="vi-VN" sz="9800" b="1" dirty="0">
                <a:solidFill>
                  <a:srgbClr val="FF0000"/>
                </a:solidFill>
              </a:rPr>
              <a:t>Hoạt động 1 </a:t>
            </a:r>
          </a:p>
          <a:p>
            <a:pPr algn="ctr">
              <a:lnSpc>
                <a:spcPts val="19854"/>
              </a:lnSpc>
            </a:pPr>
            <a:r>
              <a:rPr lang="vi-VN" sz="9800" b="1" dirty="0">
                <a:solidFill>
                  <a:srgbClr val="FF0000"/>
                </a:solidFill>
              </a:rPr>
              <a:t>Sử dụng máy thu thanh</a:t>
            </a:r>
            <a:endParaRPr lang="en-US" sz="9800" b="1" dirty="0">
              <a:solidFill>
                <a:srgbClr val="FF0000"/>
              </a:solidFill>
            </a:endParaRPr>
          </a:p>
        </p:txBody>
      </p:sp>
      <p:sp>
        <p:nvSpPr>
          <p:cNvPr id="7" name="Freeform 7"/>
          <p:cNvSpPr/>
          <p:nvPr/>
        </p:nvSpPr>
        <p:spPr>
          <a:xfrm rot="-375170">
            <a:off x="-1390814" y="5237618"/>
            <a:ext cx="3769096" cy="3741684"/>
          </a:xfrm>
          <a:custGeom>
            <a:avLst/>
            <a:gdLst/>
            <a:ahLst/>
            <a:cxnLst/>
            <a:rect l="l" t="t" r="r" b="b"/>
            <a:pathLst>
              <a:path w="3769096" h="3741684">
                <a:moveTo>
                  <a:pt x="0" y="0"/>
                </a:moveTo>
                <a:lnTo>
                  <a:pt x="3769096" y="0"/>
                </a:lnTo>
                <a:lnTo>
                  <a:pt x="3769096" y="3741685"/>
                </a:lnTo>
                <a:lnTo>
                  <a:pt x="0" y="37416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28165" y="7728718"/>
            <a:ext cx="2856144" cy="2892964"/>
          </a:xfrm>
          <a:custGeom>
            <a:avLst/>
            <a:gdLst/>
            <a:ahLst/>
            <a:cxnLst/>
            <a:rect l="l" t="t" r="r" b="b"/>
            <a:pathLst>
              <a:path w="2856144" h="2892964">
                <a:moveTo>
                  <a:pt x="0" y="0"/>
                </a:moveTo>
                <a:lnTo>
                  <a:pt x="2856144" y="0"/>
                </a:lnTo>
                <a:lnTo>
                  <a:pt x="2856144" y="2892964"/>
                </a:lnTo>
                <a:lnTo>
                  <a:pt x="0" y="28929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1043256">
            <a:off x="-411567" y="8599959"/>
            <a:ext cx="3392587" cy="3374082"/>
          </a:xfrm>
          <a:custGeom>
            <a:avLst/>
            <a:gdLst/>
            <a:ahLst/>
            <a:cxnLst/>
            <a:rect l="l" t="t" r="r" b="b"/>
            <a:pathLst>
              <a:path w="3392587" h="3374082">
                <a:moveTo>
                  <a:pt x="0" y="0"/>
                </a:moveTo>
                <a:lnTo>
                  <a:pt x="3392587" y="0"/>
                </a:lnTo>
                <a:lnTo>
                  <a:pt x="3392587" y="3374082"/>
                </a:lnTo>
                <a:lnTo>
                  <a:pt x="0" y="3374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75170">
            <a:off x="-1283442" y="-862998"/>
            <a:ext cx="3217203" cy="3193805"/>
          </a:xfrm>
          <a:custGeom>
            <a:avLst/>
            <a:gdLst/>
            <a:ahLst/>
            <a:cxnLst/>
            <a:rect l="l" t="t" r="r" b="b"/>
            <a:pathLst>
              <a:path w="3217203" h="3193805">
                <a:moveTo>
                  <a:pt x="0" y="0"/>
                </a:moveTo>
                <a:lnTo>
                  <a:pt x="3217203" y="0"/>
                </a:lnTo>
                <a:lnTo>
                  <a:pt x="3217203" y="3193805"/>
                </a:lnTo>
                <a:lnTo>
                  <a:pt x="0" y="31938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7200" y="1"/>
            <a:ext cx="9017000" cy="10287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3250675"/>
            <a:ext cx="927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b="1" dirty="0">
                <a:solidFill>
                  <a:schemeClr val="accent6"/>
                </a:solidFill>
              </a:rPr>
              <a:t>Nhiệm vụ: </a:t>
            </a:r>
            <a:r>
              <a:rPr lang="vi-VN" sz="6000" b="1" dirty="0">
                <a:solidFill>
                  <a:schemeClr val="accent4"/>
                </a:solidFill>
              </a:rPr>
              <a:t>Quan sát hình và nêu các bước cần thực hiện khi sử dụng máy thu thanh</a:t>
            </a:r>
            <a:endParaRPr lang="en-US" sz="6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0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600" y="1028700"/>
            <a:ext cx="16383000" cy="8229600"/>
          </a:xfrm>
          <a:custGeom>
            <a:avLst/>
            <a:gdLst/>
            <a:ahLst/>
            <a:cxnLst/>
            <a:rect l="l" t="t" r="r" b="b"/>
            <a:pathLst>
              <a:path w="13757690" h="8229600">
                <a:moveTo>
                  <a:pt x="0" y="0"/>
                </a:moveTo>
                <a:lnTo>
                  <a:pt x="13757690" y="0"/>
                </a:lnTo>
                <a:lnTo>
                  <a:pt x="137576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75170">
            <a:off x="-792274" y="-717274"/>
            <a:ext cx="3517529" cy="3491947"/>
          </a:xfrm>
          <a:custGeom>
            <a:avLst/>
            <a:gdLst/>
            <a:ahLst/>
            <a:cxnLst/>
            <a:rect l="l" t="t" r="r" b="b"/>
            <a:pathLst>
              <a:path w="3517529" h="3491947">
                <a:moveTo>
                  <a:pt x="0" y="0"/>
                </a:moveTo>
                <a:lnTo>
                  <a:pt x="3517529" y="0"/>
                </a:lnTo>
                <a:lnTo>
                  <a:pt x="3517529" y="3491947"/>
                </a:lnTo>
                <a:lnTo>
                  <a:pt x="0" y="34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96402" y="-289773"/>
            <a:ext cx="2856144" cy="2892964"/>
          </a:xfrm>
          <a:custGeom>
            <a:avLst/>
            <a:gdLst/>
            <a:ahLst/>
            <a:cxnLst/>
            <a:rect l="l" t="t" r="r" b="b"/>
            <a:pathLst>
              <a:path w="2856144" h="2892964">
                <a:moveTo>
                  <a:pt x="0" y="0"/>
                </a:moveTo>
                <a:lnTo>
                  <a:pt x="2856144" y="0"/>
                </a:lnTo>
                <a:lnTo>
                  <a:pt x="2856144" y="2892964"/>
                </a:lnTo>
                <a:lnTo>
                  <a:pt x="0" y="289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16837" y="1840661"/>
            <a:ext cx="13970962" cy="566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8000" b="1" dirty="0">
                <a:solidFill>
                  <a:srgbClr val="000000"/>
                </a:solidFill>
              </a:rPr>
              <a:t>Các bước thực hiện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6200" i="1" dirty="0"/>
              <a:t>Bước 1: Bật công tác nguồn</a:t>
            </a:r>
            <a:endParaRPr lang="vi-VN" sz="6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6200" i="1" dirty="0"/>
              <a:t>Bước 2: Điều chỉnh âm thanh to / nhỏ</a:t>
            </a:r>
            <a:endParaRPr lang="vi-VN" sz="6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6200" i="1" dirty="0"/>
              <a:t>Bước 3: Chọn kênh phát thanh</a:t>
            </a:r>
            <a:endParaRPr lang="vi-VN" sz="6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6200" i="1" dirty="0"/>
              <a:t>Bước 4: Tắt nguồn khi không sử dụng</a:t>
            </a:r>
            <a:endParaRPr lang="vi-VN" sz="6200" dirty="0"/>
          </a:p>
        </p:txBody>
      </p:sp>
      <p:sp>
        <p:nvSpPr>
          <p:cNvPr id="6" name="Freeform 6"/>
          <p:cNvSpPr/>
          <p:nvPr/>
        </p:nvSpPr>
        <p:spPr>
          <a:xfrm>
            <a:off x="109244" y="7503750"/>
            <a:ext cx="2607593" cy="2256753"/>
          </a:xfrm>
          <a:custGeom>
            <a:avLst/>
            <a:gdLst/>
            <a:ahLst/>
            <a:cxnLst/>
            <a:rect l="l" t="t" r="r" b="b"/>
            <a:pathLst>
              <a:path w="2607593" h="2256753">
                <a:moveTo>
                  <a:pt x="0" y="0"/>
                </a:moveTo>
                <a:lnTo>
                  <a:pt x="2607593" y="0"/>
                </a:lnTo>
                <a:lnTo>
                  <a:pt x="2607593" y="2256753"/>
                </a:lnTo>
                <a:lnTo>
                  <a:pt x="0" y="2256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46059" y="7503750"/>
            <a:ext cx="2607593" cy="2256753"/>
          </a:xfrm>
          <a:custGeom>
            <a:avLst/>
            <a:gdLst/>
            <a:ahLst/>
            <a:cxnLst/>
            <a:rect l="l" t="t" r="r" b="b"/>
            <a:pathLst>
              <a:path w="2607593" h="2256753">
                <a:moveTo>
                  <a:pt x="0" y="0"/>
                </a:moveTo>
                <a:lnTo>
                  <a:pt x="2607593" y="0"/>
                </a:lnTo>
                <a:lnTo>
                  <a:pt x="2607593" y="2256753"/>
                </a:lnTo>
                <a:lnTo>
                  <a:pt x="0" y="2256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99990" y="7503750"/>
            <a:ext cx="2607593" cy="2256753"/>
          </a:xfrm>
          <a:custGeom>
            <a:avLst/>
            <a:gdLst/>
            <a:ahLst/>
            <a:cxnLst/>
            <a:rect l="l" t="t" r="r" b="b"/>
            <a:pathLst>
              <a:path w="2607593" h="2256753">
                <a:moveTo>
                  <a:pt x="0" y="0"/>
                </a:moveTo>
                <a:lnTo>
                  <a:pt x="2607593" y="0"/>
                </a:lnTo>
                <a:lnTo>
                  <a:pt x="2607593" y="2256753"/>
                </a:lnTo>
                <a:lnTo>
                  <a:pt x="0" y="2256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792667" y="7503750"/>
            <a:ext cx="2607593" cy="2256753"/>
          </a:xfrm>
          <a:custGeom>
            <a:avLst/>
            <a:gdLst/>
            <a:ahLst/>
            <a:cxnLst/>
            <a:rect l="l" t="t" r="r" b="b"/>
            <a:pathLst>
              <a:path w="2607593" h="2256753">
                <a:moveTo>
                  <a:pt x="0" y="0"/>
                </a:moveTo>
                <a:lnTo>
                  <a:pt x="2607593" y="0"/>
                </a:lnTo>
                <a:lnTo>
                  <a:pt x="2607593" y="2256753"/>
                </a:lnTo>
                <a:lnTo>
                  <a:pt x="0" y="2256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8012" y="1490104"/>
            <a:ext cx="15089242" cy="7306791"/>
          </a:xfrm>
          <a:custGeom>
            <a:avLst/>
            <a:gdLst/>
            <a:ahLst/>
            <a:cxnLst/>
            <a:rect l="l" t="t" r="r" b="b"/>
            <a:pathLst>
              <a:path w="12215001" h="7306791">
                <a:moveTo>
                  <a:pt x="0" y="0"/>
                </a:moveTo>
                <a:lnTo>
                  <a:pt x="12215000" y="0"/>
                </a:lnTo>
                <a:lnTo>
                  <a:pt x="12215000" y="7306792"/>
                </a:lnTo>
                <a:lnTo>
                  <a:pt x="0" y="7306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58714">
            <a:off x="169939" y="7350413"/>
            <a:ext cx="2856144" cy="2892964"/>
          </a:xfrm>
          <a:custGeom>
            <a:avLst/>
            <a:gdLst/>
            <a:ahLst/>
            <a:cxnLst/>
            <a:rect l="l" t="t" r="r" b="b"/>
            <a:pathLst>
              <a:path w="2856144" h="2892964">
                <a:moveTo>
                  <a:pt x="0" y="0"/>
                </a:moveTo>
                <a:lnTo>
                  <a:pt x="2856144" y="0"/>
                </a:lnTo>
                <a:lnTo>
                  <a:pt x="2856144" y="2892964"/>
                </a:lnTo>
                <a:lnTo>
                  <a:pt x="0" y="2892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20323" y="2642814"/>
            <a:ext cx="15623188" cy="4754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27"/>
              </a:lnSpc>
            </a:pPr>
            <a:r>
              <a:rPr lang="vi-VN" sz="11500" b="1" dirty="0">
                <a:solidFill>
                  <a:schemeClr val="accent4"/>
                </a:solidFill>
              </a:rPr>
              <a:t>Thực hành sử dụng máy thu thanh</a:t>
            </a:r>
            <a:endParaRPr lang="en-US" sz="11500" b="1" dirty="0">
              <a:solidFill>
                <a:schemeClr val="accent4"/>
              </a:solidFill>
            </a:endParaRPr>
          </a:p>
        </p:txBody>
      </p:sp>
      <p:sp>
        <p:nvSpPr>
          <p:cNvPr id="5" name="Freeform 5"/>
          <p:cNvSpPr/>
          <p:nvPr/>
        </p:nvSpPr>
        <p:spPr>
          <a:xfrm rot="1161189">
            <a:off x="15084162" y="-379611"/>
            <a:ext cx="3766824" cy="3739429"/>
          </a:xfrm>
          <a:custGeom>
            <a:avLst/>
            <a:gdLst/>
            <a:ahLst/>
            <a:cxnLst/>
            <a:rect l="l" t="t" r="r" b="b"/>
            <a:pathLst>
              <a:path w="3766824" h="3739429">
                <a:moveTo>
                  <a:pt x="0" y="0"/>
                </a:moveTo>
                <a:lnTo>
                  <a:pt x="3766825" y="0"/>
                </a:lnTo>
                <a:lnTo>
                  <a:pt x="3766825" y="3739430"/>
                </a:lnTo>
                <a:lnTo>
                  <a:pt x="0" y="37394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3757690" h="8229600">
                <a:moveTo>
                  <a:pt x="0" y="0"/>
                </a:moveTo>
                <a:lnTo>
                  <a:pt x="13757690" y="0"/>
                </a:lnTo>
                <a:lnTo>
                  <a:pt x="137576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2" descr="Công nghệ lớp 3 Bài 4: Sử dụng máy thu thanh trang 19, 20, 21, 22,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92" y="4391918"/>
            <a:ext cx="15473613" cy="533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81049" y="452378"/>
            <a:ext cx="167259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6000" b="1" dirty="0">
                <a:solidFill>
                  <a:schemeClr val="accent6"/>
                </a:solidFill>
              </a:rPr>
              <a:t>Nhiệm vụ: </a:t>
            </a:r>
            <a:r>
              <a:rPr lang="vi-VN" sz="6000" dirty="0"/>
              <a:t>Em cùng bạn thực hành chọn kênh phát thanh dưới đây theo các bước đã nêu ở Hình 4, nói về nội dung chương trình đang phát.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6000" b="1" dirty="0">
                <a:solidFill>
                  <a:schemeClr val="accent4"/>
                </a:solidFill>
              </a:rPr>
              <a:t>Hình thức: nhóm 4; thời gian: 5 phút. </a:t>
            </a:r>
            <a:endParaRPr lang="en-US" sz="60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165</Words>
  <Application>Microsoft Macintosh PowerPoint</Application>
  <PresentationFormat>Custom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Huyền (VSC-KTiH-MN)</dc:creator>
  <cp:lastModifiedBy>Uyên Lê</cp:lastModifiedBy>
  <cp:revision>9</cp:revision>
  <dcterms:created xsi:type="dcterms:W3CDTF">2006-08-16T00:00:00Z</dcterms:created>
  <dcterms:modified xsi:type="dcterms:W3CDTF">2023-11-18T09:17:01Z</dcterms:modified>
  <dc:identifier>DAFyERYSDw4</dc:identifier>
</cp:coreProperties>
</file>