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  <p:sldMasterId id="2147483670" r:id="rId4"/>
    <p:sldMasterId id="2147483682" r:id="rId5"/>
  </p:sldMasterIdLst>
  <p:notesMasterIdLst>
    <p:notesMasterId r:id="rId39"/>
  </p:notesMasterIdLst>
  <p:sldIdLst>
    <p:sldId id="279" r:id="rId6"/>
    <p:sldId id="288" r:id="rId7"/>
    <p:sldId id="299" r:id="rId8"/>
    <p:sldId id="311" r:id="rId9"/>
    <p:sldId id="304" r:id="rId10"/>
    <p:sldId id="307" r:id="rId11"/>
    <p:sldId id="309" r:id="rId12"/>
    <p:sldId id="314" r:id="rId13"/>
    <p:sldId id="312" r:id="rId14"/>
    <p:sldId id="310" r:id="rId15"/>
    <p:sldId id="315" r:id="rId16"/>
    <p:sldId id="291" r:id="rId17"/>
    <p:sldId id="294" r:id="rId18"/>
    <p:sldId id="317" r:id="rId19"/>
    <p:sldId id="319" r:id="rId20"/>
    <p:sldId id="318" r:id="rId21"/>
    <p:sldId id="292" r:id="rId22"/>
    <p:sldId id="308" r:id="rId23"/>
    <p:sldId id="322" r:id="rId24"/>
    <p:sldId id="323" r:id="rId25"/>
    <p:sldId id="324" r:id="rId26"/>
    <p:sldId id="325" r:id="rId27"/>
    <p:sldId id="326" r:id="rId28"/>
    <p:sldId id="313" r:id="rId29"/>
    <p:sldId id="305" r:id="rId30"/>
    <p:sldId id="327" r:id="rId31"/>
    <p:sldId id="328" r:id="rId32"/>
    <p:sldId id="329" r:id="rId33"/>
    <p:sldId id="330" r:id="rId34"/>
    <p:sldId id="331" r:id="rId35"/>
    <p:sldId id="295" r:id="rId36"/>
    <p:sldId id="293" r:id="rId37"/>
    <p:sldId id="303" r:id="rId38"/>
  </p:sldIdLst>
  <p:sldSz cx="9144000" cy="5145088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560"/>
    <a:srgbClr val="BD7600"/>
    <a:srgbClr val="FFC400"/>
    <a:srgbClr val="FFEFBD"/>
    <a:srgbClr val="FFCD2D"/>
    <a:srgbClr val="CC8400"/>
    <a:srgbClr val="FFD44B"/>
    <a:srgbClr val="FFE18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5906" autoAdjust="0"/>
  </p:normalViewPr>
  <p:slideViewPr>
    <p:cSldViewPr>
      <p:cViewPr varScale="1">
        <p:scale>
          <a:sx n="100" d="100"/>
          <a:sy n="100" d="100"/>
        </p:scale>
        <p:origin x="62" y="5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65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89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23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77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71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4A4F6-9E78-417F-8D76-2446D8E8F5F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11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83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Dẫn</a:t>
            </a:r>
            <a:r>
              <a:rPr lang="en-US" sz="1400" baseline="0" dirty="0"/>
              <a:t> </a:t>
            </a:r>
            <a:r>
              <a:rPr lang="en-US" sz="1400" baseline="0" dirty="0" err="1"/>
              <a:t>dắt</a:t>
            </a:r>
            <a:r>
              <a:rPr lang="en-US" sz="1400" baseline="0" dirty="0"/>
              <a:t>: </a:t>
            </a:r>
            <a:r>
              <a:rPr lang="en-US" sz="1400" baseline="0" dirty="0" err="1"/>
              <a:t>Các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đều</a:t>
            </a:r>
            <a:r>
              <a:rPr lang="en-US" sz="1400" baseline="0" dirty="0"/>
              <a:t> </a:t>
            </a:r>
            <a:r>
              <a:rPr lang="en-US" sz="1400" baseline="0" dirty="0" err="1"/>
              <a:t>rất</a:t>
            </a:r>
            <a:r>
              <a:rPr lang="en-US" sz="1400" baseline="0" dirty="0"/>
              <a:t> </a:t>
            </a:r>
            <a:r>
              <a:rPr lang="en-US" sz="1400" baseline="0" dirty="0" err="1"/>
              <a:t>đói</a:t>
            </a:r>
            <a:r>
              <a:rPr lang="en-US" sz="1400" baseline="0" dirty="0"/>
              <a:t> </a:t>
            </a:r>
            <a:r>
              <a:rPr lang="en-US" sz="1400" baseline="0" dirty="0" err="1"/>
              <a:t>bụng</a:t>
            </a:r>
            <a:r>
              <a:rPr lang="en-US" sz="1400" baseline="0" dirty="0"/>
              <a:t> </a:t>
            </a:r>
            <a:r>
              <a:rPr lang="en-US" sz="1400" baseline="0" dirty="0" err="1"/>
              <a:t>rồi</a:t>
            </a:r>
            <a:r>
              <a:rPr lang="en-US" sz="1400" baseline="0" dirty="0"/>
              <a:t>,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ta </a:t>
            </a:r>
            <a:r>
              <a:rPr lang="en-US" sz="1400" baseline="0" dirty="0" err="1"/>
              <a:t>hãy</a:t>
            </a:r>
            <a:r>
              <a:rPr lang="en-US" sz="1400" baseline="0" dirty="0"/>
              <a:t> </a:t>
            </a:r>
            <a:r>
              <a:rPr lang="en-US" sz="1400" baseline="0" dirty="0" err="1"/>
              <a:t>cùng</a:t>
            </a:r>
            <a:r>
              <a:rPr lang="en-US" sz="1400" baseline="0" dirty="0"/>
              <a:t> </a:t>
            </a:r>
            <a:r>
              <a:rPr lang="en-US" sz="1400" baseline="0" dirty="0" err="1"/>
              <a:t>đi</a:t>
            </a:r>
            <a:r>
              <a:rPr lang="en-US" sz="1400" baseline="0" dirty="0"/>
              <a:t> </a:t>
            </a:r>
            <a:r>
              <a:rPr lang="en-US" sz="1400" baseline="0" dirty="0" err="1"/>
              <a:t>tìm</a:t>
            </a:r>
            <a:r>
              <a:rPr lang="en-US" sz="1400" baseline="0" dirty="0"/>
              <a:t> </a:t>
            </a:r>
            <a:r>
              <a:rPr lang="en-US" sz="1400" baseline="0" dirty="0" err="1"/>
              <a:t>thức</a:t>
            </a:r>
            <a:r>
              <a:rPr lang="en-US" sz="1400" baseline="0" dirty="0"/>
              <a:t> </a:t>
            </a:r>
            <a:r>
              <a:rPr lang="en-US" sz="1400" baseline="0" dirty="0" err="1"/>
              <a:t>ăn</a:t>
            </a:r>
            <a:r>
              <a:rPr lang="en-US" sz="1400" baseline="0" dirty="0"/>
              <a:t> </a:t>
            </a:r>
            <a:r>
              <a:rPr lang="en-US" sz="1400" baseline="0" dirty="0" err="1"/>
              <a:t>về</a:t>
            </a:r>
            <a:r>
              <a:rPr lang="en-US" sz="1400" baseline="0" dirty="0"/>
              <a:t> </a:t>
            </a:r>
            <a:r>
              <a:rPr lang="en-US" sz="1400" baseline="0" dirty="0" err="1"/>
              <a:t>cho</a:t>
            </a:r>
            <a:r>
              <a:rPr lang="en-US" sz="1400" baseline="0" dirty="0"/>
              <a:t>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</a:t>
            </a:r>
            <a:r>
              <a:rPr lang="en-US" sz="1400" baseline="0" dirty="0" err="1"/>
              <a:t>nhé</a:t>
            </a:r>
            <a:r>
              <a:rPr lang="en-US" sz="1400" baseline="0" dirty="0"/>
              <a:t>!</a:t>
            </a:r>
          </a:p>
          <a:p>
            <a:endParaRPr lang="en-US" sz="1400" baseline="0" dirty="0"/>
          </a:p>
          <a:p>
            <a:endParaRPr lang="en-US" sz="1400" baseline="0" dirty="0"/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endParaRPr lang="en-US" sz="1400" baseline="0" dirty="0"/>
          </a:p>
          <a:p>
            <a:r>
              <a:rPr lang="en-US" sz="1400" baseline="0" dirty="0" err="1"/>
              <a:t>Tại</a:t>
            </a:r>
            <a:r>
              <a:rPr lang="en-US" sz="1400" baseline="0" dirty="0"/>
              <a:t> slide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r>
              <a:rPr lang="en-US" sz="1400" baseline="0" dirty="0"/>
              <a:t>, click </a:t>
            </a:r>
            <a:r>
              <a:rPr lang="en-US" sz="1400" baseline="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quay </a:t>
            </a:r>
            <a:r>
              <a:rPr lang="en-US" sz="1400" baseline="0" dirty="0" err="1"/>
              <a:t>về</a:t>
            </a:r>
            <a:r>
              <a:rPr lang="en-US" sz="1400" baseline="0" dirty="0"/>
              <a:t> slide </a:t>
            </a:r>
            <a:r>
              <a:rPr lang="en-US" sz="1400" baseline="0" dirty="0" err="1"/>
              <a:t>này</a:t>
            </a:r>
            <a:r>
              <a:rPr lang="en-US" sz="1400" baseline="0" dirty="0"/>
              <a:t>.</a:t>
            </a:r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</a:t>
            </a:r>
            <a:r>
              <a:rPr lang="en-US" sz="1400" baseline="0" dirty="0" err="1"/>
              <a:t>Mặt</a:t>
            </a:r>
            <a:r>
              <a:rPr lang="en-US" sz="1400" baseline="0" dirty="0"/>
              <a:t> </a:t>
            </a:r>
            <a:r>
              <a:rPr lang="en-US" sz="1400" baseline="0" dirty="0" err="1"/>
              <a:t>trời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bài</a:t>
            </a:r>
            <a:r>
              <a:rPr lang="en-US" sz="1400" baseline="0" dirty="0"/>
              <a:t> </a:t>
            </a:r>
            <a:r>
              <a:rPr lang="en-US" sz="1400" baseline="0" dirty="0" err="1"/>
              <a:t>học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59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sóc để quay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30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Ví dụ: Bảo, Ba, Bình..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81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ngựa để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98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72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3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2023/12/3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91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65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81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45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19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08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46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55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35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98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0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69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200522"/>
            <a:ext cx="5395912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5" y="1200522"/>
            <a:ext cx="53975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26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0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77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3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24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8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3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06043"/>
            <a:ext cx="2735262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206043"/>
            <a:ext cx="805815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1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522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9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983" rtl="0" eaLnBrk="1" latinLnBrk="0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0" hangingPunct="1">
        <a:spcBef>
          <a:spcPct val="20000"/>
        </a:spcBef>
        <a:buFont typeface="Arial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8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26.jp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8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26.jp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8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5.wav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26.jp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openxmlformats.org/officeDocument/2006/relationships/slide" Target="slide29.xml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slide" Target="slide31.xml"/><Relationship Id="rId11" Type="http://schemas.openxmlformats.org/officeDocument/2006/relationships/image" Target="../media/image45.png"/><Relationship Id="rId5" Type="http://schemas.openxmlformats.org/officeDocument/2006/relationships/image" Target="../media/image42.jpg"/><Relationship Id="rId15" Type="http://schemas.openxmlformats.org/officeDocument/2006/relationships/image" Target="../media/image47.png"/><Relationship Id="rId10" Type="http://schemas.openxmlformats.org/officeDocument/2006/relationships/slide" Target="slide28.xml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4.png"/><Relationship Id="rId14" Type="http://schemas.openxmlformats.org/officeDocument/2006/relationships/slide" Target="slide30.xml"/><Relationship Id="rId2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491520" y="3742480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8145439" y="3763180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97" y="293569"/>
            <a:ext cx="8125862" cy="25324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67744" y="854266"/>
            <a:ext cx="5642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TOÁN</a:t>
            </a:r>
          </a:p>
          <a:p>
            <a:pPr algn="ctr"/>
            <a:r>
              <a:rPr lang="en-US" altLang="zh-CN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SO SÁNH SỐ LỚN GẤP MẤY LẦN SỐ BÉ</a:t>
            </a:r>
            <a:endParaRPr lang="zh-CN" altLang="en-US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05" y="3372829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427387" y="3413707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091769" y="3433405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417400" y="3413707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797454" y="3432743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1810151" y="152710"/>
            <a:ext cx="7298352" cy="60972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BAN NHÂN DÂN QUẬN 12</a:t>
            </a:r>
          </a:p>
          <a:p>
            <a:pPr algn="ctr"/>
            <a:r>
              <a:rPr lang="vi-VN" altLang="ko-KR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NGUYỄN THỊ MINH KHAI</a:t>
            </a:r>
            <a:endParaRPr lang="ko-KR" alt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: Shape 5">
            <a:extLst>
              <a:ext uri="{FF2B5EF4-FFF2-40B4-BE49-F238E27FC236}">
                <a16:creationId xmlns:a16="http://schemas.microsoft.com/office/drawing/2014/main" id="{43C6DB78-B927-4A90-AB8E-23FF44CE8959}"/>
              </a:ext>
            </a:extLst>
          </p:cNvPr>
          <p:cNvSpPr/>
          <p:nvPr/>
        </p:nvSpPr>
        <p:spPr>
          <a:xfrm>
            <a:off x="62970488" y="30295624"/>
            <a:ext cx="1610360" cy="614168"/>
          </a:xfrm>
          <a:custGeom>
            <a:avLst/>
            <a:gdLst>
              <a:gd name="connsiteX0" fmla="*/ 237496 w 9347200"/>
              <a:gd name="connsiteY0" fmla="*/ 0 h 1651000"/>
              <a:gd name="connsiteX1" fmla="*/ 1330960 w 9347200"/>
              <a:gd name="connsiteY1" fmla="*/ 0 h 1651000"/>
              <a:gd name="connsiteX2" fmla="*/ 7778744 w 9347200"/>
              <a:gd name="connsiteY2" fmla="*/ 0 h 1651000"/>
              <a:gd name="connsiteX3" fmla="*/ 9347200 w 9347200"/>
              <a:gd name="connsiteY3" fmla="*/ 0 h 1651000"/>
              <a:gd name="connsiteX4" fmla="*/ 9347200 w 9347200"/>
              <a:gd name="connsiteY4" fmla="*/ 1651000 h 1651000"/>
              <a:gd name="connsiteX5" fmla="*/ 7778744 w 9347200"/>
              <a:gd name="connsiteY5" fmla="*/ 1651000 h 1651000"/>
              <a:gd name="connsiteX6" fmla="*/ 1330960 w 9347200"/>
              <a:gd name="connsiteY6" fmla="*/ 1651000 h 1651000"/>
              <a:gd name="connsiteX7" fmla="*/ 237496 w 9347200"/>
              <a:gd name="connsiteY7" fmla="*/ 1651000 h 1651000"/>
              <a:gd name="connsiteX8" fmla="*/ 0 w 9347200"/>
              <a:gd name="connsiteY8" fmla="*/ 1413504 h 1651000"/>
              <a:gd name="connsiteX9" fmla="*/ 0 w 9347200"/>
              <a:gd name="connsiteY9" fmla="*/ 237496 h 1651000"/>
              <a:gd name="connsiteX10" fmla="*/ 237496 w 9347200"/>
              <a:gd name="connsiteY10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47200" h="1651000">
                <a:moveTo>
                  <a:pt x="237496" y="0"/>
                </a:moveTo>
                <a:lnTo>
                  <a:pt x="1330960" y="0"/>
                </a:lnTo>
                <a:lnTo>
                  <a:pt x="7778744" y="0"/>
                </a:lnTo>
                <a:lnTo>
                  <a:pt x="9347200" y="0"/>
                </a:lnTo>
                <a:lnTo>
                  <a:pt x="9347200" y="1651000"/>
                </a:lnTo>
                <a:lnTo>
                  <a:pt x="7778744" y="1651000"/>
                </a:lnTo>
                <a:lnTo>
                  <a:pt x="1330960" y="1651000"/>
                </a:lnTo>
                <a:lnTo>
                  <a:pt x="237496" y="1651000"/>
                </a:lnTo>
                <a:cubicBezTo>
                  <a:pt x="106331" y="1651000"/>
                  <a:pt x="0" y="1544669"/>
                  <a:pt x="0" y="1413504"/>
                </a:cubicBezTo>
                <a:lnTo>
                  <a:pt x="0" y="237496"/>
                </a:lnTo>
                <a:cubicBezTo>
                  <a:pt x="0" y="106331"/>
                  <a:pt x="106331" y="0"/>
                  <a:pt x="23749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AN HO TRO</a:t>
            </a:r>
            <a:endParaRPr lang="en-US" sz="10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1831339-A82C-046B-A37C-783C8B7908C2}"/>
              </a:ext>
            </a:extLst>
          </p:cNvPr>
          <p:cNvSpPr/>
          <p:nvPr/>
        </p:nvSpPr>
        <p:spPr>
          <a:xfrm>
            <a:off x="1658972" y="2995354"/>
            <a:ext cx="7298352" cy="60972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ĐẶNG THỊ THÚY AN</a:t>
            </a:r>
            <a:endParaRPr lang="ko-KR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6" y="337759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9836" y="258705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 : 2 = 5</a:t>
            </a:r>
          </a:p>
        </p:txBody>
      </p:sp>
      <p:sp>
        <p:nvSpPr>
          <p:cNvPr id="150" name="Rectangular Callout 149"/>
          <p:cNvSpPr/>
          <p:nvPr/>
        </p:nvSpPr>
        <p:spPr>
          <a:xfrm>
            <a:off x="3617416" y="1907659"/>
            <a:ext cx="792088" cy="647857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</a:p>
        </p:txBody>
      </p:sp>
      <p:sp>
        <p:nvSpPr>
          <p:cNvPr id="151" name="Rectangular Callout 150"/>
          <p:cNvSpPr/>
          <p:nvPr/>
        </p:nvSpPr>
        <p:spPr>
          <a:xfrm>
            <a:off x="4644008" y="1897652"/>
            <a:ext cx="792088" cy="647857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202236" y="3650414"/>
            <a:ext cx="606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01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0" grpId="0" animBg="1"/>
      <p:bldP spid="151" grpId="0" animBg="1"/>
      <p:bldP spid="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8" name="任意多边形: 形状 17"/>
          <p:cNvSpPr>
            <a:spLocks/>
          </p:cNvSpPr>
          <p:nvPr/>
        </p:nvSpPr>
        <p:spPr bwMode="auto">
          <a:xfrm rot="18988399" flipH="1">
            <a:off x="2148679" y="2582267"/>
            <a:ext cx="902287" cy="901085"/>
          </a:xfrm>
          <a:custGeom>
            <a:avLst/>
            <a:gdLst>
              <a:gd name="T0" fmla="*/ 3188 w 3399"/>
              <a:gd name="T1" fmla="*/ 209 h 3399"/>
              <a:gd name="T2" fmla="*/ 2961 w 3399"/>
              <a:gd name="T3" fmla="*/ 104 h 3399"/>
              <a:gd name="T4" fmla="*/ 1582 w 3399"/>
              <a:gd name="T5" fmla="*/ 562 h 3399"/>
              <a:gd name="T6" fmla="*/ 855 w 3399"/>
              <a:gd name="T7" fmla="*/ 624 h 3399"/>
              <a:gd name="T8" fmla="*/ 684 w 3399"/>
              <a:gd name="T9" fmla="*/ 795 h 3399"/>
              <a:gd name="T10" fmla="*/ 1099 w 3399"/>
              <a:gd name="T11" fmla="*/ 1209 h 3399"/>
              <a:gd name="T12" fmla="*/ 978 w 3399"/>
              <a:gd name="T13" fmla="*/ 2218 h 3399"/>
              <a:gd name="T14" fmla="*/ 336 w 3399"/>
              <a:gd name="T15" fmla="*/ 2339 h 3399"/>
              <a:gd name="T16" fmla="*/ 111 w 3399"/>
              <a:gd name="T17" fmla="*/ 2565 h 3399"/>
              <a:gd name="T18" fmla="*/ 550 w 3399"/>
              <a:gd name="T19" fmla="*/ 2769 h 3399"/>
              <a:gd name="T20" fmla="*/ 643 w 3399"/>
              <a:gd name="T21" fmla="*/ 2883 h 3399"/>
              <a:gd name="T22" fmla="*/ 835 w 3399"/>
              <a:gd name="T23" fmla="*/ 3289 h 3399"/>
              <a:gd name="T24" fmla="*/ 1061 w 3399"/>
              <a:gd name="T25" fmla="*/ 3063 h 3399"/>
              <a:gd name="T26" fmla="*/ 1182 w 3399"/>
              <a:gd name="T27" fmla="*/ 2421 h 3399"/>
              <a:gd name="T28" fmla="*/ 2190 w 3399"/>
              <a:gd name="T29" fmla="*/ 2299 h 3399"/>
              <a:gd name="T30" fmla="*/ 2605 w 3399"/>
              <a:gd name="T31" fmla="*/ 2713 h 3399"/>
              <a:gd name="T32" fmla="*/ 2775 w 3399"/>
              <a:gd name="T33" fmla="*/ 2543 h 3399"/>
              <a:gd name="T34" fmla="*/ 2837 w 3399"/>
              <a:gd name="T35" fmla="*/ 1816 h 3399"/>
              <a:gd name="T36" fmla="*/ 3294 w 3399"/>
              <a:gd name="T37" fmla="*/ 436 h 3399"/>
              <a:gd name="T38" fmla="*/ 3188 w 3399"/>
              <a:gd name="T39" fmla="*/ 210 h 3399"/>
              <a:gd name="T40" fmla="*/ 3188 w 3399"/>
              <a:gd name="T41" fmla="*/ 210 h 3399"/>
              <a:gd name="T42" fmla="*/ 3188 w 3399"/>
              <a:gd name="T43" fmla="*/ 210 h 3399"/>
              <a:gd name="T44" fmla="*/ 3188 w 3399"/>
              <a:gd name="T45" fmla="*/ 209 h 3399"/>
              <a:gd name="T46" fmla="*/ 3188 w 3399"/>
              <a:gd name="T47" fmla="*/ 209 h 3399"/>
              <a:gd name="T48" fmla="*/ 2864 w 3399"/>
              <a:gd name="T49" fmla="*/ 824 h 3399"/>
              <a:gd name="T50" fmla="*/ 2578 w 3399"/>
              <a:gd name="T51" fmla="*/ 821 h 3399"/>
              <a:gd name="T52" fmla="*/ 2574 w 3399"/>
              <a:gd name="T53" fmla="*/ 534 h 3399"/>
              <a:gd name="T54" fmla="*/ 2861 w 3399"/>
              <a:gd name="T55" fmla="*/ 537 h 3399"/>
              <a:gd name="T56" fmla="*/ 2864 w 3399"/>
              <a:gd name="T57" fmla="*/ 824 h 3399"/>
              <a:gd name="T58" fmla="*/ 2864 w 3399"/>
              <a:gd name="T59" fmla="*/ 824 h 3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99" h="3399">
                <a:moveTo>
                  <a:pt x="3188" y="209"/>
                </a:moveTo>
                <a:cubicBezTo>
                  <a:pt x="3132" y="154"/>
                  <a:pt x="3037" y="117"/>
                  <a:pt x="2961" y="104"/>
                </a:cubicBezTo>
                <a:cubicBezTo>
                  <a:pt x="2375" y="0"/>
                  <a:pt x="1855" y="327"/>
                  <a:pt x="1582" y="562"/>
                </a:cubicBezTo>
                <a:cubicBezTo>
                  <a:pt x="1431" y="552"/>
                  <a:pt x="855" y="624"/>
                  <a:pt x="855" y="624"/>
                </a:cubicBezTo>
                <a:cubicBezTo>
                  <a:pt x="551" y="663"/>
                  <a:pt x="684" y="795"/>
                  <a:pt x="684" y="795"/>
                </a:cubicBezTo>
                <a:cubicBezTo>
                  <a:pt x="1099" y="1209"/>
                  <a:pt x="1099" y="1209"/>
                  <a:pt x="1099" y="1209"/>
                </a:cubicBezTo>
                <a:cubicBezTo>
                  <a:pt x="884" y="1916"/>
                  <a:pt x="1014" y="2047"/>
                  <a:pt x="978" y="2218"/>
                </a:cubicBezTo>
                <a:cubicBezTo>
                  <a:pt x="942" y="2389"/>
                  <a:pt x="655" y="2319"/>
                  <a:pt x="336" y="2339"/>
                </a:cubicBezTo>
                <a:cubicBezTo>
                  <a:pt x="18" y="2359"/>
                  <a:pt x="0" y="2473"/>
                  <a:pt x="111" y="2565"/>
                </a:cubicBezTo>
                <a:cubicBezTo>
                  <a:pt x="194" y="2634"/>
                  <a:pt x="436" y="2727"/>
                  <a:pt x="550" y="2769"/>
                </a:cubicBezTo>
                <a:cubicBezTo>
                  <a:pt x="577" y="2783"/>
                  <a:pt x="616" y="2814"/>
                  <a:pt x="643" y="2883"/>
                </a:cubicBezTo>
                <a:cubicBezTo>
                  <a:pt x="688" y="3005"/>
                  <a:pt x="772" y="3213"/>
                  <a:pt x="835" y="3289"/>
                </a:cubicBezTo>
                <a:cubicBezTo>
                  <a:pt x="927" y="3399"/>
                  <a:pt x="1041" y="3382"/>
                  <a:pt x="1061" y="3063"/>
                </a:cubicBezTo>
                <a:cubicBezTo>
                  <a:pt x="1081" y="2744"/>
                  <a:pt x="1011" y="2458"/>
                  <a:pt x="1182" y="2421"/>
                </a:cubicBezTo>
                <a:cubicBezTo>
                  <a:pt x="1353" y="2385"/>
                  <a:pt x="1483" y="2515"/>
                  <a:pt x="2190" y="2299"/>
                </a:cubicBezTo>
                <a:cubicBezTo>
                  <a:pt x="2605" y="2713"/>
                  <a:pt x="2605" y="2713"/>
                  <a:pt x="2605" y="2713"/>
                </a:cubicBezTo>
                <a:cubicBezTo>
                  <a:pt x="2605" y="2713"/>
                  <a:pt x="2737" y="2847"/>
                  <a:pt x="2775" y="2543"/>
                </a:cubicBezTo>
                <a:cubicBezTo>
                  <a:pt x="2775" y="2543"/>
                  <a:pt x="2847" y="1967"/>
                  <a:pt x="2837" y="1816"/>
                </a:cubicBezTo>
                <a:cubicBezTo>
                  <a:pt x="3072" y="1542"/>
                  <a:pt x="3399" y="1022"/>
                  <a:pt x="3294" y="436"/>
                </a:cubicBezTo>
                <a:cubicBezTo>
                  <a:pt x="3280" y="360"/>
                  <a:pt x="3244" y="266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09"/>
                  <a:pt x="3188" y="209"/>
                  <a:pt x="3188" y="209"/>
                </a:cubicBezTo>
                <a:cubicBezTo>
                  <a:pt x="3188" y="209"/>
                  <a:pt x="3188" y="209"/>
                  <a:pt x="3188" y="209"/>
                </a:cubicBezTo>
                <a:close/>
                <a:moveTo>
                  <a:pt x="2864" y="824"/>
                </a:moveTo>
                <a:cubicBezTo>
                  <a:pt x="2786" y="902"/>
                  <a:pt x="2657" y="900"/>
                  <a:pt x="2578" y="821"/>
                </a:cubicBezTo>
                <a:cubicBezTo>
                  <a:pt x="2497" y="740"/>
                  <a:pt x="2496" y="612"/>
                  <a:pt x="2574" y="534"/>
                </a:cubicBezTo>
                <a:cubicBezTo>
                  <a:pt x="2652" y="456"/>
                  <a:pt x="2780" y="457"/>
                  <a:pt x="2861" y="537"/>
                </a:cubicBezTo>
                <a:cubicBezTo>
                  <a:pt x="2940" y="617"/>
                  <a:pt x="2942" y="746"/>
                  <a:pt x="2864" y="824"/>
                </a:cubicBezTo>
                <a:cubicBezTo>
                  <a:pt x="2864" y="824"/>
                  <a:pt x="2864" y="824"/>
                  <a:pt x="2864" y="8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30943" y="1863235"/>
            <a:ext cx="1515732" cy="1928970"/>
            <a:chOff x="5248918" y="3332772"/>
            <a:chExt cx="2020976" cy="2571960"/>
          </a:xfrm>
        </p:grpSpPr>
        <p:sp>
          <p:nvSpPr>
            <p:cNvPr id="14" name="直接连接符 13"/>
            <p:cNvSpPr>
              <a:spLocks/>
            </p:cNvSpPr>
            <p:nvPr/>
          </p:nvSpPr>
          <p:spPr bwMode="auto">
            <a:xfrm>
              <a:off x="5363703" y="33327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 rot="18988399" flipH="1">
              <a:off x="5363703" y="3346215"/>
              <a:ext cx="1203050" cy="1201446"/>
            </a:xfrm>
            <a:custGeom>
              <a:avLst/>
              <a:gdLst>
                <a:gd name="T0" fmla="*/ 3188 w 3399"/>
                <a:gd name="T1" fmla="*/ 209 h 3399"/>
                <a:gd name="T2" fmla="*/ 2961 w 3399"/>
                <a:gd name="T3" fmla="*/ 104 h 3399"/>
                <a:gd name="T4" fmla="*/ 1582 w 3399"/>
                <a:gd name="T5" fmla="*/ 562 h 3399"/>
                <a:gd name="T6" fmla="*/ 855 w 3399"/>
                <a:gd name="T7" fmla="*/ 624 h 3399"/>
                <a:gd name="T8" fmla="*/ 684 w 3399"/>
                <a:gd name="T9" fmla="*/ 795 h 3399"/>
                <a:gd name="T10" fmla="*/ 1099 w 3399"/>
                <a:gd name="T11" fmla="*/ 1209 h 3399"/>
                <a:gd name="T12" fmla="*/ 978 w 3399"/>
                <a:gd name="T13" fmla="*/ 2218 h 3399"/>
                <a:gd name="T14" fmla="*/ 336 w 3399"/>
                <a:gd name="T15" fmla="*/ 2339 h 3399"/>
                <a:gd name="T16" fmla="*/ 111 w 3399"/>
                <a:gd name="T17" fmla="*/ 2565 h 3399"/>
                <a:gd name="T18" fmla="*/ 550 w 3399"/>
                <a:gd name="T19" fmla="*/ 2769 h 3399"/>
                <a:gd name="T20" fmla="*/ 643 w 3399"/>
                <a:gd name="T21" fmla="*/ 2883 h 3399"/>
                <a:gd name="T22" fmla="*/ 835 w 3399"/>
                <a:gd name="T23" fmla="*/ 3289 h 3399"/>
                <a:gd name="T24" fmla="*/ 1061 w 3399"/>
                <a:gd name="T25" fmla="*/ 3063 h 3399"/>
                <a:gd name="T26" fmla="*/ 1182 w 3399"/>
                <a:gd name="T27" fmla="*/ 2421 h 3399"/>
                <a:gd name="T28" fmla="*/ 2190 w 3399"/>
                <a:gd name="T29" fmla="*/ 2299 h 3399"/>
                <a:gd name="T30" fmla="*/ 2605 w 3399"/>
                <a:gd name="T31" fmla="*/ 2713 h 3399"/>
                <a:gd name="T32" fmla="*/ 2775 w 3399"/>
                <a:gd name="T33" fmla="*/ 2543 h 3399"/>
                <a:gd name="T34" fmla="*/ 2837 w 3399"/>
                <a:gd name="T35" fmla="*/ 1816 h 3399"/>
                <a:gd name="T36" fmla="*/ 3294 w 3399"/>
                <a:gd name="T37" fmla="*/ 436 h 3399"/>
                <a:gd name="T38" fmla="*/ 3188 w 3399"/>
                <a:gd name="T39" fmla="*/ 210 h 3399"/>
                <a:gd name="T40" fmla="*/ 3188 w 3399"/>
                <a:gd name="T41" fmla="*/ 210 h 3399"/>
                <a:gd name="T42" fmla="*/ 3188 w 3399"/>
                <a:gd name="T43" fmla="*/ 210 h 3399"/>
                <a:gd name="T44" fmla="*/ 3188 w 3399"/>
                <a:gd name="T45" fmla="*/ 209 h 3399"/>
                <a:gd name="T46" fmla="*/ 3188 w 3399"/>
                <a:gd name="T47" fmla="*/ 209 h 3399"/>
                <a:gd name="T48" fmla="*/ 2864 w 3399"/>
                <a:gd name="T49" fmla="*/ 824 h 3399"/>
                <a:gd name="T50" fmla="*/ 2578 w 3399"/>
                <a:gd name="T51" fmla="*/ 821 h 3399"/>
                <a:gd name="T52" fmla="*/ 2574 w 3399"/>
                <a:gd name="T53" fmla="*/ 534 h 3399"/>
                <a:gd name="T54" fmla="*/ 2861 w 3399"/>
                <a:gd name="T55" fmla="*/ 537 h 3399"/>
                <a:gd name="T56" fmla="*/ 2864 w 3399"/>
                <a:gd name="T57" fmla="*/ 824 h 3399"/>
                <a:gd name="T58" fmla="*/ 2864 w 3399"/>
                <a:gd name="T59" fmla="*/ 824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99" h="3399">
                  <a:moveTo>
                    <a:pt x="3188" y="209"/>
                  </a:moveTo>
                  <a:cubicBezTo>
                    <a:pt x="3132" y="154"/>
                    <a:pt x="3037" y="117"/>
                    <a:pt x="2961" y="104"/>
                  </a:cubicBezTo>
                  <a:cubicBezTo>
                    <a:pt x="2375" y="0"/>
                    <a:pt x="1855" y="327"/>
                    <a:pt x="1582" y="562"/>
                  </a:cubicBezTo>
                  <a:cubicBezTo>
                    <a:pt x="1431" y="552"/>
                    <a:pt x="855" y="624"/>
                    <a:pt x="855" y="624"/>
                  </a:cubicBezTo>
                  <a:cubicBezTo>
                    <a:pt x="551" y="663"/>
                    <a:pt x="684" y="795"/>
                    <a:pt x="684" y="795"/>
                  </a:cubicBezTo>
                  <a:cubicBezTo>
                    <a:pt x="1099" y="1209"/>
                    <a:pt x="1099" y="1209"/>
                    <a:pt x="1099" y="1209"/>
                  </a:cubicBezTo>
                  <a:cubicBezTo>
                    <a:pt x="884" y="1916"/>
                    <a:pt x="1014" y="2047"/>
                    <a:pt x="978" y="2218"/>
                  </a:cubicBezTo>
                  <a:cubicBezTo>
                    <a:pt x="942" y="2389"/>
                    <a:pt x="655" y="2319"/>
                    <a:pt x="336" y="2339"/>
                  </a:cubicBezTo>
                  <a:cubicBezTo>
                    <a:pt x="18" y="2359"/>
                    <a:pt x="0" y="2473"/>
                    <a:pt x="111" y="2565"/>
                  </a:cubicBezTo>
                  <a:cubicBezTo>
                    <a:pt x="194" y="2634"/>
                    <a:pt x="436" y="2727"/>
                    <a:pt x="550" y="2769"/>
                  </a:cubicBezTo>
                  <a:cubicBezTo>
                    <a:pt x="577" y="2783"/>
                    <a:pt x="616" y="2814"/>
                    <a:pt x="643" y="2883"/>
                  </a:cubicBezTo>
                  <a:cubicBezTo>
                    <a:pt x="688" y="3005"/>
                    <a:pt x="772" y="3213"/>
                    <a:pt x="835" y="3289"/>
                  </a:cubicBezTo>
                  <a:cubicBezTo>
                    <a:pt x="927" y="3399"/>
                    <a:pt x="1041" y="3382"/>
                    <a:pt x="1061" y="3063"/>
                  </a:cubicBezTo>
                  <a:cubicBezTo>
                    <a:pt x="1081" y="2744"/>
                    <a:pt x="1011" y="2458"/>
                    <a:pt x="1182" y="2421"/>
                  </a:cubicBezTo>
                  <a:cubicBezTo>
                    <a:pt x="1353" y="2385"/>
                    <a:pt x="1483" y="2515"/>
                    <a:pt x="2190" y="2299"/>
                  </a:cubicBezTo>
                  <a:cubicBezTo>
                    <a:pt x="2605" y="2713"/>
                    <a:pt x="2605" y="2713"/>
                    <a:pt x="2605" y="2713"/>
                  </a:cubicBezTo>
                  <a:cubicBezTo>
                    <a:pt x="2605" y="2713"/>
                    <a:pt x="2737" y="2847"/>
                    <a:pt x="2775" y="2543"/>
                  </a:cubicBezTo>
                  <a:cubicBezTo>
                    <a:pt x="2775" y="2543"/>
                    <a:pt x="2847" y="1967"/>
                    <a:pt x="2837" y="1816"/>
                  </a:cubicBezTo>
                  <a:cubicBezTo>
                    <a:pt x="3072" y="1542"/>
                    <a:pt x="3399" y="1022"/>
                    <a:pt x="3294" y="436"/>
                  </a:cubicBezTo>
                  <a:cubicBezTo>
                    <a:pt x="3280" y="360"/>
                    <a:pt x="3244" y="266"/>
                    <a:pt x="3188" y="210"/>
                  </a:cubicBezTo>
                  <a:cubicBezTo>
                    <a:pt x="3188" y="210"/>
                    <a:pt x="3188" y="210"/>
                    <a:pt x="3188" y="210"/>
                  </a:cubicBezTo>
                  <a:cubicBezTo>
                    <a:pt x="3188" y="210"/>
                    <a:pt x="3188" y="210"/>
                    <a:pt x="3188" y="210"/>
                  </a:cubicBezTo>
                  <a:cubicBezTo>
                    <a:pt x="3188" y="209"/>
                    <a:pt x="3188" y="209"/>
                    <a:pt x="3188" y="209"/>
                  </a:cubicBezTo>
                  <a:cubicBezTo>
                    <a:pt x="3188" y="209"/>
                    <a:pt x="3188" y="209"/>
                    <a:pt x="3188" y="209"/>
                  </a:cubicBezTo>
                  <a:close/>
                  <a:moveTo>
                    <a:pt x="2864" y="824"/>
                  </a:moveTo>
                  <a:cubicBezTo>
                    <a:pt x="2786" y="902"/>
                    <a:pt x="2657" y="900"/>
                    <a:pt x="2578" y="821"/>
                  </a:cubicBezTo>
                  <a:cubicBezTo>
                    <a:pt x="2497" y="740"/>
                    <a:pt x="2496" y="612"/>
                    <a:pt x="2574" y="534"/>
                  </a:cubicBezTo>
                  <a:cubicBezTo>
                    <a:pt x="2652" y="456"/>
                    <a:pt x="2780" y="457"/>
                    <a:pt x="2861" y="537"/>
                  </a:cubicBezTo>
                  <a:cubicBezTo>
                    <a:pt x="2940" y="617"/>
                    <a:pt x="2942" y="746"/>
                    <a:pt x="2864" y="824"/>
                  </a:cubicBezTo>
                  <a:cubicBezTo>
                    <a:pt x="2864" y="824"/>
                    <a:pt x="2864" y="824"/>
                    <a:pt x="2864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248918" y="5579321"/>
              <a:ext cx="2020976" cy="325411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en-US" altLang="zh-CN" sz="28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2.2 </a:t>
              </a:r>
              <a:r>
                <a:rPr lang="en-US" altLang="zh-CN" sz="2800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Thực</a:t>
              </a:r>
              <a:r>
                <a:rPr lang="en-US" altLang="zh-CN" sz="28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hành</a:t>
              </a:r>
              <a:endPara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任意多边形: 形状 10"/>
          <p:cNvSpPr>
            <a:spLocks/>
          </p:cNvSpPr>
          <p:nvPr/>
        </p:nvSpPr>
        <p:spPr bwMode="auto">
          <a:xfrm rot="18988399" flipH="1">
            <a:off x="6174030" y="2582267"/>
            <a:ext cx="902287" cy="901085"/>
          </a:xfrm>
          <a:custGeom>
            <a:avLst/>
            <a:gdLst>
              <a:gd name="T0" fmla="*/ 3188 w 3399"/>
              <a:gd name="T1" fmla="*/ 209 h 3399"/>
              <a:gd name="T2" fmla="*/ 2961 w 3399"/>
              <a:gd name="T3" fmla="*/ 104 h 3399"/>
              <a:gd name="T4" fmla="*/ 1582 w 3399"/>
              <a:gd name="T5" fmla="*/ 562 h 3399"/>
              <a:gd name="T6" fmla="*/ 855 w 3399"/>
              <a:gd name="T7" fmla="*/ 624 h 3399"/>
              <a:gd name="T8" fmla="*/ 684 w 3399"/>
              <a:gd name="T9" fmla="*/ 795 h 3399"/>
              <a:gd name="T10" fmla="*/ 1099 w 3399"/>
              <a:gd name="T11" fmla="*/ 1209 h 3399"/>
              <a:gd name="T12" fmla="*/ 978 w 3399"/>
              <a:gd name="T13" fmla="*/ 2218 h 3399"/>
              <a:gd name="T14" fmla="*/ 336 w 3399"/>
              <a:gd name="T15" fmla="*/ 2339 h 3399"/>
              <a:gd name="T16" fmla="*/ 111 w 3399"/>
              <a:gd name="T17" fmla="*/ 2565 h 3399"/>
              <a:gd name="T18" fmla="*/ 550 w 3399"/>
              <a:gd name="T19" fmla="*/ 2769 h 3399"/>
              <a:gd name="T20" fmla="*/ 643 w 3399"/>
              <a:gd name="T21" fmla="*/ 2883 h 3399"/>
              <a:gd name="T22" fmla="*/ 835 w 3399"/>
              <a:gd name="T23" fmla="*/ 3289 h 3399"/>
              <a:gd name="T24" fmla="*/ 1061 w 3399"/>
              <a:gd name="T25" fmla="*/ 3063 h 3399"/>
              <a:gd name="T26" fmla="*/ 1182 w 3399"/>
              <a:gd name="T27" fmla="*/ 2421 h 3399"/>
              <a:gd name="T28" fmla="*/ 2190 w 3399"/>
              <a:gd name="T29" fmla="*/ 2299 h 3399"/>
              <a:gd name="T30" fmla="*/ 2605 w 3399"/>
              <a:gd name="T31" fmla="*/ 2713 h 3399"/>
              <a:gd name="T32" fmla="*/ 2775 w 3399"/>
              <a:gd name="T33" fmla="*/ 2543 h 3399"/>
              <a:gd name="T34" fmla="*/ 2837 w 3399"/>
              <a:gd name="T35" fmla="*/ 1816 h 3399"/>
              <a:gd name="T36" fmla="*/ 3294 w 3399"/>
              <a:gd name="T37" fmla="*/ 436 h 3399"/>
              <a:gd name="T38" fmla="*/ 3188 w 3399"/>
              <a:gd name="T39" fmla="*/ 210 h 3399"/>
              <a:gd name="T40" fmla="*/ 3188 w 3399"/>
              <a:gd name="T41" fmla="*/ 210 h 3399"/>
              <a:gd name="T42" fmla="*/ 3188 w 3399"/>
              <a:gd name="T43" fmla="*/ 210 h 3399"/>
              <a:gd name="T44" fmla="*/ 3188 w 3399"/>
              <a:gd name="T45" fmla="*/ 209 h 3399"/>
              <a:gd name="T46" fmla="*/ 3188 w 3399"/>
              <a:gd name="T47" fmla="*/ 209 h 3399"/>
              <a:gd name="T48" fmla="*/ 2864 w 3399"/>
              <a:gd name="T49" fmla="*/ 824 h 3399"/>
              <a:gd name="T50" fmla="*/ 2578 w 3399"/>
              <a:gd name="T51" fmla="*/ 821 h 3399"/>
              <a:gd name="T52" fmla="*/ 2574 w 3399"/>
              <a:gd name="T53" fmla="*/ 534 h 3399"/>
              <a:gd name="T54" fmla="*/ 2861 w 3399"/>
              <a:gd name="T55" fmla="*/ 537 h 3399"/>
              <a:gd name="T56" fmla="*/ 2864 w 3399"/>
              <a:gd name="T57" fmla="*/ 824 h 3399"/>
              <a:gd name="T58" fmla="*/ 2864 w 3399"/>
              <a:gd name="T59" fmla="*/ 824 h 3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99" h="3399">
                <a:moveTo>
                  <a:pt x="3188" y="209"/>
                </a:moveTo>
                <a:cubicBezTo>
                  <a:pt x="3132" y="154"/>
                  <a:pt x="3037" y="117"/>
                  <a:pt x="2961" y="104"/>
                </a:cubicBezTo>
                <a:cubicBezTo>
                  <a:pt x="2375" y="0"/>
                  <a:pt x="1855" y="327"/>
                  <a:pt x="1582" y="562"/>
                </a:cubicBezTo>
                <a:cubicBezTo>
                  <a:pt x="1431" y="552"/>
                  <a:pt x="855" y="624"/>
                  <a:pt x="855" y="624"/>
                </a:cubicBezTo>
                <a:cubicBezTo>
                  <a:pt x="551" y="663"/>
                  <a:pt x="684" y="795"/>
                  <a:pt x="684" y="795"/>
                </a:cubicBezTo>
                <a:cubicBezTo>
                  <a:pt x="1099" y="1209"/>
                  <a:pt x="1099" y="1209"/>
                  <a:pt x="1099" y="1209"/>
                </a:cubicBezTo>
                <a:cubicBezTo>
                  <a:pt x="884" y="1916"/>
                  <a:pt x="1014" y="2047"/>
                  <a:pt x="978" y="2218"/>
                </a:cubicBezTo>
                <a:cubicBezTo>
                  <a:pt x="942" y="2389"/>
                  <a:pt x="655" y="2319"/>
                  <a:pt x="336" y="2339"/>
                </a:cubicBezTo>
                <a:cubicBezTo>
                  <a:pt x="18" y="2359"/>
                  <a:pt x="0" y="2473"/>
                  <a:pt x="111" y="2565"/>
                </a:cubicBezTo>
                <a:cubicBezTo>
                  <a:pt x="194" y="2634"/>
                  <a:pt x="436" y="2727"/>
                  <a:pt x="550" y="2769"/>
                </a:cubicBezTo>
                <a:cubicBezTo>
                  <a:pt x="577" y="2783"/>
                  <a:pt x="616" y="2814"/>
                  <a:pt x="643" y="2883"/>
                </a:cubicBezTo>
                <a:cubicBezTo>
                  <a:pt x="688" y="3005"/>
                  <a:pt x="772" y="3213"/>
                  <a:pt x="835" y="3289"/>
                </a:cubicBezTo>
                <a:cubicBezTo>
                  <a:pt x="927" y="3399"/>
                  <a:pt x="1041" y="3382"/>
                  <a:pt x="1061" y="3063"/>
                </a:cubicBezTo>
                <a:cubicBezTo>
                  <a:pt x="1081" y="2744"/>
                  <a:pt x="1011" y="2458"/>
                  <a:pt x="1182" y="2421"/>
                </a:cubicBezTo>
                <a:cubicBezTo>
                  <a:pt x="1353" y="2385"/>
                  <a:pt x="1483" y="2515"/>
                  <a:pt x="2190" y="2299"/>
                </a:cubicBezTo>
                <a:cubicBezTo>
                  <a:pt x="2605" y="2713"/>
                  <a:pt x="2605" y="2713"/>
                  <a:pt x="2605" y="2713"/>
                </a:cubicBezTo>
                <a:cubicBezTo>
                  <a:pt x="2605" y="2713"/>
                  <a:pt x="2737" y="2847"/>
                  <a:pt x="2775" y="2543"/>
                </a:cubicBezTo>
                <a:cubicBezTo>
                  <a:pt x="2775" y="2543"/>
                  <a:pt x="2847" y="1967"/>
                  <a:pt x="2837" y="1816"/>
                </a:cubicBezTo>
                <a:cubicBezTo>
                  <a:pt x="3072" y="1542"/>
                  <a:pt x="3399" y="1022"/>
                  <a:pt x="3294" y="436"/>
                </a:cubicBezTo>
                <a:cubicBezTo>
                  <a:pt x="3280" y="360"/>
                  <a:pt x="3244" y="266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09"/>
                  <a:pt x="3188" y="209"/>
                  <a:pt x="3188" y="209"/>
                </a:cubicBezTo>
                <a:cubicBezTo>
                  <a:pt x="3188" y="209"/>
                  <a:pt x="3188" y="209"/>
                  <a:pt x="3188" y="209"/>
                </a:cubicBezTo>
                <a:close/>
                <a:moveTo>
                  <a:pt x="2864" y="824"/>
                </a:moveTo>
                <a:cubicBezTo>
                  <a:pt x="2786" y="902"/>
                  <a:pt x="2657" y="900"/>
                  <a:pt x="2578" y="821"/>
                </a:cubicBezTo>
                <a:cubicBezTo>
                  <a:pt x="2497" y="740"/>
                  <a:pt x="2496" y="612"/>
                  <a:pt x="2574" y="534"/>
                </a:cubicBezTo>
                <a:cubicBezTo>
                  <a:pt x="2652" y="456"/>
                  <a:pt x="2780" y="457"/>
                  <a:pt x="2861" y="537"/>
                </a:cubicBezTo>
                <a:cubicBezTo>
                  <a:pt x="2940" y="617"/>
                  <a:pt x="2942" y="746"/>
                  <a:pt x="2864" y="824"/>
                </a:cubicBezTo>
                <a:cubicBezTo>
                  <a:pt x="2864" y="824"/>
                  <a:pt x="2864" y="824"/>
                  <a:pt x="2864" y="8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1300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059226" y="3004944"/>
            <a:ext cx="1687291" cy="2112300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1212793" y="295672"/>
            <a:ext cx="7848872" cy="1368150"/>
            <a:chOff x="457200" y="275897"/>
            <a:chExt cx="6961827" cy="16545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2"/>
              <a:ext cx="6047427" cy="1446071"/>
              <a:chOff x="1371600" y="484362"/>
              <a:chExt cx="6047427" cy="144607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0" y="484362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1671960" y="570636"/>
                <a:ext cx="5109280" cy="1191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149680" cy="1248103"/>
              <a:chOff x="457200" y="275897"/>
              <a:chExt cx="1149680" cy="124810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868104" y="570636"/>
                <a:ext cx="351058" cy="830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5400" b="1" kern="0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5" name="Round Diagonal Corner Rectangle 4"/>
          <p:cNvSpPr/>
          <p:nvPr/>
        </p:nvSpPr>
        <p:spPr>
          <a:xfrm>
            <a:off x="2209130" y="2448911"/>
            <a:ext cx="1714798" cy="6276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2304253" y="2566233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2569170" y="2569441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2857202" y="2580327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3145234" y="257617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3409908" y="257617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3674583" y="257617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2304253" y="2830423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05074" y="2385525"/>
            <a:ext cx="76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 Diagonal Corner Rectangle 43"/>
          <p:cNvSpPr/>
          <p:nvPr/>
        </p:nvSpPr>
        <p:spPr>
          <a:xfrm>
            <a:off x="5305474" y="2448911"/>
            <a:ext cx="1714798" cy="6276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5400597" y="2566233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5665514" y="2569441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5953546" y="2580327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6241578" y="257617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6506252" y="257617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6770927" y="257617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5400597" y="2830423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801418" y="2385525"/>
            <a:ext cx="76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5688933" y="2833898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 Diagonal Corner Rectangle 55"/>
          <p:cNvSpPr/>
          <p:nvPr/>
        </p:nvSpPr>
        <p:spPr>
          <a:xfrm>
            <a:off x="3721298" y="3601039"/>
            <a:ext cx="1714798" cy="6276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3816421" y="3718361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4081338" y="372156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4369370" y="3732455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4657402" y="3728307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4922076" y="3728307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5186751" y="3728307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>
            <a:off x="3816421" y="3982551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217242" y="3537653"/>
            <a:ext cx="76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lowchart: Connector 64"/>
          <p:cNvSpPr/>
          <p:nvPr/>
        </p:nvSpPr>
        <p:spPr>
          <a:xfrm>
            <a:off x="4066163" y="3982551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>
            <a:off x="4328497" y="3982551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7" grpId="0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4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1295128" y="422532"/>
            <a:ext cx="7848872" cy="1368150"/>
            <a:chOff x="457200" y="275897"/>
            <a:chExt cx="6961827" cy="16545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2"/>
              <a:ext cx="6047427" cy="1446071"/>
              <a:chOff x="1371600" y="484362"/>
              <a:chExt cx="6047427" cy="144607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484362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1671960" y="570636"/>
                <a:ext cx="5109280" cy="1191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149680" cy="1248103"/>
              <a:chOff x="457200" y="275897"/>
              <a:chExt cx="1149680" cy="1248103"/>
            </a:xfrm>
          </p:grpSpPr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868104" y="570636"/>
                <a:ext cx="351058" cy="830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5400" b="1" kern="0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530411" y="2748192"/>
            <a:ext cx="64793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Muốn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tính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gấp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mấy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7618" y="2484110"/>
            <a:ext cx="6253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Muốn tính số chấm tròn màu đỏ gấp mấy lần số chấm tròn màu xanh ta lấy số chấm tròn màu đỏ chia cho số chấm tròn màu xanh.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1300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059226" y="3004944"/>
            <a:ext cx="1687291" cy="2112300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1212793" y="295672"/>
            <a:ext cx="7848872" cy="1368150"/>
            <a:chOff x="457200" y="275897"/>
            <a:chExt cx="6961827" cy="16545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2"/>
              <a:ext cx="6047427" cy="1446071"/>
              <a:chOff x="1371600" y="484362"/>
              <a:chExt cx="6047427" cy="144607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484362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1671960" y="570636"/>
                <a:ext cx="5109280" cy="1191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149680" cy="1248103"/>
              <a:chOff x="457200" y="275897"/>
              <a:chExt cx="1149680" cy="124810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868104" y="570636"/>
                <a:ext cx="351058" cy="830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5400" b="1" kern="0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5" name="Round Diagonal Corner Rectangle 4"/>
          <p:cNvSpPr/>
          <p:nvPr/>
        </p:nvSpPr>
        <p:spPr>
          <a:xfrm>
            <a:off x="2209130" y="2203882"/>
            <a:ext cx="1714798" cy="6276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2304253" y="2321204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2569170" y="2324412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2857202" y="2335298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3145234" y="2331150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3409908" y="2331150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3674583" y="2331150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2304253" y="2585394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05074" y="2140496"/>
            <a:ext cx="76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2952" y="3078008"/>
            <a:ext cx="54162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: 1 = 6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Số chấm tròn màu đỏ gấp 6 lần số chấm tròn màu xanh.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3800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059226" y="3004944"/>
            <a:ext cx="1687291" cy="2112300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1212793" y="295672"/>
            <a:ext cx="7848872" cy="1368150"/>
            <a:chOff x="457200" y="275897"/>
            <a:chExt cx="6961827" cy="16545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2"/>
              <a:ext cx="6047427" cy="1446071"/>
              <a:chOff x="1371600" y="484362"/>
              <a:chExt cx="6047427" cy="144607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484362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1671960" y="570636"/>
                <a:ext cx="5109280" cy="1191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149680" cy="1248103"/>
              <a:chOff x="457200" y="275897"/>
              <a:chExt cx="1149680" cy="124810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868104" y="570636"/>
                <a:ext cx="351058" cy="830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5400" b="1" kern="0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44" name="Round Diagonal Corner Rectangle 43"/>
          <p:cNvSpPr/>
          <p:nvPr/>
        </p:nvSpPr>
        <p:spPr>
          <a:xfrm>
            <a:off x="2483768" y="2275890"/>
            <a:ext cx="1714798" cy="6276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2578891" y="2393212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2843808" y="2396420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3131840" y="2407306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3419872" y="2403158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3684546" y="2403158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3949221" y="2403158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2578891" y="2657402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979712" y="2212504"/>
            <a:ext cx="76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2867227" y="2660877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79712" y="3126779"/>
            <a:ext cx="5404647" cy="174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: 2 = 3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gấp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1300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7059226" y="3004944"/>
            <a:ext cx="1687291" cy="2112300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2800" dirty="0">
                <a:cs typeface="+mn-ea"/>
                <a:sym typeface="+mn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1212793" y="295672"/>
            <a:ext cx="7848872" cy="1368150"/>
            <a:chOff x="457200" y="275897"/>
            <a:chExt cx="6961827" cy="16545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2"/>
              <a:ext cx="6047427" cy="1446071"/>
              <a:chOff x="1371600" y="484362"/>
              <a:chExt cx="6047427" cy="144607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484362"/>
                <a:ext cx="6047427" cy="1446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1671960" y="570636"/>
                <a:ext cx="5109280" cy="1191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914400">
                  <a:defRPr/>
                </a:pP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200" b="1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149680" cy="1248103"/>
              <a:chOff x="457200" y="275897"/>
              <a:chExt cx="1149680" cy="124810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14968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868104" y="570636"/>
                <a:ext cx="351058" cy="830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5400" b="1" kern="0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56" name="Round Diagonal Corner Rectangle 55"/>
          <p:cNvSpPr/>
          <p:nvPr/>
        </p:nvSpPr>
        <p:spPr>
          <a:xfrm>
            <a:off x="2195736" y="2232887"/>
            <a:ext cx="1714798" cy="6276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2290859" y="2350209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555776" y="2353417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2843808" y="2364303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3131840" y="2360155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3396514" y="2360155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3661189" y="2360155"/>
            <a:ext cx="216024" cy="1679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>
            <a:off x="2290859" y="2614399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691680" y="2169501"/>
            <a:ext cx="76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lowchart: Connector 64"/>
          <p:cNvSpPr/>
          <p:nvPr/>
        </p:nvSpPr>
        <p:spPr>
          <a:xfrm>
            <a:off x="2540601" y="2614399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>
            <a:off x="2802935" y="2614399"/>
            <a:ext cx="216024" cy="16797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15069" y="2977898"/>
            <a:ext cx="5495232" cy="174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: 3 = 2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gấp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chấm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màu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490753" y="2446760"/>
            <a:ext cx="252027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2.3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Luyện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924473"/>
            <a:ext cx="306034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9"/>
          <p:cNvSpPr txBox="1"/>
          <p:nvPr/>
        </p:nvSpPr>
        <p:spPr>
          <a:xfrm>
            <a:off x="1373491" y="2334097"/>
            <a:ext cx="279030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24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8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137" y="372592"/>
            <a:ext cx="5672239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1151" y="587322"/>
            <a:ext cx="5074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6034" y="1420416"/>
            <a:ext cx="306034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5009893" y="1830040"/>
            <a:ext cx="2790308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b)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40 kg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8 kg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3254204"/>
            <a:ext cx="306034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9"/>
          <p:cNvSpPr txBox="1"/>
          <p:nvPr/>
        </p:nvSpPr>
        <p:spPr>
          <a:xfrm>
            <a:off x="4181803" y="3663828"/>
            <a:ext cx="2790308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c)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72 cm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bé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   9 cm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" y="-3188"/>
            <a:ext cx="9144000" cy="5143500"/>
          </a:xfrm>
          <a:prstGeom prst="rect">
            <a:avLst/>
          </a:prstGeom>
        </p:spPr>
      </p:pic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62" y="3124336"/>
            <a:ext cx="668423" cy="1023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4313" y="3371575"/>
            <a:ext cx="1641762" cy="861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18" y="3152750"/>
            <a:ext cx="902509" cy="861233"/>
          </a:xfrm>
          <a:prstGeom prst="rect">
            <a:avLst/>
          </a:prstGeom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D60A17EE-BB6B-42C8-91B7-542E9F09E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4207" y="4415498"/>
            <a:ext cx="457200" cy="4572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13B357-6449-4FA1-8C80-15E070965CDE}"/>
              </a:ext>
            </a:extLst>
          </p:cNvPr>
          <p:cNvSpPr/>
          <p:nvPr/>
        </p:nvSpPr>
        <p:spPr>
          <a:xfrm>
            <a:off x="1293379" y="538026"/>
            <a:ext cx="6124113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i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Đưa cừu sang sông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60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42628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</a:t>
            </a:r>
            <a:endParaRPr lang="zh-CN" altLang="en-US" sz="3200" b="1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6884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22225">
                  <a:solidFill>
                    <a:schemeClr val="bg1"/>
                  </a:solidFill>
                </a:ln>
                <a:solidFill>
                  <a:srgbClr val="60B11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</a:t>
            </a:r>
            <a:endParaRPr lang="zh-CN" altLang="en-US" sz="3200" b="1" dirty="0">
              <a:ln w="22225">
                <a:solidFill>
                  <a:schemeClr val="bg1"/>
                </a:solidFill>
              </a:ln>
              <a:solidFill>
                <a:srgbClr val="60B117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9172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22225">
                  <a:solidFill>
                    <a:schemeClr val="bg1"/>
                  </a:solidFill>
                </a:ln>
                <a:solidFill>
                  <a:srgbClr val="B63228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3</a:t>
            </a:r>
            <a:endParaRPr lang="zh-CN" altLang="en-US" sz="3200" b="1" dirty="0">
              <a:ln w="22225">
                <a:solidFill>
                  <a:schemeClr val="bg1"/>
                </a:solidFill>
              </a:ln>
              <a:solidFill>
                <a:srgbClr val="B63228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902" y="473660"/>
            <a:ext cx="369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 HOẠT ĐỘNG</a:t>
            </a:r>
            <a:endParaRPr lang="zh-CN" altLang="en-US" sz="3200" b="1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85" y="208777"/>
            <a:ext cx="1102698" cy="10224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53" y="4568492"/>
            <a:ext cx="4549547" cy="626762"/>
          </a:xfrm>
          <a:prstGeom prst="rect">
            <a:avLst/>
          </a:prstGeom>
        </p:spPr>
      </p:pic>
      <p:pic>
        <p:nvPicPr>
          <p:cNvPr id="23" name="Picture 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3850" y="2244513"/>
            <a:ext cx="1888550" cy="22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4611" y="2247949"/>
            <a:ext cx="2799239" cy="22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5085" y="2338361"/>
            <a:ext cx="1888550" cy="21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0"/>
          <p:cNvSpPr txBox="1"/>
          <p:nvPr/>
        </p:nvSpPr>
        <p:spPr>
          <a:xfrm>
            <a:off x="1763688" y="2818031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01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4047247" y="2758079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02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6534681" y="2671352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03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9" name="TextBox 22"/>
          <p:cNvSpPr txBox="1"/>
          <p:nvPr/>
        </p:nvSpPr>
        <p:spPr>
          <a:xfrm rot="6666">
            <a:off x="1655903" y="3331403"/>
            <a:ext cx="10021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 ĐỘNG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7"/>
          <p:cNvSpPr txBox="1"/>
          <p:nvPr/>
        </p:nvSpPr>
        <p:spPr>
          <a:xfrm rot="6666">
            <a:off x="3730190" y="3458360"/>
            <a:ext cx="187423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KIẾN TẠO TRI THỨC MỚI</a:t>
            </a:r>
            <a:endParaRPr lang="zh-CN" alt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TextBox 38"/>
          <p:cNvSpPr txBox="1"/>
          <p:nvPr/>
        </p:nvSpPr>
        <p:spPr>
          <a:xfrm rot="6666">
            <a:off x="6638415" y="3376357"/>
            <a:ext cx="9877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LUYỆN TẬP</a:t>
            </a:r>
          </a:p>
          <a:p>
            <a:pPr lvl="0">
              <a:lnSpc>
                <a:spcPct val="150000"/>
              </a:lnSpc>
            </a:pPr>
            <a:r>
              <a:rPr lang="en-US" altLang="zh-CN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CỦNG CỐ</a:t>
            </a:r>
            <a:endParaRPr lang="zh-CN" alt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6" grpId="0"/>
      <p:bldP spid="27" grpId="0"/>
      <p:bldP spid="28" grpId="0"/>
      <p:bldP spid="29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FB8975-4985-401E-8D6B-D9663125FB4F}"/>
              </a:ext>
            </a:extLst>
          </p:cNvPr>
          <p:cNvGrpSpPr/>
          <p:nvPr/>
        </p:nvGrpSpPr>
        <p:grpSpPr>
          <a:xfrm>
            <a:off x="9144001" y="-182714"/>
            <a:ext cx="3074699" cy="2155183"/>
            <a:chOff x="7994519" y="-2737"/>
            <a:chExt cx="4032955" cy="2811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54E88-60C2-4DCD-93F1-64F41F17B2D0}"/>
                </a:ext>
              </a:extLst>
            </p:cNvPr>
            <p:cNvGrpSpPr/>
            <p:nvPr/>
          </p:nvGrpSpPr>
          <p:grpSpPr>
            <a:xfrm>
              <a:off x="9437932" y="-2737"/>
              <a:ext cx="1206840" cy="593508"/>
              <a:chOff x="9437932" y="-2737"/>
              <a:chExt cx="1206840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7306" y="-2737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437932" y="129978"/>
                <a:ext cx="1206840" cy="421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5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62" y="3124336"/>
            <a:ext cx="668423" cy="1023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4313" y="3371575"/>
            <a:ext cx="1641762" cy="8612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4DC9D-8F2D-4CAE-9945-F13062ADA006}"/>
              </a:ext>
            </a:extLst>
          </p:cNvPr>
          <p:cNvSpPr txBox="1"/>
          <p:nvPr/>
        </p:nvSpPr>
        <p:spPr>
          <a:xfrm>
            <a:off x="6146344" y="264049"/>
            <a:ext cx="283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24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endParaRPr lang="en-US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id="{A2E784D5-1A36-4E12-AB6E-1B20B5651C23}"/>
              </a:ext>
            </a:extLst>
          </p:cNvPr>
          <p:cNvSpPr/>
          <p:nvPr/>
        </p:nvSpPr>
        <p:spPr>
          <a:xfrm>
            <a:off x="6488040" y="1015168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id="{F3B9CABC-09C1-4403-ABB4-B0904987EAD4}"/>
              </a:ext>
            </a:extLst>
          </p:cNvPr>
          <p:cNvSpPr/>
          <p:nvPr/>
        </p:nvSpPr>
        <p:spPr>
          <a:xfrm>
            <a:off x="7706848" y="997116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id="{6CCE0576-D16D-4296-BF0C-BCE416947C00}"/>
              </a:ext>
            </a:extLst>
          </p:cNvPr>
          <p:cNvSpPr/>
          <p:nvPr/>
        </p:nvSpPr>
        <p:spPr>
          <a:xfrm>
            <a:off x="6488040" y="1454432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id="{E3BF891B-6602-47B3-8030-818215C79975}"/>
              </a:ext>
            </a:extLst>
          </p:cNvPr>
          <p:cNvSpPr/>
          <p:nvPr/>
        </p:nvSpPr>
        <p:spPr>
          <a:xfrm>
            <a:off x="7706848" y="1454432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13" y="3588844"/>
            <a:ext cx="505048" cy="789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79" y="3402681"/>
            <a:ext cx="827022" cy="789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92" y="3874914"/>
            <a:ext cx="1641762" cy="861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6" y="3659262"/>
            <a:ext cx="505825" cy="789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6" y="141106"/>
            <a:ext cx="484772" cy="383811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42" y="4448460"/>
            <a:ext cx="265058" cy="39127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6701" y="4448460"/>
            <a:ext cx="265058" cy="391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0" y="-3265886"/>
            <a:ext cx="3486666" cy="3250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66" y="-3134622"/>
            <a:ext cx="2419209" cy="19153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CB0A934-1CBC-4F9A-A0B1-CC67D60B7B99}"/>
              </a:ext>
            </a:extLst>
          </p:cNvPr>
          <p:cNvSpPr/>
          <p:nvPr/>
        </p:nvSpPr>
        <p:spPr>
          <a:xfrm>
            <a:off x="3590602" y="-1089482"/>
            <a:ext cx="3027341" cy="55975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500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500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28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64085E-7 L -0.34341 0.0179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FB8975-4985-401E-8D6B-D9663125FB4F}"/>
              </a:ext>
            </a:extLst>
          </p:cNvPr>
          <p:cNvGrpSpPr/>
          <p:nvPr/>
        </p:nvGrpSpPr>
        <p:grpSpPr>
          <a:xfrm>
            <a:off x="9138985" y="-70643"/>
            <a:ext cx="3486665" cy="2140775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404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62" y="3124336"/>
            <a:ext cx="668423" cy="1023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4313" y="3371575"/>
            <a:ext cx="1641762" cy="8612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4DC9D-8F2D-4CAE-9945-F13062ADA006}"/>
              </a:ext>
            </a:extLst>
          </p:cNvPr>
          <p:cNvSpPr txBox="1"/>
          <p:nvPr/>
        </p:nvSpPr>
        <p:spPr>
          <a:xfrm>
            <a:off x="6000751" y="317740"/>
            <a:ext cx="29975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40 kg</a:t>
            </a:r>
          </a:p>
          <a:p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kg</a:t>
            </a:r>
          </a:p>
          <a:p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135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id="{A2E784D5-1A36-4E12-AB6E-1B20B5651C23}"/>
              </a:ext>
            </a:extLst>
          </p:cNvPr>
          <p:cNvSpPr/>
          <p:nvPr/>
        </p:nvSpPr>
        <p:spPr>
          <a:xfrm>
            <a:off x="6414991" y="1012993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id="{F3B9CABC-09C1-4403-ABB4-B0904987EAD4}"/>
              </a:ext>
            </a:extLst>
          </p:cNvPr>
          <p:cNvSpPr/>
          <p:nvPr/>
        </p:nvSpPr>
        <p:spPr>
          <a:xfrm>
            <a:off x="7706848" y="997116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id="{6CCE0576-D16D-4296-BF0C-BCE416947C00}"/>
              </a:ext>
            </a:extLst>
          </p:cNvPr>
          <p:cNvSpPr/>
          <p:nvPr/>
        </p:nvSpPr>
        <p:spPr>
          <a:xfrm>
            <a:off x="6488040" y="1454432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id="{E3BF891B-6602-47B3-8030-818215C79975}"/>
              </a:ext>
            </a:extLst>
          </p:cNvPr>
          <p:cNvSpPr/>
          <p:nvPr/>
        </p:nvSpPr>
        <p:spPr>
          <a:xfrm>
            <a:off x="7689793" y="1454432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13" y="3588844"/>
            <a:ext cx="505048" cy="789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79" y="3402681"/>
            <a:ext cx="827022" cy="789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92" y="3874914"/>
            <a:ext cx="1641762" cy="861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6" y="3659262"/>
            <a:ext cx="505825" cy="789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6" y="141106"/>
            <a:ext cx="484772" cy="383811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42" y="4448460"/>
            <a:ext cx="265058" cy="39127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6701" y="4448460"/>
            <a:ext cx="265058" cy="391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0" y="-3265886"/>
            <a:ext cx="3486666" cy="3250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66" y="-3134622"/>
            <a:ext cx="2419209" cy="19153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CB0A934-1CBC-4F9A-A0B1-CC67D60B7B99}"/>
              </a:ext>
            </a:extLst>
          </p:cNvPr>
          <p:cNvSpPr/>
          <p:nvPr/>
        </p:nvSpPr>
        <p:spPr>
          <a:xfrm>
            <a:off x="3590602" y="-1089482"/>
            <a:ext cx="3027341" cy="55975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500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500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9" y="3241555"/>
            <a:ext cx="827022" cy="7891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3" y="141106"/>
            <a:ext cx="484772" cy="383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75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38125 -0.0081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FB8975-4985-401E-8D6B-D9663125FB4F}"/>
              </a:ext>
            </a:extLst>
          </p:cNvPr>
          <p:cNvGrpSpPr/>
          <p:nvPr/>
        </p:nvGrpSpPr>
        <p:grpSpPr>
          <a:xfrm>
            <a:off x="9144000" y="-206441"/>
            <a:ext cx="3408931" cy="2166662"/>
            <a:chOff x="7927875" y="-37291"/>
            <a:chExt cx="4545241" cy="2888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875" y="172532"/>
              <a:ext cx="4545241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54E88-60C2-4DCD-93F1-64F41F17B2D0}"/>
                </a:ext>
              </a:extLst>
            </p:cNvPr>
            <p:cNvGrpSpPr/>
            <p:nvPr/>
          </p:nvGrpSpPr>
          <p:grpSpPr>
            <a:xfrm>
              <a:off x="9457975" y="-37291"/>
              <a:ext cx="1206840" cy="593508"/>
              <a:chOff x="9457975" y="-37291"/>
              <a:chExt cx="1206840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7975" y="-37291"/>
                <a:ext cx="1197467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457975" y="125330"/>
                <a:ext cx="12068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5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62" y="3124336"/>
            <a:ext cx="668423" cy="1023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4313" y="3371575"/>
            <a:ext cx="1641762" cy="8612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4DC9D-8F2D-4CAE-9945-F13062ADA006}"/>
              </a:ext>
            </a:extLst>
          </p:cNvPr>
          <p:cNvSpPr txBox="1"/>
          <p:nvPr/>
        </p:nvSpPr>
        <p:spPr>
          <a:xfrm>
            <a:off x="5920631" y="249230"/>
            <a:ext cx="30438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72 cm</a:t>
            </a:r>
          </a:p>
          <a:p>
            <a:pPr algn="ctr"/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 cm</a:t>
            </a:r>
          </a:p>
          <a:p>
            <a:pPr algn="ctr"/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endParaRPr lang="en-US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id="{A2E784D5-1A36-4E12-AB6E-1B20B5651C23}"/>
              </a:ext>
            </a:extLst>
          </p:cNvPr>
          <p:cNvSpPr/>
          <p:nvPr/>
        </p:nvSpPr>
        <p:spPr>
          <a:xfrm>
            <a:off x="6488040" y="1015168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id="{F3B9CABC-09C1-4403-ABB4-B0904987EAD4}"/>
              </a:ext>
            </a:extLst>
          </p:cNvPr>
          <p:cNvSpPr/>
          <p:nvPr/>
        </p:nvSpPr>
        <p:spPr>
          <a:xfrm>
            <a:off x="7706848" y="997116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id="{6CCE0576-D16D-4296-BF0C-BCE416947C00}"/>
              </a:ext>
            </a:extLst>
          </p:cNvPr>
          <p:cNvSpPr/>
          <p:nvPr/>
        </p:nvSpPr>
        <p:spPr>
          <a:xfrm>
            <a:off x="6488040" y="1454432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id="{E3BF891B-6602-47B3-8030-818215C79975}"/>
              </a:ext>
            </a:extLst>
          </p:cNvPr>
          <p:cNvSpPr/>
          <p:nvPr/>
        </p:nvSpPr>
        <p:spPr>
          <a:xfrm>
            <a:off x="7706848" y="1454432"/>
            <a:ext cx="1078145" cy="360665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13" y="3588844"/>
            <a:ext cx="505048" cy="789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79" y="3407593"/>
            <a:ext cx="827022" cy="789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92" y="3874914"/>
            <a:ext cx="1641762" cy="861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6" y="3659262"/>
            <a:ext cx="505825" cy="789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6" y="141106"/>
            <a:ext cx="484772" cy="383811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42" y="4448460"/>
            <a:ext cx="265058" cy="39127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6701" y="4448460"/>
            <a:ext cx="265058" cy="391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0" y="-3265886"/>
            <a:ext cx="3486666" cy="3250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66" y="-3134622"/>
            <a:ext cx="2419209" cy="19153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CB0A934-1CBC-4F9A-A0B1-CC67D60B7B99}"/>
              </a:ext>
            </a:extLst>
          </p:cNvPr>
          <p:cNvSpPr/>
          <p:nvPr/>
        </p:nvSpPr>
        <p:spPr>
          <a:xfrm>
            <a:off x="3590602" y="-1089482"/>
            <a:ext cx="3027341" cy="55975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500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500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8" y="3264663"/>
            <a:ext cx="827022" cy="7891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7" y="141106"/>
            <a:ext cx="484772" cy="3838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971D6A-6C49-4B9B-8C9C-53E227C399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85" y="141106"/>
            <a:ext cx="484772" cy="3838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2AC3CB-C1F6-484E-97F4-466057EEC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7" y="3194245"/>
            <a:ext cx="827022" cy="789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21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1141 L -0.37465 0.02592 " pathEditMode="relative" rAng="0" ptsTypes="AA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" y="0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924472"/>
            <a:ext cx="6120680" cy="25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9"/>
          <p:cNvSpPr txBox="1"/>
          <p:nvPr/>
        </p:nvSpPr>
        <p:spPr>
          <a:xfrm>
            <a:off x="1820617" y="2144622"/>
            <a:ext cx="521473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Tóm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tắt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36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tuổi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Con: 9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tuổi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Tuổi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gấp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mấy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lần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tuổi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con?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137" y="372592"/>
            <a:ext cx="6464327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1151" y="587322"/>
            <a:ext cx="567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5830214" y="1856885"/>
            <a:ext cx="2880320" cy="167647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tuổi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mẹ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gấp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mấy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lần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tuổi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00000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Oval Callout 18"/>
          <p:cNvSpPr/>
          <p:nvPr/>
        </p:nvSpPr>
        <p:spPr>
          <a:xfrm>
            <a:off x="5628963" y="1849117"/>
            <a:ext cx="3282822" cy="167647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Muốn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mẹ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gấp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mấy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lần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lấy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mẹ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tuổi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-1044624" y="3996234"/>
            <a:ext cx="2314472" cy="1531636"/>
            <a:chOff x="0" y="0"/>
            <a:chExt cx="5983" cy="3960"/>
          </a:xfrm>
        </p:grpSpPr>
        <p:sp>
          <p:nvSpPr>
            <p:cNvPr id="63" name="Freeform: Shape 9"/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Freeform: Shape 10"/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Freeform: Shape 11"/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Freeform: Shape 12"/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308529" y="4414340"/>
            <a:ext cx="1194367" cy="789025"/>
            <a:chOff x="0" y="0"/>
            <a:chExt cx="3087" cy="2039"/>
          </a:xfrm>
        </p:grpSpPr>
        <p:sp>
          <p:nvSpPr>
            <p:cNvPr id="59" name="Freeform: Shape 14"/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Freeform: Shape 15"/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Freeform: Shape 16"/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Freeform: Shape 17"/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991100" y="3220616"/>
            <a:ext cx="816873" cy="541487"/>
            <a:chOff x="0" y="0"/>
            <a:chExt cx="2111" cy="1400"/>
          </a:xfrm>
        </p:grpSpPr>
        <p:sp>
          <p:nvSpPr>
            <p:cNvPr id="55" name="Freeform: Shape 19"/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Freeform: Shape 20"/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Freeform: Shape 21"/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Freeform: Shape 22"/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2574062" y="3260197"/>
            <a:ext cx="730235" cy="482698"/>
            <a:chOff x="0" y="0"/>
            <a:chExt cx="1888" cy="1248"/>
          </a:xfrm>
        </p:grpSpPr>
        <p:sp>
          <p:nvSpPr>
            <p:cNvPr id="51" name="Freeform: Shape 24"/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Freeform: Shape 25"/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Freeform: Shape 26"/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Freeform: Shape 27"/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7" name="Oval 32"/>
          <p:cNvSpPr>
            <a:spLocks/>
          </p:cNvSpPr>
          <p:nvPr/>
        </p:nvSpPr>
        <p:spPr bwMode="auto">
          <a:xfrm>
            <a:off x="2868011" y="4962016"/>
            <a:ext cx="835438" cy="696198"/>
          </a:xfrm>
          <a:prstGeom prst="ellipse">
            <a:avLst/>
          </a:prstGeom>
          <a:solidFill>
            <a:srgbClr val="FFFE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4" name="Group 53"/>
          <p:cNvGrpSpPr>
            <a:grpSpLocks/>
          </p:cNvGrpSpPr>
          <p:nvPr/>
        </p:nvGrpSpPr>
        <p:grpSpPr bwMode="auto">
          <a:xfrm>
            <a:off x="3115935" y="4068561"/>
            <a:ext cx="460264" cy="304780"/>
            <a:chOff x="0" y="0"/>
            <a:chExt cx="5983" cy="3960"/>
          </a:xfrm>
        </p:grpSpPr>
        <p:sp>
          <p:nvSpPr>
            <p:cNvPr id="38" name="Freeform: Shape 54"/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Freeform: Shape 55"/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Freeform: Shape 56"/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Freeform: Shape 57"/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5" name="TextBox 58"/>
          <p:cNvSpPr txBox="1">
            <a:spLocks/>
          </p:cNvSpPr>
          <p:nvPr/>
        </p:nvSpPr>
        <p:spPr bwMode="auto">
          <a:xfrm>
            <a:off x="4740767" y="1215661"/>
            <a:ext cx="82797" cy="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anchor="ctr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eaLnBrk="1" hangingPunct="1"/>
            <a:r>
              <a:rPr lang="en-US" altLang="zh-CN" sz="1200">
                <a:solidFill>
                  <a:schemeClr val="bg1"/>
                </a:solidFill>
                <a:cs typeface="+mn-ea"/>
                <a:sym typeface="+mn-lt"/>
              </a:rPr>
              <a:t>2312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7547" y="1491868"/>
            <a:ext cx="6246440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Tuổi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mẹ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gấp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tuổi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là: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36 : 9 = 4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Đáp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́: 4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lần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31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2313236" y="293442"/>
            <a:ext cx="4166407" cy="32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9"/>
          <p:cNvSpPr txBox="1"/>
          <p:nvPr/>
        </p:nvSpPr>
        <p:spPr>
          <a:xfrm>
            <a:off x="3419872" y="1415014"/>
            <a:ext cx="199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Củng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cố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rtoon Sun Clip Art at Clker.com - vector clip art online, royalty free &amp;amp;  public domai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2" y="1152825"/>
            <a:ext cx="1270725" cy="10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73" y="1942695"/>
            <a:ext cx="933802" cy="1062459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10" y="2698691"/>
            <a:ext cx="1639749" cy="1417379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95" y="2241702"/>
            <a:ext cx="1229419" cy="1503281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78" y="4230406"/>
            <a:ext cx="905277" cy="9052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86509" y="228671"/>
            <a:ext cx="4047588" cy="5716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29860" y="2784956"/>
            <a:ext cx="1829364" cy="1086185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63235" y="1006809"/>
            <a:ext cx="1829364" cy="1086185"/>
            <a:chOff x="8976519" y="1433650"/>
            <a:chExt cx="2438400" cy="1447800"/>
          </a:xfrm>
        </p:grpSpPr>
        <p:sp>
          <p:nvSpPr>
            <p:cNvPr id="7" name="Cloud Callout 6"/>
            <p:cNvSpPr/>
            <p:nvPr/>
          </p:nvSpPr>
          <p:spPr>
            <a:xfrm>
              <a:off x="8976519" y="1433650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030" name="Picture 6" descr="Free Grass Png Cartoon, Download Free Grass Png Cartoon png images, Free  ClipArts on Clipart Library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3815" y="1600230"/>
              <a:ext cx="1103806" cy="931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148526" y="1341185"/>
            <a:ext cx="1829364" cy="1086185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121892" y="306507"/>
            <a:ext cx="1829364" cy="1086185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69650" y="648993"/>
            <a:ext cx="457341" cy="457341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51353" y="1784361"/>
            <a:ext cx="457341" cy="457341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54687" y="3178710"/>
            <a:ext cx="457341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4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090" y="686012"/>
            <a:ext cx="8615163" cy="6464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601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</a:t>
            </a:r>
            <a:r>
              <a:rPr lang="en-US" sz="3601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lang="en-US" sz="3601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1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3601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601" i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716560"/>
            <a:ext cx="8615163" cy="6464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3 x 5 = 15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13" y="4056474"/>
            <a:ext cx="933802" cy="10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514" y="343006"/>
            <a:ext cx="8174972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360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360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 </a:t>
            </a:r>
            <a:r>
              <a:rPr lang="en-US" sz="360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60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87" y="3882546"/>
            <a:ext cx="1182408" cy="1022059"/>
          </a:xfrm>
          <a:prstGeom prst="rect">
            <a:avLst/>
          </a:prstGeom>
        </p:spPr>
      </p:pic>
      <p:pic>
        <p:nvPicPr>
          <p:cNvPr id="3074" name="Picture 2" descr="Download HD Clipart Transparent Download Cartoon Transparent Kid - Cartoon  Boy Transparent Transparent PNG Image - Nice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4902"/>
            <a:ext cx="2115203" cy="28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835" y="1751672"/>
            <a:ext cx="8615163" cy="6464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15 : 3 = 5</a:t>
            </a:r>
          </a:p>
        </p:txBody>
      </p:sp>
    </p:spTree>
    <p:extLst>
      <p:ext uri="{BB962C8B-B14F-4D97-AF65-F5344CB8AC3E}">
        <p14:creationId xmlns:p14="http://schemas.microsoft.com/office/powerpoint/2010/main" val="42588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4535" y="686012"/>
            <a:ext cx="5884273" cy="6464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601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3601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3601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1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3601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601" i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2716560"/>
            <a:ext cx="5884273" cy="6464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15 : 5 = 3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490171"/>
            <a:ext cx="1268717" cy="15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2313236" y="293442"/>
            <a:ext cx="4166407" cy="32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012888" y="1576832"/>
            <a:ext cx="2767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28" y="4104317"/>
            <a:ext cx="1146530" cy="1146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726" y="484312"/>
            <a:ext cx="7831967" cy="161582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: 45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tuổi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>
              <a:spcAft>
                <a:spcPts val="900"/>
              </a:spcAft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Con: 9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tuổi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>
              <a:spcAft>
                <a:spcPts val="900"/>
              </a:spcAft>
            </a:pP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tuổi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tuổi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mấy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lần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742" y="2788568"/>
            <a:ext cx="8764593" cy="120058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45 : 9 = 5</a:t>
            </a:r>
          </a:p>
          <a:p>
            <a:pPr algn="ctr"/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1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8073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86040" y="3365679"/>
            <a:ext cx="2116719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Xem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8" y="1876560"/>
            <a:ext cx="1452453" cy="142390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00742" y="241923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cs typeface="+mn-ea"/>
                <a:sym typeface="+mn-lt"/>
              </a:rPr>
              <a:t>01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2724" y="3071706"/>
            <a:ext cx="2116719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Ôn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bảng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5" y="1511791"/>
            <a:ext cx="1588316" cy="15570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995936" y="206779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cs typeface="+mn-ea"/>
                <a:sym typeface="+mn-lt"/>
              </a:rPr>
              <a:t>02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77036" y="2651756"/>
            <a:ext cx="2116719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giữa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Trung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đoạn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thẳng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72" y="1492319"/>
            <a:ext cx="1301956" cy="127636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660232" y="1924472"/>
            <a:ext cx="178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cs typeface="+mn-ea"/>
                <a:sym typeface="+mn-lt"/>
              </a:rPr>
              <a:t>03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7043" y="1473290"/>
            <a:ext cx="217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5" grpId="0"/>
      <p:bldP spid="36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8" y="1821258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16449">
            <a:off x="3957404" y="1478256"/>
            <a:ext cx="3575113" cy="267009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541656" y="2355389"/>
            <a:ext cx="2910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 HỌC KẾT THÚC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4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5" y="-700348"/>
            <a:ext cx="9073008" cy="54806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图片 2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sp>
        <p:nvSpPr>
          <p:cNvPr id="4" name="Freeform: Shape 4"/>
          <p:cNvSpPr/>
          <p:nvPr/>
        </p:nvSpPr>
        <p:spPr>
          <a:xfrm>
            <a:off x="1377895" y="1733920"/>
            <a:ext cx="792792" cy="488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7" name="Freeform: Shape 270"/>
          <p:cNvSpPr/>
          <p:nvPr/>
        </p:nvSpPr>
        <p:spPr>
          <a:xfrm>
            <a:off x="1207878" y="2653135"/>
            <a:ext cx="550787" cy="339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8" name="Freeform: Shape 271"/>
          <p:cNvSpPr/>
          <p:nvPr/>
        </p:nvSpPr>
        <p:spPr>
          <a:xfrm>
            <a:off x="7385339" y="2241764"/>
            <a:ext cx="550787" cy="339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9" name="Freeform: Shape 272"/>
          <p:cNvSpPr/>
          <p:nvPr/>
        </p:nvSpPr>
        <p:spPr>
          <a:xfrm>
            <a:off x="7254236" y="3341470"/>
            <a:ext cx="367068" cy="226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2" name="Freeform: Shape 278"/>
          <p:cNvSpPr/>
          <p:nvPr/>
        </p:nvSpPr>
        <p:spPr>
          <a:xfrm>
            <a:off x="5275653" y="1949023"/>
            <a:ext cx="406733" cy="250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8963" y="3715062"/>
            <a:ext cx="796739" cy="2391620"/>
            <a:chOff x="1867344" y="2003869"/>
            <a:chExt cx="881850" cy="2481651"/>
          </a:xfrm>
        </p:grpSpPr>
        <p:grpSp>
          <p:nvGrpSpPr>
            <p:cNvPr id="5" name="Group 265"/>
            <p:cNvGrpSpPr/>
            <p:nvPr/>
          </p:nvGrpSpPr>
          <p:grpSpPr>
            <a:xfrm>
              <a:off x="1921866" y="2003869"/>
              <a:ext cx="757911" cy="725624"/>
              <a:chOff x="1373621" y="1694484"/>
              <a:chExt cx="1350552" cy="1293018"/>
            </a:xfrm>
          </p:grpSpPr>
          <p:sp>
            <p:nvSpPr>
              <p:cNvPr id="254" name="Freeform: Shape 6"/>
              <p:cNvSpPr>
                <a:spLocks/>
              </p:cNvSpPr>
              <p:nvPr/>
            </p:nvSpPr>
            <p:spPr bwMode="auto">
              <a:xfrm>
                <a:off x="1796608" y="2233387"/>
                <a:ext cx="506725" cy="754115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5" name="Freeform: Shape 7"/>
              <p:cNvSpPr>
                <a:spLocks/>
              </p:cNvSpPr>
              <p:nvPr/>
            </p:nvSpPr>
            <p:spPr bwMode="auto">
              <a:xfrm>
                <a:off x="1923289" y="1998929"/>
                <a:ext cx="225450" cy="218711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6" name="Freeform: Shape 8"/>
              <p:cNvSpPr>
                <a:spLocks/>
              </p:cNvSpPr>
              <p:nvPr/>
            </p:nvSpPr>
            <p:spPr bwMode="auto">
              <a:xfrm>
                <a:off x="1742929" y="2077665"/>
                <a:ext cx="180360" cy="153972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7" name="Freeform: Shape 9"/>
              <p:cNvSpPr>
                <a:spLocks/>
              </p:cNvSpPr>
              <p:nvPr/>
            </p:nvSpPr>
            <p:spPr bwMode="auto">
              <a:xfrm>
                <a:off x="2071442" y="1918444"/>
                <a:ext cx="191096" cy="171469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8" name="Freeform: Shape 10"/>
              <p:cNvSpPr>
                <a:spLocks/>
              </p:cNvSpPr>
              <p:nvPr/>
            </p:nvSpPr>
            <p:spPr bwMode="auto">
              <a:xfrm>
                <a:off x="1669926" y="2208891"/>
                <a:ext cx="141711" cy="117229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9" name="Freeform: Shape 11"/>
              <p:cNvSpPr>
                <a:spLocks/>
              </p:cNvSpPr>
              <p:nvPr/>
            </p:nvSpPr>
            <p:spPr bwMode="auto">
              <a:xfrm>
                <a:off x="1629131" y="2326120"/>
                <a:ext cx="173919" cy="129477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0" name="Freeform: Shape 12"/>
              <p:cNvSpPr>
                <a:spLocks/>
              </p:cNvSpPr>
              <p:nvPr/>
            </p:nvSpPr>
            <p:spPr bwMode="auto">
              <a:xfrm>
                <a:off x="1665632" y="2445098"/>
                <a:ext cx="171771" cy="120729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1" name="Freeform: Shape 13"/>
              <p:cNvSpPr>
                <a:spLocks/>
              </p:cNvSpPr>
              <p:nvPr/>
            </p:nvSpPr>
            <p:spPr bwMode="auto">
              <a:xfrm>
                <a:off x="1515332" y="2403106"/>
                <a:ext cx="173919" cy="122478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2" name="Freeform: Shape 14"/>
              <p:cNvSpPr>
                <a:spLocks/>
              </p:cNvSpPr>
              <p:nvPr/>
            </p:nvSpPr>
            <p:spPr bwMode="auto">
              <a:xfrm>
                <a:off x="1530363" y="2226388"/>
                <a:ext cx="173919" cy="131227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3" name="Freeform: Shape 15"/>
              <p:cNvSpPr>
                <a:spLocks/>
              </p:cNvSpPr>
              <p:nvPr/>
            </p:nvSpPr>
            <p:spPr bwMode="auto">
              <a:xfrm>
                <a:off x="1465949" y="2322620"/>
                <a:ext cx="148153" cy="103232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4" name="Freeform: Shape 16"/>
              <p:cNvSpPr>
                <a:spLocks/>
              </p:cNvSpPr>
              <p:nvPr/>
            </p:nvSpPr>
            <p:spPr bwMode="auto">
              <a:xfrm>
                <a:off x="1584041" y="2068917"/>
                <a:ext cx="120240" cy="104981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5" name="Freeform: Shape 17"/>
              <p:cNvSpPr>
                <a:spLocks/>
              </p:cNvSpPr>
              <p:nvPr/>
            </p:nvSpPr>
            <p:spPr bwMode="auto">
              <a:xfrm>
                <a:off x="1472389" y="1998929"/>
                <a:ext cx="94474" cy="80486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6" name="Freeform: Shape 18"/>
              <p:cNvSpPr>
                <a:spLocks/>
              </p:cNvSpPr>
              <p:nvPr/>
            </p:nvSpPr>
            <p:spPr bwMode="auto">
              <a:xfrm>
                <a:off x="1642014" y="1965685"/>
                <a:ext cx="118093" cy="101482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7" name="Freeform: Shape 19"/>
              <p:cNvSpPr>
                <a:spLocks/>
              </p:cNvSpPr>
              <p:nvPr/>
            </p:nvSpPr>
            <p:spPr bwMode="auto">
              <a:xfrm>
                <a:off x="1657044" y="1837958"/>
                <a:ext cx="118093" cy="101482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8" name="Freeform: Shape 20"/>
              <p:cNvSpPr>
                <a:spLocks/>
              </p:cNvSpPr>
              <p:nvPr/>
            </p:nvSpPr>
            <p:spPr bwMode="auto">
              <a:xfrm>
                <a:off x="1981262" y="1694484"/>
                <a:ext cx="133123" cy="113730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9" name="Freeform: Shape 21"/>
              <p:cNvSpPr>
                <a:spLocks/>
              </p:cNvSpPr>
              <p:nvPr/>
            </p:nvSpPr>
            <p:spPr bwMode="auto">
              <a:xfrm>
                <a:off x="2436456" y="1970934"/>
                <a:ext cx="109505" cy="85735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0" name="Freeform: Shape 22"/>
              <p:cNvSpPr>
                <a:spLocks/>
              </p:cNvSpPr>
              <p:nvPr/>
            </p:nvSpPr>
            <p:spPr bwMode="auto">
              <a:xfrm>
                <a:off x="2616816" y="2180897"/>
                <a:ext cx="107357" cy="85735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1" name="Freeform: Shape 23"/>
              <p:cNvSpPr>
                <a:spLocks/>
              </p:cNvSpPr>
              <p:nvPr/>
            </p:nvSpPr>
            <p:spPr bwMode="auto">
              <a:xfrm>
                <a:off x="1373621" y="2193144"/>
                <a:ext cx="133123" cy="92734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2" name="Freeform: Shape 24"/>
              <p:cNvSpPr>
                <a:spLocks/>
              </p:cNvSpPr>
              <p:nvPr/>
            </p:nvSpPr>
            <p:spPr bwMode="auto">
              <a:xfrm>
                <a:off x="1987703" y="1853705"/>
                <a:ext cx="120240" cy="120729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3" name="Freeform: Shape 25"/>
              <p:cNvSpPr>
                <a:spLocks/>
              </p:cNvSpPr>
              <p:nvPr/>
            </p:nvSpPr>
            <p:spPr bwMode="auto">
              <a:xfrm>
                <a:off x="1493861" y="2140653"/>
                <a:ext cx="120240" cy="99733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4" name="Freeform: Shape 26"/>
              <p:cNvSpPr>
                <a:spLocks/>
              </p:cNvSpPr>
              <p:nvPr/>
            </p:nvSpPr>
            <p:spPr bwMode="auto">
              <a:xfrm>
                <a:off x="1783725" y="1911445"/>
                <a:ext cx="173919" cy="171469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5" name="Freeform: Shape 27"/>
              <p:cNvSpPr>
                <a:spLocks/>
              </p:cNvSpPr>
              <p:nvPr/>
            </p:nvSpPr>
            <p:spPr bwMode="auto">
              <a:xfrm>
                <a:off x="2065000" y="2089913"/>
                <a:ext cx="251216" cy="209962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6" name="Freeform: Shape 28"/>
              <p:cNvSpPr>
                <a:spLocks/>
              </p:cNvSpPr>
              <p:nvPr/>
            </p:nvSpPr>
            <p:spPr bwMode="auto">
              <a:xfrm>
                <a:off x="2253949" y="2187895"/>
                <a:ext cx="161036" cy="129477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7" name="Freeform: Shape 29"/>
              <p:cNvSpPr>
                <a:spLocks/>
              </p:cNvSpPr>
              <p:nvPr/>
            </p:nvSpPr>
            <p:spPr bwMode="auto">
              <a:xfrm>
                <a:off x="2421426" y="2193144"/>
                <a:ext cx="161036" cy="129477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8" name="Freeform: Shape 30"/>
              <p:cNvSpPr>
                <a:spLocks/>
              </p:cNvSpPr>
              <p:nvPr/>
            </p:nvSpPr>
            <p:spPr bwMode="auto">
              <a:xfrm>
                <a:off x="2402102" y="2089913"/>
                <a:ext cx="165330" cy="127728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9" name="Freeform: Shape 31"/>
              <p:cNvSpPr>
                <a:spLocks/>
              </p:cNvSpPr>
              <p:nvPr/>
            </p:nvSpPr>
            <p:spPr bwMode="auto">
              <a:xfrm>
                <a:off x="2268979" y="2009427"/>
                <a:ext cx="161036" cy="125977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0" name="Freeform: Shape 32"/>
              <p:cNvSpPr>
                <a:spLocks/>
              </p:cNvSpPr>
              <p:nvPr/>
            </p:nvSpPr>
            <p:spPr bwMode="auto">
              <a:xfrm>
                <a:off x="2234625" y="1876451"/>
                <a:ext cx="161036" cy="127728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1" name="Freeform: Shape 33"/>
              <p:cNvSpPr>
                <a:spLocks/>
              </p:cNvSpPr>
              <p:nvPr/>
            </p:nvSpPr>
            <p:spPr bwMode="auto">
              <a:xfrm>
                <a:off x="2084325" y="1767971"/>
                <a:ext cx="156742" cy="127728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2" name="Freeform: Shape 34"/>
              <p:cNvSpPr>
                <a:spLocks/>
              </p:cNvSpPr>
              <p:nvPr/>
            </p:nvSpPr>
            <p:spPr bwMode="auto">
              <a:xfrm>
                <a:off x="1837403" y="1739976"/>
                <a:ext cx="154594" cy="145224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3" name="Freeform: Shape 35"/>
              <p:cNvSpPr>
                <a:spLocks/>
              </p:cNvSpPr>
              <p:nvPr/>
            </p:nvSpPr>
            <p:spPr bwMode="auto">
              <a:xfrm>
                <a:off x="2294745" y="2420603"/>
                <a:ext cx="178213" cy="122478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4" name="Freeform: Shape 36"/>
              <p:cNvSpPr>
                <a:spLocks/>
              </p:cNvSpPr>
              <p:nvPr/>
            </p:nvSpPr>
            <p:spPr bwMode="auto">
              <a:xfrm>
                <a:off x="2322657" y="2319121"/>
                <a:ext cx="163183" cy="124228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5" name="Freeform: Shape 37"/>
              <p:cNvSpPr>
                <a:spLocks/>
              </p:cNvSpPr>
              <p:nvPr/>
            </p:nvSpPr>
            <p:spPr bwMode="auto">
              <a:xfrm>
                <a:off x="2533077" y="2280628"/>
                <a:ext cx="139565" cy="111980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6" name="Freeform: Shape 38"/>
              <p:cNvSpPr>
                <a:spLocks/>
              </p:cNvSpPr>
              <p:nvPr/>
            </p:nvSpPr>
            <p:spPr bwMode="auto">
              <a:xfrm>
                <a:off x="2513753" y="2371612"/>
                <a:ext cx="139565" cy="111980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" name="Rectangle 248"/>
            <p:cNvSpPr/>
            <p:nvPr/>
          </p:nvSpPr>
          <p:spPr>
            <a:xfrm>
              <a:off x="1867344" y="3060417"/>
              <a:ext cx="875118" cy="1425103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Oval 249"/>
            <p:cNvSpPr/>
            <p:nvPr/>
          </p:nvSpPr>
          <p:spPr>
            <a:xfrm>
              <a:off x="1867344" y="2726571"/>
              <a:ext cx="881850" cy="747579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Rectangle 247"/>
            <p:cNvSpPr/>
            <p:nvPr/>
          </p:nvSpPr>
          <p:spPr>
            <a:xfrm>
              <a:off x="2136359" y="2733225"/>
              <a:ext cx="343821" cy="569976"/>
            </a:xfrm>
            <a:prstGeom prst="rect">
              <a:avLst/>
            </a:prstGeom>
          </p:spPr>
          <p:txBody>
            <a:bodyPr wrap="none">
              <a:normAutofit fontScale="55000" lnSpcReduction="20000"/>
            </a:bodyPr>
            <a:lstStyle/>
            <a:p>
              <a:pPr algn="ctr"/>
              <a:endParaRPr lang="en-US" sz="6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279"/>
          <p:cNvGrpSpPr/>
          <p:nvPr/>
        </p:nvGrpSpPr>
        <p:grpSpPr>
          <a:xfrm flipH="1">
            <a:off x="760092" y="4174006"/>
            <a:ext cx="839074" cy="2360605"/>
            <a:chOff x="2821326" y="1751833"/>
            <a:chExt cx="1559409" cy="4364804"/>
          </a:xfrm>
        </p:grpSpPr>
        <p:grpSp>
          <p:nvGrpSpPr>
            <p:cNvPr id="185" name="Group 260"/>
            <p:cNvGrpSpPr/>
            <p:nvPr/>
          </p:nvGrpSpPr>
          <p:grpSpPr>
            <a:xfrm>
              <a:off x="2977744" y="1751833"/>
              <a:ext cx="1322776" cy="846138"/>
              <a:chOff x="2977744" y="1751833"/>
              <a:chExt cx="1322776" cy="846138"/>
            </a:xfrm>
          </p:grpSpPr>
          <p:sp>
            <p:nvSpPr>
              <p:cNvPr id="188" name="Freeform: Shape 40"/>
              <p:cNvSpPr>
                <a:spLocks/>
              </p:cNvSpPr>
              <p:nvPr/>
            </p:nvSpPr>
            <p:spPr bwMode="auto">
              <a:xfrm>
                <a:off x="3218988" y="2059187"/>
                <a:ext cx="289003" cy="430097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9" name="Freeform: Shape 41"/>
              <p:cNvSpPr>
                <a:spLocks/>
              </p:cNvSpPr>
              <p:nvPr/>
            </p:nvSpPr>
            <p:spPr bwMode="auto">
              <a:xfrm>
                <a:off x="3291238" y="1925468"/>
                <a:ext cx="128582" cy="124738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0" name="Freeform: Shape 42"/>
              <p:cNvSpPr>
                <a:spLocks/>
              </p:cNvSpPr>
              <p:nvPr/>
            </p:nvSpPr>
            <p:spPr bwMode="auto">
              <a:xfrm>
                <a:off x="3188373" y="1970374"/>
                <a:ext cx="102865" cy="87816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1" name="Freeform: Shape 43"/>
              <p:cNvSpPr>
                <a:spLocks/>
              </p:cNvSpPr>
              <p:nvPr/>
            </p:nvSpPr>
            <p:spPr bwMode="auto">
              <a:xfrm>
                <a:off x="3375735" y="1879565"/>
                <a:ext cx="108989" cy="97795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2" name="Freeform: Shape 44"/>
              <p:cNvSpPr>
                <a:spLocks/>
              </p:cNvSpPr>
              <p:nvPr/>
            </p:nvSpPr>
            <p:spPr bwMode="auto">
              <a:xfrm>
                <a:off x="3146737" y="2045217"/>
                <a:ext cx="80823" cy="66860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3" name="Freeform: Shape 45"/>
              <p:cNvSpPr>
                <a:spLocks/>
              </p:cNvSpPr>
              <p:nvPr/>
            </p:nvSpPr>
            <p:spPr bwMode="auto">
              <a:xfrm>
                <a:off x="3123470" y="2112076"/>
                <a:ext cx="99192" cy="73845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4" name="Freeform: Shape 46"/>
              <p:cNvSpPr>
                <a:spLocks/>
              </p:cNvSpPr>
              <p:nvPr/>
            </p:nvSpPr>
            <p:spPr bwMode="auto">
              <a:xfrm>
                <a:off x="3144288" y="2179933"/>
                <a:ext cx="97967" cy="68856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5" name="Freeform: Shape 47"/>
              <p:cNvSpPr>
                <a:spLocks/>
              </p:cNvSpPr>
              <p:nvPr/>
            </p:nvSpPr>
            <p:spPr bwMode="auto">
              <a:xfrm>
                <a:off x="3058567" y="2155984"/>
                <a:ext cx="99192" cy="69853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6" name="Freeform: Shape 48"/>
              <p:cNvSpPr>
                <a:spLocks/>
              </p:cNvSpPr>
              <p:nvPr/>
            </p:nvSpPr>
            <p:spPr bwMode="auto">
              <a:xfrm>
                <a:off x="3067139" y="2055196"/>
                <a:ext cx="99192" cy="74843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7" name="Freeform: Shape 49"/>
              <p:cNvSpPr>
                <a:spLocks/>
              </p:cNvSpPr>
              <p:nvPr/>
            </p:nvSpPr>
            <p:spPr bwMode="auto">
              <a:xfrm>
                <a:off x="3030402" y="2110080"/>
                <a:ext cx="84497" cy="58877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8" name="Freeform: Shape 50"/>
              <p:cNvSpPr>
                <a:spLocks/>
              </p:cNvSpPr>
              <p:nvPr/>
            </p:nvSpPr>
            <p:spPr bwMode="auto">
              <a:xfrm>
                <a:off x="3097754" y="1965384"/>
                <a:ext cx="68577" cy="59874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9" name="Freeform: Shape 51"/>
              <p:cNvSpPr>
                <a:spLocks/>
              </p:cNvSpPr>
              <p:nvPr/>
            </p:nvSpPr>
            <p:spPr bwMode="auto">
              <a:xfrm>
                <a:off x="3034075" y="1925468"/>
                <a:ext cx="53882" cy="45904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0" name="Freeform: Shape 52"/>
              <p:cNvSpPr>
                <a:spLocks/>
              </p:cNvSpPr>
              <p:nvPr/>
            </p:nvSpPr>
            <p:spPr bwMode="auto">
              <a:xfrm>
                <a:off x="3130818" y="1906508"/>
                <a:ext cx="67353" cy="57878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1" name="Freeform: Shape 53"/>
              <p:cNvSpPr>
                <a:spLocks/>
              </p:cNvSpPr>
              <p:nvPr/>
            </p:nvSpPr>
            <p:spPr bwMode="auto">
              <a:xfrm>
                <a:off x="3139390" y="1833661"/>
                <a:ext cx="67353" cy="57878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2" name="Freeform: Shape 54"/>
              <p:cNvSpPr>
                <a:spLocks/>
              </p:cNvSpPr>
              <p:nvPr/>
            </p:nvSpPr>
            <p:spPr bwMode="auto">
              <a:xfrm>
                <a:off x="3324303" y="1751833"/>
                <a:ext cx="75924" cy="64864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3" name="Freeform: Shape 55"/>
              <p:cNvSpPr>
                <a:spLocks/>
              </p:cNvSpPr>
              <p:nvPr/>
            </p:nvSpPr>
            <p:spPr bwMode="auto">
              <a:xfrm>
                <a:off x="3583915" y="1909502"/>
                <a:ext cx="62454" cy="48898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4" name="Freeform: Shape 56"/>
              <p:cNvSpPr>
                <a:spLocks/>
              </p:cNvSpPr>
              <p:nvPr/>
            </p:nvSpPr>
            <p:spPr bwMode="auto">
              <a:xfrm>
                <a:off x="3686781" y="2029250"/>
                <a:ext cx="61229" cy="48898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5" name="Freeform: Shape 57"/>
              <p:cNvSpPr>
                <a:spLocks/>
              </p:cNvSpPr>
              <p:nvPr/>
            </p:nvSpPr>
            <p:spPr bwMode="auto">
              <a:xfrm>
                <a:off x="2977744" y="2036235"/>
                <a:ext cx="75924" cy="52889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6" name="Freeform: Shape 58"/>
              <p:cNvSpPr>
                <a:spLocks/>
              </p:cNvSpPr>
              <p:nvPr/>
            </p:nvSpPr>
            <p:spPr bwMode="auto">
              <a:xfrm>
                <a:off x="3327976" y="1842642"/>
                <a:ext cx="68577" cy="68856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7" name="Freeform: Shape 59"/>
              <p:cNvSpPr>
                <a:spLocks/>
              </p:cNvSpPr>
              <p:nvPr/>
            </p:nvSpPr>
            <p:spPr bwMode="auto">
              <a:xfrm>
                <a:off x="3046321" y="2006298"/>
                <a:ext cx="68577" cy="56881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8" name="Freeform: Shape 60"/>
              <p:cNvSpPr>
                <a:spLocks/>
              </p:cNvSpPr>
              <p:nvPr/>
            </p:nvSpPr>
            <p:spPr bwMode="auto">
              <a:xfrm>
                <a:off x="3211641" y="1875573"/>
                <a:ext cx="99192" cy="97795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9" name="Freeform: Shape 61"/>
              <p:cNvSpPr>
                <a:spLocks/>
              </p:cNvSpPr>
              <p:nvPr/>
            </p:nvSpPr>
            <p:spPr bwMode="auto">
              <a:xfrm>
                <a:off x="3372061" y="1977359"/>
                <a:ext cx="143277" cy="119748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0" name="Freeform: Shape 62"/>
              <p:cNvSpPr>
                <a:spLocks/>
              </p:cNvSpPr>
              <p:nvPr/>
            </p:nvSpPr>
            <p:spPr bwMode="auto">
              <a:xfrm>
                <a:off x="3479825" y="2033242"/>
                <a:ext cx="91844" cy="73845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1" name="Freeform: Shape 63"/>
              <p:cNvSpPr>
                <a:spLocks/>
              </p:cNvSpPr>
              <p:nvPr/>
            </p:nvSpPr>
            <p:spPr bwMode="auto">
              <a:xfrm>
                <a:off x="3575343" y="2036235"/>
                <a:ext cx="91844" cy="73845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2" name="Freeform: Shape 64"/>
              <p:cNvSpPr>
                <a:spLocks/>
              </p:cNvSpPr>
              <p:nvPr/>
            </p:nvSpPr>
            <p:spPr bwMode="auto">
              <a:xfrm>
                <a:off x="3564322" y="1977359"/>
                <a:ext cx="94294" cy="72847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3" name="Freeform: Shape 65"/>
              <p:cNvSpPr>
                <a:spLocks/>
              </p:cNvSpPr>
              <p:nvPr/>
            </p:nvSpPr>
            <p:spPr bwMode="auto">
              <a:xfrm>
                <a:off x="3488397" y="1931456"/>
                <a:ext cx="91844" cy="71849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4" name="Freeform: Shape 66"/>
              <p:cNvSpPr>
                <a:spLocks/>
              </p:cNvSpPr>
              <p:nvPr/>
            </p:nvSpPr>
            <p:spPr bwMode="auto">
              <a:xfrm>
                <a:off x="3468804" y="1855615"/>
                <a:ext cx="91844" cy="72847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5" name="Freeform: Shape 67"/>
              <p:cNvSpPr>
                <a:spLocks/>
              </p:cNvSpPr>
              <p:nvPr/>
            </p:nvSpPr>
            <p:spPr bwMode="auto">
              <a:xfrm>
                <a:off x="3383083" y="1793745"/>
                <a:ext cx="89395" cy="72847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6" name="Freeform: Shape 68"/>
              <p:cNvSpPr>
                <a:spLocks/>
              </p:cNvSpPr>
              <p:nvPr/>
            </p:nvSpPr>
            <p:spPr bwMode="auto">
              <a:xfrm>
                <a:off x="3242255" y="1777778"/>
                <a:ext cx="88170" cy="82826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7" name="Freeform: Shape 69"/>
              <p:cNvSpPr>
                <a:spLocks/>
              </p:cNvSpPr>
              <p:nvPr/>
            </p:nvSpPr>
            <p:spPr bwMode="auto">
              <a:xfrm>
                <a:off x="3503092" y="2165963"/>
                <a:ext cx="101641" cy="69853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8" name="Freeform: Shape 70"/>
              <p:cNvSpPr>
                <a:spLocks/>
              </p:cNvSpPr>
              <p:nvPr/>
            </p:nvSpPr>
            <p:spPr bwMode="auto">
              <a:xfrm>
                <a:off x="3519012" y="2108084"/>
                <a:ext cx="93069" cy="70851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9" name="Freeform: Shape 71"/>
              <p:cNvSpPr>
                <a:spLocks/>
              </p:cNvSpPr>
              <p:nvPr/>
            </p:nvSpPr>
            <p:spPr bwMode="auto">
              <a:xfrm>
                <a:off x="3639021" y="2086130"/>
                <a:ext cx="79599" cy="63866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0" name="Freeform: Shape 72"/>
              <p:cNvSpPr>
                <a:spLocks/>
              </p:cNvSpPr>
              <p:nvPr/>
            </p:nvSpPr>
            <p:spPr bwMode="auto">
              <a:xfrm>
                <a:off x="3628000" y="2138021"/>
                <a:ext cx="79599" cy="63866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1" name="Freeform: Shape 74"/>
              <p:cNvSpPr>
                <a:spLocks/>
              </p:cNvSpPr>
              <p:nvPr/>
            </p:nvSpPr>
            <p:spPr bwMode="auto">
              <a:xfrm>
                <a:off x="3893357" y="2266946"/>
                <a:ext cx="222432" cy="331025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2" name="Freeform: Shape 75"/>
              <p:cNvSpPr>
                <a:spLocks/>
              </p:cNvSpPr>
              <p:nvPr/>
            </p:nvSpPr>
            <p:spPr bwMode="auto">
              <a:xfrm>
                <a:off x="3948965" y="2164029"/>
                <a:ext cx="98963" cy="96005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3" name="Freeform: Shape 76"/>
              <p:cNvSpPr>
                <a:spLocks/>
              </p:cNvSpPr>
              <p:nvPr/>
            </p:nvSpPr>
            <p:spPr bwMode="auto">
              <a:xfrm>
                <a:off x="3869794" y="2198590"/>
                <a:ext cx="79171" cy="67587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4" name="Freeform: Shape 77"/>
              <p:cNvSpPr>
                <a:spLocks/>
              </p:cNvSpPr>
              <p:nvPr/>
            </p:nvSpPr>
            <p:spPr bwMode="auto">
              <a:xfrm>
                <a:off x="4013998" y="2128699"/>
                <a:ext cx="83883" cy="75268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5" name="Freeform: Shape 78"/>
              <p:cNvSpPr>
                <a:spLocks/>
              </p:cNvSpPr>
              <p:nvPr/>
            </p:nvSpPr>
            <p:spPr bwMode="auto">
              <a:xfrm>
                <a:off x="3837749" y="2256193"/>
                <a:ext cx="62205" cy="51459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6" name="Freeform: Shape 79"/>
              <p:cNvSpPr>
                <a:spLocks/>
              </p:cNvSpPr>
              <p:nvPr/>
            </p:nvSpPr>
            <p:spPr bwMode="auto">
              <a:xfrm>
                <a:off x="3819842" y="2307652"/>
                <a:ext cx="76343" cy="56835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7" name="Freeform: Shape 80"/>
              <p:cNvSpPr>
                <a:spLocks/>
              </p:cNvSpPr>
              <p:nvPr/>
            </p:nvSpPr>
            <p:spPr bwMode="auto">
              <a:xfrm>
                <a:off x="3835864" y="2359878"/>
                <a:ext cx="75401" cy="52995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8" name="Freeform: Shape 81"/>
              <p:cNvSpPr>
                <a:spLocks/>
              </p:cNvSpPr>
              <p:nvPr/>
            </p:nvSpPr>
            <p:spPr bwMode="auto">
              <a:xfrm>
                <a:off x="3769888" y="2341446"/>
                <a:ext cx="76343" cy="53763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9" name="Freeform: Shape 82"/>
              <p:cNvSpPr>
                <a:spLocks/>
              </p:cNvSpPr>
              <p:nvPr/>
            </p:nvSpPr>
            <p:spPr bwMode="auto">
              <a:xfrm>
                <a:off x="3776486" y="2263874"/>
                <a:ext cx="76343" cy="57603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0" name="Freeform: Shape 83"/>
              <p:cNvSpPr>
                <a:spLocks/>
              </p:cNvSpPr>
              <p:nvPr/>
            </p:nvSpPr>
            <p:spPr bwMode="auto">
              <a:xfrm>
                <a:off x="3748211" y="2306116"/>
                <a:ext cx="65033" cy="45315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1" name="Freeform: Shape 84"/>
              <p:cNvSpPr>
                <a:spLocks/>
              </p:cNvSpPr>
              <p:nvPr/>
            </p:nvSpPr>
            <p:spPr bwMode="auto">
              <a:xfrm>
                <a:off x="3800049" y="2194750"/>
                <a:ext cx="52780" cy="46082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2" name="Freeform: Shape 85"/>
              <p:cNvSpPr>
                <a:spLocks/>
              </p:cNvSpPr>
              <p:nvPr/>
            </p:nvSpPr>
            <p:spPr bwMode="auto">
              <a:xfrm>
                <a:off x="3751038" y="2164029"/>
                <a:ext cx="41470" cy="35330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3" name="Freeform: Shape 86"/>
              <p:cNvSpPr>
                <a:spLocks/>
              </p:cNvSpPr>
              <p:nvPr/>
            </p:nvSpPr>
            <p:spPr bwMode="auto">
              <a:xfrm>
                <a:off x="3825497" y="2149436"/>
                <a:ext cx="51838" cy="44546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4" name="Freeform: Shape 87"/>
              <p:cNvSpPr>
                <a:spLocks/>
              </p:cNvSpPr>
              <p:nvPr/>
            </p:nvSpPr>
            <p:spPr bwMode="auto">
              <a:xfrm>
                <a:off x="3832094" y="2093369"/>
                <a:ext cx="51838" cy="44546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5" name="Freeform: Shape 88"/>
              <p:cNvSpPr>
                <a:spLocks/>
              </p:cNvSpPr>
              <p:nvPr/>
            </p:nvSpPr>
            <p:spPr bwMode="auto">
              <a:xfrm>
                <a:off x="3974413" y="2030390"/>
                <a:ext cx="58435" cy="49923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6" name="Freeform: Shape 89"/>
              <p:cNvSpPr>
                <a:spLocks/>
              </p:cNvSpPr>
              <p:nvPr/>
            </p:nvSpPr>
            <p:spPr bwMode="auto">
              <a:xfrm>
                <a:off x="4174224" y="2151740"/>
                <a:ext cx="48068" cy="37634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7" name="Freeform: Shape 90"/>
              <p:cNvSpPr>
                <a:spLocks/>
              </p:cNvSpPr>
              <p:nvPr/>
            </p:nvSpPr>
            <p:spPr bwMode="auto">
              <a:xfrm>
                <a:off x="4253395" y="2243905"/>
                <a:ext cx="47125" cy="37634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8" name="Freeform: Shape 91"/>
              <p:cNvSpPr>
                <a:spLocks/>
              </p:cNvSpPr>
              <p:nvPr/>
            </p:nvSpPr>
            <p:spPr bwMode="auto">
              <a:xfrm>
                <a:off x="3707683" y="2249281"/>
                <a:ext cx="58435" cy="40706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9" name="Freeform: Shape 92"/>
              <p:cNvSpPr>
                <a:spLocks/>
              </p:cNvSpPr>
              <p:nvPr/>
            </p:nvSpPr>
            <p:spPr bwMode="auto">
              <a:xfrm>
                <a:off x="3977240" y="2100281"/>
                <a:ext cx="52780" cy="52995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0" name="Freeform: Shape 93"/>
              <p:cNvSpPr>
                <a:spLocks/>
              </p:cNvSpPr>
              <p:nvPr/>
            </p:nvSpPr>
            <p:spPr bwMode="auto">
              <a:xfrm>
                <a:off x="3760463" y="2226240"/>
                <a:ext cx="52780" cy="43778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1" name="Freeform: Shape 94"/>
              <p:cNvSpPr>
                <a:spLocks/>
              </p:cNvSpPr>
              <p:nvPr/>
            </p:nvSpPr>
            <p:spPr bwMode="auto">
              <a:xfrm>
                <a:off x="3887702" y="2125627"/>
                <a:ext cx="76343" cy="75268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2" name="Freeform: Shape 95"/>
              <p:cNvSpPr>
                <a:spLocks/>
              </p:cNvSpPr>
              <p:nvPr/>
            </p:nvSpPr>
            <p:spPr bwMode="auto">
              <a:xfrm>
                <a:off x="4011170" y="2203967"/>
                <a:ext cx="110274" cy="92165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3" name="Freeform: Shape 96"/>
              <p:cNvSpPr>
                <a:spLocks/>
              </p:cNvSpPr>
              <p:nvPr/>
            </p:nvSpPr>
            <p:spPr bwMode="auto">
              <a:xfrm>
                <a:off x="4094111" y="2246977"/>
                <a:ext cx="70688" cy="56835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4" name="Freeform: Shape 97"/>
              <p:cNvSpPr>
                <a:spLocks/>
              </p:cNvSpPr>
              <p:nvPr/>
            </p:nvSpPr>
            <p:spPr bwMode="auto">
              <a:xfrm>
                <a:off x="4167626" y="2249281"/>
                <a:ext cx="70688" cy="56835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5" name="Freeform: Shape 98"/>
              <p:cNvSpPr>
                <a:spLocks/>
              </p:cNvSpPr>
              <p:nvPr/>
            </p:nvSpPr>
            <p:spPr bwMode="auto">
              <a:xfrm>
                <a:off x="4159144" y="2203967"/>
                <a:ext cx="72573" cy="56067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6" name="Freeform: Shape 99"/>
              <p:cNvSpPr>
                <a:spLocks/>
              </p:cNvSpPr>
              <p:nvPr/>
            </p:nvSpPr>
            <p:spPr bwMode="auto">
              <a:xfrm>
                <a:off x="4100709" y="2168637"/>
                <a:ext cx="70688" cy="55299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7" name="Freeform: Shape 100"/>
              <p:cNvSpPr>
                <a:spLocks/>
              </p:cNvSpPr>
              <p:nvPr/>
            </p:nvSpPr>
            <p:spPr bwMode="auto">
              <a:xfrm>
                <a:off x="4085628" y="2110266"/>
                <a:ext cx="70688" cy="56067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8" name="Freeform: Shape 101"/>
              <p:cNvSpPr>
                <a:spLocks/>
              </p:cNvSpPr>
              <p:nvPr/>
            </p:nvSpPr>
            <p:spPr bwMode="auto">
              <a:xfrm>
                <a:off x="4019653" y="2062648"/>
                <a:ext cx="68803" cy="56067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9" name="Freeform: Shape 102"/>
              <p:cNvSpPr>
                <a:spLocks/>
              </p:cNvSpPr>
              <p:nvPr/>
            </p:nvSpPr>
            <p:spPr bwMode="auto">
              <a:xfrm>
                <a:off x="3911264" y="2050359"/>
                <a:ext cx="67860" cy="63747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0" name="Freeform: Shape 103"/>
              <p:cNvSpPr>
                <a:spLocks/>
              </p:cNvSpPr>
              <p:nvPr/>
            </p:nvSpPr>
            <p:spPr bwMode="auto">
              <a:xfrm>
                <a:off x="4112019" y="2349126"/>
                <a:ext cx="78228" cy="53763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1" name="Freeform: Shape 104"/>
              <p:cNvSpPr>
                <a:spLocks/>
              </p:cNvSpPr>
              <p:nvPr/>
            </p:nvSpPr>
            <p:spPr bwMode="auto">
              <a:xfrm>
                <a:off x="4124271" y="2304580"/>
                <a:ext cx="71631" cy="54531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2" name="Freeform: Shape 105"/>
              <p:cNvSpPr>
                <a:spLocks/>
              </p:cNvSpPr>
              <p:nvPr/>
            </p:nvSpPr>
            <p:spPr bwMode="auto">
              <a:xfrm>
                <a:off x="4216637" y="2287683"/>
                <a:ext cx="61263" cy="49154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3" name="Freeform: Shape 106"/>
              <p:cNvSpPr>
                <a:spLocks/>
              </p:cNvSpPr>
              <p:nvPr/>
            </p:nvSpPr>
            <p:spPr bwMode="auto">
              <a:xfrm>
                <a:off x="4208154" y="2327621"/>
                <a:ext cx="61263" cy="49154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86" name="Rectangle 251"/>
            <p:cNvSpPr/>
            <p:nvPr/>
          </p:nvSpPr>
          <p:spPr>
            <a:xfrm>
              <a:off x="2821326" y="3154252"/>
              <a:ext cx="1559409" cy="29623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Oval 252"/>
            <p:cNvSpPr/>
            <p:nvPr/>
          </p:nvSpPr>
          <p:spPr>
            <a:xfrm>
              <a:off x="2821326" y="2428285"/>
              <a:ext cx="1558115" cy="13321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1" name="Group 280"/>
          <p:cNvGrpSpPr/>
          <p:nvPr/>
        </p:nvGrpSpPr>
        <p:grpSpPr>
          <a:xfrm flipH="1">
            <a:off x="1540541" y="4236255"/>
            <a:ext cx="763922" cy="2308297"/>
            <a:chOff x="4370891" y="1848552"/>
            <a:chExt cx="1571404" cy="4268086"/>
          </a:xfrm>
        </p:grpSpPr>
        <p:grpSp>
          <p:nvGrpSpPr>
            <p:cNvPr id="149" name="Group 255"/>
            <p:cNvGrpSpPr/>
            <p:nvPr/>
          </p:nvGrpSpPr>
          <p:grpSpPr>
            <a:xfrm>
              <a:off x="4490668" y="1848552"/>
              <a:ext cx="1251662" cy="1198340"/>
              <a:chOff x="4490668" y="1848552"/>
              <a:chExt cx="1251662" cy="1198340"/>
            </a:xfrm>
          </p:grpSpPr>
          <p:sp>
            <p:nvSpPr>
              <p:cNvPr id="152" name="Freeform: Shape 108"/>
              <p:cNvSpPr>
                <a:spLocks/>
              </p:cNvSpPr>
              <p:nvPr/>
            </p:nvSpPr>
            <p:spPr bwMode="auto">
              <a:xfrm>
                <a:off x="4882683" y="2347995"/>
                <a:ext cx="469622" cy="698897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3" name="Freeform: Shape 109"/>
              <p:cNvSpPr>
                <a:spLocks/>
              </p:cNvSpPr>
              <p:nvPr/>
            </p:nvSpPr>
            <p:spPr bwMode="auto">
              <a:xfrm>
                <a:off x="5000088" y="2130705"/>
                <a:ext cx="208943" cy="202697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4" name="Freeform: Shape 110"/>
              <p:cNvSpPr>
                <a:spLocks/>
              </p:cNvSpPr>
              <p:nvPr/>
            </p:nvSpPr>
            <p:spPr bwMode="auto">
              <a:xfrm>
                <a:off x="4832935" y="2203675"/>
                <a:ext cx="167154" cy="142698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5" name="Freeform: Shape 111"/>
              <p:cNvSpPr>
                <a:spLocks/>
              </p:cNvSpPr>
              <p:nvPr/>
            </p:nvSpPr>
            <p:spPr bwMode="auto">
              <a:xfrm>
                <a:off x="5137394" y="2056113"/>
                <a:ext cx="177104" cy="158914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6" name="Freeform: Shape 112"/>
              <p:cNvSpPr>
                <a:spLocks/>
              </p:cNvSpPr>
              <p:nvPr/>
            </p:nvSpPr>
            <p:spPr bwMode="auto">
              <a:xfrm>
                <a:off x="4765277" y="2325293"/>
                <a:ext cx="131335" cy="108646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7" name="Freeform: Shape 113"/>
              <p:cNvSpPr>
                <a:spLocks/>
              </p:cNvSpPr>
              <p:nvPr/>
            </p:nvSpPr>
            <p:spPr bwMode="auto">
              <a:xfrm>
                <a:off x="4727469" y="2433938"/>
                <a:ext cx="161184" cy="119996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8" name="Freeform: Shape 114"/>
              <p:cNvSpPr>
                <a:spLocks/>
              </p:cNvSpPr>
              <p:nvPr/>
            </p:nvSpPr>
            <p:spPr bwMode="auto">
              <a:xfrm>
                <a:off x="4761297" y="2544205"/>
                <a:ext cx="159194" cy="111889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9" name="Freeform: Shape 115"/>
              <p:cNvSpPr>
                <a:spLocks/>
              </p:cNvSpPr>
              <p:nvPr/>
            </p:nvSpPr>
            <p:spPr bwMode="auto">
              <a:xfrm>
                <a:off x="4622003" y="2505287"/>
                <a:ext cx="161184" cy="113510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0" name="Freeform: Shape 116"/>
              <p:cNvSpPr>
                <a:spLocks/>
              </p:cNvSpPr>
              <p:nvPr/>
            </p:nvSpPr>
            <p:spPr bwMode="auto">
              <a:xfrm>
                <a:off x="4635933" y="2341509"/>
                <a:ext cx="161184" cy="121618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1" name="Freeform: Shape 117"/>
              <p:cNvSpPr>
                <a:spLocks/>
              </p:cNvSpPr>
              <p:nvPr/>
            </p:nvSpPr>
            <p:spPr bwMode="auto">
              <a:xfrm>
                <a:off x="4576235" y="2430695"/>
                <a:ext cx="137305" cy="95673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2" name="Freeform: Shape 118"/>
              <p:cNvSpPr>
                <a:spLocks/>
              </p:cNvSpPr>
              <p:nvPr/>
            </p:nvSpPr>
            <p:spPr bwMode="auto">
              <a:xfrm>
                <a:off x="4685680" y="2195568"/>
                <a:ext cx="111436" cy="97294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3" name="Freeform: Shape 119"/>
              <p:cNvSpPr>
                <a:spLocks/>
              </p:cNvSpPr>
              <p:nvPr/>
            </p:nvSpPr>
            <p:spPr bwMode="auto">
              <a:xfrm>
                <a:off x="4582204" y="2130705"/>
                <a:ext cx="87557" cy="74592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4" name="Freeform: Shape 120"/>
              <p:cNvSpPr>
                <a:spLocks/>
              </p:cNvSpPr>
              <p:nvPr/>
            </p:nvSpPr>
            <p:spPr bwMode="auto">
              <a:xfrm>
                <a:off x="4739409" y="2099895"/>
                <a:ext cx="109446" cy="94051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5" name="Freeform: Shape 121"/>
              <p:cNvSpPr>
                <a:spLocks/>
              </p:cNvSpPr>
              <p:nvPr/>
            </p:nvSpPr>
            <p:spPr bwMode="auto">
              <a:xfrm>
                <a:off x="4753338" y="1981521"/>
                <a:ext cx="109446" cy="94051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6" name="Freeform: Shape 122"/>
              <p:cNvSpPr>
                <a:spLocks/>
              </p:cNvSpPr>
              <p:nvPr/>
            </p:nvSpPr>
            <p:spPr bwMode="auto">
              <a:xfrm>
                <a:off x="5053817" y="1848552"/>
                <a:ext cx="123375" cy="105402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7" name="Freeform: Shape 123"/>
              <p:cNvSpPr>
                <a:spLocks/>
              </p:cNvSpPr>
              <p:nvPr/>
            </p:nvSpPr>
            <p:spPr bwMode="auto">
              <a:xfrm>
                <a:off x="5475680" y="2104760"/>
                <a:ext cx="101487" cy="79457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8" name="Freeform: Shape 124"/>
              <p:cNvSpPr>
                <a:spLocks/>
              </p:cNvSpPr>
              <p:nvPr/>
            </p:nvSpPr>
            <p:spPr bwMode="auto">
              <a:xfrm>
                <a:off x="5642834" y="2299348"/>
                <a:ext cx="99496" cy="79457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9" name="Freeform: Shape 125"/>
              <p:cNvSpPr>
                <a:spLocks/>
              </p:cNvSpPr>
              <p:nvPr/>
            </p:nvSpPr>
            <p:spPr bwMode="auto">
              <a:xfrm>
                <a:off x="4490668" y="2310699"/>
                <a:ext cx="123375" cy="85944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0" name="Freeform: Shape 126"/>
              <p:cNvSpPr>
                <a:spLocks/>
              </p:cNvSpPr>
              <p:nvPr/>
            </p:nvSpPr>
            <p:spPr bwMode="auto">
              <a:xfrm>
                <a:off x="5059786" y="1996114"/>
                <a:ext cx="111436" cy="111889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1" name="Freeform: Shape 127"/>
              <p:cNvSpPr>
                <a:spLocks/>
              </p:cNvSpPr>
              <p:nvPr/>
            </p:nvSpPr>
            <p:spPr bwMode="auto">
              <a:xfrm>
                <a:off x="4602104" y="2262052"/>
                <a:ext cx="111436" cy="92430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2" name="Freeform: Shape 128"/>
              <p:cNvSpPr>
                <a:spLocks/>
              </p:cNvSpPr>
              <p:nvPr/>
            </p:nvSpPr>
            <p:spPr bwMode="auto">
              <a:xfrm>
                <a:off x="4870744" y="2049627"/>
                <a:ext cx="161184" cy="158914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3" name="Freeform: Shape 129"/>
              <p:cNvSpPr>
                <a:spLocks/>
              </p:cNvSpPr>
              <p:nvPr/>
            </p:nvSpPr>
            <p:spPr bwMode="auto">
              <a:xfrm>
                <a:off x="5131423" y="2215027"/>
                <a:ext cx="232822" cy="194588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4" name="Freeform: Shape 130"/>
              <p:cNvSpPr>
                <a:spLocks/>
              </p:cNvSpPr>
              <p:nvPr/>
            </p:nvSpPr>
            <p:spPr bwMode="auto">
              <a:xfrm>
                <a:off x="5306536" y="2305834"/>
                <a:ext cx="149245" cy="119996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5" name="Freeform: Shape 131"/>
              <p:cNvSpPr>
                <a:spLocks/>
              </p:cNvSpPr>
              <p:nvPr/>
            </p:nvSpPr>
            <p:spPr bwMode="auto">
              <a:xfrm>
                <a:off x="5461750" y="2310699"/>
                <a:ext cx="149245" cy="119996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6" name="Freeform: Shape 132"/>
              <p:cNvSpPr>
                <a:spLocks/>
              </p:cNvSpPr>
              <p:nvPr/>
            </p:nvSpPr>
            <p:spPr bwMode="auto">
              <a:xfrm>
                <a:off x="5443842" y="2215027"/>
                <a:ext cx="153225" cy="118375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7" name="Freeform: Shape 133"/>
              <p:cNvSpPr>
                <a:spLocks/>
              </p:cNvSpPr>
              <p:nvPr/>
            </p:nvSpPr>
            <p:spPr bwMode="auto">
              <a:xfrm>
                <a:off x="5320466" y="2140434"/>
                <a:ext cx="149245" cy="116753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8" name="Freeform: Shape 134"/>
              <p:cNvSpPr>
                <a:spLocks/>
              </p:cNvSpPr>
              <p:nvPr/>
            </p:nvSpPr>
            <p:spPr bwMode="auto">
              <a:xfrm>
                <a:off x="5288628" y="2017195"/>
                <a:ext cx="149245" cy="118375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9" name="Freeform: Shape 135"/>
              <p:cNvSpPr>
                <a:spLocks/>
              </p:cNvSpPr>
              <p:nvPr/>
            </p:nvSpPr>
            <p:spPr bwMode="auto">
              <a:xfrm>
                <a:off x="5149333" y="1916658"/>
                <a:ext cx="145265" cy="118375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0" name="Freeform: Shape 136"/>
              <p:cNvSpPr>
                <a:spLocks/>
              </p:cNvSpPr>
              <p:nvPr/>
            </p:nvSpPr>
            <p:spPr bwMode="auto">
              <a:xfrm>
                <a:off x="4920491" y="1890713"/>
                <a:ext cx="143274" cy="134591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1" name="Freeform: Shape 137"/>
              <p:cNvSpPr>
                <a:spLocks/>
              </p:cNvSpPr>
              <p:nvPr/>
            </p:nvSpPr>
            <p:spPr bwMode="auto">
              <a:xfrm>
                <a:off x="5344345" y="2521503"/>
                <a:ext cx="165164" cy="113510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2" name="Freeform: Shape 138"/>
              <p:cNvSpPr>
                <a:spLocks/>
              </p:cNvSpPr>
              <p:nvPr/>
            </p:nvSpPr>
            <p:spPr bwMode="auto">
              <a:xfrm>
                <a:off x="5370214" y="2427452"/>
                <a:ext cx="151234" cy="115132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3" name="Freeform: Shape 139"/>
              <p:cNvSpPr>
                <a:spLocks/>
              </p:cNvSpPr>
              <p:nvPr/>
            </p:nvSpPr>
            <p:spPr bwMode="auto">
              <a:xfrm>
                <a:off x="5565226" y="2391777"/>
                <a:ext cx="129346" cy="103780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4" name="Freeform: Shape 140"/>
              <p:cNvSpPr>
                <a:spLocks/>
              </p:cNvSpPr>
              <p:nvPr/>
            </p:nvSpPr>
            <p:spPr bwMode="auto">
              <a:xfrm>
                <a:off x="5547318" y="2476099"/>
                <a:ext cx="129346" cy="103780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50" name="Rectangle 256"/>
            <p:cNvSpPr/>
            <p:nvPr/>
          </p:nvSpPr>
          <p:spPr>
            <a:xfrm>
              <a:off x="4370891" y="3601548"/>
              <a:ext cx="1559408" cy="25150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Oval 257"/>
            <p:cNvSpPr/>
            <p:nvPr/>
          </p:nvSpPr>
          <p:spPr>
            <a:xfrm>
              <a:off x="4370891" y="2875581"/>
              <a:ext cx="1571404" cy="133213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3" name="Group 281"/>
          <p:cNvGrpSpPr/>
          <p:nvPr/>
        </p:nvGrpSpPr>
        <p:grpSpPr>
          <a:xfrm flipH="1">
            <a:off x="2198047" y="3831337"/>
            <a:ext cx="936103" cy="2306425"/>
            <a:chOff x="5930299" y="1852012"/>
            <a:chExt cx="1559409" cy="4264626"/>
          </a:xfrm>
        </p:grpSpPr>
        <p:grpSp>
          <p:nvGrpSpPr>
            <p:cNvPr id="113" name="Group 250"/>
            <p:cNvGrpSpPr/>
            <p:nvPr/>
          </p:nvGrpSpPr>
          <p:grpSpPr>
            <a:xfrm>
              <a:off x="6283315" y="1852012"/>
              <a:ext cx="779153" cy="745960"/>
              <a:chOff x="6283315" y="1852012"/>
              <a:chExt cx="779153" cy="745960"/>
            </a:xfrm>
          </p:grpSpPr>
          <p:sp>
            <p:nvSpPr>
              <p:cNvPr id="116" name="Freeform: Shape 210"/>
              <p:cNvSpPr>
                <a:spLocks/>
              </p:cNvSpPr>
              <p:nvPr/>
            </p:nvSpPr>
            <p:spPr bwMode="auto">
              <a:xfrm>
                <a:off x="6527343" y="2162913"/>
                <a:ext cx="292337" cy="435059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7" name="Freeform: Shape 211"/>
              <p:cNvSpPr>
                <a:spLocks/>
              </p:cNvSpPr>
              <p:nvPr/>
            </p:nvSpPr>
            <p:spPr bwMode="auto">
              <a:xfrm>
                <a:off x="6600426" y="2027651"/>
                <a:ext cx="130066" cy="126178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8" name="Freeform: Shape 212"/>
              <p:cNvSpPr>
                <a:spLocks/>
              </p:cNvSpPr>
              <p:nvPr/>
            </p:nvSpPr>
            <p:spPr bwMode="auto">
              <a:xfrm>
                <a:off x="6496374" y="2073074"/>
                <a:ext cx="104052" cy="88829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9" name="Freeform: Shape 213"/>
              <p:cNvSpPr>
                <a:spLocks/>
              </p:cNvSpPr>
              <p:nvPr/>
            </p:nvSpPr>
            <p:spPr bwMode="auto">
              <a:xfrm>
                <a:off x="6685898" y="1981217"/>
                <a:ext cx="110246" cy="98923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0" name="Freeform: Shape 214"/>
              <p:cNvSpPr>
                <a:spLocks/>
              </p:cNvSpPr>
              <p:nvPr/>
            </p:nvSpPr>
            <p:spPr bwMode="auto">
              <a:xfrm>
                <a:off x="6454258" y="2148781"/>
                <a:ext cx="81755" cy="67631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1" name="Freeform: Shape 215"/>
              <p:cNvSpPr>
                <a:spLocks/>
              </p:cNvSpPr>
              <p:nvPr/>
            </p:nvSpPr>
            <p:spPr bwMode="auto">
              <a:xfrm>
                <a:off x="6430723" y="2216411"/>
                <a:ext cx="100336" cy="74697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2" name="Freeform: Shape 216"/>
              <p:cNvSpPr>
                <a:spLocks/>
              </p:cNvSpPr>
              <p:nvPr/>
            </p:nvSpPr>
            <p:spPr bwMode="auto">
              <a:xfrm>
                <a:off x="6451780" y="2285052"/>
                <a:ext cx="99097" cy="69650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3" name="Freeform: Shape 217"/>
              <p:cNvSpPr>
                <a:spLocks/>
              </p:cNvSpPr>
              <p:nvPr/>
            </p:nvSpPr>
            <p:spPr bwMode="auto">
              <a:xfrm>
                <a:off x="6365070" y="2260826"/>
                <a:ext cx="100336" cy="70659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4" name="Freeform: Shape 218"/>
              <p:cNvSpPr>
                <a:spLocks/>
              </p:cNvSpPr>
              <p:nvPr/>
            </p:nvSpPr>
            <p:spPr bwMode="auto">
              <a:xfrm>
                <a:off x="6373742" y="2158875"/>
                <a:ext cx="100336" cy="75707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5" name="Freeform: Shape 219"/>
              <p:cNvSpPr>
                <a:spLocks/>
              </p:cNvSpPr>
              <p:nvPr/>
            </p:nvSpPr>
            <p:spPr bwMode="auto">
              <a:xfrm>
                <a:off x="6336580" y="2214393"/>
                <a:ext cx="85472" cy="59556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6" name="Freeform: Shape 220"/>
              <p:cNvSpPr>
                <a:spLocks/>
              </p:cNvSpPr>
              <p:nvPr/>
            </p:nvSpPr>
            <p:spPr bwMode="auto">
              <a:xfrm>
                <a:off x="6404709" y="2068027"/>
                <a:ext cx="69368" cy="60565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7" name="Freeform: Shape 221"/>
              <p:cNvSpPr>
                <a:spLocks/>
              </p:cNvSpPr>
              <p:nvPr/>
            </p:nvSpPr>
            <p:spPr bwMode="auto">
              <a:xfrm>
                <a:off x="6340296" y="2027651"/>
                <a:ext cx="54504" cy="46433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8" name="Freeform: Shape 222"/>
              <p:cNvSpPr>
                <a:spLocks/>
              </p:cNvSpPr>
              <p:nvPr/>
            </p:nvSpPr>
            <p:spPr bwMode="auto">
              <a:xfrm>
                <a:off x="6438155" y="2008471"/>
                <a:ext cx="68130" cy="58546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9" name="Freeform: Shape 223"/>
              <p:cNvSpPr>
                <a:spLocks/>
              </p:cNvSpPr>
              <p:nvPr/>
            </p:nvSpPr>
            <p:spPr bwMode="auto">
              <a:xfrm>
                <a:off x="6446826" y="1934784"/>
                <a:ext cx="68130" cy="58546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0" name="Freeform: Shape 224"/>
              <p:cNvSpPr>
                <a:spLocks/>
              </p:cNvSpPr>
              <p:nvPr/>
            </p:nvSpPr>
            <p:spPr bwMode="auto">
              <a:xfrm>
                <a:off x="6633872" y="1852012"/>
                <a:ext cx="76800" cy="65612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1" name="Freeform: Shape 225"/>
              <p:cNvSpPr>
                <a:spLocks/>
              </p:cNvSpPr>
              <p:nvPr/>
            </p:nvSpPr>
            <p:spPr bwMode="auto">
              <a:xfrm>
                <a:off x="6896480" y="2011500"/>
                <a:ext cx="63175" cy="49462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2" name="Freeform: Shape 226"/>
              <p:cNvSpPr>
                <a:spLocks/>
              </p:cNvSpPr>
              <p:nvPr/>
            </p:nvSpPr>
            <p:spPr bwMode="auto">
              <a:xfrm>
                <a:off x="7000532" y="2132630"/>
                <a:ext cx="61936" cy="49462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3" name="Freeform: Shape 227"/>
              <p:cNvSpPr>
                <a:spLocks/>
              </p:cNvSpPr>
              <p:nvPr/>
            </p:nvSpPr>
            <p:spPr bwMode="auto">
              <a:xfrm>
                <a:off x="6283315" y="2139696"/>
                <a:ext cx="76800" cy="53499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4" name="Freeform: Shape 228"/>
              <p:cNvSpPr>
                <a:spLocks/>
              </p:cNvSpPr>
              <p:nvPr/>
            </p:nvSpPr>
            <p:spPr bwMode="auto">
              <a:xfrm>
                <a:off x="6637588" y="1943869"/>
                <a:ext cx="69368" cy="69650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5" name="Freeform: Shape 229"/>
              <p:cNvSpPr>
                <a:spLocks/>
              </p:cNvSpPr>
              <p:nvPr/>
            </p:nvSpPr>
            <p:spPr bwMode="auto">
              <a:xfrm>
                <a:off x="6352683" y="2109413"/>
                <a:ext cx="69368" cy="57537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6" name="Freeform: Shape 230"/>
              <p:cNvSpPr>
                <a:spLocks/>
              </p:cNvSpPr>
              <p:nvPr/>
            </p:nvSpPr>
            <p:spPr bwMode="auto">
              <a:xfrm>
                <a:off x="6519910" y="1977180"/>
                <a:ext cx="100336" cy="98923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7" name="Freeform: Shape 231"/>
              <p:cNvSpPr>
                <a:spLocks/>
              </p:cNvSpPr>
              <p:nvPr/>
            </p:nvSpPr>
            <p:spPr bwMode="auto">
              <a:xfrm>
                <a:off x="6682182" y="2080140"/>
                <a:ext cx="144930" cy="121130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8" name="Freeform: Shape 232"/>
              <p:cNvSpPr>
                <a:spLocks/>
              </p:cNvSpPr>
              <p:nvPr/>
            </p:nvSpPr>
            <p:spPr bwMode="auto">
              <a:xfrm>
                <a:off x="6791189" y="2136668"/>
                <a:ext cx="92904" cy="74697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9" name="Freeform: Shape 233"/>
              <p:cNvSpPr>
                <a:spLocks/>
              </p:cNvSpPr>
              <p:nvPr/>
            </p:nvSpPr>
            <p:spPr bwMode="auto">
              <a:xfrm>
                <a:off x="6887809" y="2139696"/>
                <a:ext cx="92904" cy="74697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0" name="Freeform: Shape 234"/>
              <p:cNvSpPr>
                <a:spLocks/>
              </p:cNvSpPr>
              <p:nvPr/>
            </p:nvSpPr>
            <p:spPr bwMode="auto">
              <a:xfrm>
                <a:off x="6876661" y="2080140"/>
                <a:ext cx="95382" cy="73688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1" name="Freeform: Shape 235"/>
              <p:cNvSpPr>
                <a:spLocks/>
              </p:cNvSpPr>
              <p:nvPr/>
            </p:nvSpPr>
            <p:spPr bwMode="auto">
              <a:xfrm>
                <a:off x="6799860" y="2033707"/>
                <a:ext cx="92904" cy="72678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2" name="Freeform: Shape 236"/>
              <p:cNvSpPr>
                <a:spLocks/>
              </p:cNvSpPr>
              <p:nvPr/>
            </p:nvSpPr>
            <p:spPr bwMode="auto">
              <a:xfrm>
                <a:off x="6780041" y="1956991"/>
                <a:ext cx="92904" cy="73688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3" name="Freeform: Shape 237"/>
              <p:cNvSpPr>
                <a:spLocks/>
              </p:cNvSpPr>
              <p:nvPr/>
            </p:nvSpPr>
            <p:spPr bwMode="auto">
              <a:xfrm>
                <a:off x="6693331" y="1894408"/>
                <a:ext cx="90427" cy="73688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4" name="Freeform: Shape 238"/>
              <p:cNvSpPr>
                <a:spLocks/>
              </p:cNvSpPr>
              <p:nvPr/>
            </p:nvSpPr>
            <p:spPr bwMode="auto">
              <a:xfrm>
                <a:off x="6550878" y="1878257"/>
                <a:ext cx="89188" cy="83782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5" name="Freeform: Shape 239"/>
              <p:cNvSpPr>
                <a:spLocks/>
              </p:cNvSpPr>
              <p:nvPr/>
            </p:nvSpPr>
            <p:spPr bwMode="auto">
              <a:xfrm>
                <a:off x="6814725" y="2270920"/>
                <a:ext cx="102814" cy="70659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6" name="Freeform: Shape 240"/>
              <p:cNvSpPr>
                <a:spLocks/>
              </p:cNvSpPr>
              <p:nvPr/>
            </p:nvSpPr>
            <p:spPr bwMode="auto">
              <a:xfrm>
                <a:off x="6830828" y="2212374"/>
                <a:ext cx="94142" cy="71669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7" name="Freeform: Shape 241"/>
              <p:cNvSpPr>
                <a:spLocks/>
              </p:cNvSpPr>
              <p:nvPr/>
            </p:nvSpPr>
            <p:spPr bwMode="auto">
              <a:xfrm>
                <a:off x="6952222" y="2190167"/>
                <a:ext cx="80517" cy="64603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8" name="Freeform: Shape 242"/>
              <p:cNvSpPr>
                <a:spLocks/>
              </p:cNvSpPr>
              <p:nvPr/>
            </p:nvSpPr>
            <p:spPr bwMode="auto">
              <a:xfrm>
                <a:off x="6941074" y="2242656"/>
                <a:ext cx="80517" cy="64603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14" name="Rectangle 261"/>
            <p:cNvSpPr/>
            <p:nvPr/>
          </p:nvSpPr>
          <p:spPr>
            <a:xfrm>
              <a:off x="5930299" y="3295728"/>
              <a:ext cx="1559409" cy="28209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Oval 262"/>
            <p:cNvSpPr/>
            <p:nvPr/>
          </p:nvSpPr>
          <p:spPr>
            <a:xfrm>
              <a:off x="5930299" y="2569762"/>
              <a:ext cx="1555560" cy="133213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5" name="Group 282"/>
          <p:cNvGrpSpPr/>
          <p:nvPr/>
        </p:nvGrpSpPr>
        <p:grpSpPr>
          <a:xfrm flipH="1">
            <a:off x="2855405" y="3896860"/>
            <a:ext cx="943303" cy="2325222"/>
            <a:chOff x="7485859" y="1817257"/>
            <a:chExt cx="1571404" cy="4299380"/>
          </a:xfrm>
        </p:grpSpPr>
        <p:grpSp>
          <p:nvGrpSpPr>
            <p:cNvPr id="77" name="Group 243"/>
            <p:cNvGrpSpPr/>
            <p:nvPr/>
          </p:nvGrpSpPr>
          <p:grpSpPr>
            <a:xfrm>
              <a:off x="7635423" y="1817257"/>
              <a:ext cx="1251662" cy="1198340"/>
              <a:chOff x="7635423" y="1817257"/>
              <a:chExt cx="1251662" cy="1198340"/>
            </a:xfrm>
          </p:grpSpPr>
          <p:sp>
            <p:nvSpPr>
              <p:cNvPr id="80" name="Freeform: Shape 142"/>
              <p:cNvSpPr>
                <a:spLocks/>
              </p:cNvSpPr>
              <p:nvPr/>
            </p:nvSpPr>
            <p:spPr bwMode="auto">
              <a:xfrm>
                <a:off x="8027438" y="2316700"/>
                <a:ext cx="469622" cy="698897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1" name="Freeform: Shape 143"/>
              <p:cNvSpPr>
                <a:spLocks/>
              </p:cNvSpPr>
              <p:nvPr/>
            </p:nvSpPr>
            <p:spPr bwMode="auto">
              <a:xfrm>
                <a:off x="8144843" y="2099410"/>
                <a:ext cx="208943" cy="202697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2" name="Freeform: Shape 144"/>
              <p:cNvSpPr>
                <a:spLocks/>
              </p:cNvSpPr>
              <p:nvPr/>
            </p:nvSpPr>
            <p:spPr bwMode="auto">
              <a:xfrm>
                <a:off x="7977690" y="2172380"/>
                <a:ext cx="167154" cy="142698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3" name="Freeform: Shape 145"/>
              <p:cNvSpPr>
                <a:spLocks/>
              </p:cNvSpPr>
              <p:nvPr/>
            </p:nvSpPr>
            <p:spPr bwMode="auto">
              <a:xfrm>
                <a:off x="8282149" y="2024818"/>
                <a:ext cx="177104" cy="158914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4" name="Freeform: Shape 146"/>
              <p:cNvSpPr>
                <a:spLocks/>
              </p:cNvSpPr>
              <p:nvPr/>
            </p:nvSpPr>
            <p:spPr bwMode="auto">
              <a:xfrm>
                <a:off x="7910032" y="2293998"/>
                <a:ext cx="131335" cy="108646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5" name="Freeform: Shape 147"/>
              <p:cNvSpPr>
                <a:spLocks/>
              </p:cNvSpPr>
              <p:nvPr/>
            </p:nvSpPr>
            <p:spPr bwMode="auto">
              <a:xfrm>
                <a:off x="7872224" y="2402643"/>
                <a:ext cx="161184" cy="119996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6" name="Freeform: Shape 148"/>
              <p:cNvSpPr>
                <a:spLocks/>
              </p:cNvSpPr>
              <p:nvPr/>
            </p:nvSpPr>
            <p:spPr bwMode="auto">
              <a:xfrm>
                <a:off x="7906052" y="2512910"/>
                <a:ext cx="159194" cy="111889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7" name="Freeform: Shape 149"/>
              <p:cNvSpPr>
                <a:spLocks/>
              </p:cNvSpPr>
              <p:nvPr/>
            </p:nvSpPr>
            <p:spPr bwMode="auto">
              <a:xfrm>
                <a:off x="7766758" y="2473992"/>
                <a:ext cx="161184" cy="113510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8" name="Freeform: Shape 150"/>
              <p:cNvSpPr>
                <a:spLocks/>
              </p:cNvSpPr>
              <p:nvPr/>
            </p:nvSpPr>
            <p:spPr bwMode="auto">
              <a:xfrm>
                <a:off x="7780688" y="2310214"/>
                <a:ext cx="161184" cy="121618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9" name="Freeform: Shape 151"/>
              <p:cNvSpPr>
                <a:spLocks/>
              </p:cNvSpPr>
              <p:nvPr/>
            </p:nvSpPr>
            <p:spPr bwMode="auto">
              <a:xfrm>
                <a:off x="7720990" y="2399400"/>
                <a:ext cx="137305" cy="95673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0" name="Freeform: Shape 152"/>
              <p:cNvSpPr>
                <a:spLocks/>
              </p:cNvSpPr>
              <p:nvPr/>
            </p:nvSpPr>
            <p:spPr bwMode="auto">
              <a:xfrm>
                <a:off x="7830435" y="2164273"/>
                <a:ext cx="111436" cy="97294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1" name="Freeform: Shape 153"/>
              <p:cNvSpPr>
                <a:spLocks/>
              </p:cNvSpPr>
              <p:nvPr/>
            </p:nvSpPr>
            <p:spPr bwMode="auto">
              <a:xfrm>
                <a:off x="7726959" y="2099410"/>
                <a:ext cx="87557" cy="74592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2" name="Freeform: Shape 154"/>
              <p:cNvSpPr>
                <a:spLocks/>
              </p:cNvSpPr>
              <p:nvPr/>
            </p:nvSpPr>
            <p:spPr bwMode="auto">
              <a:xfrm>
                <a:off x="7884164" y="2068600"/>
                <a:ext cx="109446" cy="94051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3" name="Freeform: Shape 155"/>
              <p:cNvSpPr>
                <a:spLocks/>
              </p:cNvSpPr>
              <p:nvPr/>
            </p:nvSpPr>
            <p:spPr bwMode="auto">
              <a:xfrm>
                <a:off x="7898093" y="1950226"/>
                <a:ext cx="109446" cy="94051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4" name="Freeform: Shape 156"/>
              <p:cNvSpPr>
                <a:spLocks/>
              </p:cNvSpPr>
              <p:nvPr/>
            </p:nvSpPr>
            <p:spPr bwMode="auto">
              <a:xfrm>
                <a:off x="8198572" y="1817257"/>
                <a:ext cx="123375" cy="105402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5" name="Freeform: Shape 157"/>
              <p:cNvSpPr>
                <a:spLocks/>
              </p:cNvSpPr>
              <p:nvPr/>
            </p:nvSpPr>
            <p:spPr bwMode="auto">
              <a:xfrm>
                <a:off x="8620435" y="2073465"/>
                <a:ext cx="101487" cy="79457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6" name="Freeform: Shape 158"/>
              <p:cNvSpPr>
                <a:spLocks/>
              </p:cNvSpPr>
              <p:nvPr/>
            </p:nvSpPr>
            <p:spPr bwMode="auto">
              <a:xfrm>
                <a:off x="8787589" y="2268053"/>
                <a:ext cx="99496" cy="79457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7" name="Freeform: Shape 159"/>
              <p:cNvSpPr>
                <a:spLocks/>
              </p:cNvSpPr>
              <p:nvPr/>
            </p:nvSpPr>
            <p:spPr bwMode="auto">
              <a:xfrm>
                <a:off x="7635423" y="2279404"/>
                <a:ext cx="123375" cy="85944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8" name="Freeform: Shape 160"/>
              <p:cNvSpPr>
                <a:spLocks/>
              </p:cNvSpPr>
              <p:nvPr/>
            </p:nvSpPr>
            <p:spPr bwMode="auto">
              <a:xfrm>
                <a:off x="8204541" y="1964819"/>
                <a:ext cx="111436" cy="111889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9" name="Freeform: Shape 161"/>
              <p:cNvSpPr>
                <a:spLocks/>
              </p:cNvSpPr>
              <p:nvPr/>
            </p:nvSpPr>
            <p:spPr bwMode="auto">
              <a:xfrm>
                <a:off x="7746859" y="2230757"/>
                <a:ext cx="111436" cy="92430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0" name="Freeform: Shape 162"/>
              <p:cNvSpPr>
                <a:spLocks/>
              </p:cNvSpPr>
              <p:nvPr/>
            </p:nvSpPr>
            <p:spPr bwMode="auto">
              <a:xfrm>
                <a:off x="8015499" y="2018332"/>
                <a:ext cx="161184" cy="158914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1" name="Freeform: Shape 163"/>
              <p:cNvSpPr>
                <a:spLocks/>
              </p:cNvSpPr>
              <p:nvPr/>
            </p:nvSpPr>
            <p:spPr bwMode="auto">
              <a:xfrm>
                <a:off x="8276178" y="2183732"/>
                <a:ext cx="232822" cy="194588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2" name="Freeform: Shape 164"/>
              <p:cNvSpPr>
                <a:spLocks/>
              </p:cNvSpPr>
              <p:nvPr/>
            </p:nvSpPr>
            <p:spPr bwMode="auto">
              <a:xfrm>
                <a:off x="8451291" y="2274539"/>
                <a:ext cx="149245" cy="119996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3" name="Freeform: Shape 165"/>
              <p:cNvSpPr>
                <a:spLocks/>
              </p:cNvSpPr>
              <p:nvPr/>
            </p:nvSpPr>
            <p:spPr bwMode="auto">
              <a:xfrm>
                <a:off x="8606505" y="2279404"/>
                <a:ext cx="149245" cy="119996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4" name="Freeform: Shape 166"/>
              <p:cNvSpPr>
                <a:spLocks/>
              </p:cNvSpPr>
              <p:nvPr/>
            </p:nvSpPr>
            <p:spPr bwMode="auto">
              <a:xfrm>
                <a:off x="8588597" y="2183732"/>
                <a:ext cx="153225" cy="118375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5" name="Freeform: Shape 167"/>
              <p:cNvSpPr>
                <a:spLocks/>
              </p:cNvSpPr>
              <p:nvPr/>
            </p:nvSpPr>
            <p:spPr bwMode="auto">
              <a:xfrm>
                <a:off x="8465221" y="2109139"/>
                <a:ext cx="149245" cy="116753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6" name="Freeform: Shape 168"/>
              <p:cNvSpPr>
                <a:spLocks/>
              </p:cNvSpPr>
              <p:nvPr/>
            </p:nvSpPr>
            <p:spPr bwMode="auto">
              <a:xfrm>
                <a:off x="8433383" y="1985900"/>
                <a:ext cx="149245" cy="118375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7" name="Freeform: Shape 169"/>
              <p:cNvSpPr>
                <a:spLocks/>
              </p:cNvSpPr>
              <p:nvPr/>
            </p:nvSpPr>
            <p:spPr bwMode="auto">
              <a:xfrm>
                <a:off x="8294088" y="1885363"/>
                <a:ext cx="145265" cy="118375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8" name="Freeform: Shape 170"/>
              <p:cNvSpPr>
                <a:spLocks/>
              </p:cNvSpPr>
              <p:nvPr/>
            </p:nvSpPr>
            <p:spPr bwMode="auto">
              <a:xfrm>
                <a:off x="8065246" y="1859418"/>
                <a:ext cx="143274" cy="134591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9" name="Freeform: Shape 171"/>
              <p:cNvSpPr>
                <a:spLocks/>
              </p:cNvSpPr>
              <p:nvPr/>
            </p:nvSpPr>
            <p:spPr bwMode="auto">
              <a:xfrm>
                <a:off x="8489100" y="2490208"/>
                <a:ext cx="165164" cy="113510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0" name="Freeform: Shape 172"/>
              <p:cNvSpPr>
                <a:spLocks/>
              </p:cNvSpPr>
              <p:nvPr/>
            </p:nvSpPr>
            <p:spPr bwMode="auto">
              <a:xfrm>
                <a:off x="8514969" y="2396157"/>
                <a:ext cx="151234" cy="115132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1" name="Freeform: Shape 173"/>
              <p:cNvSpPr>
                <a:spLocks/>
              </p:cNvSpPr>
              <p:nvPr/>
            </p:nvSpPr>
            <p:spPr bwMode="auto">
              <a:xfrm>
                <a:off x="8709981" y="2360482"/>
                <a:ext cx="129346" cy="103780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2" name="Freeform: Shape 174"/>
              <p:cNvSpPr>
                <a:spLocks/>
              </p:cNvSpPr>
              <p:nvPr/>
            </p:nvSpPr>
            <p:spPr bwMode="auto">
              <a:xfrm>
                <a:off x="8692073" y="2444804"/>
                <a:ext cx="129346" cy="103780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78" name="Rectangle 266"/>
            <p:cNvSpPr/>
            <p:nvPr/>
          </p:nvSpPr>
          <p:spPr>
            <a:xfrm>
              <a:off x="7485859" y="3696404"/>
              <a:ext cx="1559408" cy="242023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Oval 267"/>
            <p:cNvSpPr/>
            <p:nvPr/>
          </p:nvSpPr>
          <p:spPr>
            <a:xfrm>
              <a:off x="7485859" y="2970437"/>
              <a:ext cx="1571404" cy="133213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0" name="Group 283"/>
          <p:cNvGrpSpPr/>
          <p:nvPr/>
        </p:nvGrpSpPr>
        <p:grpSpPr>
          <a:xfrm flipH="1">
            <a:off x="3483496" y="3787209"/>
            <a:ext cx="936103" cy="2506537"/>
            <a:chOff x="9017427" y="1482000"/>
            <a:chExt cx="1559409" cy="4634637"/>
          </a:xfrm>
        </p:grpSpPr>
        <p:grpSp>
          <p:nvGrpSpPr>
            <p:cNvPr id="41" name="Group 1"/>
            <p:cNvGrpSpPr/>
            <p:nvPr/>
          </p:nvGrpSpPr>
          <p:grpSpPr>
            <a:xfrm>
              <a:off x="9269052" y="1482000"/>
              <a:ext cx="1046624" cy="1002037"/>
              <a:chOff x="9269052" y="1482000"/>
              <a:chExt cx="1046624" cy="1002037"/>
            </a:xfrm>
          </p:grpSpPr>
          <p:sp>
            <p:nvSpPr>
              <p:cNvPr id="44" name="Freeform: Shape 176"/>
              <p:cNvSpPr>
                <a:spLocks/>
              </p:cNvSpPr>
              <p:nvPr/>
            </p:nvSpPr>
            <p:spPr bwMode="auto">
              <a:xfrm>
                <a:off x="9596850" y="1899628"/>
                <a:ext cx="392692" cy="584409"/>
              </a:xfrm>
              <a:custGeom>
                <a:avLst/>
                <a:gdLst>
                  <a:gd name="T0" fmla="*/ 130 w 164"/>
                  <a:gd name="T1" fmla="*/ 299 h 299"/>
                  <a:gd name="T2" fmla="*/ 123 w 164"/>
                  <a:gd name="T3" fmla="*/ 132 h 299"/>
                  <a:gd name="T4" fmla="*/ 161 w 164"/>
                  <a:gd name="T5" fmla="*/ 47 h 299"/>
                  <a:gd name="T6" fmla="*/ 143 w 164"/>
                  <a:gd name="T7" fmla="*/ 51 h 299"/>
                  <a:gd name="T8" fmla="*/ 108 w 164"/>
                  <a:gd name="T9" fmla="*/ 75 h 299"/>
                  <a:gd name="T10" fmla="*/ 80 w 164"/>
                  <a:gd name="T11" fmla="*/ 6 h 299"/>
                  <a:gd name="T12" fmla="*/ 77 w 164"/>
                  <a:gd name="T13" fmla="*/ 51 h 299"/>
                  <a:gd name="T14" fmla="*/ 48 w 164"/>
                  <a:gd name="T15" fmla="*/ 33 h 299"/>
                  <a:gd name="T16" fmla="*/ 27 w 164"/>
                  <a:gd name="T17" fmla="*/ 16 h 299"/>
                  <a:gd name="T18" fmla="*/ 52 w 164"/>
                  <a:gd name="T19" fmla="*/ 74 h 299"/>
                  <a:gd name="T20" fmla="*/ 10 w 164"/>
                  <a:gd name="T21" fmla="*/ 35 h 299"/>
                  <a:gd name="T22" fmla="*/ 9 w 164"/>
                  <a:gd name="T23" fmla="*/ 53 h 299"/>
                  <a:gd name="T24" fmla="*/ 43 w 164"/>
                  <a:gd name="T25" fmla="*/ 93 h 299"/>
                  <a:gd name="T26" fmla="*/ 10 w 164"/>
                  <a:gd name="T27" fmla="*/ 75 h 299"/>
                  <a:gd name="T28" fmla="*/ 20 w 164"/>
                  <a:gd name="T29" fmla="*/ 97 h 299"/>
                  <a:gd name="T30" fmla="*/ 71 w 164"/>
                  <a:gd name="T31" fmla="*/ 161 h 299"/>
                  <a:gd name="T32" fmla="*/ 62 w 164"/>
                  <a:gd name="T33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99">
                    <a:moveTo>
                      <a:pt x="130" y="299"/>
                    </a:moveTo>
                    <a:cubicBezTo>
                      <a:pt x="130" y="299"/>
                      <a:pt x="107" y="195"/>
                      <a:pt x="123" y="132"/>
                    </a:cubicBezTo>
                    <a:cubicBezTo>
                      <a:pt x="139" y="70"/>
                      <a:pt x="164" y="57"/>
                      <a:pt x="161" y="47"/>
                    </a:cubicBezTo>
                    <a:cubicBezTo>
                      <a:pt x="159" y="38"/>
                      <a:pt x="147" y="42"/>
                      <a:pt x="143" y="51"/>
                    </a:cubicBezTo>
                    <a:cubicBezTo>
                      <a:pt x="139" y="60"/>
                      <a:pt x="123" y="78"/>
                      <a:pt x="108" y="75"/>
                    </a:cubicBezTo>
                    <a:cubicBezTo>
                      <a:pt x="94" y="72"/>
                      <a:pt x="91" y="12"/>
                      <a:pt x="80" y="6"/>
                    </a:cubicBezTo>
                    <a:cubicBezTo>
                      <a:pt x="70" y="0"/>
                      <a:pt x="73" y="27"/>
                      <a:pt x="77" y="51"/>
                    </a:cubicBezTo>
                    <a:cubicBezTo>
                      <a:pt x="81" y="75"/>
                      <a:pt x="60" y="62"/>
                      <a:pt x="48" y="33"/>
                    </a:cubicBezTo>
                    <a:cubicBezTo>
                      <a:pt x="36" y="4"/>
                      <a:pt x="28" y="12"/>
                      <a:pt x="27" y="16"/>
                    </a:cubicBezTo>
                    <a:cubicBezTo>
                      <a:pt x="25" y="20"/>
                      <a:pt x="54" y="72"/>
                      <a:pt x="52" y="74"/>
                    </a:cubicBezTo>
                    <a:cubicBezTo>
                      <a:pt x="49" y="77"/>
                      <a:pt x="13" y="34"/>
                      <a:pt x="10" y="35"/>
                    </a:cubicBezTo>
                    <a:cubicBezTo>
                      <a:pt x="6" y="36"/>
                      <a:pt x="0" y="39"/>
                      <a:pt x="9" y="53"/>
                    </a:cubicBezTo>
                    <a:cubicBezTo>
                      <a:pt x="17" y="66"/>
                      <a:pt x="44" y="89"/>
                      <a:pt x="43" y="93"/>
                    </a:cubicBezTo>
                    <a:cubicBezTo>
                      <a:pt x="41" y="97"/>
                      <a:pt x="18" y="76"/>
                      <a:pt x="10" y="75"/>
                    </a:cubicBezTo>
                    <a:cubicBezTo>
                      <a:pt x="2" y="75"/>
                      <a:pt x="5" y="86"/>
                      <a:pt x="20" y="97"/>
                    </a:cubicBezTo>
                    <a:cubicBezTo>
                      <a:pt x="34" y="108"/>
                      <a:pt x="71" y="121"/>
                      <a:pt x="71" y="161"/>
                    </a:cubicBezTo>
                    <a:cubicBezTo>
                      <a:pt x="72" y="201"/>
                      <a:pt x="62" y="299"/>
                      <a:pt x="62" y="299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Freeform: Shape 177"/>
              <p:cNvSpPr>
                <a:spLocks/>
              </p:cNvSpPr>
              <p:nvPr/>
            </p:nvSpPr>
            <p:spPr bwMode="auto">
              <a:xfrm>
                <a:off x="9695023" y="1717933"/>
                <a:ext cx="174715" cy="169492"/>
              </a:xfrm>
              <a:custGeom>
                <a:avLst/>
                <a:gdLst>
                  <a:gd name="T0" fmla="*/ 32 w 73"/>
                  <a:gd name="T1" fmla="*/ 87 h 87"/>
                  <a:gd name="T2" fmla="*/ 1 w 73"/>
                  <a:gd name="T3" fmla="*/ 50 h 87"/>
                  <a:gd name="T4" fmla="*/ 14 w 73"/>
                  <a:gd name="T5" fmla="*/ 0 h 87"/>
                  <a:gd name="T6" fmla="*/ 32 w 73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87">
                    <a:moveTo>
                      <a:pt x="32" y="87"/>
                    </a:moveTo>
                    <a:cubicBezTo>
                      <a:pt x="32" y="87"/>
                      <a:pt x="3" y="78"/>
                      <a:pt x="1" y="50"/>
                    </a:cubicBezTo>
                    <a:cubicBezTo>
                      <a:pt x="0" y="23"/>
                      <a:pt x="14" y="0"/>
                      <a:pt x="14" y="0"/>
                    </a:cubicBezTo>
                    <a:cubicBezTo>
                      <a:pt x="14" y="0"/>
                      <a:pt x="73" y="39"/>
                      <a:pt x="32" y="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Freeform: Shape 178"/>
              <p:cNvSpPr>
                <a:spLocks/>
              </p:cNvSpPr>
              <p:nvPr/>
            </p:nvSpPr>
            <p:spPr bwMode="auto">
              <a:xfrm>
                <a:off x="9555251" y="1778950"/>
                <a:ext cx="139772" cy="119322"/>
              </a:xfrm>
              <a:custGeom>
                <a:avLst/>
                <a:gdLst>
                  <a:gd name="T0" fmla="*/ 38 w 58"/>
                  <a:gd name="T1" fmla="*/ 61 h 61"/>
                  <a:gd name="T2" fmla="*/ 7 w 58"/>
                  <a:gd name="T3" fmla="*/ 41 h 61"/>
                  <a:gd name="T4" fmla="*/ 5 w 58"/>
                  <a:gd name="T5" fmla="*/ 0 h 61"/>
                  <a:gd name="T6" fmla="*/ 38 w 58"/>
                  <a:gd name="T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1">
                    <a:moveTo>
                      <a:pt x="38" y="61"/>
                    </a:moveTo>
                    <a:cubicBezTo>
                      <a:pt x="38" y="61"/>
                      <a:pt x="14" y="61"/>
                      <a:pt x="7" y="41"/>
                    </a:cubicBezTo>
                    <a:cubicBezTo>
                      <a:pt x="0" y="20"/>
                      <a:pt x="5" y="0"/>
                      <a:pt x="5" y="0"/>
                    </a:cubicBezTo>
                    <a:cubicBezTo>
                      <a:pt x="5" y="0"/>
                      <a:pt x="58" y="17"/>
                      <a:pt x="38" y="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Freeform: Shape 179"/>
              <p:cNvSpPr>
                <a:spLocks/>
              </p:cNvSpPr>
              <p:nvPr/>
            </p:nvSpPr>
            <p:spPr bwMode="auto">
              <a:xfrm>
                <a:off x="9809836" y="1655560"/>
                <a:ext cx="148092" cy="132882"/>
              </a:xfrm>
              <a:custGeom>
                <a:avLst/>
                <a:gdLst>
                  <a:gd name="T0" fmla="*/ 17 w 62"/>
                  <a:gd name="T1" fmla="*/ 68 h 68"/>
                  <a:gd name="T2" fmla="*/ 9 w 62"/>
                  <a:gd name="T3" fmla="*/ 31 h 68"/>
                  <a:gd name="T4" fmla="*/ 36 w 62"/>
                  <a:gd name="T5" fmla="*/ 0 h 68"/>
                  <a:gd name="T6" fmla="*/ 17 w 62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8">
                    <a:moveTo>
                      <a:pt x="17" y="68"/>
                    </a:moveTo>
                    <a:cubicBezTo>
                      <a:pt x="17" y="68"/>
                      <a:pt x="0" y="51"/>
                      <a:pt x="9" y="31"/>
                    </a:cubicBezTo>
                    <a:cubicBezTo>
                      <a:pt x="18" y="11"/>
                      <a:pt x="36" y="0"/>
                      <a:pt x="36" y="0"/>
                    </a:cubicBezTo>
                    <a:cubicBezTo>
                      <a:pt x="36" y="0"/>
                      <a:pt x="62" y="50"/>
                      <a:pt x="17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8" name="Freeform: Shape 180"/>
              <p:cNvSpPr>
                <a:spLocks/>
              </p:cNvSpPr>
              <p:nvPr/>
            </p:nvSpPr>
            <p:spPr bwMode="auto">
              <a:xfrm>
                <a:off x="9498677" y="1880645"/>
                <a:ext cx="109821" cy="90848"/>
              </a:xfrm>
              <a:custGeom>
                <a:avLst/>
                <a:gdLst>
                  <a:gd name="T0" fmla="*/ 42 w 46"/>
                  <a:gd name="T1" fmla="*/ 41 h 47"/>
                  <a:gd name="T2" fmla="*/ 12 w 46"/>
                  <a:gd name="T3" fmla="*/ 32 h 47"/>
                  <a:gd name="T4" fmla="*/ 0 w 46"/>
                  <a:gd name="T5" fmla="*/ 0 h 47"/>
                  <a:gd name="T6" fmla="*/ 42 w 46"/>
                  <a:gd name="T7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7">
                    <a:moveTo>
                      <a:pt x="42" y="41"/>
                    </a:moveTo>
                    <a:cubicBezTo>
                      <a:pt x="42" y="41"/>
                      <a:pt x="23" y="47"/>
                      <a:pt x="12" y="32"/>
                    </a:cubicBezTo>
                    <a:cubicBezTo>
                      <a:pt x="1" y="18"/>
                      <a:pt x="0" y="0"/>
                      <a:pt x="0" y="0"/>
                    </a:cubicBezTo>
                    <a:cubicBezTo>
                      <a:pt x="0" y="0"/>
                      <a:pt x="46" y="1"/>
                      <a:pt x="42" y="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Freeform: Shape 181"/>
              <p:cNvSpPr>
                <a:spLocks/>
              </p:cNvSpPr>
              <p:nvPr/>
            </p:nvSpPr>
            <p:spPr bwMode="auto">
              <a:xfrm>
                <a:off x="9467062" y="1971492"/>
                <a:ext cx="134780" cy="100339"/>
              </a:xfrm>
              <a:custGeom>
                <a:avLst/>
                <a:gdLst>
                  <a:gd name="T0" fmla="*/ 56 w 56"/>
                  <a:gd name="T1" fmla="*/ 38 h 51"/>
                  <a:gd name="T2" fmla="*/ 25 w 56"/>
                  <a:gd name="T3" fmla="*/ 44 h 51"/>
                  <a:gd name="T4" fmla="*/ 0 w 56"/>
                  <a:gd name="T5" fmla="*/ 20 h 51"/>
                  <a:gd name="T6" fmla="*/ 56 w 56"/>
                  <a:gd name="T7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1">
                    <a:moveTo>
                      <a:pt x="56" y="38"/>
                    </a:moveTo>
                    <a:cubicBezTo>
                      <a:pt x="56" y="38"/>
                      <a:pt x="42" y="51"/>
                      <a:pt x="25" y="44"/>
                    </a:cubicBezTo>
                    <a:cubicBezTo>
                      <a:pt x="9" y="36"/>
                      <a:pt x="0" y="20"/>
                      <a:pt x="0" y="20"/>
                    </a:cubicBezTo>
                    <a:cubicBezTo>
                      <a:pt x="0" y="20"/>
                      <a:pt x="42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Freeform: Shape 182"/>
              <p:cNvSpPr>
                <a:spLocks/>
              </p:cNvSpPr>
              <p:nvPr/>
            </p:nvSpPr>
            <p:spPr bwMode="auto">
              <a:xfrm>
                <a:off x="9495349" y="2063696"/>
                <a:ext cx="133116" cy="93560"/>
              </a:xfrm>
              <a:custGeom>
                <a:avLst/>
                <a:gdLst>
                  <a:gd name="T0" fmla="*/ 55 w 55"/>
                  <a:gd name="T1" fmla="*/ 21 h 48"/>
                  <a:gd name="T2" fmla="*/ 34 w 55"/>
                  <a:gd name="T3" fmla="*/ 44 h 48"/>
                  <a:gd name="T4" fmla="*/ 0 w 55"/>
                  <a:gd name="T5" fmla="*/ 41 h 48"/>
                  <a:gd name="T6" fmla="*/ 55 w 55"/>
                  <a:gd name="T7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55" y="21"/>
                    </a:moveTo>
                    <a:cubicBezTo>
                      <a:pt x="55" y="21"/>
                      <a:pt x="52" y="41"/>
                      <a:pt x="34" y="44"/>
                    </a:cubicBezTo>
                    <a:cubicBezTo>
                      <a:pt x="17" y="48"/>
                      <a:pt x="0" y="41"/>
                      <a:pt x="0" y="41"/>
                    </a:cubicBezTo>
                    <a:cubicBezTo>
                      <a:pt x="0" y="41"/>
                      <a:pt x="20" y="0"/>
                      <a:pt x="55" y="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Freeform: Shape 183"/>
              <p:cNvSpPr>
                <a:spLocks/>
              </p:cNvSpPr>
              <p:nvPr/>
            </p:nvSpPr>
            <p:spPr bwMode="auto">
              <a:xfrm>
                <a:off x="9378873" y="2031154"/>
                <a:ext cx="134780" cy="94916"/>
              </a:xfrm>
              <a:custGeom>
                <a:avLst/>
                <a:gdLst>
                  <a:gd name="T0" fmla="*/ 56 w 56"/>
                  <a:gd name="T1" fmla="*/ 24 h 49"/>
                  <a:gd name="T2" fmla="*/ 34 w 56"/>
                  <a:gd name="T3" fmla="*/ 46 h 49"/>
                  <a:gd name="T4" fmla="*/ 0 w 56"/>
                  <a:gd name="T5" fmla="*/ 41 h 49"/>
                  <a:gd name="T6" fmla="*/ 56 w 56"/>
                  <a:gd name="T7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9">
                    <a:moveTo>
                      <a:pt x="56" y="24"/>
                    </a:moveTo>
                    <a:cubicBezTo>
                      <a:pt x="56" y="24"/>
                      <a:pt x="52" y="43"/>
                      <a:pt x="34" y="46"/>
                    </a:cubicBezTo>
                    <a:cubicBezTo>
                      <a:pt x="16" y="49"/>
                      <a:pt x="0" y="41"/>
                      <a:pt x="0" y="41"/>
                    </a:cubicBezTo>
                    <a:cubicBezTo>
                      <a:pt x="0" y="41"/>
                      <a:pt x="22" y="0"/>
                      <a:pt x="56" y="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Freeform: Shape 184"/>
              <p:cNvSpPr>
                <a:spLocks/>
              </p:cNvSpPr>
              <p:nvPr/>
            </p:nvSpPr>
            <p:spPr bwMode="auto">
              <a:xfrm>
                <a:off x="9390521" y="1894204"/>
                <a:ext cx="134780" cy="101696"/>
              </a:xfrm>
              <a:custGeom>
                <a:avLst/>
                <a:gdLst>
                  <a:gd name="T0" fmla="*/ 56 w 56"/>
                  <a:gd name="T1" fmla="*/ 38 h 52"/>
                  <a:gd name="T2" fmla="*/ 25 w 56"/>
                  <a:gd name="T3" fmla="*/ 44 h 52"/>
                  <a:gd name="T4" fmla="*/ 0 w 56"/>
                  <a:gd name="T5" fmla="*/ 22 h 52"/>
                  <a:gd name="T6" fmla="*/ 56 w 56"/>
                  <a:gd name="T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2">
                    <a:moveTo>
                      <a:pt x="56" y="38"/>
                    </a:moveTo>
                    <a:cubicBezTo>
                      <a:pt x="56" y="38"/>
                      <a:pt x="42" y="52"/>
                      <a:pt x="25" y="44"/>
                    </a:cubicBezTo>
                    <a:cubicBezTo>
                      <a:pt x="9" y="37"/>
                      <a:pt x="0" y="22"/>
                      <a:pt x="0" y="22"/>
                    </a:cubicBezTo>
                    <a:cubicBezTo>
                      <a:pt x="0" y="22"/>
                      <a:pt x="40" y="0"/>
                      <a:pt x="56" y="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Freeform: Shape 185"/>
              <p:cNvSpPr>
                <a:spLocks/>
              </p:cNvSpPr>
              <p:nvPr/>
            </p:nvSpPr>
            <p:spPr bwMode="auto">
              <a:xfrm>
                <a:off x="9340602" y="1968781"/>
                <a:ext cx="114813" cy="80001"/>
              </a:xfrm>
              <a:custGeom>
                <a:avLst/>
                <a:gdLst>
                  <a:gd name="T0" fmla="*/ 48 w 48"/>
                  <a:gd name="T1" fmla="*/ 26 h 41"/>
                  <a:gd name="T2" fmla="*/ 26 w 48"/>
                  <a:gd name="T3" fmla="*/ 39 h 41"/>
                  <a:gd name="T4" fmla="*/ 0 w 48"/>
                  <a:gd name="T5" fmla="*/ 28 h 41"/>
                  <a:gd name="T6" fmla="*/ 48 w 48"/>
                  <a:gd name="T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1">
                    <a:moveTo>
                      <a:pt x="48" y="26"/>
                    </a:moveTo>
                    <a:cubicBezTo>
                      <a:pt x="48" y="26"/>
                      <a:pt x="41" y="41"/>
                      <a:pt x="26" y="39"/>
                    </a:cubicBezTo>
                    <a:cubicBezTo>
                      <a:pt x="11" y="37"/>
                      <a:pt x="0" y="28"/>
                      <a:pt x="0" y="28"/>
                    </a:cubicBezTo>
                    <a:cubicBezTo>
                      <a:pt x="0" y="28"/>
                      <a:pt x="27" y="0"/>
                      <a:pt x="4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Freeform: Shape 186"/>
              <p:cNvSpPr>
                <a:spLocks/>
              </p:cNvSpPr>
              <p:nvPr/>
            </p:nvSpPr>
            <p:spPr bwMode="auto">
              <a:xfrm>
                <a:off x="9432119" y="1772170"/>
                <a:ext cx="93181" cy="81356"/>
              </a:xfrm>
              <a:custGeom>
                <a:avLst/>
                <a:gdLst>
                  <a:gd name="T0" fmla="*/ 39 w 39"/>
                  <a:gd name="T1" fmla="*/ 34 h 41"/>
                  <a:gd name="T2" fmla="*/ 13 w 39"/>
                  <a:gd name="T3" fmla="*/ 30 h 41"/>
                  <a:gd name="T4" fmla="*/ 0 w 39"/>
                  <a:gd name="T5" fmla="*/ 6 h 41"/>
                  <a:gd name="T6" fmla="*/ 39 w 39"/>
                  <a:gd name="T7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1">
                    <a:moveTo>
                      <a:pt x="39" y="34"/>
                    </a:moveTo>
                    <a:cubicBezTo>
                      <a:pt x="39" y="34"/>
                      <a:pt x="24" y="41"/>
                      <a:pt x="13" y="30"/>
                    </a:cubicBezTo>
                    <a:cubicBezTo>
                      <a:pt x="3" y="20"/>
                      <a:pt x="0" y="6"/>
                      <a:pt x="0" y="6"/>
                    </a:cubicBezTo>
                    <a:cubicBezTo>
                      <a:pt x="0" y="6"/>
                      <a:pt x="37" y="0"/>
                      <a:pt x="39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Freeform: Shape 187"/>
              <p:cNvSpPr>
                <a:spLocks/>
              </p:cNvSpPr>
              <p:nvPr/>
            </p:nvSpPr>
            <p:spPr bwMode="auto">
              <a:xfrm>
                <a:off x="9345594" y="1717933"/>
                <a:ext cx="73214" cy="62373"/>
              </a:xfrm>
              <a:custGeom>
                <a:avLst/>
                <a:gdLst>
                  <a:gd name="T0" fmla="*/ 31 w 31"/>
                  <a:gd name="T1" fmla="*/ 27 h 32"/>
                  <a:gd name="T2" fmla="*/ 11 w 31"/>
                  <a:gd name="T3" fmla="*/ 24 h 32"/>
                  <a:gd name="T4" fmla="*/ 0 w 31"/>
                  <a:gd name="T5" fmla="*/ 4 h 32"/>
                  <a:gd name="T6" fmla="*/ 31 w 31"/>
                  <a:gd name="T7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2">
                    <a:moveTo>
                      <a:pt x="31" y="27"/>
                    </a:moveTo>
                    <a:cubicBezTo>
                      <a:pt x="31" y="27"/>
                      <a:pt x="19" y="32"/>
                      <a:pt x="11" y="24"/>
                    </a:cubicBezTo>
                    <a:cubicBezTo>
                      <a:pt x="2" y="16"/>
                      <a:pt x="0" y="4"/>
                      <a:pt x="0" y="4"/>
                    </a:cubicBezTo>
                    <a:cubicBezTo>
                      <a:pt x="0" y="4"/>
                      <a:pt x="30" y="0"/>
                      <a:pt x="31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Freeform: Shape 188"/>
              <p:cNvSpPr>
                <a:spLocks/>
              </p:cNvSpPr>
              <p:nvPr/>
            </p:nvSpPr>
            <p:spPr bwMode="auto">
              <a:xfrm>
                <a:off x="9477046" y="1692170"/>
                <a:ext cx="91518" cy="78644"/>
              </a:xfrm>
              <a:custGeom>
                <a:avLst/>
                <a:gdLst>
                  <a:gd name="T0" fmla="*/ 32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2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2" y="36"/>
                    </a:moveTo>
                    <a:cubicBezTo>
                      <a:pt x="32" y="36"/>
                      <a:pt x="16" y="40"/>
                      <a:pt x="8" y="27"/>
                    </a:cubicBezTo>
                    <a:cubicBezTo>
                      <a:pt x="0" y="15"/>
                      <a:pt x="0" y="0"/>
                      <a:pt x="0" y="0"/>
                    </a:cubicBezTo>
                    <a:cubicBezTo>
                      <a:pt x="0" y="0"/>
                      <a:pt x="38" y="4"/>
                      <a:pt x="32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Freeform: Shape 189"/>
              <p:cNvSpPr>
                <a:spLocks/>
              </p:cNvSpPr>
              <p:nvPr/>
            </p:nvSpPr>
            <p:spPr bwMode="auto">
              <a:xfrm>
                <a:off x="9488693" y="1593187"/>
                <a:ext cx="91518" cy="78644"/>
              </a:xfrm>
              <a:custGeom>
                <a:avLst/>
                <a:gdLst>
                  <a:gd name="T0" fmla="*/ 31 w 38"/>
                  <a:gd name="T1" fmla="*/ 36 h 40"/>
                  <a:gd name="T2" fmla="*/ 8 w 38"/>
                  <a:gd name="T3" fmla="*/ 27 h 40"/>
                  <a:gd name="T4" fmla="*/ 0 w 38"/>
                  <a:gd name="T5" fmla="*/ 0 h 40"/>
                  <a:gd name="T6" fmla="*/ 31 w 38"/>
                  <a:gd name="T7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0">
                    <a:moveTo>
                      <a:pt x="31" y="36"/>
                    </a:moveTo>
                    <a:cubicBezTo>
                      <a:pt x="31" y="36"/>
                      <a:pt x="15" y="40"/>
                      <a:pt x="8" y="27"/>
                    </a:cubicBezTo>
                    <a:cubicBezTo>
                      <a:pt x="0" y="14"/>
                      <a:pt x="0" y="0"/>
                      <a:pt x="0" y="0"/>
                    </a:cubicBezTo>
                    <a:cubicBezTo>
                      <a:pt x="0" y="0"/>
                      <a:pt x="38" y="3"/>
                      <a:pt x="31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Freeform: Shape 190"/>
              <p:cNvSpPr>
                <a:spLocks/>
              </p:cNvSpPr>
              <p:nvPr/>
            </p:nvSpPr>
            <p:spPr bwMode="auto">
              <a:xfrm>
                <a:off x="9739950" y="1482000"/>
                <a:ext cx="103165" cy="88136"/>
              </a:xfrm>
              <a:custGeom>
                <a:avLst/>
                <a:gdLst>
                  <a:gd name="T0" fmla="*/ 11 w 43"/>
                  <a:gd name="T1" fmla="*/ 45 h 45"/>
                  <a:gd name="T2" fmla="*/ 7 w 43"/>
                  <a:gd name="T3" fmla="*/ 20 h 45"/>
                  <a:gd name="T4" fmla="*/ 27 w 43"/>
                  <a:gd name="T5" fmla="*/ 0 h 45"/>
                  <a:gd name="T6" fmla="*/ 11 w 43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45">
                    <a:moveTo>
                      <a:pt x="11" y="45"/>
                    </a:moveTo>
                    <a:cubicBezTo>
                      <a:pt x="11" y="45"/>
                      <a:pt x="0" y="33"/>
                      <a:pt x="7" y="20"/>
                    </a:cubicBezTo>
                    <a:cubicBezTo>
                      <a:pt x="14" y="7"/>
                      <a:pt x="27" y="0"/>
                      <a:pt x="27" y="0"/>
                    </a:cubicBezTo>
                    <a:cubicBezTo>
                      <a:pt x="27" y="0"/>
                      <a:pt x="43" y="34"/>
                      <a:pt x="11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Freeform: Shape 191"/>
              <p:cNvSpPr>
                <a:spLocks/>
              </p:cNvSpPr>
              <p:nvPr/>
            </p:nvSpPr>
            <p:spPr bwMode="auto">
              <a:xfrm>
                <a:off x="10092707" y="1696238"/>
                <a:ext cx="84862" cy="66441"/>
              </a:xfrm>
              <a:custGeom>
                <a:avLst/>
                <a:gdLst>
                  <a:gd name="T0" fmla="*/ 3 w 35"/>
                  <a:gd name="T1" fmla="*/ 29 h 34"/>
                  <a:gd name="T2" fmla="*/ 11 w 35"/>
                  <a:gd name="T3" fmla="*/ 8 h 34"/>
                  <a:gd name="T4" fmla="*/ 35 w 35"/>
                  <a:gd name="T5" fmla="*/ 0 h 34"/>
                  <a:gd name="T6" fmla="*/ 3 w 35"/>
                  <a:gd name="T7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9"/>
                    </a:moveTo>
                    <a:cubicBezTo>
                      <a:pt x="3" y="29"/>
                      <a:pt x="0" y="15"/>
                      <a:pt x="11" y="8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3" y="34"/>
                      <a:pt x="3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Freeform: Shape 192"/>
              <p:cNvSpPr>
                <a:spLocks/>
              </p:cNvSpPr>
              <p:nvPr/>
            </p:nvSpPr>
            <p:spPr bwMode="auto">
              <a:xfrm>
                <a:off x="10232479" y="1858950"/>
                <a:ext cx="83197" cy="66441"/>
              </a:xfrm>
              <a:custGeom>
                <a:avLst/>
                <a:gdLst>
                  <a:gd name="T0" fmla="*/ 3 w 35"/>
                  <a:gd name="T1" fmla="*/ 28 h 34"/>
                  <a:gd name="T2" fmla="*/ 11 w 35"/>
                  <a:gd name="T3" fmla="*/ 7 h 34"/>
                  <a:gd name="T4" fmla="*/ 35 w 35"/>
                  <a:gd name="T5" fmla="*/ 0 h 34"/>
                  <a:gd name="T6" fmla="*/ 3 w 35"/>
                  <a:gd name="T7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4">
                    <a:moveTo>
                      <a:pt x="3" y="28"/>
                    </a:moveTo>
                    <a:cubicBezTo>
                      <a:pt x="3" y="28"/>
                      <a:pt x="0" y="14"/>
                      <a:pt x="11" y="7"/>
                    </a:cubicBezTo>
                    <a:cubicBezTo>
                      <a:pt x="22" y="0"/>
                      <a:pt x="35" y="0"/>
                      <a:pt x="35" y="0"/>
                    </a:cubicBezTo>
                    <a:cubicBezTo>
                      <a:pt x="35" y="0"/>
                      <a:pt x="32" y="34"/>
                      <a:pt x="3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Freeform: Shape 193"/>
              <p:cNvSpPr>
                <a:spLocks/>
              </p:cNvSpPr>
              <p:nvPr/>
            </p:nvSpPr>
            <p:spPr bwMode="auto">
              <a:xfrm>
                <a:off x="9269052" y="1868441"/>
                <a:ext cx="103165" cy="71865"/>
              </a:xfrm>
              <a:custGeom>
                <a:avLst/>
                <a:gdLst>
                  <a:gd name="T0" fmla="*/ 43 w 43"/>
                  <a:gd name="T1" fmla="*/ 25 h 37"/>
                  <a:gd name="T2" fmla="*/ 22 w 43"/>
                  <a:gd name="T3" fmla="*/ 34 h 37"/>
                  <a:gd name="T4" fmla="*/ 0 w 43"/>
                  <a:gd name="T5" fmla="*/ 21 h 37"/>
                  <a:gd name="T6" fmla="*/ 43 w 43"/>
                  <a:gd name="T7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7">
                    <a:moveTo>
                      <a:pt x="43" y="25"/>
                    </a:moveTo>
                    <a:cubicBezTo>
                      <a:pt x="43" y="25"/>
                      <a:pt x="35" y="37"/>
                      <a:pt x="22" y="34"/>
                    </a:cubicBezTo>
                    <a:cubicBezTo>
                      <a:pt x="9" y="31"/>
                      <a:pt x="0" y="21"/>
                      <a:pt x="0" y="21"/>
                    </a:cubicBezTo>
                    <a:cubicBezTo>
                      <a:pt x="0" y="21"/>
                      <a:pt x="27" y="0"/>
                      <a:pt x="43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Freeform: Shape 194"/>
              <p:cNvSpPr>
                <a:spLocks/>
              </p:cNvSpPr>
              <p:nvPr/>
            </p:nvSpPr>
            <p:spPr bwMode="auto">
              <a:xfrm>
                <a:off x="9744941" y="1605390"/>
                <a:ext cx="93181" cy="93560"/>
              </a:xfrm>
              <a:custGeom>
                <a:avLst/>
                <a:gdLst>
                  <a:gd name="T0" fmla="*/ 15 w 39"/>
                  <a:gd name="T1" fmla="*/ 48 h 48"/>
                  <a:gd name="T2" fmla="*/ 1 w 39"/>
                  <a:gd name="T3" fmla="*/ 26 h 48"/>
                  <a:gd name="T4" fmla="*/ 11 w 39"/>
                  <a:gd name="T5" fmla="*/ 0 h 48"/>
                  <a:gd name="T6" fmla="*/ 15 w 3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8">
                    <a:moveTo>
                      <a:pt x="15" y="48"/>
                    </a:moveTo>
                    <a:cubicBezTo>
                      <a:pt x="15" y="48"/>
                      <a:pt x="0" y="41"/>
                      <a:pt x="1" y="26"/>
                    </a:cubicBezTo>
                    <a:cubicBezTo>
                      <a:pt x="2" y="11"/>
                      <a:pt x="11" y="0"/>
                      <a:pt x="11" y="0"/>
                    </a:cubicBezTo>
                    <a:cubicBezTo>
                      <a:pt x="11" y="0"/>
                      <a:pt x="39" y="25"/>
                      <a:pt x="15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Freeform: Shape 195"/>
              <p:cNvSpPr>
                <a:spLocks/>
              </p:cNvSpPr>
              <p:nvPr/>
            </p:nvSpPr>
            <p:spPr bwMode="auto">
              <a:xfrm>
                <a:off x="9362233" y="1827763"/>
                <a:ext cx="93181" cy="77289"/>
              </a:xfrm>
              <a:custGeom>
                <a:avLst/>
                <a:gdLst>
                  <a:gd name="T0" fmla="*/ 39 w 39"/>
                  <a:gd name="T1" fmla="*/ 33 h 40"/>
                  <a:gd name="T2" fmla="*/ 14 w 39"/>
                  <a:gd name="T3" fmla="*/ 30 h 40"/>
                  <a:gd name="T4" fmla="*/ 0 w 39"/>
                  <a:gd name="T5" fmla="*/ 5 h 40"/>
                  <a:gd name="T6" fmla="*/ 39 w 39"/>
                  <a:gd name="T7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0">
                    <a:moveTo>
                      <a:pt x="39" y="33"/>
                    </a:moveTo>
                    <a:cubicBezTo>
                      <a:pt x="39" y="33"/>
                      <a:pt x="24" y="40"/>
                      <a:pt x="14" y="30"/>
                    </a:cubicBezTo>
                    <a:cubicBezTo>
                      <a:pt x="3" y="19"/>
                      <a:pt x="0" y="5"/>
                      <a:pt x="0" y="5"/>
                    </a:cubicBezTo>
                    <a:cubicBezTo>
                      <a:pt x="0" y="5"/>
                      <a:pt x="38" y="0"/>
                      <a:pt x="39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Freeform: Shape 196"/>
              <p:cNvSpPr>
                <a:spLocks/>
              </p:cNvSpPr>
              <p:nvPr/>
            </p:nvSpPr>
            <p:spPr bwMode="auto">
              <a:xfrm>
                <a:off x="9586867" y="1650136"/>
                <a:ext cx="134780" cy="132882"/>
              </a:xfrm>
              <a:custGeom>
                <a:avLst/>
                <a:gdLst>
                  <a:gd name="T0" fmla="*/ 25 w 56"/>
                  <a:gd name="T1" fmla="*/ 68 h 68"/>
                  <a:gd name="T2" fmla="*/ 1 w 56"/>
                  <a:gd name="T3" fmla="*/ 40 h 68"/>
                  <a:gd name="T4" fmla="*/ 11 w 56"/>
                  <a:gd name="T5" fmla="*/ 0 h 68"/>
                  <a:gd name="T6" fmla="*/ 25 w 56"/>
                  <a:gd name="T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25" y="68"/>
                    </a:moveTo>
                    <a:cubicBezTo>
                      <a:pt x="25" y="68"/>
                      <a:pt x="3" y="61"/>
                      <a:pt x="1" y="40"/>
                    </a:cubicBezTo>
                    <a:cubicBezTo>
                      <a:pt x="0" y="19"/>
                      <a:pt x="11" y="0"/>
                      <a:pt x="11" y="0"/>
                    </a:cubicBezTo>
                    <a:cubicBezTo>
                      <a:pt x="11" y="0"/>
                      <a:pt x="56" y="31"/>
                      <a:pt x="25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Freeform: Shape 197"/>
              <p:cNvSpPr>
                <a:spLocks/>
              </p:cNvSpPr>
              <p:nvPr/>
            </p:nvSpPr>
            <p:spPr bwMode="auto">
              <a:xfrm>
                <a:off x="9804843" y="1788441"/>
                <a:ext cx="194682" cy="162712"/>
              </a:xfrm>
              <a:custGeom>
                <a:avLst/>
                <a:gdLst>
                  <a:gd name="T0" fmla="*/ 21 w 81"/>
                  <a:gd name="T1" fmla="*/ 83 h 83"/>
                  <a:gd name="T2" fmla="*/ 14 w 81"/>
                  <a:gd name="T3" fmla="*/ 36 h 83"/>
                  <a:gd name="T4" fmla="*/ 51 w 81"/>
                  <a:gd name="T5" fmla="*/ 0 h 83"/>
                  <a:gd name="T6" fmla="*/ 21 w 81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83">
                    <a:moveTo>
                      <a:pt x="21" y="83"/>
                    </a:moveTo>
                    <a:cubicBezTo>
                      <a:pt x="21" y="83"/>
                      <a:pt x="0" y="60"/>
                      <a:pt x="14" y="36"/>
                    </a:cubicBezTo>
                    <a:cubicBezTo>
                      <a:pt x="27" y="12"/>
                      <a:pt x="51" y="0"/>
                      <a:pt x="51" y="0"/>
                    </a:cubicBezTo>
                    <a:cubicBezTo>
                      <a:pt x="51" y="0"/>
                      <a:pt x="81" y="65"/>
                      <a:pt x="21" y="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Freeform: Shape 198"/>
              <p:cNvSpPr>
                <a:spLocks/>
              </p:cNvSpPr>
              <p:nvPr/>
            </p:nvSpPr>
            <p:spPr bwMode="auto">
              <a:xfrm>
                <a:off x="9951271" y="1864374"/>
                <a:ext cx="124797" cy="100339"/>
              </a:xfrm>
              <a:custGeom>
                <a:avLst/>
                <a:gdLst>
                  <a:gd name="T0" fmla="*/ 10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0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0" y="51"/>
                    </a:moveTo>
                    <a:cubicBezTo>
                      <a:pt x="10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Freeform: Shape 199"/>
              <p:cNvSpPr>
                <a:spLocks/>
              </p:cNvSpPr>
              <p:nvPr/>
            </p:nvSpPr>
            <p:spPr bwMode="auto">
              <a:xfrm>
                <a:off x="10081059" y="1868441"/>
                <a:ext cx="124797" cy="100339"/>
              </a:xfrm>
              <a:custGeom>
                <a:avLst/>
                <a:gdLst>
                  <a:gd name="T0" fmla="*/ 0 w 52"/>
                  <a:gd name="T1" fmla="*/ 33 h 51"/>
                  <a:gd name="T2" fmla="*/ 17 w 52"/>
                  <a:gd name="T3" fmla="*/ 7 h 51"/>
                  <a:gd name="T4" fmla="*/ 52 w 52"/>
                  <a:gd name="T5" fmla="*/ 5 h 51"/>
                  <a:gd name="T6" fmla="*/ 0 w 52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0" y="33"/>
                    </a:moveTo>
                    <a:cubicBezTo>
                      <a:pt x="0" y="33"/>
                      <a:pt x="0" y="13"/>
                      <a:pt x="17" y="7"/>
                    </a:cubicBezTo>
                    <a:cubicBezTo>
                      <a:pt x="35" y="0"/>
                      <a:pt x="52" y="5"/>
                      <a:pt x="52" y="5"/>
                    </a:cubicBezTo>
                    <a:cubicBezTo>
                      <a:pt x="52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Freeform: Shape 200"/>
              <p:cNvSpPr>
                <a:spLocks/>
              </p:cNvSpPr>
              <p:nvPr/>
            </p:nvSpPr>
            <p:spPr bwMode="auto">
              <a:xfrm>
                <a:off x="10066084" y="1788441"/>
                <a:ext cx="128125" cy="98984"/>
              </a:xfrm>
              <a:custGeom>
                <a:avLst/>
                <a:gdLst>
                  <a:gd name="T0" fmla="*/ 0 w 53"/>
                  <a:gd name="T1" fmla="*/ 33 h 51"/>
                  <a:gd name="T2" fmla="*/ 18 w 53"/>
                  <a:gd name="T3" fmla="*/ 6 h 51"/>
                  <a:gd name="T4" fmla="*/ 53 w 53"/>
                  <a:gd name="T5" fmla="*/ 5 h 51"/>
                  <a:gd name="T6" fmla="*/ 0 w 53"/>
                  <a:gd name="T7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1">
                    <a:moveTo>
                      <a:pt x="0" y="33"/>
                    </a:moveTo>
                    <a:cubicBezTo>
                      <a:pt x="0" y="33"/>
                      <a:pt x="0" y="12"/>
                      <a:pt x="18" y="6"/>
                    </a:cubicBezTo>
                    <a:cubicBezTo>
                      <a:pt x="35" y="0"/>
                      <a:pt x="53" y="5"/>
                      <a:pt x="53" y="5"/>
                    </a:cubicBezTo>
                    <a:cubicBezTo>
                      <a:pt x="53" y="5"/>
                      <a:pt x="38" y="51"/>
                      <a:pt x="0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9" name="Freeform: Shape 201"/>
              <p:cNvSpPr>
                <a:spLocks/>
              </p:cNvSpPr>
              <p:nvPr/>
            </p:nvSpPr>
            <p:spPr bwMode="auto">
              <a:xfrm>
                <a:off x="9962919" y="1726068"/>
                <a:ext cx="124797" cy="97627"/>
              </a:xfrm>
              <a:custGeom>
                <a:avLst/>
                <a:gdLst>
                  <a:gd name="T0" fmla="*/ 11 w 52"/>
                  <a:gd name="T1" fmla="*/ 50 h 50"/>
                  <a:gd name="T2" fmla="*/ 12 w 52"/>
                  <a:gd name="T3" fmla="*/ 19 h 50"/>
                  <a:gd name="T4" fmla="*/ 42 w 52"/>
                  <a:gd name="T5" fmla="*/ 0 h 50"/>
                  <a:gd name="T6" fmla="*/ 11 w 5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0">
                    <a:moveTo>
                      <a:pt x="11" y="50"/>
                    </a:moveTo>
                    <a:cubicBezTo>
                      <a:pt x="11" y="50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6"/>
                      <a:pt x="11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Freeform: Shape 202"/>
              <p:cNvSpPr>
                <a:spLocks/>
              </p:cNvSpPr>
              <p:nvPr/>
            </p:nvSpPr>
            <p:spPr bwMode="auto">
              <a:xfrm>
                <a:off x="9936296" y="1623017"/>
                <a:ext cx="124797" cy="98984"/>
              </a:xfrm>
              <a:custGeom>
                <a:avLst/>
                <a:gdLst>
                  <a:gd name="T0" fmla="*/ 11 w 52"/>
                  <a:gd name="T1" fmla="*/ 51 h 51"/>
                  <a:gd name="T2" fmla="*/ 12 w 52"/>
                  <a:gd name="T3" fmla="*/ 19 h 51"/>
                  <a:gd name="T4" fmla="*/ 42 w 52"/>
                  <a:gd name="T5" fmla="*/ 0 h 51"/>
                  <a:gd name="T6" fmla="*/ 11 w 52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1">
                    <a:moveTo>
                      <a:pt x="11" y="51"/>
                    </a:moveTo>
                    <a:cubicBezTo>
                      <a:pt x="11" y="51"/>
                      <a:pt x="0" y="33"/>
                      <a:pt x="12" y="19"/>
                    </a:cubicBezTo>
                    <a:cubicBezTo>
                      <a:pt x="24" y="5"/>
                      <a:pt x="42" y="0"/>
                      <a:pt x="42" y="0"/>
                    </a:cubicBezTo>
                    <a:cubicBezTo>
                      <a:pt x="42" y="0"/>
                      <a:pt x="52" y="47"/>
                      <a:pt x="11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1" name="Freeform: Shape 203"/>
              <p:cNvSpPr>
                <a:spLocks/>
              </p:cNvSpPr>
              <p:nvPr/>
            </p:nvSpPr>
            <p:spPr bwMode="auto">
              <a:xfrm>
                <a:off x="9819819" y="1538949"/>
                <a:ext cx="121469" cy="98984"/>
              </a:xfrm>
              <a:custGeom>
                <a:avLst/>
                <a:gdLst>
                  <a:gd name="T0" fmla="*/ 10 w 51"/>
                  <a:gd name="T1" fmla="*/ 51 h 51"/>
                  <a:gd name="T2" fmla="*/ 11 w 51"/>
                  <a:gd name="T3" fmla="*/ 19 h 51"/>
                  <a:gd name="T4" fmla="*/ 41 w 51"/>
                  <a:gd name="T5" fmla="*/ 0 h 51"/>
                  <a:gd name="T6" fmla="*/ 10 w 5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10" y="51"/>
                    </a:moveTo>
                    <a:cubicBezTo>
                      <a:pt x="10" y="51"/>
                      <a:pt x="0" y="33"/>
                      <a:pt x="11" y="19"/>
                    </a:cubicBezTo>
                    <a:cubicBezTo>
                      <a:pt x="23" y="5"/>
                      <a:pt x="41" y="0"/>
                      <a:pt x="41" y="0"/>
                    </a:cubicBezTo>
                    <a:cubicBezTo>
                      <a:pt x="41" y="0"/>
                      <a:pt x="51" y="47"/>
                      <a:pt x="10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Freeform: Shape 204"/>
              <p:cNvSpPr>
                <a:spLocks/>
              </p:cNvSpPr>
              <p:nvPr/>
            </p:nvSpPr>
            <p:spPr bwMode="auto">
              <a:xfrm>
                <a:off x="9628465" y="1517254"/>
                <a:ext cx="119804" cy="112543"/>
              </a:xfrm>
              <a:custGeom>
                <a:avLst/>
                <a:gdLst>
                  <a:gd name="T0" fmla="*/ 25 w 50"/>
                  <a:gd name="T1" fmla="*/ 58 h 58"/>
                  <a:gd name="T2" fmla="*/ 3 w 50"/>
                  <a:gd name="T3" fmla="*/ 35 h 58"/>
                  <a:gd name="T4" fmla="*/ 9 w 50"/>
                  <a:gd name="T5" fmla="*/ 0 h 58"/>
                  <a:gd name="T6" fmla="*/ 25 w 50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8">
                    <a:moveTo>
                      <a:pt x="25" y="58"/>
                    </a:moveTo>
                    <a:cubicBezTo>
                      <a:pt x="25" y="58"/>
                      <a:pt x="5" y="53"/>
                      <a:pt x="3" y="35"/>
                    </a:cubicBezTo>
                    <a:cubicBezTo>
                      <a:pt x="0" y="17"/>
                      <a:pt x="9" y="0"/>
                      <a:pt x="9" y="0"/>
                    </a:cubicBezTo>
                    <a:cubicBezTo>
                      <a:pt x="9" y="0"/>
                      <a:pt x="50" y="24"/>
                      <a:pt x="25" y="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3" name="Freeform: Shape 205"/>
              <p:cNvSpPr>
                <a:spLocks/>
              </p:cNvSpPr>
              <p:nvPr/>
            </p:nvSpPr>
            <p:spPr bwMode="auto">
              <a:xfrm>
                <a:off x="9982886" y="2044713"/>
                <a:ext cx="138108" cy="94916"/>
              </a:xfrm>
              <a:custGeom>
                <a:avLst/>
                <a:gdLst>
                  <a:gd name="T0" fmla="*/ 0 w 58"/>
                  <a:gd name="T1" fmla="*/ 19 h 49"/>
                  <a:gd name="T2" fmla="*/ 25 w 58"/>
                  <a:gd name="T3" fmla="*/ 0 h 49"/>
                  <a:gd name="T4" fmla="*/ 58 w 58"/>
                  <a:gd name="T5" fmla="*/ 10 h 49"/>
                  <a:gd name="T6" fmla="*/ 0 w 58"/>
                  <a:gd name="T7" fmla="*/ 1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49">
                    <a:moveTo>
                      <a:pt x="0" y="19"/>
                    </a:moveTo>
                    <a:cubicBezTo>
                      <a:pt x="0" y="19"/>
                      <a:pt x="7" y="0"/>
                      <a:pt x="25" y="0"/>
                    </a:cubicBezTo>
                    <a:cubicBezTo>
                      <a:pt x="43" y="0"/>
                      <a:pt x="58" y="10"/>
                      <a:pt x="58" y="10"/>
                    </a:cubicBezTo>
                    <a:cubicBezTo>
                      <a:pt x="58" y="10"/>
                      <a:pt x="29" y="49"/>
                      <a:pt x="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4" name="Freeform: Shape 206"/>
              <p:cNvSpPr>
                <a:spLocks/>
              </p:cNvSpPr>
              <p:nvPr/>
            </p:nvSpPr>
            <p:spPr bwMode="auto">
              <a:xfrm>
                <a:off x="10004517" y="1966069"/>
                <a:ext cx="126460" cy="96272"/>
              </a:xfrm>
              <a:custGeom>
                <a:avLst/>
                <a:gdLst>
                  <a:gd name="T0" fmla="*/ 0 w 53"/>
                  <a:gd name="T1" fmla="*/ 20 h 49"/>
                  <a:gd name="T2" fmla="*/ 23 w 53"/>
                  <a:gd name="T3" fmla="*/ 0 h 49"/>
                  <a:gd name="T4" fmla="*/ 53 w 53"/>
                  <a:gd name="T5" fmla="*/ 11 h 49"/>
                  <a:gd name="T6" fmla="*/ 0 w 5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20"/>
                    </a:moveTo>
                    <a:cubicBezTo>
                      <a:pt x="0" y="20"/>
                      <a:pt x="7" y="1"/>
                      <a:pt x="23" y="0"/>
                    </a:cubicBezTo>
                    <a:cubicBezTo>
                      <a:pt x="39" y="0"/>
                      <a:pt x="53" y="11"/>
                      <a:pt x="53" y="11"/>
                    </a:cubicBezTo>
                    <a:cubicBezTo>
                      <a:pt x="53" y="11"/>
                      <a:pt x="26" y="49"/>
                      <a:pt x="0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5" name="Freeform: Shape 207"/>
              <p:cNvSpPr>
                <a:spLocks/>
              </p:cNvSpPr>
              <p:nvPr/>
            </p:nvSpPr>
            <p:spPr bwMode="auto">
              <a:xfrm>
                <a:off x="10167584" y="1936238"/>
                <a:ext cx="108157" cy="86780"/>
              </a:xfrm>
              <a:custGeom>
                <a:avLst/>
                <a:gdLst>
                  <a:gd name="T0" fmla="*/ 0 w 45"/>
                  <a:gd name="T1" fmla="*/ 15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5"/>
                    </a:moveTo>
                    <a:cubicBezTo>
                      <a:pt x="0" y="15"/>
                      <a:pt x="10" y="0"/>
                      <a:pt x="23" y="4"/>
                    </a:cubicBezTo>
                    <a:cubicBezTo>
                      <a:pt x="37" y="8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6" name="Freeform: Shape 208"/>
              <p:cNvSpPr>
                <a:spLocks/>
              </p:cNvSpPr>
              <p:nvPr/>
            </p:nvSpPr>
            <p:spPr bwMode="auto">
              <a:xfrm>
                <a:off x="10152609" y="2006747"/>
                <a:ext cx="108157" cy="86780"/>
              </a:xfrm>
              <a:custGeom>
                <a:avLst/>
                <a:gdLst>
                  <a:gd name="T0" fmla="*/ 0 w 45"/>
                  <a:gd name="T1" fmla="*/ 14 h 44"/>
                  <a:gd name="T2" fmla="*/ 23 w 45"/>
                  <a:gd name="T3" fmla="*/ 4 h 44"/>
                  <a:gd name="T4" fmla="*/ 45 w 45"/>
                  <a:gd name="T5" fmla="*/ 19 h 44"/>
                  <a:gd name="T6" fmla="*/ 0 w 45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4">
                    <a:moveTo>
                      <a:pt x="0" y="14"/>
                    </a:moveTo>
                    <a:cubicBezTo>
                      <a:pt x="0" y="14"/>
                      <a:pt x="10" y="0"/>
                      <a:pt x="23" y="4"/>
                    </a:cubicBezTo>
                    <a:cubicBezTo>
                      <a:pt x="37" y="7"/>
                      <a:pt x="45" y="19"/>
                      <a:pt x="45" y="19"/>
                    </a:cubicBezTo>
                    <a:cubicBezTo>
                      <a:pt x="45" y="19"/>
                      <a:pt x="15" y="44"/>
                      <a:pt x="0" y="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2" name="Rectangle 274"/>
            <p:cNvSpPr/>
            <p:nvPr/>
          </p:nvSpPr>
          <p:spPr>
            <a:xfrm>
              <a:off x="9017427" y="3154252"/>
              <a:ext cx="1559409" cy="29623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Oval 275"/>
            <p:cNvSpPr/>
            <p:nvPr/>
          </p:nvSpPr>
          <p:spPr>
            <a:xfrm>
              <a:off x="9017427" y="2430642"/>
              <a:ext cx="1555560" cy="13297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96" name="Rectangle 295"/>
          <p:cNvSpPr/>
          <p:nvPr/>
        </p:nvSpPr>
        <p:spPr>
          <a:xfrm>
            <a:off x="1858315" y="1128534"/>
            <a:ext cx="6077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cam?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3132397" y="2734812"/>
            <a:ext cx="779314" cy="20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Left Brace 298"/>
          <p:cNvSpPr/>
          <p:nvPr/>
        </p:nvSpPr>
        <p:spPr>
          <a:xfrm rot="5400000">
            <a:off x="3339051" y="2110425"/>
            <a:ext cx="376968" cy="7608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extBox 299"/>
          <p:cNvSpPr txBox="1"/>
          <p:nvPr/>
        </p:nvSpPr>
        <p:spPr>
          <a:xfrm>
            <a:off x="3225171" y="1985140"/>
            <a:ext cx="9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301" name="Rectangle 300"/>
          <p:cNvSpPr/>
          <p:nvPr/>
        </p:nvSpPr>
        <p:spPr>
          <a:xfrm>
            <a:off x="3132397" y="3613461"/>
            <a:ext cx="4252942" cy="1750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Left Brace 301"/>
          <p:cNvSpPr/>
          <p:nvPr/>
        </p:nvSpPr>
        <p:spPr>
          <a:xfrm rot="5400000">
            <a:off x="5061550" y="1291168"/>
            <a:ext cx="323324" cy="41522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extBox 302"/>
          <p:cNvSpPr txBox="1"/>
          <p:nvPr/>
        </p:nvSpPr>
        <p:spPr>
          <a:xfrm>
            <a:off x="4716016" y="281067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14412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2" grpId="0" animBg="1"/>
      <p:bldP spid="297" grpId="0" animBg="1"/>
      <p:bldP spid="299" grpId="0" animBg="1"/>
      <p:bldP spid="300" grpId="0"/>
      <p:bldP spid="301" grpId="0" animBg="1"/>
      <p:bldP spid="302" grpId="0" animBg="1"/>
      <p:bldP spid="3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091">
            <a:off x="1210155" y="286160"/>
            <a:ext cx="6338052" cy="32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9"/>
          <p:cNvSpPr txBox="1"/>
          <p:nvPr/>
        </p:nvSpPr>
        <p:spPr>
          <a:xfrm>
            <a:off x="1972636" y="1492424"/>
            <a:ext cx="4847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2.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Kiến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tạo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tri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thức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mới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610" y="-25111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18" y="879516"/>
            <a:ext cx="1102698" cy="1022486"/>
          </a:xfrm>
          <a:prstGeom prst="rect">
            <a:avLst/>
          </a:prstGeom>
        </p:spPr>
      </p:pic>
      <p:grpSp>
        <p:nvGrpSpPr>
          <p:cNvPr id="37" name="4b4c2808-0d1f-4e56-b42d-ea05f3860765"/>
          <p:cNvGrpSpPr>
            <a:grpSpLocks noChangeAspect="1"/>
          </p:cNvGrpSpPr>
          <p:nvPr/>
        </p:nvGrpSpPr>
        <p:grpSpPr>
          <a:xfrm>
            <a:off x="683568" y="1492424"/>
            <a:ext cx="3498953" cy="2548454"/>
            <a:chOff x="2550078" y="1216025"/>
            <a:chExt cx="3842524" cy="2798693"/>
          </a:xfrm>
        </p:grpSpPr>
        <p:grpSp>
          <p:nvGrpSpPr>
            <p:cNvPr id="38" name="组合 37"/>
            <p:cNvGrpSpPr/>
            <p:nvPr/>
          </p:nvGrpSpPr>
          <p:grpSpPr>
            <a:xfrm>
              <a:off x="2906955" y="1216025"/>
              <a:ext cx="3330090" cy="1855463"/>
              <a:chOff x="2906955" y="1127125"/>
              <a:chExt cx="3330090" cy="1855463"/>
            </a:xfrm>
          </p:grpSpPr>
          <p:sp>
            <p:nvSpPr>
              <p:cNvPr id="80" name="矩形 79"/>
              <p:cNvSpPr>
                <a:spLocks/>
              </p:cNvSpPr>
              <p:nvPr/>
            </p:nvSpPr>
            <p:spPr bwMode="auto">
              <a:xfrm>
                <a:off x="5008189" y="1313114"/>
                <a:ext cx="365336" cy="60446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81" name="组合 80"/>
              <p:cNvGrpSpPr/>
              <p:nvPr/>
            </p:nvGrpSpPr>
            <p:grpSpPr>
              <a:xfrm>
                <a:off x="2906955" y="1127125"/>
                <a:ext cx="3330090" cy="1855463"/>
                <a:chOff x="2906955" y="1624214"/>
                <a:chExt cx="3330090" cy="1855463"/>
              </a:xfrm>
            </p:grpSpPr>
            <p:sp>
              <p:nvSpPr>
                <p:cNvPr id="82" name="任意多边形: 形状 81"/>
                <p:cNvSpPr>
                  <a:spLocks/>
                </p:cNvSpPr>
                <p:nvPr/>
              </p:nvSpPr>
              <p:spPr bwMode="auto">
                <a:xfrm>
                  <a:off x="2906955" y="3138697"/>
                  <a:ext cx="701888" cy="340980"/>
                </a:xfrm>
                <a:custGeom>
                  <a:avLst/>
                  <a:gdLst/>
                  <a:ahLst/>
                  <a:cxnLst>
                    <a:cxn ang="0">
                      <a:pos x="0" y="17"/>
                    </a:cxn>
                    <a:cxn ang="0">
                      <a:pos x="317" y="154"/>
                    </a:cxn>
                    <a:cxn ang="0">
                      <a:pos x="317" y="117"/>
                    </a:cxn>
                    <a:cxn ang="0">
                      <a:pos x="126" y="0"/>
                    </a:cxn>
                    <a:cxn ang="0">
                      <a:pos x="0" y="17"/>
                    </a:cxn>
                  </a:cxnLst>
                  <a:rect l="0" t="0" r="r" b="b"/>
                  <a:pathLst>
                    <a:path w="317" h="154">
                      <a:moveTo>
                        <a:pt x="0" y="17"/>
                      </a:moveTo>
                      <a:lnTo>
                        <a:pt x="317" y="154"/>
                      </a:lnTo>
                      <a:lnTo>
                        <a:pt x="317" y="117"/>
                      </a:lnTo>
                      <a:lnTo>
                        <a:pt x="12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任意多边形: 形状 82"/>
                <p:cNvSpPr>
                  <a:spLocks/>
                </p:cNvSpPr>
                <p:nvPr/>
              </p:nvSpPr>
              <p:spPr bwMode="auto">
                <a:xfrm>
                  <a:off x="5546228" y="3182980"/>
                  <a:ext cx="690817" cy="247985"/>
                </a:xfrm>
                <a:custGeom>
                  <a:avLst/>
                  <a:gdLst/>
                  <a:ahLst/>
                  <a:cxnLst>
                    <a:cxn ang="0">
                      <a:pos x="199" y="0"/>
                    </a:cxn>
                    <a:cxn ang="0">
                      <a:pos x="312" y="0"/>
                    </a:cxn>
                    <a:cxn ang="0">
                      <a:pos x="0" y="112"/>
                    </a:cxn>
                    <a:cxn ang="0">
                      <a:pos x="2" y="79"/>
                    </a:cxn>
                    <a:cxn ang="0">
                      <a:pos x="199" y="0"/>
                    </a:cxn>
                  </a:cxnLst>
                  <a:rect l="0" t="0" r="r" b="b"/>
                  <a:pathLst>
                    <a:path w="312" h="112">
                      <a:moveTo>
                        <a:pt x="199" y="0"/>
                      </a:moveTo>
                      <a:lnTo>
                        <a:pt x="312" y="0"/>
                      </a:lnTo>
                      <a:lnTo>
                        <a:pt x="0" y="112"/>
                      </a:lnTo>
                      <a:lnTo>
                        <a:pt x="2" y="79"/>
                      </a:lnTo>
                      <a:lnTo>
                        <a:pt x="199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任意多边形: 形状 83"/>
                <p:cNvSpPr>
                  <a:spLocks/>
                </p:cNvSpPr>
                <p:nvPr/>
              </p:nvSpPr>
              <p:spPr bwMode="auto">
                <a:xfrm>
                  <a:off x="2906955" y="1624214"/>
                  <a:ext cx="3330090" cy="1558766"/>
                </a:xfrm>
                <a:custGeom>
                  <a:avLst/>
                  <a:gdLst/>
                  <a:ahLst/>
                  <a:cxnLst>
                    <a:cxn ang="0">
                      <a:pos x="1391" y="704"/>
                    </a:cxn>
                    <a:cxn ang="0">
                      <a:pos x="1504" y="704"/>
                    </a:cxn>
                    <a:cxn ang="0">
                      <a:pos x="746" y="0"/>
                    </a:cxn>
                    <a:cxn ang="0">
                      <a:pos x="0" y="701"/>
                    </a:cxn>
                    <a:cxn ang="0">
                      <a:pos x="118" y="701"/>
                    </a:cxn>
                    <a:cxn ang="0">
                      <a:pos x="753" y="106"/>
                    </a:cxn>
                    <a:cxn ang="0">
                      <a:pos x="1391" y="704"/>
                    </a:cxn>
                  </a:cxnLst>
                  <a:rect l="0" t="0" r="r" b="b"/>
                  <a:pathLst>
                    <a:path w="1504" h="704">
                      <a:moveTo>
                        <a:pt x="1391" y="704"/>
                      </a:moveTo>
                      <a:lnTo>
                        <a:pt x="1504" y="704"/>
                      </a:lnTo>
                      <a:lnTo>
                        <a:pt x="746" y="0"/>
                      </a:lnTo>
                      <a:lnTo>
                        <a:pt x="0" y="701"/>
                      </a:lnTo>
                      <a:lnTo>
                        <a:pt x="118" y="701"/>
                      </a:lnTo>
                      <a:lnTo>
                        <a:pt x="753" y="106"/>
                      </a:lnTo>
                      <a:lnTo>
                        <a:pt x="1391" y="704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>
                  <a:spLocks/>
                </p:cNvSpPr>
                <p:nvPr/>
              </p:nvSpPr>
              <p:spPr bwMode="auto">
                <a:xfrm>
                  <a:off x="3168225" y="1836773"/>
                  <a:ext cx="2838547" cy="1594192"/>
                </a:xfrm>
                <a:custGeom>
                  <a:avLst/>
                  <a:gdLst/>
                  <a:ahLst/>
                  <a:cxnLst>
                    <a:cxn ang="0">
                      <a:pos x="184" y="720"/>
                    </a:cxn>
                    <a:cxn ang="0">
                      <a:pos x="0" y="607"/>
                    </a:cxn>
                    <a:cxn ang="0">
                      <a:pos x="635" y="0"/>
                    </a:cxn>
                    <a:cxn ang="0">
                      <a:pos x="1282" y="608"/>
                    </a:cxn>
                    <a:cxn ang="0">
                      <a:pos x="1067" y="711"/>
                    </a:cxn>
                    <a:cxn ang="0">
                      <a:pos x="1074" y="607"/>
                    </a:cxn>
                    <a:cxn ang="0">
                      <a:pos x="1179" y="608"/>
                    </a:cxn>
                    <a:cxn ang="0">
                      <a:pos x="632" y="82"/>
                    </a:cxn>
                    <a:cxn ang="0">
                      <a:pos x="85" y="607"/>
                    </a:cxn>
                    <a:cxn ang="0">
                      <a:pos x="189" y="608"/>
                    </a:cxn>
                    <a:cxn ang="0">
                      <a:pos x="184" y="720"/>
                    </a:cxn>
                  </a:cxnLst>
                  <a:rect l="0" t="0" r="r" b="b"/>
                  <a:pathLst>
                    <a:path w="1282" h="720">
                      <a:moveTo>
                        <a:pt x="184" y="720"/>
                      </a:moveTo>
                      <a:lnTo>
                        <a:pt x="0" y="607"/>
                      </a:lnTo>
                      <a:lnTo>
                        <a:pt x="635" y="0"/>
                      </a:lnTo>
                      <a:lnTo>
                        <a:pt x="1282" y="608"/>
                      </a:lnTo>
                      <a:lnTo>
                        <a:pt x="1067" y="711"/>
                      </a:lnTo>
                      <a:lnTo>
                        <a:pt x="1074" y="607"/>
                      </a:lnTo>
                      <a:lnTo>
                        <a:pt x="1179" y="608"/>
                      </a:lnTo>
                      <a:lnTo>
                        <a:pt x="632" y="82"/>
                      </a:lnTo>
                      <a:lnTo>
                        <a:pt x="85" y="607"/>
                      </a:lnTo>
                      <a:lnTo>
                        <a:pt x="189" y="608"/>
                      </a:lnTo>
                      <a:lnTo>
                        <a:pt x="184" y="72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9" name="任意多边形: 形状 38"/>
            <p:cNvSpPr>
              <a:spLocks/>
            </p:cNvSpPr>
            <p:nvPr/>
          </p:nvSpPr>
          <p:spPr bwMode="auto">
            <a:xfrm>
              <a:off x="3168225" y="1428584"/>
              <a:ext cx="2838547" cy="1594192"/>
            </a:xfrm>
            <a:custGeom>
              <a:avLst/>
              <a:gdLst/>
              <a:ahLst/>
              <a:cxnLst>
                <a:cxn ang="0">
                  <a:pos x="184" y="720"/>
                </a:cxn>
                <a:cxn ang="0">
                  <a:pos x="0" y="607"/>
                </a:cxn>
                <a:cxn ang="0">
                  <a:pos x="635" y="0"/>
                </a:cxn>
                <a:cxn ang="0">
                  <a:pos x="1282" y="608"/>
                </a:cxn>
                <a:cxn ang="0">
                  <a:pos x="1067" y="711"/>
                </a:cxn>
                <a:cxn ang="0">
                  <a:pos x="1074" y="607"/>
                </a:cxn>
                <a:cxn ang="0">
                  <a:pos x="1179" y="608"/>
                </a:cxn>
                <a:cxn ang="0">
                  <a:pos x="632" y="82"/>
                </a:cxn>
                <a:cxn ang="0">
                  <a:pos x="85" y="607"/>
                </a:cxn>
                <a:cxn ang="0">
                  <a:pos x="189" y="608"/>
                </a:cxn>
                <a:cxn ang="0">
                  <a:pos x="184" y="720"/>
                </a:cxn>
              </a:cxnLst>
              <a:rect l="0" t="0" r="r" b="b"/>
              <a:pathLst>
                <a:path w="1282" h="720">
                  <a:moveTo>
                    <a:pt x="184" y="720"/>
                  </a:moveTo>
                  <a:lnTo>
                    <a:pt x="0" y="607"/>
                  </a:lnTo>
                  <a:lnTo>
                    <a:pt x="635" y="0"/>
                  </a:lnTo>
                  <a:lnTo>
                    <a:pt x="1282" y="608"/>
                  </a:lnTo>
                  <a:lnTo>
                    <a:pt x="1067" y="711"/>
                  </a:lnTo>
                  <a:lnTo>
                    <a:pt x="1074" y="607"/>
                  </a:lnTo>
                  <a:lnTo>
                    <a:pt x="1179" y="608"/>
                  </a:lnTo>
                  <a:lnTo>
                    <a:pt x="632" y="82"/>
                  </a:lnTo>
                  <a:lnTo>
                    <a:pt x="85" y="607"/>
                  </a:lnTo>
                  <a:lnTo>
                    <a:pt x="189" y="608"/>
                  </a:lnTo>
                  <a:lnTo>
                    <a:pt x="184" y="72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>
              <a:spLocks/>
            </p:cNvSpPr>
            <p:nvPr/>
          </p:nvSpPr>
          <p:spPr bwMode="auto">
            <a:xfrm>
              <a:off x="4051674" y="1605716"/>
              <a:ext cx="1018512" cy="673103"/>
            </a:xfrm>
            <a:custGeom>
              <a:avLst/>
              <a:gdLst/>
              <a:ahLst/>
              <a:cxnLst>
                <a:cxn ang="0">
                  <a:pos x="310" y="142"/>
                </a:cxn>
                <a:cxn ang="0">
                  <a:pos x="158" y="0"/>
                </a:cxn>
                <a:cxn ang="0">
                  <a:pos x="0" y="142"/>
                </a:cxn>
                <a:cxn ang="0">
                  <a:pos x="112" y="142"/>
                </a:cxn>
                <a:cxn ang="0">
                  <a:pos x="110" y="164"/>
                </a:cxn>
                <a:cxn ang="0">
                  <a:pos x="155" y="205"/>
                </a:cxn>
                <a:cxn ang="0">
                  <a:pos x="200" y="164"/>
                </a:cxn>
                <a:cxn ang="0">
                  <a:pos x="197" y="142"/>
                </a:cxn>
                <a:cxn ang="0">
                  <a:pos x="310" y="142"/>
                </a:cxn>
              </a:cxnLst>
              <a:rect l="0" t="0" r="r" b="b"/>
              <a:pathLst>
                <a:path w="310" h="205">
                  <a:moveTo>
                    <a:pt x="310" y="142"/>
                  </a:moveTo>
                  <a:cubicBezTo>
                    <a:pt x="158" y="0"/>
                    <a:pt x="158" y="0"/>
                    <a:pt x="158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12" y="142"/>
                    <a:pt x="112" y="142"/>
                    <a:pt x="112" y="142"/>
                  </a:cubicBezTo>
                  <a:cubicBezTo>
                    <a:pt x="108" y="149"/>
                    <a:pt x="110" y="155"/>
                    <a:pt x="110" y="164"/>
                  </a:cubicBezTo>
                  <a:cubicBezTo>
                    <a:pt x="110" y="188"/>
                    <a:pt x="131" y="205"/>
                    <a:pt x="155" y="205"/>
                  </a:cubicBezTo>
                  <a:cubicBezTo>
                    <a:pt x="179" y="205"/>
                    <a:pt x="200" y="188"/>
                    <a:pt x="200" y="164"/>
                  </a:cubicBezTo>
                  <a:cubicBezTo>
                    <a:pt x="200" y="156"/>
                    <a:pt x="201" y="149"/>
                    <a:pt x="197" y="142"/>
                  </a:cubicBezTo>
                  <a:cubicBezTo>
                    <a:pt x="310" y="142"/>
                    <a:pt x="310" y="142"/>
                    <a:pt x="310" y="1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>
              <a:spLocks/>
            </p:cNvSpPr>
            <p:nvPr/>
          </p:nvSpPr>
          <p:spPr bwMode="auto">
            <a:xfrm>
              <a:off x="5118897" y="3033848"/>
              <a:ext cx="6643" cy="4428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19131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>
              <a:spLocks/>
            </p:cNvSpPr>
            <p:nvPr/>
          </p:nvSpPr>
          <p:spPr bwMode="auto">
            <a:xfrm>
              <a:off x="4859840" y="2088402"/>
              <a:ext cx="918875" cy="945445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74" y="108"/>
                </a:cxn>
                <a:cxn ang="0">
                  <a:pos x="65" y="100"/>
                </a:cxn>
                <a:cxn ang="0">
                  <a:pos x="42" y="93"/>
                </a:cxn>
                <a:cxn ang="0">
                  <a:pos x="0" y="134"/>
                </a:cxn>
                <a:cxn ang="0">
                  <a:pos x="41" y="175"/>
                </a:cxn>
                <a:cxn ang="0">
                  <a:pos x="67" y="167"/>
                </a:cxn>
                <a:cxn ang="0">
                  <a:pos x="76" y="158"/>
                </a:cxn>
                <a:cxn ang="0">
                  <a:pos x="81" y="288"/>
                </a:cxn>
                <a:cxn ang="0">
                  <a:pos x="109" y="288"/>
                </a:cxn>
                <a:cxn ang="0">
                  <a:pos x="95" y="256"/>
                </a:cxn>
                <a:cxn ang="0">
                  <a:pos x="140" y="212"/>
                </a:cxn>
                <a:cxn ang="0">
                  <a:pos x="185" y="256"/>
                </a:cxn>
                <a:cxn ang="0">
                  <a:pos x="173" y="288"/>
                </a:cxn>
                <a:cxn ang="0">
                  <a:pos x="210" y="287"/>
                </a:cxn>
                <a:cxn ang="0">
                  <a:pos x="209" y="207"/>
                </a:cxn>
                <a:cxn ang="0">
                  <a:pos x="280" y="210"/>
                </a:cxn>
                <a:cxn ang="0">
                  <a:pos x="70" y="0"/>
                </a:cxn>
              </a:cxnLst>
              <a:rect l="0" t="0" r="r" b="b"/>
              <a:pathLst>
                <a:path w="280" h="288">
                  <a:moveTo>
                    <a:pt x="70" y="0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71" y="105"/>
                    <a:pt x="68" y="102"/>
                    <a:pt x="65" y="100"/>
                  </a:cubicBezTo>
                  <a:cubicBezTo>
                    <a:pt x="58" y="96"/>
                    <a:pt x="50" y="93"/>
                    <a:pt x="42" y="93"/>
                  </a:cubicBezTo>
                  <a:cubicBezTo>
                    <a:pt x="19" y="93"/>
                    <a:pt x="0" y="111"/>
                    <a:pt x="0" y="134"/>
                  </a:cubicBezTo>
                  <a:cubicBezTo>
                    <a:pt x="0" y="156"/>
                    <a:pt x="18" y="175"/>
                    <a:pt x="41" y="175"/>
                  </a:cubicBezTo>
                  <a:cubicBezTo>
                    <a:pt x="51" y="175"/>
                    <a:pt x="60" y="172"/>
                    <a:pt x="67" y="167"/>
                  </a:cubicBezTo>
                  <a:cubicBezTo>
                    <a:pt x="70" y="164"/>
                    <a:pt x="73" y="161"/>
                    <a:pt x="76" y="15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9" y="288"/>
                    <a:pt x="109" y="288"/>
                    <a:pt x="109" y="288"/>
                  </a:cubicBezTo>
                  <a:cubicBezTo>
                    <a:pt x="103" y="279"/>
                    <a:pt x="95" y="267"/>
                    <a:pt x="95" y="256"/>
                  </a:cubicBezTo>
                  <a:cubicBezTo>
                    <a:pt x="95" y="229"/>
                    <a:pt x="114" y="212"/>
                    <a:pt x="140" y="212"/>
                  </a:cubicBezTo>
                  <a:cubicBezTo>
                    <a:pt x="166" y="212"/>
                    <a:pt x="185" y="230"/>
                    <a:pt x="185" y="256"/>
                  </a:cubicBezTo>
                  <a:cubicBezTo>
                    <a:pt x="185" y="266"/>
                    <a:pt x="178" y="280"/>
                    <a:pt x="173" y="288"/>
                  </a:cubicBezTo>
                  <a:cubicBezTo>
                    <a:pt x="210" y="287"/>
                    <a:pt x="210" y="287"/>
                    <a:pt x="210" y="287"/>
                  </a:cubicBezTo>
                  <a:cubicBezTo>
                    <a:pt x="209" y="207"/>
                    <a:pt x="209" y="207"/>
                    <a:pt x="209" y="207"/>
                  </a:cubicBezTo>
                  <a:cubicBezTo>
                    <a:pt x="280" y="210"/>
                    <a:pt x="280" y="210"/>
                    <a:pt x="280" y="210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>
              <a:spLocks/>
            </p:cNvSpPr>
            <p:nvPr/>
          </p:nvSpPr>
          <p:spPr bwMode="auto">
            <a:xfrm>
              <a:off x="4000748" y="3044918"/>
              <a:ext cx="6643" cy="221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F40B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>
              <a:spLocks/>
            </p:cNvSpPr>
            <p:nvPr/>
          </p:nvSpPr>
          <p:spPr bwMode="auto">
            <a:xfrm>
              <a:off x="3343144" y="2088402"/>
              <a:ext cx="925517" cy="949874"/>
            </a:xfrm>
            <a:custGeom>
              <a:avLst/>
              <a:gdLst/>
              <a:ahLst/>
              <a:cxnLst>
                <a:cxn ang="0">
                  <a:pos x="240" y="95"/>
                </a:cxn>
                <a:cxn ang="0">
                  <a:pos x="217" y="101"/>
                </a:cxn>
                <a:cxn ang="0">
                  <a:pos x="208" y="110"/>
                </a:cxn>
                <a:cxn ang="0">
                  <a:pos x="212" y="0"/>
                </a:cxn>
                <a:cxn ang="0">
                  <a:pos x="0" y="212"/>
                </a:cxn>
                <a:cxn ang="0">
                  <a:pos x="71" y="209"/>
                </a:cxn>
                <a:cxn ang="0">
                  <a:pos x="71" y="286"/>
                </a:cxn>
                <a:cxn ang="0">
                  <a:pos x="110" y="287"/>
                </a:cxn>
                <a:cxn ang="0">
                  <a:pos x="97" y="262"/>
                </a:cxn>
                <a:cxn ang="0">
                  <a:pos x="145" y="212"/>
                </a:cxn>
                <a:cxn ang="0">
                  <a:pos x="188" y="257"/>
                </a:cxn>
                <a:cxn ang="0">
                  <a:pos x="171" y="286"/>
                </a:cxn>
                <a:cxn ang="0">
                  <a:pos x="201" y="289"/>
                </a:cxn>
                <a:cxn ang="0">
                  <a:pos x="206" y="160"/>
                </a:cxn>
                <a:cxn ang="0">
                  <a:pos x="215" y="169"/>
                </a:cxn>
                <a:cxn ang="0">
                  <a:pos x="240" y="177"/>
                </a:cxn>
                <a:cxn ang="0">
                  <a:pos x="282" y="136"/>
                </a:cxn>
                <a:cxn ang="0">
                  <a:pos x="240" y="95"/>
                </a:cxn>
              </a:cxnLst>
              <a:rect l="0" t="0" r="r" b="b"/>
              <a:pathLst>
                <a:path w="282" h="289">
                  <a:moveTo>
                    <a:pt x="240" y="95"/>
                  </a:moveTo>
                  <a:cubicBezTo>
                    <a:pt x="231" y="95"/>
                    <a:pt x="223" y="97"/>
                    <a:pt x="217" y="101"/>
                  </a:cubicBezTo>
                  <a:cubicBezTo>
                    <a:pt x="213" y="104"/>
                    <a:pt x="210" y="106"/>
                    <a:pt x="208" y="11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71" y="209"/>
                    <a:pt x="71" y="209"/>
                    <a:pt x="71" y="209"/>
                  </a:cubicBezTo>
                  <a:cubicBezTo>
                    <a:pt x="71" y="286"/>
                    <a:pt x="71" y="286"/>
                    <a:pt x="71" y="286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03" y="281"/>
                    <a:pt x="97" y="271"/>
                    <a:pt x="97" y="262"/>
                  </a:cubicBezTo>
                  <a:cubicBezTo>
                    <a:pt x="97" y="230"/>
                    <a:pt x="118" y="212"/>
                    <a:pt x="145" y="212"/>
                  </a:cubicBezTo>
                  <a:cubicBezTo>
                    <a:pt x="171" y="212"/>
                    <a:pt x="188" y="230"/>
                    <a:pt x="188" y="257"/>
                  </a:cubicBezTo>
                  <a:cubicBezTo>
                    <a:pt x="188" y="267"/>
                    <a:pt x="181" y="280"/>
                    <a:pt x="171" y="286"/>
                  </a:cubicBezTo>
                  <a:cubicBezTo>
                    <a:pt x="201" y="289"/>
                    <a:pt x="201" y="289"/>
                    <a:pt x="201" y="289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8" y="163"/>
                    <a:pt x="211" y="166"/>
                    <a:pt x="215" y="169"/>
                  </a:cubicBezTo>
                  <a:cubicBezTo>
                    <a:pt x="222" y="174"/>
                    <a:pt x="231" y="177"/>
                    <a:pt x="240" y="177"/>
                  </a:cubicBezTo>
                  <a:cubicBezTo>
                    <a:pt x="263" y="177"/>
                    <a:pt x="282" y="159"/>
                    <a:pt x="282" y="136"/>
                  </a:cubicBezTo>
                  <a:cubicBezTo>
                    <a:pt x="282" y="113"/>
                    <a:pt x="263" y="95"/>
                    <a:pt x="240" y="95"/>
                  </a:cubicBezTo>
                </a:path>
              </a:pathLst>
            </a:custGeom>
            <a:solidFill>
              <a:schemeClr val="accent3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>
              <a:spLocks/>
            </p:cNvSpPr>
            <p:nvPr/>
          </p:nvSpPr>
          <p:spPr bwMode="auto">
            <a:xfrm>
              <a:off x="4022889" y="2093659"/>
              <a:ext cx="1080508" cy="96094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8" y="9"/>
                </a:cxn>
                <a:cxn ang="0">
                  <a:pos x="5" y="103"/>
                </a:cxn>
                <a:cxn ang="0">
                  <a:pos x="34" y="93"/>
                </a:cxn>
                <a:cxn ang="0">
                  <a:pos x="83" y="140"/>
                </a:cxn>
                <a:cxn ang="0">
                  <a:pos x="34" y="188"/>
                </a:cxn>
                <a:cxn ang="0">
                  <a:pos x="3" y="177"/>
                </a:cxn>
                <a:cxn ang="0">
                  <a:pos x="0" y="289"/>
                </a:cxn>
                <a:cxn ang="0">
                  <a:pos x="122" y="290"/>
                </a:cxn>
                <a:cxn ang="0">
                  <a:pos x="115" y="266"/>
                </a:cxn>
                <a:cxn ang="0">
                  <a:pos x="164" y="219"/>
                </a:cxn>
                <a:cxn ang="0">
                  <a:pos x="213" y="266"/>
                </a:cxn>
                <a:cxn ang="0">
                  <a:pos x="205" y="291"/>
                </a:cxn>
                <a:cxn ang="0">
                  <a:pos x="329" y="293"/>
                </a:cxn>
                <a:cxn ang="0">
                  <a:pos x="326" y="175"/>
                </a:cxn>
                <a:cxn ang="0">
                  <a:pos x="297" y="185"/>
                </a:cxn>
                <a:cxn ang="0">
                  <a:pos x="248" y="138"/>
                </a:cxn>
                <a:cxn ang="0">
                  <a:pos x="297" y="90"/>
                </a:cxn>
                <a:cxn ang="0">
                  <a:pos x="323" y="98"/>
                </a:cxn>
                <a:cxn ang="0">
                  <a:pos x="320" y="5"/>
                </a:cxn>
                <a:cxn ang="0">
                  <a:pos x="316" y="1"/>
                </a:cxn>
                <a:cxn ang="0">
                  <a:pos x="210" y="1"/>
                </a:cxn>
                <a:cxn ang="0">
                  <a:pos x="213" y="17"/>
                </a:cxn>
                <a:cxn ang="0">
                  <a:pos x="164" y="64"/>
                </a:cxn>
                <a:cxn ang="0">
                  <a:pos x="115" y="17"/>
                </a:cxn>
                <a:cxn ang="0">
                  <a:pos x="119" y="0"/>
                </a:cxn>
                <a:cxn ang="0">
                  <a:pos x="17" y="0"/>
                </a:cxn>
              </a:cxnLst>
              <a:rect l="0" t="0" r="r" b="b"/>
              <a:pathLst>
                <a:path w="329" h="293">
                  <a:moveTo>
                    <a:pt x="17" y="0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13" y="97"/>
                    <a:pt x="23" y="93"/>
                    <a:pt x="34" y="93"/>
                  </a:cubicBezTo>
                  <a:cubicBezTo>
                    <a:pt x="61" y="93"/>
                    <a:pt x="83" y="114"/>
                    <a:pt x="83" y="140"/>
                  </a:cubicBezTo>
                  <a:cubicBezTo>
                    <a:pt x="83" y="166"/>
                    <a:pt x="61" y="188"/>
                    <a:pt x="34" y="188"/>
                  </a:cubicBezTo>
                  <a:cubicBezTo>
                    <a:pt x="22" y="188"/>
                    <a:pt x="11" y="183"/>
                    <a:pt x="3" y="177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122" y="290"/>
                    <a:pt x="122" y="290"/>
                    <a:pt x="122" y="290"/>
                  </a:cubicBezTo>
                  <a:cubicBezTo>
                    <a:pt x="118" y="283"/>
                    <a:pt x="115" y="275"/>
                    <a:pt x="115" y="266"/>
                  </a:cubicBezTo>
                  <a:cubicBezTo>
                    <a:pt x="115" y="240"/>
                    <a:pt x="137" y="219"/>
                    <a:pt x="164" y="219"/>
                  </a:cubicBezTo>
                  <a:cubicBezTo>
                    <a:pt x="191" y="219"/>
                    <a:pt x="213" y="240"/>
                    <a:pt x="213" y="266"/>
                  </a:cubicBezTo>
                  <a:cubicBezTo>
                    <a:pt x="213" y="275"/>
                    <a:pt x="210" y="284"/>
                    <a:pt x="205" y="291"/>
                  </a:cubicBezTo>
                  <a:cubicBezTo>
                    <a:pt x="329" y="293"/>
                    <a:pt x="329" y="293"/>
                    <a:pt x="329" y="293"/>
                  </a:cubicBezTo>
                  <a:cubicBezTo>
                    <a:pt x="326" y="175"/>
                    <a:pt x="326" y="175"/>
                    <a:pt x="326" y="175"/>
                  </a:cubicBezTo>
                  <a:cubicBezTo>
                    <a:pt x="318" y="181"/>
                    <a:pt x="307" y="185"/>
                    <a:pt x="297" y="185"/>
                  </a:cubicBezTo>
                  <a:cubicBezTo>
                    <a:pt x="270" y="185"/>
                    <a:pt x="248" y="164"/>
                    <a:pt x="248" y="138"/>
                  </a:cubicBezTo>
                  <a:cubicBezTo>
                    <a:pt x="248" y="112"/>
                    <a:pt x="270" y="90"/>
                    <a:pt x="297" y="90"/>
                  </a:cubicBezTo>
                  <a:cubicBezTo>
                    <a:pt x="306" y="90"/>
                    <a:pt x="316" y="93"/>
                    <a:pt x="323" y="98"/>
                  </a:cubicBezTo>
                  <a:cubicBezTo>
                    <a:pt x="320" y="5"/>
                    <a:pt x="320" y="5"/>
                    <a:pt x="320" y="5"/>
                  </a:cubicBezTo>
                  <a:cubicBezTo>
                    <a:pt x="316" y="1"/>
                    <a:pt x="316" y="1"/>
                    <a:pt x="316" y="1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11" y="6"/>
                    <a:pt x="213" y="11"/>
                    <a:pt x="213" y="17"/>
                  </a:cubicBezTo>
                  <a:cubicBezTo>
                    <a:pt x="213" y="43"/>
                    <a:pt x="191" y="64"/>
                    <a:pt x="164" y="64"/>
                  </a:cubicBezTo>
                  <a:cubicBezTo>
                    <a:pt x="137" y="64"/>
                    <a:pt x="115" y="43"/>
                    <a:pt x="115" y="17"/>
                  </a:cubicBezTo>
                  <a:cubicBezTo>
                    <a:pt x="115" y="11"/>
                    <a:pt x="117" y="6"/>
                    <a:pt x="119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>
              <a:spLocks/>
            </p:cNvSpPr>
            <p:nvPr/>
          </p:nvSpPr>
          <p:spPr bwMode="auto">
            <a:xfrm>
              <a:off x="4049459" y="2079546"/>
              <a:ext cx="1025155" cy="28785"/>
            </a:xfrm>
            <a:custGeom>
              <a:avLst/>
              <a:gdLst/>
              <a:ahLst/>
              <a:cxnLst>
                <a:cxn ang="0">
                  <a:pos x="457" y="1"/>
                </a:cxn>
                <a:cxn ang="0">
                  <a:pos x="463" y="7"/>
                </a:cxn>
                <a:cxn ang="0">
                  <a:pos x="463" y="1"/>
                </a:cxn>
                <a:cxn ang="0">
                  <a:pos x="457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463" h="13">
                  <a:moveTo>
                    <a:pt x="457" y="1"/>
                  </a:moveTo>
                  <a:lnTo>
                    <a:pt x="463" y="7"/>
                  </a:lnTo>
                  <a:lnTo>
                    <a:pt x="463" y="1"/>
                  </a:lnTo>
                  <a:lnTo>
                    <a:pt x="457" y="1"/>
                  </a:lnTo>
                  <a:close/>
                  <a:moveTo>
                    <a:pt x="0" y="0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857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>
              <a:spLocks/>
            </p:cNvSpPr>
            <p:nvPr/>
          </p:nvSpPr>
          <p:spPr bwMode="auto">
            <a:xfrm>
              <a:off x="4049459" y="2079546"/>
              <a:ext cx="1025155" cy="28785"/>
            </a:xfrm>
            <a:custGeom>
              <a:avLst/>
              <a:gdLst/>
              <a:ahLst/>
              <a:cxnLst>
                <a:cxn ang="0">
                  <a:pos x="457" y="1"/>
                </a:cxn>
                <a:cxn ang="0">
                  <a:pos x="463" y="7"/>
                </a:cxn>
                <a:cxn ang="0">
                  <a:pos x="463" y="1"/>
                </a:cxn>
                <a:cxn ang="0">
                  <a:pos x="457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463" h="13">
                  <a:moveTo>
                    <a:pt x="457" y="1"/>
                  </a:moveTo>
                  <a:lnTo>
                    <a:pt x="463" y="7"/>
                  </a:lnTo>
                  <a:lnTo>
                    <a:pt x="463" y="1"/>
                  </a:lnTo>
                  <a:lnTo>
                    <a:pt x="457" y="1"/>
                  </a:lnTo>
                  <a:moveTo>
                    <a:pt x="0" y="0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3766047" y="2814646"/>
              <a:ext cx="1607477" cy="1200072"/>
              <a:chOff x="3766047" y="2725746"/>
              <a:chExt cx="1607477" cy="1200072"/>
            </a:xfrm>
          </p:grpSpPr>
          <p:sp>
            <p:nvSpPr>
              <p:cNvPr id="76" name="任意多边形: 形状 75"/>
              <p:cNvSpPr>
                <a:spLocks/>
              </p:cNvSpPr>
              <p:nvPr/>
            </p:nvSpPr>
            <p:spPr bwMode="auto">
              <a:xfrm>
                <a:off x="4729206" y="3257143"/>
                <a:ext cx="77496" cy="668675"/>
              </a:xfrm>
              <a:custGeom>
                <a:avLst/>
                <a:gdLst/>
                <a:ahLst/>
                <a:cxnLst>
                  <a:cxn ang="0">
                    <a:pos x="3" y="247"/>
                  </a:cxn>
                  <a:cxn ang="0">
                    <a:pos x="35" y="302"/>
                  </a:cxn>
                  <a:cxn ang="0">
                    <a:pos x="34" y="0"/>
                  </a:cxn>
                  <a:cxn ang="0">
                    <a:pos x="0" y="6"/>
                  </a:cxn>
                  <a:cxn ang="0">
                    <a:pos x="3" y="247"/>
                  </a:cxn>
                </a:cxnLst>
                <a:rect l="0" t="0" r="r" b="b"/>
                <a:pathLst>
                  <a:path w="35" h="302">
                    <a:moveTo>
                      <a:pt x="3" y="247"/>
                    </a:moveTo>
                    <a:lnTo>
                      <a:pt x="35" y="302"/>
                    </a:lnTo>
                    <a:lnTo>
                      <a:pt x="34" y="0"/>
                    </a:lnTo>
                    <a:lnTo>
                      <a:pt x="0" y="6"/>
                    </a:lnTo>
                    <a:lnTo>
                      <a:pt x="3" y="24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>
                <a:spLocks/>
              </p:cNvSpPr>
              <p:nvPr/>
            </p:nvSpPr>
            <p:spPr bwMode="auto">
              <a:xfrm>
                <a:off x="4315158" y="3270428"/>
                <a:ext cx="75281" cy="650962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34" y="244"/>
                  </a:cxn>
                  <a:cxn ang="0">
                    <a:pos x="34" y="5"/>
                  </a:cxn>
                  <a:cxn ang="0">
                    <a:pos x="0" y="0"/>
                  </a:cxn>
                </a:cxnLst>
                <a:rect l="0" t="0" r="r" b="b"/>
                <a:pathLst>
                  <a:path w="34" h="294">
                    <a:moveTo>
                      <a:pt x="0" y="294"/>
                    </a:moveTo>
                    <a:lnTo>
                      <a:pt x="34" y="244"/>
                    </a:lnTo>
                    <a:lnTo>
                      <a:pt x="34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8" name="矩形 77"/>
              <p:cNvSpPr>
                <a:spLocks/>
              </p:cNvSpPr>
              <p:nvPr/>
            </p:nvSpPr>
            <p:spPr bwMode="auto">
              <a:xfrm>
                <a:off x="4330658" y="3283713"/>
                <a:ext cx="480472" cy="7528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>
                <a:spLocks/>
              </p:cNvSpPr>
              <p:nvPr/>
            </p:nvSpPr>
            <p:spPr bwMode="auto">
              <a:xfrm>
                <a:off x="3766047" y="2725746"/>
                <a:ext cx="1607477" cy="1200072"/>
              </a:xfrm>
              <a:custGeom>
                <a:avLst/>
                <a:gdLst/>
                <a:ahLst/>
                <a:cxnLst>
                  <a:cxn ang="0">
                    <a:pos x="470" y="181"/>
                  </a:cxn>
                  <a:cxn ang="0">
                    <a:pos x="447" y="174"/>
                  </a:cxn>
                  <a:cxn ang="0">
                    <a:pos x="411" y="194"/>
                  </a:cxn>
                  <a:cxn ang="0">
                    <a:pos x="410" y="71"/>
                  </a:cxn>
                  <a:cxn ang="0">
                    <a:pos x="273" y="69"/>
                  </a:cxn>
                  <a:cxn ang="0">
                    <a:pos x="285" y="40"/>
                  </a:cxn>
                  <a:cxn ang="0">
                    <a:pos x="266" y="6"/>
                  </a:cxn>
                  <a:cxn ang="0">
                    <a:pos x="243" y="0"/>
                  </a:cxn>
                  <a:cxn ang="0">
                    <a:pos x="201" y="40"/>
                  </a:cxn>
                  <a:cxn ang="0">
                    <a:pos x="212" y="69"/>
                  </a:cxn>
                  <a:cxn ang="0">
                    <a:pos x="76" y="67"/>
                  </a:cxn>
                  <a:cxn ang="0">
                    <a:pos x="75" y="188"/>
                  </a:cxn>
                  <a:cxn ang="0">
                    <a:pos x="65" y="180"/>
                  </a:cxn>
                  <a:cxn ang="0">
                    <a:pos x="42" y="173"/>
                  </a:cxn>
                  <a:cxn ang="0">
                    <a:pos x="0" y="214"/>
                  </a:cxn>
                  <a:cxn ang="0">
                    <a:pos x="42" y="255"/>
                  </a:cxn>
                  <a:cxn ang="0">
                    <a:pos x="67" y="246"/>
                  </a:cxn>
                  <a:cxn ang="0">
                    <a:pos x="73" y="241"/>
                  </a:cxn>
                  <a:cxn ang="0">
                    <a:pos x="68" y="364"/>
                  </a:cxn>
                  <a:cxn ang="0">
                    <a:pos x="167" y="364"/>
                  </a:cxn>
                  <a:cxn ang="0">
                    <a:pos x="174" y="175"/>
                  </a:cxn>
                  <a:cxn ang="0">
                    <a:pos x="314" y="175"/>
                  </a:cxn>
                  <a:cxn ang="0">
                    <a:pos x="317" y="365"/>
                  </a:cxn>
                  <a:cxn ang="0">
                    <a:pos x="416" y="365"/>
                  </a:cxn>
                  <a:cxn ang="0">
                    <a:pos x="412" y="237"/>
                  </a:cxn>
                  <a:cxn ang="0">
                    <a:pos x="447" y="256"/>
                  </a:cxn>
                  <a:cxn ang="0">
                    <a:pos x="473" y="247"/>
                  </a:cxn>
                  <a:cxn ang="0">
                    <a:pos x="489" y="215"/>
                  </a:cxn>
                  <a:cxn ang="0">
                    <a:pos x="470" y="181"/>
                  </a:cxn>
                </a:cxnLst>
                <a:rect l="0" t="0" r="r" b="b"/>
                <a:pathLst>
                  <a:path w="489" h="365">
                    <a:moveTo>
                      <a:pt x="470" y="181"/>
                    </a:moveTo>
                    <a:cubicBezTo>
                      <a:pt x="464" y="176"/>
                      <a:pt x="456" y="174"/>
                      <a:pt x="447" y="174"/>
                    </a:cubicBezTo>
                    <a:cubicBezTo>
                      <a:pt x="432" y="174"/>
                      <a:pt x="418" y="182"/>
                      <a:pt x="411" y="194"/>
                    </a:cubicBezTo>
                    <a:cubicBezTo>
                      <a:pt x="410" y="71"/>
                      <a:pt x="410" y="71"/>
                      <a:pt x="410" y="71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80" y="61"/>
                      <a:pt x="285" y="51"/>
                      <a:pt x="285" y="40"/>
                    </a:cubicBezTo>
                    <a:cubicBezTo>
                      <a:pt x="285" y="26"/>
                      <a:pt x="277" y="14"/>
                      <a:pt x="266" y="6"/>
                    </a:cubicBezTo>
                    <a:cubicBezTo>
                      <a:pt x="259" y="2"/>
                      <a:pt x="251" y="0"/>
                      <a:pt x="243" y="0"/>
                    </a:cubicBezTo>
                    <a:cubicBezTo>
                      <a:pt x="220" y="0"/>
                      <a:pt x="201" y="18"/>
                      <a:pt x="201" y="40"/>
                    </a:cubicBezTo>
                    <a:cubicBezTo>
                      <a:pt x="201" y="51"/>
                      <a:pt x="205" y="61"/>
                      <a:pt x="212" y="69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2" y="185"/>
                      <a:pt x="69" y="182"/>
                      <a:pt x="65" y="180"/>
                    </a:cubicBezTo>
                    <a:cubicBezTo>
                      <a:pt x="58" y="175"/>
                      <a:pt x="50" y="173"/>
                      <a:pt x="42" y="173"/>
                    </a:cubicBezTo>
                    <a:cubicBezTo>
                      <a:pt x="19" y="173"/>
                      <a:pt x="0" y="191"/>
                      <a:pt x="0" y="214"/>
                    </a:cubicBezTo>
                    <a:cubicBezTo>
                      <a:pt x="0" y="236"/>
                      <a:pt x="19" y="255"/>
                      <a:pt x="42" y="255"/>
                    </a:cubicBezTo>
                    <a:cubicBezTo>
                      <a:pt x="51" y="255"/>
                      <a:pt x="60" y="251"/>
                      <a:pt x="67" y="246"/>
                    </a:cubicBezTo>
                    <a:cubicBezTo>
                      <a:pt x="69" y="245"/>
                      <a:pt x="71" y="243"/>
                      <a:pt x="73" y="241"/>
                    </a:cubicBezTo>
                    <a:cubicBezTo>
                      <a:pt x="68" y="364"/>
                      <a:pt x="68" y="364"/>
                      <a:pt x="68" y="364"/>
                    </a:cubicBezTo>
                    <a:cubicBezTo>
                      <a:pt x="167" y="364"/>
                      <a:pt x="167" y="364"/>
                      <a:pt x="167" y="364"/>
                    </a:cubicBezTo>
                    <a:cubicBezTo>
                      <a:pt x="174" y="175"/>
                      <a:pt x="174" y="175"/>
                      <a:pt x="174" y="175"/>
                    </a:cubicBezTo>
                    <a:cubicBezTo>
                      <a:pt x="314" y="175"/>
                      <a:pt x="314" y="175"/>
                      <a:pt x="314" y="175"/>
                    </a:cubicBezTo>
                    <a:cubicBezTo>
                      <a:pt x="317" y="365"/>
                      <a:pt x="317" y="365"/>
                      <a:pt x="317" y="365"/>
                    </a:cubicBezTo>
                    <a:cubicBezTo>
                      <a:pt x="416" y="365"/>
                      <a:pt x="416" y="365"/>
                      <a:pt x="416" y="365"/>
                    </a:cubicBezTo>
                    <a:cubicBezTo>
                      <a:pt x="412" y="237"/>
                      <a:pt x="412" y="237"/>
                      <a:pt x="412" y="237"/>
                    </a:cubicBezTo>
                    <a:cubicBezTo>
                      <a:pt x="420" y="248"/>
                      <a:pt x="433" y="256"/>
                      <a:pt x="447" y="256"/>
                    </a:cubicBezTo>
                    <a:cubicBezTo>
                      <a:pt x="457" y="256"/>
                      <a:pt x="466" y="252"/>
                      <a:pt x="473" y="247"/>
                    </a:cubicBezTo>
                    <a:cubicBezTo>
                      <a:pt x="483" y="240"/>
                      <a:pt x="489" y="228"/>
                      <a:pt x="489" y="215"/>
                    </a:cubicBezTo>
                    <a:cubicBezTo>
                      <a:pt x="489" y="200"/>
                      <a:pt x="482" y="188"/>
                      <a:pt x="470" y="18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9" name="任意多边形: 形状 48"/>
            <p:cNvSpPr>
              <a:spLocks/>
            </p:cNvSpPr>
            <p:nvPr/>
          </p:nvSpPr>
          <p:spPr bwMode="auto">
            <a:xfrm>
              <a:off x="5123325" y="2799147"/>
              <a:ext cx="504827" cy="1211144"/>
            </a:xfrm>
            <a:custGeom>
              <a:avLst/>
              <a:gdLst/>
              <a:ahLst/>
              <a:cxnLst>
                <a:cxn ang="0">
                  <a:pos x="154" y="365"/>
                </a:cxn>
                <a:cxn ang="0">
                  <a:pos x="131" y="74"/>
                </a:cxn>
                <a:cxn ang="0">
                  <a:pos x="86" y="73"/>
                </a:cxn>
                <a:cxn ang="0">
                  <a:pos x="103" y="41"/>
                </a:cxn>
                <a:cxn ang="0">
                  <a:pos x="84" y="6"/>
                </a:cxn>
                <a:cxn ang="0">
                  <a:pos x="61" y="0"/>
                </a:cxn>
                <a:cxn ang="0">
                  <a:pos x="19" y="41"/>
                </a:cxn>
                <a:cxn ang="0">
                  <a:pos x="35" y="73"/>
                </a:cxn>
                <a:cxn ang="0">
                  <a:pos x="1" y="72"/>
                </a:cxn>
                <a:cxn ang="0">
                  <a:pos x="0" y="191"/>
                </a:cxn>
                <a:cxn ang="0">
                  <a:pos x="1" y="194"/>
                </a:cxn>
                <a:cxn ang="0">
                  <a:pos x="34" y="178"/>
                </a:cxn>
                <a:cxn ang="0">
                  <a:pos x="76" y="220"/>
                </a:cxn>
                <a:cxn ang="0">
                  <a:pos x="34" y="263"/>
                </a:cxn>
                <a:cxn ang="0">
                  <a:pos x="3" y="248"/>
                </a:cxn>
                <a:cxn ang="0">
                  <a:pos x="7" y="369"/>
                </a:cxn>
                <a:cxn ang="0">
                  <a:pos x="154" y="365"/>
                </a:cxn>
              </a:cxnLst>
              <a:rect l="0" t="0" r="r" b="b"/>
              <a:pathLst>
                <a:path w="154" h="369">
                  <a:moveTo>
                    <a:pt x="154" y="365"/>
                  </a:moveTo>
                  <a:cubicBezTo>
                    <a:pt x="131" y="74"/>
                    <a:pt x="131" y="74"/>
                    <a:pt x="131" y="74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96" y="66"/>
                    <a:pt x="103" y="54"/>
                    <a:pt x="103" y="41"/>
                  </a:cubicBezTo>
                  <a:cubicBezTo>
                    <a:pt x="103" y="26"/>
                    <a:pt x="95" y="14"/>
                    <a:pt x="84" y="6"/>
                  </a:cubicBezTo>
                  <a:cubicBezTo>
                    <a:pt x="77" y="2"/>
                    <a:pt x="70" y="0"/>
                    <a:pt x="61" y="0"/>
                  </a:cubicBezTo>
                  <a:cubicBezTo>
                    <a:pt x="38" y="0"/>
                    <a:pt x="19" y="18"/>
                    <a:pt x="19" y="41"/>
                  </a:cubicBezTo>
                  <a:cubicBezTo>
                    <a:pt x="19" y="54"/>
                    <a:pt x="25" y="65"/>
                    <a:pt x="35" y="73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8" y="184"/>
                    <a:pt x="20" y="178"/>
                    <a:pt x="34" y="178"/>
                  </a:cubicBezTo>
                  <a:cubicBezTo>
                    <a:pt x="57" y="178"/>
                    <a:pt x="76" y="197"/>
                    <a:pt x="76" y="220"/>
                  </a:cubicBezTo>
                  <a:cubicBezTo>
                    <a:pt x="76" y="243"/>
                    <a:pt x="57" y="263"/>
                    <a:pt x="34" y="263"/>
                  </a:cubicBezTo>
                  <a:cubicBezTo>
                    <a:pt x="21" y="263"/>
                    <a:pt x="10" y="257"/>
                    <a:pt x="3" y="248"/>
                  </a:cubicBezTo>
                  <a:cubicBezTo>
                    <a:pt x="7" y="369"/>
                    <a:pt x="7" y="369"/>
                    <a:pt x="7" y="369"/>
                  </a:cubicBezTo>
                  <a:lnTo>
                    <a:pt x="154" y="365"/>
                  </a:ln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任意多边形: 形状 49"/>
            <p:cNvSpPr>
              <a:spLocks/>
            </p:cNvSpPr>
            <p:nvPr/>
          </p:nvSpPr>
          <p:spPr bwMode="auto">
            <a:xfrm>
              <a:off x="3511420" y="2794719"/>
              <a:ext cx="495971" cy="1213357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22" y="73"/>
                </a:cxn>
                <a:cxn ang="0">
                  <a:pos x="66" y="73"/>
                </a:cxn>
                <a:cxn ang="0">
                  <a:pos x="50" y="40"/>
                </a:cxn>
                <a:cxn ang="0">
                  <a:pos x="69" y="6"/>
                </a:cxn>
                <a:cxn ang="0">
                  <a:pos x="91" y="0"/>
                </a:cxn>
                <a:cxn ang="0">
                  <a:pos x="133" y="40"/>
                </a:cxn>
                <a:cxn ang="0">
                  <a:pos x="117" y="73"/>
                </a:cxn>
                <a:cxn ang="0">
                  <a:pos x="150" y="72"/>
                </a:cxn>
                <a:cxn ang="0">
                  <a:pos x="151" y="191"/>
                </a:cxn>
                <a:cxn ang="0">
                  <a:pos x="151" y="194"/>
                </a:cxn>
                <a:cxn ang="0">
                  <a:pos x="118" y="177"/>
                </a:cxn>
                <a:cxn ang="0">
                  <a:pos x="76" y="220"/>
                </a:cxn>
                <a:cxn ang="0">
                  <a:pos x="118" y="262"/>
                </a:cxn>
                <a:cxn ang="0">
                  <a:pos x="149" y="248"/>
                </a:cxn>
                <a:cxn ang="0">
                  <a:pos x="145" y="369"/>
                </a:cxn>
                <a:cxn ang="0">
                  <a:pos x="0" y="365"/>
                </a:cxn>
              </a:cxnLst>
              <a:rect l="0" t="0" r="r" b="b"/>
              <a:pathLst>
                <a:path w="151" h="369">
                  <a:moveTo>
                    <a:pt x="0" y="365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6" y="66"/>
                    <a:pt x="50" y="54"/>
                    <a:pt x="50" y="40"/>
                  </a:cubicBezTo>
                  <a:cubicBezTo>
                    <a:pt x="50" y="26"/>
                    <a:pt x="57" y="14"/>
                    <a:pt x="69" y="6"/>
                  </a:cubicBezTo>
                  <a:cubicBezTo>
                    <a:pt x="75" y="2"/>
                    <a:pt x="83" y="0"/>
                    <a:pt x="91" y="0"/>
                  </a:cubicBezTo>
                  <a:cubicBezTo>
                    <a:pt x="114" y="0"/>
                    <a:pt x="133" y="18"/>
                    <a:pt x="133" y="40"/>
                  </a:cubicBezTo>
                  <a:cubicBezTo>
                    <a:pt x="133" y="54"/>
                    <a:pt x="126" y="65"/>
                    <a:pt x="117" y="73"/>
                  </a:cubicBezTo>
                  <a:cubicBezTo>
                    <a:pt x="150" y="72"/>
                    <a:pt x="150" y="72"/>
                    <a:pt x="150" y="72"/>
                  </a:cubicBezTo>
                  <a:cubicBezTo>
                    <a:pt x="151" y="191"/>
                    <a:pt x="151" y="191"/>
                    <a:pt x="151" y="191"/>
                  </a:cubicBezTo>
                  <a:cubicBezTo>
                    <a:pt x="151" y="194"/>
                    <a:pt x="151" y="194"/>
                    <a:pt x="151" y="194"/>
                  </a:cubicBezTo>
                  <a:cubicBezTo>
                    <a:pt x="143" y="184"/>
                    <a:pt x="132" y="177"/>
                    <a:pt x="118" y="177"/>
                  </a:cubicBezTo>
                  <a:cubicBezTo>
                    <a:pt x="95" y="177"/>
                    <a:pt x="76" y="196"/>
                    <a:pt x="76" y="220"/>
                  </a:cubicBezTo>
                  <a:cubicBezTo>
                    <a:pt x="76" y="243"/>
                    <a:pt x="95" y="262"/>
                    <a:pt x="118" y="262"/>
                  </a:cubicBezTo>
                  <a:cubicBezTo>
                    <a:pt x="130" y="262"/>
                    <a:pt x="141" y="257"/>
                    <a:pt x="149" y="248"/>
                  </a:cubicBezTo>
                  <a:cubicBezTo>
                    <a:pt x="145" y="369"/>
                    <a:pt x="145" y="369"/>
                    <a:pt x="145" y="369"/>
                  </a:cubicBezTo>
                  <a:lnTo>
                    <a:pt x="0" y="365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 flipH="1">
              <a:off x="5381621" y="2232025"/>
              <a:ext cx="1010981" cy="217757"/>
              <a:chOff x="2546345" y="1459073"/>
              <a:chExt cx="1285390" cy="221445"/>
            </a:xfrm>
          </p:grpSpPr>
          <p:cxnSp>
            <p:nvCxnSpPr>
              <p:cNvPr id="74" name="直接连接符 73"/>
              <p:cNvCxnSpPr/>
              <p:nvPr/>
            </p:nvCxnSpPr>
            <p:spPr>
              <a:xfrm flipH="1" flipV="1">
                <a:off x="3592681" y="1460250"/>
                <a:ext cx="239054" cy="220268"/>
              </a:xfrm>
              <a:prstGeom prst="line">
                <a:avLst/>
              </a:prstGeom>
              <a:ln w="19050" cap="rnd">
                <a:solidFill>
                  <a:schemeClr val="accent3">
                    <a:lumMod val="75000"/>
                  </a:schemeClr>
                </a:solidFill>
                <a:prstDash val="solid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flipH="1" flipV="1">
                <a:off x="2546345" y="1459073"/>
                <a:ext cx="1046336" cy="0"/>
              </a:xfrm>
              <a:prstGeom prst="line">
                <a:avLst/>
              </a:prstGeom>
              <a:ln w="19050" cap="rnd">
                <a:solidFill>
                  <a:schemeClr val="accent3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/>
            <p:cNvGrpSpPr/>
            <p:nvPr/>
          </p:nvGrpSpPr>
          <p:grpSpPr>
            <a:xfrm>
              <a:off x="2743202" y="2232025"/>
              <a:ext cx="1010981" cy="217757"/>
              <a:chOff x="2546345" y="1459073"/>
              <a:chExt cx="1285390" cy="221445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H="1" flipV="1">
                <a:off x="3592681" y="1460250"/>
                <a:ext cx="239054" cy="220268"/>
              </a:xfrm>
              <a:prstGeom prst="line">
                <a:avLst/>
              </a:prstGeom>
              <a:ln w="19050" cap="rnd">
                <a:solidFill>
                  <a:schemeClr val="accent5">
                    <a:lumMod val="75000"/>
                  </a:schemeClr>
                </a:solidFill>
                <a:prstDash val="solid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 flipH="1" flipV="1">
                <a:off x="2546345" y="1459073"/>
                <a:ext cx="1046336" cy="0"/>
              </a:xfrm>
              <a:prstGeom prst="line">
                <a:avLst/>
              </a:prstGeom>
              <a:ln w="19050" cap="rnd">
                <a:solidFill>
                  <a:schemeClr val="accent5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组合 52"/>
            <p:cNvGrpSpPr/>
            <p:nvPr/>
          </p:nvGrpSpPr>
          <p:grpSpPr>
            <a:xfrm flipH="1">
              <a:off x="5381621" y="3479800"/>
              <a:ext cx="1010981" cy="217757"/>
              <a:chOff x="2546345" y="1459073"/>
              <a:chExt cx="1285390" cy="221445"/>
            </a:xfrm>
          </p:grpSpPr>
          <p:cxnSp>
            <p:nvCxnSpPr>
              <p:cNvPr id="70" name="直接连接符 69"/>
              <p:cNvCxnSpPr/>
              <p:nvPr/>
            </p:nvCxnSpPr>
            <p:spPr>
              <a:xfrm flipH="1" flipV="1">
                <a:off x="3592681" y="1460250"/>
                <a:ext cx="239054" cy="220268"/>
              </a:xfrm>
              <a:prstGeom prst="line">
                <a:avLst/>
              </a:prstGeom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H="1" flipV="1">
                <a:off x="2546345" y="1459073"/>
                <a:ext cx="1046336" cy="0"/>
              </a:xfrm>
              <a:prstGeom prst="line">
                <a:avLst/>
              </a:prstGeom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/>
            <p:cNvGrpSpPr/>
            <p:nvPr/>
          </p:nvGrpSpPr>
          <p:grpSpPr>
            <a:xfrm>
              <a:off x="2743202" y="3479798"/>
              <a:ext cx="1010982" cy="217759"/>
              <a:chOff x="2546344" y="1459071"/>
              <a:chExt cx="1285391" cy="221447"/>
            </a:xfrm>
          </p:grpSpPr>
          <p:cxnSp>
            <p:nvCxnSpPr>
              <p:cNvPr id="68" name="直接连接符 67"/>
              <p:cNvCxnSpPr/>
              <p:nvPr/>
            </p:nvCxnSpPr>
            <p:spPr>
              <a:xfrm flipH="1" flipV="1">
                <a:off x="3592681" y="1460250"/>
                <a:ext cx="239054" cy="220268"/>
              </a:xfrm>
              <a:prstGeom prst="line">
                <a:avLst/>
              </a:prstGeom>
              <a:ln w="19050" cap="rnd">
                <a:solidFill>
                  <a:schemeClr val="accent6">
                    <a:lumMod val="75000"/>
                  </a:schemeClr>
                </a:solidFill>
                <a:prstDash val="solid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 flipV="1">
                <a:off x="2546344" y="1459071"/>
                <a:ext cx="1046335" cy="0"/>
              </a:xfrm>
              <a:prstGeom prst="line">
                <a:avLst/>
              </a:prstGeom>
              <a:ln w="19050" cap="rnd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文本框 38"/>
            <p:cNvSpPr txBox="1"/>
            <p:nvPr/>
          </p:nvSpPr>
          <p:spPr>
            <a:xfrm>
              <a:off x="2550078" y="1651958"/>
              <a:ext cx="71" cy="337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r"/>
              <a:endParaRPr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59" name="任意多边形: 形状 58"/>
            <p:cNvSpPr>
              <a:spLocks/>
            </p:cNvSpPr>
            <p:nvPr/>
          </p:nvSpPr>
          <p:spPr bwMode="auto">
            <a:xfrm>
              <a:off x="4051650" y="1606068"/>
              <a:ext cx="1018512" cy="673103"/>
            </a:xfrm>
            <a:custGeom>
              <a:avLst/>
              <a:gdLst/>
              <a:ahLst/>
              <a:cxnLst>
                <a:cxn ang="0">
                  <a:pos x="310" y="142"/>
                </a:cxn>
                <a:cxn ang="0">
                  <a:pos x="158" y="0"/>
                </a:cxn>
                <a:cxn ang="0">
                  <a:pos x="0" y="142"/>
                </a:cxn>
                <a:cxn ang="0">
                  <a:pos x="112" y="142"/>
                </a:cxn>
                <a:cxn ang="0">
                  <a:pos x="110" y="164"/>
                </a:cxn>
                <a:cxn ang="0">
                  <a:pos x="155" y="205"/>
                </a:cxn>
                <a:cxn ang="0">
                  <a:pos x="200" y="164"/>
                </a:cxn>
                <a:cxn ang="0">
                  <a:pos x="197" y="142"/>
                </a:cxn>
                <a:cxn ang="0">
                  <a:pos x="310" y="142"/>
                </a:cxn>
              </a:cxnLst>
              <a:rect l="0" t="0" r="r" b="b"/>
              <a:pathLst>
                <a:path w="310" h="205">
                  <a:moveTo>
                    <a:pt x="310" y="142"/>
                  </a:moveTo>
                  <a:cubicBezTo>
                    <a:pt x="158" y="0"/>
                    <a:pt x="158" y="0"/>
                    <a:pt x="158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12" y="142"/>
                    <a:pt x="112" y="142"/>
                    <a:pt x="112" y="142"/>
                  </a:cubicBezTo>
                  <a:cubicBezTo>
                    <a:pt x="108" y="149"/>
                    <a:pt x="110" y="155"/>
                    <a:pt x="110" y="164"/>
                  </a:cubicBezTo>
                  <a:cubicBezTo>
                    <a:pt x="110" y="188"/>
                    <a:pt x="131" y="205"/>
                    <a:pt x="155" y="205"/>
                  </a:cubicBezTo>
                  <a:cubicBezTo>
                    <a:pt x="179" y="205"/>
                    <a:pt x="200" y="188"/>
                    <a:pt x="200" y="164"/>
                  </a:cubicBezTo>
                  <a:cubicBezTo>
                    <a:pt x="200" y="156"/>
                    <a:pt x="201" y="149"/>
                    <a:pt x="197" y="142"/>
                  </a:cubicBezTo>
                  <a:cubicBezTo>
                    <a:pt x="310" y="142"/>
                    <a:pt x="310" y="142"/>
                    <a:pt x="310" y="1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30719" y="226442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0273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4" name="Group 2"/>
          <p:cNvGrpSpPr/>
          <p:nvPr/>
        </p:nvGrpSpPr>
        <p:grpSpPr>
          <a:xfrm>
            <a:off x="5364088" y="2088281"/>
            <a:ext cx="2251343" cy="2004075"/>
            <a:chOff x="4084147" y="2092187"/>
            <a:chExt cx="4023707" cy="4073117"/>
          </a:xfrm>
        </p:grpSpPr>
        <p:sp>
          <p:nvSpPr>
            <p:cNvPr id="20" name="Freeform: Shape 65"/>
            <p:cNvSpPr>
              <a:spLocks/>
            </p:cNvSpPr>
            <p:nvPr/>
          </p:nvSpPr>
          <p:spPr bwMode="auto">
            <a:xfrm>
              <a:off x="4084147" y="2668249"/>
              <a:ext cx="2195147" cy="1828562"/>
            </a:xfrm>
            <a:custGeom>
              <a:avLst/>
              <a:gdLst/>
              <a:ahLst/>
              <a:cxnLst>
                <a:cxn ang="0">
                  <a:pos x="126" y="396"/>
                </a:cxn>
                <a:cxn ang="0">
                  <a:pos x="76" y="153"/>
                </a:cxn>
                <a:cxn ang="0">
                  <a:pos x="475" y="73"/>
                </a:cxn>
                <a:cxn ang="0">
                  <a:pos x="225" y="182"/>
                </a:cxn>
                <a:cxn ang="0">
                  <a:pos x="126" y="396"/>
                </a:cxn>
              </a:cxnLst>
              <a:rect l="0" t="0" r="r" b="b"/>
              <a:pathLst>
                <a:path w="475" h="396">
                  <a:moveTo>
                    <a:pt x="126" y="396"/>
                  </a:moveTo>
                  <a:cubicBezTo>
                    <a:pt x="126" y="396"/>
                    <a:pt x="0" y="278"/>
                    <a:pt x="76" y="153"/>
                  </a:cubicBezTo>
                  <a:cubicBezTo>
                    <a:pt x="168" y="0"/>
                    <a:pt x="475" y="73"/>
                    <a:pt x="475" y="73"/>
                  </a:cubicBezTo>
                  <a:cubicBezTo>
                    <a:pt x="475" y="73"/>
                    <a:pt x="318" y="70"/>
                    <a:pt x="225" y="182"/>
                  </a:cubicBezTo>
                  <a:cubicBezTo>
                    <a:pt x="160" y="261"/>
                    <a:pt x="126" y="396"/>
                    <a:pt x="126" y="39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66"/>
            <p:cNvSpPr>
              <a:spLocks/>
            </p:cNvSpPr>
            <p:nvPr/>
          </p:nvSpPr>
          <p:spPr bwMode="auto">
            <a:xfrm>
              <a:off x="5371557" y="2092187"/>
              <a:ext cx="1911479" cy="1793649"/>
            </a:xfrm>
            <a:custGeom>
              <a:avLst/>
              <a:gdLst/>
              <a:ahLst/>
              <a:cxnLst>
                <a:cxn ang="0">
                  <a:pos x="0" y="157"/>
                </a:cxn>
                <a:cxn ang="0">
                  <a:pos x="215" y="33"/>
                </a:cxn>
                <a:cxn ang="0">
                  <a:pos x="414" y="388"/>
                </a:cxn>
                <a:cxn ang="0">
                  <a:pos x="234" y="184"/>
                </a:cxn>
                <a:cxn ang="0">
                  <a:pos x="0" y="157"/>
                </a:cxn>
              </a:cxnLst>
              <a:rect l="0" t="0" r="r" b="b"/>
              <a:pathLst>
                <a:path w="414" h="388">
                  <a:moveTo>
                    <a:pt x="0" y="157"/>
                  </a:moveTo>
                  <a:cubicBezTo>
                    <a:pt x="0" y="157"/>
                    <a:pt x="73" y="0"/>
                    <a:pt x="215" y="33"/>
                  </a:cubicBezTo>
                  <a:cubicBezTo>
                    <a:pt x="389" y="74"/>
                    <a:pt x="414" y="388"/>
                    <a:pt x="414" y="388"/>
                  </a:cubicBezTo>
                  <a:cubicBezTo>
                    <a:pt x="414" y="388"/>
                    <a:pt x="370" y="238"/>
                    <a:pt x="234" y="184"/>
                  </a:cubicBezTo>
                  <a:cubicBezTo>
                    <a:pt x="139" y="146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67"/>
            <p:cNvSpPr>
              <a:spLocks/>
            </p:cNvSpPr>
            <p:nvPr/>
          </p:nvSpPr>
          <p:spPr bwMode="auto">
            <a:xfrm>
              <a:off x="6763709" y="2969371"/>
              <a:ext cx="1344145" cy="2151506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276" y="167"/>
                </a:cxn>
                <a:cxn ang="0">
                  <a:pos x="0" y="466"/>
                </a:cxn>
                <a:cxn ang="0">
                  <a:pos x="138" y="231"/>
                </a:cxn>
                <a:cxn ang="0">
                  <a:pos x="92" y="0"/>
                </a:cxn>
              </a:cxnLst>
              <a:rect l="0" t="0" r="r" b="b"/>
              <a:pathLst>
                <a:path w="291" h="466">
                  <a:moveTo>
                    <a:pt x="92" y="0"/>
                  </a:moveTo>
                  <a:cubicBezTo>
                    <a:pt x="92" y="0"/>
                    <a:pt x="264" y="21"/>
                    <a:pt x="276" y="167"/>
                  </a:cubicBezTo>
                  <a:cubicBezTo>
                    <a:pt x="291" y="345"/>
                    <a:pt x="0" y="466"/>
                    <a:pt x="0" y="466"/>
                  </a:cubicBezTo>
                  <a:cubicBezTo>
                    <a:pt x="0" y="466"/>
                    <a:pt x="129" y="377"/>
                    <a:pt x="138" y="231"/>
                  </a:cubicBezTo>
                  <a:cubicBezTo>
                    <a:pt x="144" y="129"/>
                    <a:pt x="92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68"/>
            <p:cNvSpPr>
              <a:spLocks/>
            </p:cNvSpPr>
            <p:nvPr/>
          </p:nvSpPr>
          <p:spPr bwMode="auto">
            <a:xfrm>
              <a:off x="5428291" y="4794975"/>
              <a:ext cx="2326070" cy="1370329"/>
            </a:xfrm>
            <a:custGeom>
              <a:avLst/>
              <a:gdLst/>
              <a:ahLst/>
              <a:cxnLst>
                <a:cxn ang="0">
                  <a:pos x="471" y="0"/>
                </a:cxn>
                <a:cxn ang="0">
                  <a:pos x="370" y="226"/>
                </a:cxn>
                <a:cxn ang="0">
                  <a:pos x="0" y="56"/>
                </a:cxn>
                <a:cxn ang="0">
                  <a:pos x="266" y="115"/>
                </a:cxn>
                <a:cxn ang="0">
                  <a:pos x="471" y="0"/>
                </a:cxn>
              </a:cxnLst>
              <a:rect l="0" t="0" r="r" b="b"/>
              <a:pathLst>
                <a:path w="504" h="296">
                  <a:moveTo>
                    <a:pt x="471" y="0"/>
                  </a:moveTo>
                  <a:cubicBezTo>
                    <a:pt x="471" y="0"/>
                    <a:pt x="504" y="170"/>
                    <a:pt x="370" y="226"/>
                  </a:cubicBezTo>
                  <a:cubicBezTo>
                    <a:pt x="205" y="296"/>
                    <a:pt x="0" y="56"/>
                    <a:pt x="0" y="56"/>
                  </a:cubicBezTo>
                  <a:cubicBezTo>
                    <a:pt x="0" y="56"/>
                    <a:pt x="124" y="151"/>
                    <a:pt x="266" y="115"/>
                  </a:cubicBezTo>
                  <a:cubicBezTo>
                    <a:pt x="365" y="89"/>
                    <a:pt x="47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Freeform: Shape 69"/>
            <p:cNvSpPr>
              <a:spLocks/>
            </p:cNvSpPr>
            <p:nvPr/>
          </p:nvSpPr>
          <p:spPr bwMode="auto">
            <a:xfrm>
              <a:off x="4367813" y="3751954"/>
              <a:ext cx="1680182" cy="2374074"/>
            </a:xfrm>
            <a:custGeom>
              <a:avLst/>
              <a:gdLst/>
              <a:ahLst/>
              <a:cxnLst>
                <a:cxn ang="0">
                  <a:pos x="363" y="431"/>
                </a:cxn>
                <a:cxn ang="0">
                  <a:pos x="116" y="404"/>
                </a:cxn>
                <a:cxn ang="0">
                  <a:pos x="164" y="0"/>
                </a:cxn>
                <a:cxn ang="0">
                  <a:pos x="190" y="271"/>
                </a:cxn>
                <a:cxn ang="0">
                  <a:pos x="363" y="431"/>
                </a:cxn>
              </a:cxnLst>
              <a:rect l="0" t="0" r="r" b="b"/>
              <a:pathLst>
                <a:path w="363" h="514">
                  <a:moveTo>
                    <a:pt x="363" y="431"/>
                  </a:moveTo>
                  <a:cubicBezTo>
                    <a:pt x="363" y="431"/>
                    <a:pt x="212" y="514"/>
                    <a:pt x="116" y="404"/>
                  </a:cubicBezTo>
                  <a:cubicBezTo>
                    <a:pt x="0" y="269"/>
                    <a:pt x="164" y="0"/>
                    <a:pt x="164" y="0"/>
                  </a:cubicBezTo>
                  <a:cubicBezTo>
                    <a:pt x="164" y="0"/>
                    <a:pt x="112" y="147"/>
                    <a:pt x="190" y="271"/>
                  </a:cubicBezTo>
                  <a:cubicBezTo>
                    <a:pt x="245" y="357"/>
                    <a:pt x="363" y="431"/>
                    <a:pt x="363" y="431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5" name="Group 70"/>
            <p:cNvGrpSpPr/>
            <p:nvPr/>
          </p:nvGrpSpPr>
          <p:grpSpPr>
            <a:xfrm>
              <a:off x="4560017" y="3277267"/>
              <a:ext cx="298494" cy="459220"/>
              <a:chOff x="4235451" y="4579938"/>
              <a:chExt cx="123825" cy="190499"/>
            </a:xfrm>
            <a:solidFill>
              <a:schemeClr val="bg1"/>
            </a:solidFill>
          </p:grpSpPr>
          <p:sp>
            <p:nvSpPr>
              <p:cNvPr id="56" name="Freeform: Shape 71"/>
              <p:cNvSpPr>
                <a:spLocks/>
              </p:cNvSpPr>
              <p:nvPr/>
            </p:nvSpPr>
            <p:spPr bwMode="auto">
              <a:xfrm>
                <a:off x="4235451" y="4721225"/>
                <a:ext cx="123825" cy="4921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17"/>
                  </a:cxn>
                  <a:cxn ang="0">
                    <a:pos x="12" y="16"/>
                  </a:cxn>
                  <a:cxn ang="0">
                    <a:pos x="30" y="15"/>
                  </a:cxn>
                  <a:cxn ang="0">
                    <a:pos x="43" y="3"/>
                  </a:cxn>
                  <a:cxn ang="0">
                    <a:pos x="40" y="2"/>
                  </a:cxn>
                  <a:cxn ang="0">
                    <a:pos x="33" y="8"/>
                  </a:cxn>
                  <a:cxn ang="0">
                    <a:pos x="17" y="7"/>
                  </a:cxn>
                  <a:cxn ang="0">
                    <a:pos x="30" y="5"/>
                  </a:cxn>
                  <a:cxn ang="0">
                    <a:pos x="28" y="2"/>
                  </a:cxn>
                  <a:cxn ang="0">
                    <a:pos x="15" y="2"/>
                  </a:cxn>
                  <a:cxn ang="0">
                    <a:pos x="7" y="1"/>
                  </a:cxn>
                  <a:cxn ang="0">
                    <a:pos x="0" y="8"/>
                  </a:cxn>
                </a:cxnLst>
                <a:rect l="0" t="0" r="r" b="b"/>
                <a:pathLst>
                  <a:path w="43" h="17">
                    <a:moveTo>
                      <a:pt x="0" y="8"/>
                    </a:moveTo>
                    <a:cubicBezTo>
                      <a:pt x="0" y="11"/>
                      <a:pt x="5" y="16"/>
                      <a:pt x="8" y="17"/>
                    </a:cubicBezTo>
                    <a:cubicBezTo>
                      <a:pt x="9" y="17"/>
                      <a:pt x="10" y="16"/>
                      <a:pt x="12" y="16"/>
                    </a:cubicBezTo>
                    <a:cubicBezTo>
                      <a:pt x="12" y="16"/>
                      <a:pt x="26" y="17"/>
                      <a:pt x="30" y="15"/>
                    </a:cubicBezTo>
                    <a:cubicBezTo>
                      <a:pt x="33" y="14"/>
                      <a:pt x="43" y="5"/>
                      <a:pt x="43" y="3"/>
                    </a:cubicBezTo>
                    <a:cubicBezTo>
                      <a:pt x="43" y="1"/>
                      <a:pt x="42" y="0"/>
                      <a:pt x="40" y="2"/>
                    </a:cubicBezTo>
                    <a:cubicBezTo>
                      <a:pt x="37" y="3"/>
                      <a:pt x="35" y="6"/>
                      <a:pt x="33" y="8"/>
                    </a:cubicBezTo>
                    <a:cubicBezTo>
                      <a:pt x="29" y="11"/>
                      <a:pt x="21" y="12"/>
                      <a:pt x="17" y="7"/>
                    </a:cubicBezTo>
                    <a:cubicBezTo>
                      <a:pt x="17" y="7"/>
                      <a:pt x="28" y="8"/>
                      <a:pt x="30" y="5"/>
                    </a:cubicBezTo>
                    <a:cubicBezTo>
                      <a:pt x="31" y="3"/>
                      <a:pt x="30" y="1"/>
                      <a:pt x="28" y="2"/>
                    </a:cubicBezTo>
                    <a:cubicBezTo>
                      <a:pt x="26" y="2"/>
                      <a:pt x="17" y="2"/>
                      <a:pt x="15" y="2"/>
                    </a:cubicBezTo>
                    <a:cubicBezTo>
                      <a:pt x="12" y="1"/>
                      <a:pt x="8" y="0"/>
                      <a:pt x="7" y="1"/>
                    </a:cubicBezTo>
                    <a:cubicBezTo>
                      <a:pt x="5" y="2"/>
                      <a:pt x="1" y="5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Freeform: Shape 72"/>
              <p:cNvSpPr>
                <a:spLocks/>
              </p:cNvSpPr>
              <p:nvPr/>
            </p:nvSpPr>
            <p:spPr bwMode="auto">
              <a:xfrm>
                <a:off x="4281488" y="4695825"/>
                <a:ext cx="49213" cy="1905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9" y="7"/>
                  </a:cxn>
                  <a:cxn ang="0">
                    <a:pos x="13" y="4"/>
                  </a:cxn>
                  <a:cxn ang="0">
                    <a:pos x="12" y="4"/>
                  </a:cxn>
                  <a:cxn ang="0">
                    <a:pos x="15" y="4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7"/>
                      <a:pt x="9" y="7"/>
                    </a:cubicBezTo>
                    <a:cubicBezTo>
                      <a:pt x="11" y="7"/>
                      <a:pt x="13" y="6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7" y="3"/>
                      <a:pt x="17" y="2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Freeform: Shape 73"/>
              <p:cNvSpPr>
                <a:spLocks/>
              </p:cNvSpPr>
              <p:nvPr/>
            </p:nvSpPr>
            <p:spPr bwMode="auto">
              <a:xfrm>
                <a:off x="4260851" y="4579938"/>
                <a:ext cx="88900" cy="10001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6"/>
                  </a:cxn>
                  <a:cxn ang="0">
                    <a:pos x="7" y="35"/>
                  </a:cxn>
                  <a:cxn ang="0">
                    <a:pos x="25" y="35"/>
                  </a:cxn>
                  <a:cxn ang="0">
                    <a:pos x="31" y="16"/>
                  </a:cxn>
                  <a:cxn ang="0">
                    <a:pos x="16" y="0"/>
                  </a:cxn>
                  <a:cxn ang="0">
                    <a:pos x="19" y="21"/>
                  </a:cxn>
                  <a:cxn ang="0">
                    <a:pos x="16" y="19"/>
                  </a:cxn>
                  <a:cxn ang="0">
                    <a:pos x="12" y="21"/>
                  </a:cxn>
                  <a:cxn ang="0">
                    <a:pos x="12" y="17"/>
                  </a:cxn>
                  <a:cxn ang="0">
                    <a:pos x="9" y="14"/>
                  </a:cxn>
                  <a:cxn ang="0">
                    <a:pos x="14" y="13"/>
                  </a:cxn>
                  <a:cxn ang="0">
                    <a:pos x="16" y="9"/>
                  </a:cxn>
                  <a:cxn ang="0">
                    <a:pos x="17" y="13"/>
                  </a:cxn>
                  <a:cxn ang="0">
                    <a:pos x="22" y="14"/>
                  </a:cxn>
                  <a:cxn ang="0">
                    <a:pos x="19" y="17"/>
                  </a:cxn>
                  <a:cxn ang="0">
                    <a:pos x="19" y="21"/>
                  </a:cxn>
                </a:cxnLst>
                <a:rect l="0" t="0" r="r" b="b"/>
                <a:pathLst>
                  <a:path w="31" h="35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3"/>
                      <a:pt x="7" y="27"/>
                      <a:pt x="7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27"/>
                      <a:pt x="31" y="23"/>
                      <a:pt x="31" y="16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  <a:moveTo>
                      <a:pt x="19" y="21"/>
                    </a:moveTo>
                    <a:cubicBezTo>
                      <a:pt x="16" y="19"/>
                      <a:pt x="16" y="19"/>
                      <a:pt x="16" y="1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7"/>
                      <a:pt x="19" y="17"/>
                      <a:pt x="19" y="17"/>
                    </a:cubicBezTo>
                    <a:lnTo>
                      <a:pt x="19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Freeform: Shape 74"/>
              <p:cNvSpPr>
                <a:spLocks/>
              </p:cNvSpPr>
              <p:nvPr/>
            </p:nvSpPr>
            <p:spPr bwMode="auto">
              <a:xfrm>
                <a:off x="4281488" y="4683125"/>
                <a:ext cx="49213" cy="9525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6" y="3"/>
                  </a:cxn>
                  <a:cxn ang="0">
                    <a:pos x="17" y="2"/>
                  </a:cxn>
                  <a:cxn ang="0">
                    <a:pos x="16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3"/>
                  </a:cxn>
                </a:cxnLst>
                <a:rect l="0" t="0" r="r" b="b"/>
                <a:pathLst>
                  <a:path w="17" h="3">
                    <a:moveTo>
                      <a:pt x="1" y="3"/>
                    </a:move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7" y="1"/>
                      <a:pt x="17" y="0"/>
                      <a:pt x="1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Group 75"/>
            <p:cNvGrpSpPr/>
            <p:nvPr/>
          </p:nvGrpSpPr>
          <p:grpSpPr>
            <a:xfrm>
              <a:off x="5893527" y="2352964"/>
              <a:ext cx="478369" cy="392590"/>
              <a:chOff x="2551113" y="4586288"/>
              <a:chExt cx="230188" cy="188912"/>
            </a:xfrm>
            <a:solidFill>
              <a:schemeClr val="bg1"/>
            </a:solidFill>
          </p:grpSpPr>
          <p:sp>
            <p:nvSpPr>
              <p:cNvPr id="48" name="Oval 76"/>
              <p:cNvSpPr>
                <a:spLocks/>
              </p:cNvSpPr>
              <p:nvPr/>
            </p:nvSpPr>
            <p:spPr bwMode="auto">
              <a:xfrm>
                <a:off x="2732088" y="4678363"/>
                <a:ext cx="20638" cy="190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Freeform: Shape 85"/>
              <p:cNvSpPr>
                <a:spLocks/>
              </p:cNvSpPr>
              <p:nvPr/>
            </p:nvSpPr>
            <p:spPr bwMode="auto">
              <a:xfrm>
                <a:off x="2697163" y="4679950"/>
                <a:ext cx="49213" cy="95250"/>
              </a:xfrm>
              <a:custGeom>
                <a:avLst/>
                <a:gdLst/>
                <a:ahLst/>
                <a:cxnLst>
                  <a:cxn ang="0">
                    <a:pos x="17" y="29"/>
                  </a:cxn>
                  <a:cxn ang="0">
                    <a:pos x="12" y="20"/>
                  </a:cxn>
                  <a:cxn ang="0">
                    <a:pos x="13" y="18"/>
                  </a:cxn>
                  <a:cxn ang="0">
                    <a:pos x="15" y="11"/>
                  </a:cxn>
                  <a:cxn ang="0">
                    <a:pos x="14" y="8"/>
                  </a:cxn>
                  <a:cxn ang="0">
                    <a:pos x="7" y="1"/>
                  </a:cxn>
                  <a:cxn ang="0">
                    <a:pos x="4" y="1"/>
                  </a:cxn>
                  <a:cxn ang="0">
                    <a:pos x="4" y="4"/>
                  </a:cxn>
                  <a:cxn ang="0">
                    <a:pos x="8" y="9"/>
                  </a:cxn>
                  <a:cxn ang="0">
                    <a:pos x="4" y="6"/>
                  </a:cxn>
                  <a:cxn ang="0">
                    <a:pos x="1" y="7"/>
                  </a:cxn>
                  <a:cxn ang="0">
                    <a:pos x="2" y="10"/>
                  </a:cxn>
                  <a:cxn ang="0">
                    <a:pos x="6" y="13"/>
                  </a:cxn>
                  <a:cxn ang="0">
                    <a:pos x="7" y="13"/>
                  </a:cxn>
                  <a:cxn ang="0">
                    <a:pos x="5" y="22"/>
                  </a:cxn>
                  <a:cxn ang="0">
                    <a:pos x="4" y="29"/>
                  </a:cxn>
                  <a:cxn ang="0">
                    <a:pos x="3" y="30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8" y="31"/>
                  </a:cxn>
                  <a:cxn ang="0">
                    <a:pos x="9" y="25"/>
                  </a:cxn>
                  <a:cxn ang="0">
                    <a:pos x="13" y="31"/>
                  </a:cxn>
                  <a:cxn ang="0">
                    <a:pos x="16" y="32"/>
                  </a:cxn>
                  <a:cxn ang="0">
                    <a:pos x="17" y="29"/>
                  </a:cxn>
                </a:cxnLst>
                <a:rect l="0" t="0" r="r" b="b"/>
                <a:pathLst>
                  <a:path w="17" h="33">
                    <a:moveTo>
                      <a:pt x="17" y="29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19"/>
                      <a:pt x="13" y="18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9"/>
                      <a:pt x="14" y="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2"/>
                      <a:pt x="3" y="3"/>
                      <a:pt x="4" y="4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1" y="6"/>
                      <a:pt x="1" y="7"/>
                    </a:cubicBezTo>
                    <a:cubicBezTo>
                      <a:pt x="0" y="9"/>
                      <a:pt x="1" y="10"/>
                      <a:pt x="2" y="1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6"/>
                      <a:pt x="6" y="19"/>
                      <a:pt x="5" y="22"/>
                    </a:cubicBezTo>
                    <a:cubicBezTo>
                      <a:pt x="5" y="24"/>
                      <a:pt x="4" y="26"/>
                      <a:pt x="4" y="29"/>
                    </a:cubicBezTo>
                    <a:cubicBezTo>
                      <a:pt x="4" y="29"/>
                      <a:pt x="3" y="30"/>
                      <a:pt x="3" y="30"/>
                    </a:cubicBezTo>
                    <a:cubicBezTo>
                      <a:pt x="3" y="31"/>
                      <a:pt x="4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3"/>
                      <a:pt x="7" y="32"/>
                      <a:pt x="8" y="3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4" y="33"/>
                      <a:pt x="16" y="32"/>
                    </a:cubicBezTo>
                    <a:cubicBezTo>
                      <a:pt x="17" y="32"/>
                      <a:pt x="17" y="31"/>
                      <a:pt x="17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Oval 86"/>
              <p:cNvSpPr>
                <a:spLocks/>
              </p:cNvSpPr>
              <p:nvPr/>
            </p:nvSpPr>
            <p:spPr bwMode="auto">
              <a:xfrm>
                <a:off x="2565401" y="4678363"/>
                <a:ext cx="20638" cy="190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Freeform: Shape 87"/>
              <p:cNvSpPr>
                <a:spLocks/>
              </p:cNvSpPr>
              <p:nvPr/>
            </p:nvSpPr>
            <p:spPr bwMode="auto">
              <a:xfrm>
                <a:off x="2571751" y="4679950"/>
                <a:ext cx="49213" cy="95250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5" y="20"/>
                  </a:cxn>
                  <a:cxn ang="0">
                    <a:pos x="3" y="18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13" y="1"/>
                  </a:cxn>
                  <a:cxn ang="0">
                    <a:pos x="13" y="4"/>
                  </a:cxn>
                  <a:cxn ang="0">
                    <a:pos x="9" y="9"/>
                  </a:cxn>
                  <a:cxn ang="0">
                    <a:pos x="13" y="6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0" y="13"/>
                  </a:cxn>
                  <a:cxn ang="0">
                    <a:pos x="10" y="13"/>
                  </a:cxn>
                  <a:cxn ang="0">
                    <a:pos x="11" y="22"/>
                  </a:cxn>
                  <a:cxn ang="0">
                    <a:pos x="13" y="29"/>
                  </a:cxn>
                  <a:cxn ang="0">
                    <a:pos x="14" y="30"/>
                  </a:cxn>
                  <a:cxn ang="0">
                    <a:pos x="12" y="33"/>
                  </a:cxn>
                  <a:cxn ang="0">
                    <a:pos x="11" y="33"/>
                  </a:cxn>
                  <a:cxn ang="0">
                    <a:pos x="9" y="31"/>
                  </a:cxn>
                  <a:cxn ang="0">
                    <a:pos x="8" y="25"/>
                  </a:cxn>
                  <a:cxn ang="0">
                    <a:pos x="4" y="31"/>
                  </a:cxn>
                  <a:cxn ang="0">
                    <a:pos x="1" y="32"/>
                  </a:cxn>
                  <a:cxn ang="0">
                    <a:pos x="0" y="29"/>
                  </a:cxn>
                </a:cxnLst>
                <a:rect l="0" t="0" r="r" b="b"/>
                <a:pathLst>
                  <a:path w="17" h="33">
                    <a:moveTo>
                      <a:pt x="0" y="29"/>
                    </a:move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4" y="19"/>
                      <a:pt x="3" y="18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9"/>
                      <a:pt x="3" y="8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4" y="2"/>
                      <a:pt x="14" y="3"/>
                      <a:pt x="13" y="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6" y="6"/>
                      <a:pt x="16" y="7"/>
                    </a:cubicBezTo>
                    <a:cubicBezTo>
                      <a:pt x="17" y="9"/>
                      <a:pt x="16" y="10"/>
                      <a:pt x="15" y="1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6"/>
                      <a:pt x="11" y="19"/>
                      <a:pt x="11" y="22"/>
                    </a:cubicBezTo>
                    <a:cubicBezTo>
                      <a:pt x="12" y="24"/>
                      <a:pt x="13" y="26"/>
                      <a:pt x="13" y="29"/>
                    </a:cubicBezTo>
                    <a:cubicBezTo>
                      <a:pt x="13" y="29"/>
                      <a:pt x="13" y="30"/>
                      <a:pt x="14" y="30"/>
                    </a:cubicBezTo>
                    <a:cubicBezTo>
                      <a:pt x="14" y="31"/>
                      <a:pt x="13" y="33"/>
                      <a:pt x="12" y="33"/>
                    </a:cubicBezTo>
                    <a:cubicBezTo>
                      <a:pt x="12" y="33"/>
                      <a:pt x="12" y="33"/>
                      <a:pt x="11" y="33"/>
                    </a:cubicBezTo>
                    <a:cubicBezTo>
                      <a:pt x="10" y="33"/>
                      <a:pt x="10" y="32"/>
                      <a:pt x="9" y="3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2"/>
                      <a:pt x="2" y="33"/>
                      <a:pt x="1" y="32"/>
                    </a:cubicBezTo>
                    <a:cubicBezTo>
                      <a:pt x="0" y="32"/>
                      <a:pt x="0" y="31"/>
                      <a:pt x="0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Oval 88"/>
              <p:cNvSpPr>
                <a:spLocks/>
              </p:cNvSpPr>
              <p:nvPr/>
            </p:nvSpPr>
            <p:spPr bwMode="auto">
              <a:xfrm>
                <a:off x="2649538" y="4692650"/>
                <a:ext cx="19050" cy="222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Freeform: Shape 89"/>
              <p:cNvSpPr>
                <a:spLocks/>
              </p:cNvSpPr>
              <p:nvPr/>
            </p:nvSpPr>
            <p:spPr bwMode="auto">
              <a:xfrm>
                <a:off x="2625726" y="4689475"/>
                <a:ext cx="63500" cy="85725"/>
              </a:xfrm>
              <a:custGeom>
                <a:avLst/>
                <a:gdLst/>
                <a:ahLst/>
                <a:cxnLst>
                  <a:cxn ang="0">
                    <a:pos x="19" y="18"/>
                  </a:cxn>
                  <a:cxn ang="0">
                    <a:pos x="17" y="18"/>
                  </a:cxn>
                  <a:cxn ang="0">
                    <a:pos x="17" y="14"/>
                  </a:cxn>
                  <a:cxn ang="0">
                    <a:pos x="21" y="11"/>
                  </a:cxn>
                  <a:cxn ang="0">
                    <a:pos x="22" y="9"/>
                  </a:cxn>
                  <a:cxn ang="0">
                    <a:pos x="22" y="3"/>
                  </a:cxn>
                  <a:cxn ang="0">
                    <a:pos x="20" y="0"/>
                  </a:cxn>
                  <a:cxn ang="0">
                    <a:pos x="17" y="3"/>
                  </a:cxn>
                  <a:cxn ang="0">
                    <a:pos x="17" y="8"/>
                  </a:cxn>
                  <a:cxn ang="0">
                    <a:pos x="12" y="12"/>
                  </a:cxn>
                  <a:cxn ang="0">
                    <a:pos x="7" y="9"/>
                  </a:cxn>
                  <a:cxn ang="0">
                    <a:pos x="5" y="5"/>
                  </a:cxn>
                  <a:cxn ang="0">
                    <a:pos x="2" y="4"/>
                  </a:cxn>
                  <a:cxn ang="0">
                    <a:pos x="1" y="7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8" y="15"/>
                  </a:cxn>
                  <a:cxn ang="0">
                    <a:pos x="8" y="23"/>
                  </a:cxn>
                  <a:cxn ang="0">
                    <a:pos x="8" y="23"/>
                  </a:cxn>
                  <a:cxn ang="0">
                    <a:pos x="8" y="26"/>
                  </a:cxn>
                  <a:cxn ang="0">
                    <a:pos x="2" y="26"/>
                  </a:cxn>
                  <a:cxn ang="0">
                    <a:pos x="0" y="28"/>
                  </a:cxn>
                  <a:cxn ang="0">
                    <a:pos x="2" y="30"/>
                  </a:cxn>
                  <a:cxn ang="0">
                    <a:pos x="11" y="30"/>
                  </a:cxn>
                  <a:cxn ang="0">
                    <a:pos x="13" y="28"/>
                  </a:cxn>
                  <a:cxn ang="0">
                    <a:pos x="13" y="23"/>
                  </a:cxn>
                  <a:cxn ang="0">
                    <a:pos x="17" y="23"/>
                  </a:cxn>
                  <a:cxn ang="0">
                    <a:pos x="17" y="28"/>
                  </a:cxn>
                  <a:cxn ang="0">
                    <a:pos x="19" y="30"/>
                  </a:cxn>
                  <a:cxn ang="0">
                    <a:pos x="22" y="28"/>
                  </a:cxn>
                  <a:cxn ang="0">
                    <a:pos x="22" y="20"/>
                  </a:cxn>
                  <a:cxn ang="0">
                    <a:pos x="19" y="18"/>
                  </a:cxn>
                </a:cxnLst>
                <a:rect l="0" t="0" r="r" b="b"/>
                <a:pathLst>
                  <a:path w="22" h="30">
                    <a:moveTo>
                      <a:pt x="19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0"/>
                      <a:pt x="22" y="10"/>
                      <a:pt x="22" y="9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8" y="0"/>
                      <a:pt x="17" y="1"/>
                      <a:pt x="17" y="3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3" y="3"/>
                      <a:pt x="2" y="4"/>
                    </a:cubicBezTo>
                    <a:cubicBezTo>
                      <a:pt x="1" y="4"/>
                      <a:pt x="1" y="5"/>
                      <a:pt x="1" y="7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0" y="27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3" y="29"/>
                      <a:pt x="13" y="28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8" y="30"/>
                      <a:pt x="19" y="30"/>
                    </a:cubicBezTo>
                    <a:cubicBezTo>
                      <a:pt x="21" y="30"/>
                      <a:pt x="22" y="29"/>
                      <a:pt x="22" y="28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1" y="18"/>
                      <a:pt x="19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Freeform: Shape 90"/>
              <p:cNvSpPr>
                <a:spLocks/>
              </p:cNvSpPr>
              <p:nvPr/>
            </p:nvSpPr>
            <p:spPr bwMode="auto">
              <a:xfrm>
                <a:off x="2660651" y="4586288"/>
                <a:ext cx="120650" cy="77787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31" y="49"/>
                  </a:cxn>
                  <a:cxn ang="0">
                    <a:pos x="62" y="25"/>
                  </a:cxn>
                  <a:cxn ang="0">
                    <a:pos x="60" y="39"/>
                  </a:cxn>
                  <a:cxn ang="0">
                    <a:pos x="72" y="29"/>
                  </a:cxn>
                  <a:cxn ang="0">
                    <a:pos x="76" y="3"/>
                  </a:cxn>
                  <a:cxn ang="0">
                    <a:pos x="49" y="0"/>
                  </a:cxn>
                  <a:cxn ang="0">
                    <a:pos x="36" y="9"/>
                  </a:cxn>
                  <a:cxn ang="0">
                    <a:pos x="51" y="10"/>
                  </a:cxn>
                  <a:cxn ang="0">
                    <a:pos x="0" y="49"/>
                  </a:cxn>
                </a:cxnLst>
                <a:rect l="0" t="0" r="r" b="b"/>
                <a:pathLst>
                  <a:path w="76" h="49">
                    <a:moveTo>
                      <a:pt x="0" y="49"/>
                    </a:moveTo>
                    <a:lnTo>
                      <a:pt x="31" y="49"/>
                    </a:lnTo>
                    <a:lnTo>
                      <a:pt x="62" y="25"/>
                    </a:lnTo>
                    <a:lnTo>
                      <a:pt x="60" y="39"/>
                    </a:lnTo>
                    <a:lnTo>
                      <a:pt x="72" y="29"/>
                    </a:lnTo>
                    <a:lnTo>
                      <a:pt x="76" y="3"/>
                    </a:lnTo>
                    <a:lnTo>
                      <a:pt x="49" y="0"/>
                    </a:lnTo>
                    <a:lnTo>
                      <a:pt x="36" y="9"/>
                    </a:lnTo>
                    <a:lnTo>
                      <a:pt x="51" y="10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Freeform: Shape 91"/>
              <p:cNvSpPr>
                <a:spLocks/>
              </p:cNvSpPr>
              <p:nvPr/>
            </p:nvSpPr>
            <p:spPr bwMode="auto">
              <a:xfrm>
                <a:off x="2551113" y="4625975"/>
                <a:ext cx="130175" cy="42862"/>
              </a:xfrm>
              <a:custGeom>
                <a:avLst/>
                <a:gdLst/>
                <a:ahLst/>
                <a:cxnLst>
                  <a:cxn ang="0">
                    <a:pos x="58" y="20"/>
                  </a:cxn>
                  <a:cxn ang="0">
                    <a:pos x="63" y="22"/>
                  </a:cxn>
                  <a:cxn ang="0">
                    <a:pos x="82" y="7"/>
                  </a:cxn>
                  <a:cxn ang="0">
                    <a:pos x="56" y="0"/>
                  </a:cxn>
                  <a:cxn ang="0">
                    <a:pos x="0" y="27"/>
                  </a:cxn>
                  <a:cxn ang="0">
                    <a:pos x="42" y="27"/>
                  </a:cxn>
                  <a:cxn ang="0">
                    <a:pos x="58" y="20"/>
                  </a:cxn>
                </a:cxnLst>
                <a:rect l="0" t="0" r="r" b="b"/>
                <a:pathLst>
                  <a:path w="82" h="27">
                    <a:moveTo>
                      <a:pt x="58" y="20"/>
                    </a:moveTo>
                    <a:lnTo>
                      <a:pt x="63" y="22"/>
                    </a:lnTo>
                    <a:lnTo>
                      <a:pt x="82" y="7"/>
                    </a:lnTo>
                    <a:lnTo>
                      <a:pt x="56" y="0"/>
                    </a:lnTo>
                    <a:lnTo>
                      <a:pt x="0" y="27"/>
                    </a:lnTo>
                    <a:lnTo>
                      <a:pt x="42" y="27"/>
                    </a:lnTo>
                    <a:lnTo>
                      <a:pt x="58" y="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Group 92"/>
            <p:cNvGrpSpPr/>
            <p:nvPr/>
          </p:nvGrpSpPr>
          <p:grpSpPr>
            <a:xfrm>
              <a:off x="7486694" y="3532461"/>
              <a:ext cx="447738" cy="505132"/>
              <a:chOff x="5010151" y="4568825"/>
              <a:chExt cx="185737" cy="209550"/>
            </a:xfrm>
            <a:solidFill>
              <a:schemeClr val="bg1"/>
            </a:solidFill>
          </p:grpSpPr>
          <p:sp>
            <p:nvSpPr>
              <p:cNvPr id="39" name="Oval 93"/>
              <p:cNvSpPr>
                <a:spLocks/>
              </p:cNvSpPr>
              <p:nvPr/>
            </p:nvSpPr>
            <p:spPr bwMode="auto">
              <a:xfrm>
                <a:off x="5073651" y="4654550"/>
                <a:ext cx="28575" cy="254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Freeform: Shape 94"/>
              <p:cNvSpPr>
                <a:spLocks/>
              </p:cNvSpPr>
              <p:nvPr/>
            </p:nvSpPr>
            <p:spPr bwMode="auto">
              <a:xfrm>
                <a:off x="5010151" y="4679950"/>
                <a:ext cx="114300" cy="98425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29" y="9"/>
                  </a:cxn>
                  <a:cxn ang="0">
                    <a:pos x="29" y="8"/>
                  </a:cxn>
                  <a:cxn ang="0">
                    <a:pos x="32" y="8"/>
                  </a:cxn>
                  <a:cxn ang="0">
                    <a:pos x="34" y="3"/>
                  </a:cxn>
                  <a:cxn ang="0">
                    <a:pos x="27" y="4"/>
                  </a:cxn>
                  <a:cxn ang="0">
                    <a:pos x="25" y="2"/>
                  </a:cxn>
                  <a:cxn ang="0">
                    <a:pos x="22" y="1"/>
                  </a:cxn>
                  <a:cxn ang="0">
                    <a:pos x="17" y="3"/>
                  </a:cxn>
                  <a:cxn ang="0">
                    <a:pos x="13" y="15"/>
                  </a:cxn>
                  <a:cxn ang="0">
                    <a:pos x="13" y="15"/>
                  </a:cxn>
                  <a:cxn ang="0">
                    <a:pos x="11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3" y="28"/>
                  </a:cxn>
                  <a:cxn ang="0">
                    <a:pos x="13" y="28"/>
                  </a:cxn>
                  <a:cxn ang="0">
                    <a:pos x="15" y="26"/>
                  </a:cxn>
                  <a:cxn ang="0">
                    <a:pos x="18" y="20"/>
                  </a:cxn>
                  <a:cxn ang="0">
                    <a:pos x="19" y="21"/>
                  </a:cxn>
                  <a:cxn ang="0">
                    <a:pos x="20" y="21"/>
                  </a:cxn>
                  <a:cxn ang="0">
                    <a:pos x="24" y="33"/>
                  </a:cxn>
                  <a:cxn ang="0">
                    <a:pos x="27" y="34"/>
                  </a:cxn>
                  <a:cxn ang="0">
                    <a:pos x="28" y="34"/>
                  </a:cxn>
                  <a:cxn ang="0">
                    <a:pos x="30" y="31"/>
                  </a:cxn>
                  <a:cxn ang="0">
                    <a:pos x="24" y="17"/>
                  </a:cxn>
                  <a:cxn ang="0">
                    <a:pos x="26" y="12"/>
                  </a:cxn>
                  <a:cxn ang="0">
                    <a:pos x="27" y="13"/>
                  </a:cxn>
                  <a:cxn ang="0">
                    <a:pos x="38" y="15"/>
                  </a:cxn>
                  <a:cxn ang="0">
                    <a:pos x="38" y="15"/>
                  </a:cxn>
                  <a:cxn ang="0">
                    <a:pos x="40" y="13"/>
                  </a:cxn>
                  <a:cxn ang="0">
                    <a:pos x="38" y="10"/>
                  </a:cxn>
                </a:cxnLst>
                <a:rect l="0" t="0" r="r" b="b"/>
                <a:pathLst>
                  <a:path w="40" h="34">
                    <a:moveTo>
                      <a:pt x="38" y="10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3"/>
                      <a:pt x="26" y="2"/>
                      <a:pt x="25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0"/>
                      <a:pt x="18" y="1"/>
                      <a:pt x="17" y="3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0" y="23"/>
                      <a:pt x="0" y="25"/>
                    </a:cubicBezTo>
                    <a:cubicBezTo>
                      <a:pt x="0" y="27"/>
                      <a:pt x="1" y="28"/>
                      <a:pt x="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8"/>
                      <a:pt x="15" y="27"/>
                      <a:pt x="15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20" y="21"/>
                      <a:pt x="20" y="21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5" y="34"/>
                      <a:pt x="26" y="34"/>
                      <a:pt x="27" y="34"/>
                    </a:cubicBezTo>
                    <a:cubicBezTo>
                      <a:pt x="27" y="34"/>
                      <a:pt x="28" y="34"/>
                      <a:pt x="28" y="34"/>
                    </a:cubicBezTo>
                    <a:cubicBezTo>
                      <a:pt x="29" y="34"/>
                      <a:pt x="30" y="32"/>
                      <a:pt x="30" y="31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3"/>
                      <a:pt x="27" y="13"/>
                      <a:pt x="27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9" y="15"/>
                      <a:pt x="40" y="14"/>
                      <a:pt x="40" y="13"/>
                    </a:cubicBezTo>
                    <a:cubicBezTo>
                      <a:pt x="40" y="11"/>
                      <a:pt x="39" y="10"/>
                      <a:pt x="3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Freeform: Shape 95"/>
              <p:cNvSpPr>
                <a:spLocks/>
              </p:cNvSpPr>
              <p:nvPr/>
            </p:nvSpPr>
            <p:spPr bwMode="auto">
              <a:xfrm>
                <a:off x="5119688" y="4689475"/>
                <a:ext cx="11113" cy="1428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2" y="0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2" name="Freeform: Shape 96"/>
              <p:cNvSpPr>
                <a:spLocks/>
              </p:cNvSpPr>
              <p:nvPr/>
            </p:nvSpPr>
            <p:spPr bwMode="auto">
              <a:xfrm>
                <a:off x="5089526" y="4724400"/>
                <a:ext cx="17463" cy="1746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2" y="0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5"/>
                      <a:pt x="2" y="5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3" name="Freeform: Shape 97"/>
              <p:cNvSpPr>
                <a:spLocks/>
              </p:cNvSpPr>
              <p:nvPr/>
            </p:nvSpPr>
            <p:spPr bwMode="auto">
              <a:xfrm>
                <a:off x="5110163" y="4678363"/>
                <a:ext cx="17463" cy="7937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6" y="2"/>
                      <a:pt x="5" y="2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4" name="Freeform: Shape 98"/>
              <p:cNvSpPr>
                <a:spLocks/>
              </p:cNvSpPr>
              <p:nvPr/>
            </p:nvSpPr>
            <p:spPr bwMode="auto">
              <a:xfrm>
                <a:off x="5116513" y="4672013"/>
                <a:ext cx="11113" cy="7937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7" y="4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7" y="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7" y="4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Freeform: Shape 99"/>
              <p:cNvSpPr>
                <a:spLocks/>
              </p:cNvSpPr>
              <p:nvPr/>
            </p:nvSpPr>
            <p:spPr bwMode="auto">
              <a:xfrm>
                <a:off x="5084763" y="4568825"/>
                <a:ext cx="111125" cy="109537"/>
              </a:xfrm>
              <a:custGeom>
                <a:avLst/>
                <a:gdLst/>
                <a:ahLst/>
                <a:cxnLst>
                  <a:cxn ang="0">
                    <a:pos x="20" y="38"/>
                  </a:cxn>
                  <a:cxn ang="0">
                    <a:pos x="13" y="37"/>
                  </a:cxn>
                  <a:cxn ang="0">
                    <a:pos x="4" y="12"/>
                  </a:cxn>
                  <a:cxn ang="0">
                    <a:pos x="21" y="0"/>
                  </a:cxn>
                  <a:cxn ang="0">
                    <a:pos x="28" y="2"/>
                  </a:cxn>
                  <a:cxn ang="0">
                    <a:pos x="37" y="12"/>
                  </a:cxn>
                  <a:cxn ang="0">
                    <a:pos x="37" y="26"/>
                  </a:cxn>
                  <a:cxn ang="0">
                    <a:pos x="20" y="38"/>
                  </a:cxn>
                  <a:cxn ang="0">
                    <a:pos x="21" y="4"/>
                  </a:cxn>
                  <a:cxn ang="0">
                    <a:pos x="8" y="14"/>
                  </a:cxn>
                  <a:cxn ang="0">
                    <a:pos x="15" y="33"/>
                  </a:cxn>
                  <a:cxn ang="0">
                    <a:pos x="20" y="34"/>
                  </a:cxn>
                  <a:cxn ang="0">
                    <a:pos x="33" y="24"/>
                  </a:cxn>
                  <a:cxn ang="0">
                    <a:pos x="34" y="13"/>
                  </a:cxn>
                  <a:cxn ang="0">
                    <a:pos x="26" y="5"/>
                  </a:cxn>
                  <a:cxn ang="0">
                    <a:pos x="21" y="4"/>
                  </a:cxn>
                </a:cxnLst>
                <a:rect l="0" t="0" r="r" b="b"/>
                <a:pathLst>
                  <a:path w="39" h="38">
                    <a:moveTo>
                      <a:pt x="20" y="38"/>
                    </a:moveTo>
                    <a:cubicBezTo>
                      <a:pt x="18" y="38"/>
                      <a:pt x="15" y="37"/>
                      <a:pt x="13" y="37"/>
                    </a:cubicBezTo>
                    <a:cubicBezTo>
                      <a:pt x="4" y="33"/>
                      <a:pt x="0" y="22"/>
                      <a:pt x="4" y="12"/>
                    </a:cubicBezTo>
                    <a:cubicBezTo>
                      <a:pt x="7" y="5"/>
                      <a:pt x="14" y="0"/>
                      <a:pt x="21" y="0"/>
                    </a:cubicBezTo>
                    <a:cubicBezTo>
                      <a:pt x="24" y="0"/>
                      <a:pt x="26" y="1"/>
                      <a:pt x="28" y="2"/>
                    </a:cubicBezTo>
                    <a:cubicBezTo>
                      <a:pt x="32" y="3"/>
                      <a:pt x="36" y="7"/>
                      <a:pt x="37" y="12"/>
                    </a:cubicBezTo>
                    <a:cubicBezTo>
                      <a:pt x="39" y="16"/>
                      <a:pt x="39" y="21"/>
                      <a:pt x="37" y="26"/>
                    </a:cubicBezTo>
                    <a:cubicBezTo>
                      <a:pt x="34" y="33"/>
                      <a:pt x="27" y="38"/>
                      <a:pt x="20" y="38"/>
                    </a:cubicBezTo>
                    <a:close/>
                    <a:moveTo>
                      <a:pt x="21" y="4"/>
                    </a:moveTo>
                    <a:cubicBezTo>
                      <a:pt x="16" y="4"/>
                      <a:pt x="10" y="8"/>
                      <a:pt x="8" y="14"/>
                    </a:cubicBezTo>
                    <a:cubicBezTo>
                      <a:pt x="4" y="21"/>
                      <a:pt x="8" y="30"/>
                      <a:pt x="15" y="33"/>
                    </a:cubicBezTo>
                    <a:cubicBezTo>
                      <a:pt x="16" y="34"/>
                      <a:pt x="18" y="34"/>
                      <a:pt x="20" y="34"/>
                    </a:cubicBezTo>
                    <a:cubicBezTo>
                      <a:pt x="26" y="34"/>
                      <a:pt x="31" y="30"/>
                      <a:pt x="33" y="24"/>
                    </a:cubicBezTo>
                    <a:cubicBezTo>
                      <a:pt x="35" y="21"/>
                      <a:pt x="35" y="17"/>
                      <a:pt x="34" y="13"/>
                    </a:cubicBezTo>
                    <a:cubicBezTo>
                      <a:pt x="32" y="9"/>
                      <a:pt x="30" y="7"/>
                      <a:pt x="26" y="5"/>
                    </a:cubicBezTo>
                    <a:cubicBezTo>
                      <a:pt x="25" y="4"/>
                      <a:pt x="23" y="4"/>
                      <a:pt x="2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Freeform: Shape 100"/>
              <p:cNvSpPr>
                <a:spLocks/>
              </p:cNvSpPr>
              <p:nvPr/>
            </p:nvSpPr>
            <p:spPr bwMode="auto">
              <a:xfrm>
                <a:off x="5103813" y="4605338"/>
                <a:ext cx="52388" cy="58737"/>
              </a:xfrm>
              <a:custGeom>
                <a:avLst/>
                <a:gdLst/>
                <a:ahLst/>
                <a:cxnLst>
                  <a:cxn ang="0">
                    <a:pos x="13" y="20"/>
                  </a:cxn>
                  <a:cxn ang="0">
                    <a:pos x="8" y="19"/>
                  </a:cxn>
                  <a:cxn ang="0">
                    <a:pos x="2" y="1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4" y="11"/>
                  </a:cxn>
                  <a:cxn ang="0">
                    <a:pos x="9" y="16"/>
                  </a:cxn>
                  <a:cxn ang="0">
                    <a:pos x="16" y="16"/>
                  </a:cxn>
                  <a:cxn ang="0">
                    <a:pos x="17" y="17"/>
                  </a:cxn>
                  <a:cxn ang="0">
                    <a:pos x="16" y="19"/>
                  </a:cxn>
                  <a:cxn ang="0">
                    <a:pos x="13" y="20"/>
                  </a:cxn>
                </a:cxnLst>
                <a:rect l="0" t="0" r="r" b="b"/>
                <a:pathLst>
                  <a:path w="18" h="20">
                    <a:moveTo>
                      <a:pt x="13" y="20"/>
                    </a:moveTo>
                    <a:cubicBezTo>
                      <a:pt x="11" y="20"/>
                      <a:pt x="10" y="19"/>
                      <a:pt x="8" y="19"/>
                    </a:cubicBezTo>
                    <a:cubicBezTo>
                      <a:pt x="5" y="17"/>
                      <a:pt x="3" y="15"/>
                      <a:pt x="2" y="11"/>
                    </a:cubicBezTo>
                    <a:cubicBezTo>
                      <a:pt x="0" y="8"/>
                      <a:pt x="0" y="5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3" y="5"/>
                      <a:pt x="3" y="8"/>
                      <a:pt x="4" y="11"/>
                    </a:cubicBezTo>
                    <a:cubicBezTo>
                      <a:pt x="5" y="13"/>
                      <a:pt x="7" y="15"/>
                      <a:pt x="9" y="16"/>
                    </a:cubicBezTo>
                    <a:cubicBezTo>
                      <a:pt x="11" y="17"/>
                      <a:pt x="14" y="17"/>
                      <a:pt x="16" y="16"/>
                    </a:cubicBezTo>
                    <a:cubicBezTo>
                      <a:pt x="16" y="16"/>
                      <a:pt x="17" y="17"/>
                      <a:pt x="17" y="17"/>
                    </a:cubicBezTo>
                    <a:cubicBezTo>
                      <a:pt x="18" y="18"/>
                      <a:pt x="17" y="19"/>
                      <a:pt x="16" y="19"/>
                    </a:cubicBezTo>
                    <a:cubicBezTo>
                      <a:pt x="15" y="19"/>
                      <a:pt x="14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Freeform: Shape 101"/>
              <p:cNvSpPr>
                <a:spLocks/>
              </p:cNvSpPr>
              <p:nvPr/>
            </p:nvSpPr>
            <p:spPr bwMode="auto">
              <a:xfrm>
                <a:off x="5102226" y="4683125"/>
                <a:ext cx="19050" cy="2381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cubicBezTo>
                      <a:pt x="2" y="8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102"/>
            <p:cNvGrpSpPr/>
            <p:nvPr/>
          </p:nvGrpSpPr>
          <p:grpSpPr>
            <a:xfrm>
              <a:off x="6817729" y="5266374"/>
              <a:ext cx="367372" cy="466866"/>
              <a:chOff x="3949701" y="4570413"/>
              <a:chExt cx="152400" cy="193675"/>
            </a:xfrm>
            <a:solidFill>
              <a:schemeClr val="bg1"/>
            </a:solidFill>
          </p:grpSpPr>
          <p:sp>
            <p:nvSpPr>
              <p:cNvPr id="33" name="Oval 103"/>
              <p:cNvSpPr>
                <a:spLocks/>
              </p:cNvSpPr>
              <p:nvPr/>
            </p:nvSpPr>
            <p:spPr bwMode="auto">
              <a:xfrm>
                <a:off x="4079876" y="4657725"/>
                <a:ext cx="22225" cy="222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104"/>
              <p:cNvSpPr>
                <a:spLocks/>
              </p:cNvSpPr>
              <p:nvPr/>
            </p:nvSpPr>
            <p:spPr bwMode="auto">
              <a:xfrm>
                <a:off x="4041776" y="4660900"/>
                <a:ext cx="55563" cy="103187"/>
              </a:xfrm>
              <a:custGeom>
                <a:avLst/>
                <a:gdLst/>
                <a:ahLst/>
                <a:cxnLst>
                  <a:cxn ang="0">
                    <a:pos x="18" y="32"/>
                  </a:cxn>
                  <a:cxn ang="0">
                    <a:pos x="13" y="22"/>
                  </a:cxn>
                  <a:cxn ang="0">
                    <a:pos x="15" y="20"/>
                  </a:cxn>
                  <a:cxn ang="0">
                    <a:pos x="16" y="12"/>
                  </a:cxn>
                  <a:cxn ang="0">
                    <a:pos x="15" y="9"/>
                  </a:cxn>
                  <a:cxn ang="0">
                    <a:pos x="8" y="1"/>
                  </a:cxn>
                  <a:cxn ang="0">
                    <a:pos x="4" y="1"/>
                  </a:cxn>
                  <a:cxn ang="0">
                    <a:pos x="4" y="4"/>
                  </a:cxn>
                  <a:cxn ang="0">
                    <a:pos x="9" y="9"/>
                  </a:cxn>
                  <a:cxn ang="0">
                    <a:pos x="4" y="7"/>
                  </a:cxn>
                  <a:cxn ang="0">
                    <a:pos x="1" y="8"/>
                  </a:cxn>
                  <a:cxn ang="0">
                    <a:pos x="2" y="11"/>
                  </a:cxn>
                  <a:cxn ang="0">
                    <a:pos x="7" y="14"/>
                  </a:cxn>
                  <a:cxn ang="0">
                    <a:pos x="8" y="14"/>
                  </a:cxn>
                  <a:cxn ang="0">
                    <a:pos x="6" y="23"/>
                  </a:cxn>
                  <a:cxn ang="0">
                    <a:pos x="4" y="31"/>
                  </a:cxn>
                  <a:cxn ang="0">
                    <a:pos x="4" y="33"/>
                  </a:cxn>
                  <a:cxn ang="0">
                    <a:pos x="5" y="36"/>
                  </a:cxn>
                  <a:cxn ang="0">
                    <a:pos x="6" y="36"/>
                  </a:cxn>
                  <a:cxn ang="0">
                    <a:pos x="8" y="34"/>
                  </a:cxn>
                  <a:cxn ang="0">
                    <a:pos x="10" y="27"/>
                  </a:cxn>
                  <a:cxn ang="0">
                    <a:pos x="14" y="34"/>
                  </a:cxn>
                  <a:cxn ang="0">
                    <a:pos x="17" y="35"/>
                  </a:cxn>
                  <a:cxn ang="0">
                    <a:pos x="18" y="32"/>
                  </a:cxn>
                </a:cxnLst>
                <a:rect l="0" t="0" r="r" b="b"/>
                <a:pathLst>
                  <a:path w="19" h="36">
                    <a:moveTo>
                      <a:pt x="18" y="3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1"/>
                      <a:pt x="14" y="21"/>
                      <a:pt x="15" y="20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5" y="0"/>
                      <a:pt x="4" y="1"/>
                    </a:cubicBezTo>
                    <a:cubicBezTo>
                      <a:pt x="3" y="2"/>
                      <a:pt x="3" y="3"/>
                      <a:pt x="4" y="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1" y="7"/>
                      <a:pt x="1" y="8"/>
                    </a:cubicBezTo>
                    <a:cubicBezTo>
                      <a:pt x="0" y="9"/>
                      <a:pt x="1" y="11"/>
                      <a:pt x="2" y="1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7" y="17"/>
                      <a:pt x="7" y="21"/>
                      <a:pt x="6" y="23"/>
                    </a:cubicBezTo>
                    <a:cubicBezTo>
                      <a:pt x="5" y="26"/>
                      <a:pt x="5" y="28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3" y="34"/>
                      <a:pt x="4" y="35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6"/>
                      <a:pt x="8" y="35"/>
                      <a:pt x="8" y="3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5"/>
                      <a:pt x="16" y="36"/>
                      <a:pt x="17" y="35"/>
                    </a:cubicBezTo>
                    <a:cubicBezTo>
                      <a:pt x="18" y="34"/>
                      <a:pt x="19" y="33"/>
                      <a:pt x="18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Oval 105"/>
              <p:cNvSpPr>
                <a:spLocks/>
              </p:cNvSpPr>
              <p:nvPr/>
            </p:nvSpPr>
            <p:spPr bwMode="auto">
              <a:xfrm>
                <a:off x="3987801" y="4675188"/>
                <a:ext cx="25400" cy="222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106"/>
              <p:cNvSpPr>
                <a:spLocks/>
              </p:cNvSpPr>
              <p:nvPr/>
            </p:nvSpPr>
            <p:spPr bwMode="auto">
              <a:xfrm>
                <a:off x="3963988" y="4672013"/>
                <a:ext cx="69850" cy="92075"/>
              </a:xfrm>
              <a:custGeom>
                <a:avLst/>
                <a:gdLst/>
                <a:ahLst/>
                <a:cxnLst>
                  <a:cxn ang="0">
                    <a:pos x="21" y="19"/>
                  </a:cxn>
                  <a:cxn ang="0">
                    <a:pos x="18" y="19"/>
                  </a:cxn>
                  <a:cxn ang="0">
                    <a:pos x="18" y="15"/>
                  </a:cxn>
                  <a:cxn ang="0">
                    <a:pos x="23" y="11"/>
                  </a:cxn>
                  <a:cxn ang="0">
                    <a:pos x="24" y="9"/>
                  </a:cxn>
                  <a:cxn ang="0">
                    <a:pos x="24" y="2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9" y="8"/>
                  </a:cxn>
                  <a:cxn ang="0">
                    <a:pos x="14" y="12"/>
                  </a:cxn>
                  <a:cxn ang="0">
                    <a:pos x="7" y="10"/>
                  </a:cxn>
                  <a:cxn ang="0">
                    <a:pos x="6" y="5"/>
                  </a:cxn>
                  <a:cxn ang="0">
                    <a:pos x="3" y="3"/>
                  </a:cxn>
                  <a:cxn ang="0">
                    <a:pos x="1" y="6"/>
                  </a:cxn>
                  <a:cxn ang="0">
                    <a:pos x="3" y="12"/>
                  </a:cxn>
                  <a:cxn ang="0">
                    <a:pos x="5" y="14"/>
                  </a:cxn>
                  <a:cxn ang="0">
                    <a:pos x="9" y="16"/>
                  </a:cxn>
                  <a:cxn ang="0">
                    <a:pos x="9" y="24"/>
                  </a:cxn>
                  <a:cxn ang="0">
                    <a:pos x="9" y="24"/>
                  </a:cxn>
                  <a:cxn ang="0">
                    <a:pos x="9" y="27"/>
                  </a:cxn>
                  <a:cxn ang="0">
                    <a:pos x="2" y="27"/>
                  </a:cxn>
                  <a:cxn ang="0">
                    <a:pos x="0" y="29"/>
                  </a:cxn>
                  <a:cxn ang="0">
                    <a:pos x="2" y="32"/>
                  </a:cxn>
                  <a:cxn ang="0">
                    <a:pos x="12" y="32"/>
                  </a:cxn>
                  <a:cxn ang="0">
                    <a:pos x="14" y="29"/>
                  </a:cxn>
                  <a:cxn ang="0">
                    <a:pos x="14" y="24"/>
                  </a:cxn>
                  <a:cxn ang="0">
                    <a:pos x="19" y="24"/>
                  </a:cxn>
                  <a:cxn ang="0">
                    <a:pos x="19" y="29"/>
                  </a:cxn>
                  <a:cxn ang="0">
                    <a:pos x="21" y="32"/>
                  </a:cxn>
                  <a:cxn ang="0">
                    <a:pos x="23" y="29"/>
                  </a:cxn>
                  <a:cxn ang="0">
                    <a:pos x="23" y="21"/>
                  </a:cxn>
                  <a:cxn ang="0">
                    <a:pos x="21" y="19"/>
                  </a:cxn>
                </a:cxnLst>
                <a:rect l="0" t="0" r="r" b="b"/>
                <a:pathLst>
                  <a:path w="24" h="32">
                    <a:moveTo>
                      <a:pt x="21" y="19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4" y="10"/>
                      <a:pt x="24" y="9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1" y="0"/>
                    </a:cubicBezTo>
                    <a:cubicBezTo>
                      <a:pt x="20" y="0"/>
                      <a:pt x="19" y="1"/>
                      <a:pt x="19" y="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4" y="13"/>
                      <a:pt x="5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7"/>
                      <a:pt x="0" y="28"/>
                      <a:pt x="0" y="29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4" y="31"/>
                      <a:pt x="14" y="2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1"/>
                      <a:pt x="20" y="32"/>
                      <a:pt x="21" y="32"/>
                    </a:cubicBezTo>
                    <a:cubicBezTo>
                      <a:pt x="22" y="32"/>
                      <a:pt x="23" y="31"/>
                      <a:pt x="23" y="29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2" y="19"/>
                      <a:pt x="21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Freeform: Shape 107"/>
              <p:cNvSpPr>
                <a:spLocks/>
              </p:cNvSpPr>
              <p:nvPr/>
            </p:nvSpPr>
            <p:spPr bwMode="auto">
              <a:xfrm>
                <a:off x="3949701" y="4570413"/>
                <a:ext cx="87313" cy="95250"/>
              </a:xfrm>
              <a:custGeom>
                <a:avLst/>
                <a:gdLst/>
                <a:ahLst/>
                <a:cxnLst>
                  <a:cxn ang="0">
                    <a:pos x="29" y="25"/>
                  </a:cxn>
                  <a:cxn ang="0">
                    <a:pos x="29" y="24"/>
                  </a:cxn>
                  <a:cxn ang="0">
                    <a:pos x="29" y="24"/>
                  </a:cxn>
                  <a:cxn ang="0">
                    <a:pos x="29" y="24"/>
                  </a:cxn>
                  <a:cxn ang="0">
                    <a:pos x="28" y="24"/>
                  </a:cxn>
                  <a:cxn ang="0">
                    <a:pos x="27" y="19"/>
                  </a:cxn>
                  <a:cxn ang="0">
                    <a:pos x="28" y="18"/>
                  </a:cxn>
                  <a:cxn ang="0">
                    <a:pos x="27" y="18"/>
                  </a:cxn>
                  <a:cxn ang="0">
                    <a:pos x="28" y="13"/>
                  </a:cxn>
                  <a:cxn ang="0">
                    <a:pos x="29" y="13"/>
                  </a:cxn>
                  <a:cxn ang="0">
                    <a:pos x="29" y="12"/>
                  </a:cxn>
                  <a:cxn ang="0">
                    <a:pos x="30" y="11"/>
                  </a:cxn>
                  <a:cxn ang="0">
                    <a:pos x="29" y="9"/>
                  </a:cxn>
                  <a:cxn ang="0">
                    <a:pos x="30" y="6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5" y="5"/>
                  </a:cxn>
                  <a:cxn ang="0">
                    <a:pos x="24" y="4"/>
                  </a:cxn>
                  <a:cxn ang="0">
                    <a:pos x="23" y="1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16" y="2"/>
                  </a:cxn>
                  <a:cxn ang="0">
                    <a:pos x="15" y="0"/>
                  </a:cxn>
                  <a:cxn ang="0">
                    <a:pos x="11" y="1"/>
                  </a:cxn>
                  <a:cxn ang="0">
                    <a:pos x="11" y="4"/>
                  </a:cxn>
                  <a:cxn ang="0">
                    <a:pos x="9" y="5"/>
                  </a:cxn>
                  <a:cxn ang="0">
                    <a:pos x="7" y="3"/>
                  </a:cxn>
                  <a:cxn ang="0">
                    <a:pos x="5" y="5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4" y="10"/>
                  </a:cxn>
                  <a:cxn ang="0">
                    <a:pos x="1" y="10"/>
                  </a:cxn>
                  <a:cxn ang="0">
                    <a:pos x="0" y="14"/>
                  </a:cxn>
                  <a:cxn ang="0">
                    <a:pos x="3" y="16"/>
                  </a:cxn>
                  <a:cxn ang="0">
                    <a:pos x="3" y="17"/>
                  </a:cxn>
                  <a:cxn ang="0">
                    <a:pos x="0" y="19"/>
                  </a:cxn>
                  <a:cxn ang="0">
                    <a:pos x="1" y="23"/>
                  </a:cxn>
                  <a:cxn ang="0">
                    <a:pos x="4" y="23"/>
                  </a:cxn>
                  <a:cxn ang="0">
                    <a:pos x="5" y="24"/>
                  </a:cxn>
                  <a:cxn ang="0">
                    <a:pos x="4" y="27"/>
                  </a:cxn>
                  <a:cxn ang="0">
                    <a:pos x="5" y="28"/>
                  </a:cxn>
                  <a:cxn ang="0">
                    <a:pos x="7" y="30"/>
                  </a:cxn>
                  <a:cxn ang="0">
                    <a:pos x="9" y="29"/>
                  </a:cxn>
                  <a:cxn ang="0">
                    <a:pos x="11" y="29"/>
                  </a:cxn>
                  <a:cxn ang="0">
                    <a:pos x="11" y="32"/>
                  </a:cxn>
                  <a:cxn ang="0">
                    <a:pos x="15" y="33"/>
                  </a:cxn>
                  <a:cxn ang="0">
                    <a:pos x="16" y="31"/>
                  </a:cxn>
                  <a:cxn ang="0">
                    <a:pos x="18" y="31"/>
                  </a:cxn>
                  <a:cxn ang="0">
                    <a:pos x="19" y="33"/>
                  </a:cxn>
                  <a:cxn ang="0">
                    <a:pos x="23" y="32"/>
                  </a:cxn>
                  <a:cxn ang="0">
                    <a:pos x="23" y="29"/>
                  </a:cxn>
                  <a:cxn ang="0">
                    <a:pos x="25" y="29"/>
                  </a:cxn>
                  <a:cxn ang="0">
                    <a:pos x="27" y="30"/>
                  </a:cxn>
                  <a:cxn ang="0">
                    <a:pos x="29" y="29"/>
                  </a:cxn>
                  <a:cxn ang="0">
                    <a:pos x="30" y="27"/>
                  </a:cxn>
                  <a:cxn ang="0">
                    <a:pos x="30" y="26"/>
                  </a:cxn>
                  <a:cxn ang="0">
                    <a:pos x="29" y="25"/>
                  </a:cxn>
                  <a:cxn ang="0">
                    <a:pos x="14" y="19"/>
                  </a:cxn>
                  <a:cxn ang="0">
                    <a:pos x="14" y="14"/>
                  </a:cxn>
                  <a:cxn ang="0">
                    <a:pos x="20" y="14"/>
                  </a:cxn>
                  <a:cxn ang="0">
                    <a:pos x="20" y="19"/>
                  </a:cxn>
                  <a:cxn ang="0">
                    <a:pos x="14" y="19"/>
                  </a:cxn>
                </a:cxnLst>
                <a:rect l="0" t="0" r="r" b="b"/>
                <a:pathLst>
                  <a:path w="30" h="33">
                    <a:moveTo>
                      <a:pt x="29" y="25"/>
                    </a:move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29" y="9"/>
                      <a:pt x="29" y="9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9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7"/>
                      <a:pt x="3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9"/>
                      <a:pt x="10" y="29"/>
                      <a:pt x="11" y="29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5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9" y="25"/>
                      <a:pt x="29" y="25"/>
                      <a:pt x="29" y="25"/>
                    </a:cubicBezTo>
                    <a:close/>
                    <a:moveTo>
                      <a:pt x="14" y="19"/>
                    </a:moveTo>
                    <a:cubicBezTo>
                      <a:pt x="13" y="18"/>
                      <a:pt x="13" y="15"/>
                      <a:pt x="14" y="14"/>
                    </a:cubicBezTo>
                    <a:cubicBezTo>
                      <a:pt x="16" y="13"/>
                      <a:pt x="18" y="13"/>
                      <a:pt x="20" y="14"/>
                    </a:cubicBezTo>
                    <a:cubicBezTo>
                      <a:pt x="21" y="15"/>
                      <a:pt x="21" y="18"/>
                      <a:pt x="20" y="19"/>
                    </a:cubicBezTo>
                    <a:cubicBezTo>
                      <a:pt x="18" y="21"/>
                      <a:pt x="16" y="21"/>
                      <a:pt x="1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Freeform: Shape 108"/>
              <p:cNvSpPr>
                <a:spLocks/>
              </p:cNvSpPr>
              <p:nvPr/>
            </p:nvSpPr>
            <p:spPr bwMode="auto">
              <a:xfrm>
                <a:off x="4033838" y="4594225"/>
                <a:ext cx="57150" cy="60325"/>
              </a:xfrm>
              <a:custGeom>
                <a:avLst/>
                <a:gdLst/>
                <a:ahLst/>
                <a:cxnLst>
                  <a:cxn ang="0">
                    <a:pos x="17" y="15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20" y="12"/>
                  </a:cxn>
                  <a:cxn ang="0">
                    <a:pos x="18" y="11"/>
                  </a:cxn>
                  <a:cxn ang="0">
                    <a:pos x="18" y="10"/>
                  </a:cxn>
                  <a:cxn ang="0">
                    <a:pos x="20" y="9"/>
                  </a:cxn>
                  <a:cxn ang="0">
                    <a:pos x="19" y="7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8" y="4"/>
                  </a:cxn>
                  <a:cxn ang="0">
                    <a:pos x="17" y="3"/>
                  </a:cxn>
                  <a:cxn ang="0">
                    <a:pos x="16" y="2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4" y="1"/>
                  </a:cxn>
                  <a:cxn ang="0">
                    <a:pos x="11" y="0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6" y="3"/>
                  </a:cxn>
                  <a:cxn ang="0">
                    <a:pos x="5" y="3"/>
                  </a:cxn>
                  <a:cxn ang="0">
                    <a:pos x="3" y="2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2" y="15"/>
                  </a:cxn>
                  <a:cxn ang="0">
                    <a:pos x="2" y="17"/>
                  </a:cxn>
                  <a:cxn ang="0">
                    <a:pos x="3" y="18"/>
                  </a:cxn>
                  <a:cxn ang="0">
                    <a:pos x="5" y="18"/>
                  </a:cxn>
                  <a:cxn ang="0">
                    <a:pos x="6" y="18"/>
                  </a:cxn>
                  <a:cxn ang="0">
                    <a:pos x="6" y="20"/>
                  </a:cxn>
                  <a:cxn ang="0">
                    <a:pos x="8" y="21"/>
                  </a:cxn>
                  <a:cxn ang="0">
                    <a:pos x="9" y="19"/>
                  </a:cxn>
                  <a:cxn ang="0">
                    <a:pos x="10" y="19"/>
                  </a:cxn>
                  <a:cxn ang="0">
                    <a:pos x="11" y="21"/>
                  </a:cxn>
                  <a:cxn ang="0">
                    <a:pos x="14" y="20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6" y="18"/>
                  </a:cxn>
                  <a:cxn ang="0">
                    <a:pos x="17" y="18"/>
                  </a:cxn>
                  <a:cxn ang="0">
                    <a:pos x="18" y="17"/>
                  </a:cxn>
                  <a:cxn ang="0">
                    <a:pos x="17" y="15"/>
                  </a:cxn>
                  <a:cxn ang="0">
                    <a:pos x="8" y="12"/>
                  </a:cxn>
                  <a:cxn ang="0">
                    <a:pos x="8" y="9"/>
                  </a:cxn>
                  <a:cxn ang="0">
                    <a:pos x="11" y="9"/>
                  </a:cxn>
                  <a:cxn ang="0">
                    <a:pos x="11" y="12"/>
                  </a:cxn>
                  <a:cxn ang="0">
                    <a:pos x="8" y="12"/>
                  </a:cxn>
                </a:cxnLst>
                <a:rect l="0" t="0" r="r" b="b"/>
                <a:pathLst>
                  <a:path w="20" h="21">
                    <a:moveTo>
                      <a:pt x="17" y="15"/>
                    </a:moveTo>
                    <a:cubicBezTo>
                      <a:pt x="17" y="15"/>
                      <a:pt x="17" y="15"/>
                      <a:pt x="17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6" y="1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7"/>
                      <a:pt x="18" y="17"/>
                      <a:pt x="18" y="17"/>
                    </a:cubicBezTo>
                    <a:lnTo>
                      <a:pt x="17" y="15"/>
                    </a:lnTo>
                    <a:close/>
                    <a:moveTo>
                      <a:pt x="8" y="12"/>
                    </a:moveTo>
                    <a:cubicBezTo>
                      <a:pt x="7" y="11"/>
                      <a:pt x="7" y="10"/>
                      <a:pt x="8" y="9"/>
                    </a:cubicBezTo>
                    <a:cubicBezTo>
                      <a:pt x="9" y="8"/>
                      <a:pt x="10" y="8"/>
                      <a:pt x="11" y="9"/>
                    </a:cubicBezTo>
                    <a:cubicBezTo>
                      <a:pt x="12" y="10"/>
                      <a:pt x="12" y="11"/>
                      <a:pt x="11" y="12"/>
                    </a:cubicBezTo>
                    <a:cubicBezTo>
                      <a:pt x="10" y="13"/>
                      <a:pt x="9" y="13"/>
                      <a:pt x="8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Group 109"/>
            <p:cNvGrpSpPr/>
            <p:nvPr/>
          </p:nvGrpSpPr>
          <p:grpSpPr>
            <a:xfrm>
              <a:off x="4982521" y="5099251"/>
              <a:ext cx="285861" cy="549036"/>
              <a:chOff x="4486276" y="4586288"/>
              <a:chExt cx="100012" cy="192087"/>
            </a:xfrm>
            <a:solidFill>
              <a:schemeClr val="bg1"/>
            </a:solidFill>
          </p:grpSpPr>
          <p:sp>
            <p:nvSpPr>
              <p:cNvPr id="30" name="Freeform: Shape 110"/>
              <p:cNvSpPr>
                <a:spLocks/>
              </p:cNvSpPr>
              <p:nvPr/>
            </p:nvSpPr>
            <p:spPr bwMode="auto">
              <a:xfrm>
                <a:off x="4494213" y="4586288"/>
                <a:ext cx="92075" cy="77787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11" y="3"/>
                  </a:cxn>
                  <a:cxn ang="0">
                    <a:pos x="1" y="12"/>
                  </a:cxn>
                  <a:cxn ang="0">
                    <a:pos x="0" y="14"/>
                  </a:cxn>
                  <a:cxn ang="0">
                    <a:pos x="1" y="24"/>
                  </a:cxn>
                  <a:cxn ang="0">
                    <a:pos x="2" y="25"/>
                  </a:cxn>
                  <a:cxn ang="0">
                    <a:pos x="2" y="25"/>
                  </a:cxn>
                  <a:cxn ang="0">
                    <a:pos x="2" y="25"/>
                  </a:cxn>
                  <a:cxn ang="0">
                    <a:pos x="4" y="27"/>
                  </a:cxn>
                  <a:cxn ang="0">
                    <a:pos x="5" y="26"/>
                  </a:cxn>
                  <a:cxn ang="0">
                    <a:pos x="6" y="24"/>
                  </a:cxn>
                  <a:cxn ang="0">
                    <a:pos x="7" y="16"/>
                  </a:cxn>
                  <a:cxn ang="0">
                    <a:pos x="13" y="11"/>
                  </a:cxn>
                  <a:cxn ang="0">
                    <a:pos x="14" y="11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2" y="22"/>
                  </a:cxn>
                  <a:cxn ang="0">
                    <a:pos x="13" y="25"/>
                  </a:cxn>
                  <a:cxn ang="0">
                    <a:pos x="14" y="25"/>
                  </a:cxn>
                  <a:cxn ang="0">
                    <a:pos x="16" y="25"/>
                  </a:cxn>
                  <a:cxn ang="0">
                    <a:pos x="22" y="17"/>
                  </a:cxn>
                  <a:cxn ang="0">
                    <a:pos x="29" y="11"/>
                  </a:cxn>
                  <a:cxn ang="0">
                    <a:pos x="30" y="11"/>
                  </a:cxn>
                  <a:cxn ang="0">
                    <a:pos x="32" y="9"/>
                  </a:cxn>
                  <a:cxn ang="0">
                    <a:pos x="32" y="2"/>
                  </a:cxn>
                  <a:cxn ang="0">
                    <a:pos x="30" y="0"/>
                  </a:cxn>
                  <a:cxn ang="0">
                    <a:pos x="24" y="2"/>
                  </a:cxn>
                </a:cxnLst>
                <a:rect l="0" t="0" r="r" b="b"/>
                <a:pathLst>
                  <a:path w="32" h="27">
                    <a:moveTo>
                      <a:pt x="24" y="2"/>
                    </a:moveTo>
                    <a:cubicBezTo>
                      <a:pt x="24" y="2"/>
                      <a:pt x="13" y="2"/>
                      <a:pt x="11" y="3"/>
                    </a:cubicBezTo>
                    <a:cubicBezTo>
                      <a:pt x="9" y="3"/>
                      <a:pt x="1" y="12"/>
                      <a:pt x="1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3" y="27"/>
                      <a:pt x="4" y="27"/>
                    </a:cubicBezTo>
                    <a:cubicBezTo>
                      <a:pt x="4" y="27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4" y="10"/>
                      <a:pt x="14" y="11"/>
                    </a:cubicBezTo>
                    <a:cubicBezTo>
                      <a:pt x="15" y="12"/>
                      <a:pt x="16" y="13"/>
                      <a:pt x="16" y="14"/>
                    </a:cubicBezTo>
                    <a:cubicBezTo>
                      <a:pt x="17" y="16"/>
                      <a:pt x="16" y="17"/>
                      <a:pt x="16" y="17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2" y="24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6" y="25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2" y="11"/>
                      <a:pt x="32" y="9"/>
                    </a:cubicBezTo>
                    <a:cubicBezTo>
                      <a:pt x="32" y="6"/>
                      <a:pt x="32" y="3"/>
                      <a:pt x="32" y="2"/>
                    </a:cubicBezTo>
                    <a:cubicBezTo>
                      <a:pt x="32" y="0"/>
                      <a:pt x="30" y="0"/>
                      <a:pt x="30" y="0"/>
                    </a:cubicBezTo>
                    <a:lnTo>
                      <a:pt x="2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Freeform: Shape 111"/>
              <p:cNvSpPr>
                <a:spLocks/>
              </p:cNvSpPr>
              <p:nvPr/>
            </p:nvSpPr>
            <p:spPr bwMode="auto">
              <a:xfrm>
                <a:off x="4486276" y="4689475"/>
                <a:ext cx="88900" cy="88900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8" y="29"/>
                  </a:cxn>
                  <a:cxn ang="0">
                    <a:pos x="16" y="0"/>
                  </a:cxn>
                  <a:cxn ang="0">
                    <a:pos x="22" y="22"/>
                  </a:cxn>
                  <a:cxn ang="0">
                    <a:pos x="18" y="24"/>
                  </a:cxn>
                  <a:cxn ang="0">
                    <a:pos x="17" y="26"/>
                  </a:cxn>
                  <a:cxn ang="0">
                    <a:pos x="16" y="24"/>
                  </a:cxn>
                  <a:cxn ang="0">
                    <a:pos x="12" y="25"/>
                  </a:cxn>
                  <a:cxn ang="0">
                    <a:pos x="10" y="23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7" y="22"/>
                  </a:cxn>
                  <a:cxn ang="0">
                    <a:pos x="19" y="21"/>
                  </a:cxn>
                  <a:cxn ang="0">
                    <a:pos x="19" y="18"/>
                  </a:cxn>
                  <a:cxn ang="0">
                    <a:pos x="17" y="17"/>
                  </a:cxn>
                  <a:cxn ang="0">
                    <a:pos x="13" y="17"/>
                  </a:cxn>
                  <a:cxn ang="0">
                    <a:pos x="9" y="17"/>
                  </a:cxn>
                  <a:cxn ang="0">
                    <a:pos x="7" y="14"/>
                  </a:cxn>
                  <a:cxn ang="0">
                    <a:pos x="8" y="10"/>
                  </a:cxn>
                  <a:cxn ang="0">
                    <a:pos x="12" y="8"/>
                  </a:cxn>
                  <a:cxn ang="0">
                    <a:pos x="12" y="6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9" y="9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1" y="11"/>
                  </a:cxn>
                  <a:cxn ang="0">
                    <a:pos x="11" y="13"/>
                  </a:cxn>
                  <a:cxn ang="0">
                    <a:pos x="12" y="14"/>
                  </a:cxn>
                  <a:cxn ang="0">
                    <a:pos x="15" y="14"/>
                  </a:cxn>
                  <a:cxn ang="0">
                    <a:pos x="18" y="14"/>
                  </a:cxn>
                  <a:cxn ang="0">
                    <a:pos x="23" y="17"/>
                  </a:cxn>
                </a:cxnLst>
                <a:rect l="0" t="0" r="r" b="b"/>
                <a:pathLst>
                  <a:path w="31" h="31">
                    <a:moveTo>
                      <a:pt x="16" y="0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3" y="7"/>
                      <a:pt x="0" y="14"/>
                      <a:pt x="2" y="20"/>
                    </a:cubicBezTo>
                    <a:cubicBezTo>
                      <a:pt x="4" y="28"/>
                      <a:pt x="11" y="31"/>
                      <a:pt x="18" y="29"/>
                    </a:cubicBezTo>
                    <a:cubicBezTo>
                      <a:pt x="26" y="27"/>
                      <a:pt x="31" y="21"/>
                      <a:pt x="29" y="13"/>
                    </a:cubicBezTo>
                    <a:cubicBezTo>
                      <a:pt x="27" y="8"/>
                      <a:pt x="21" y="2"/>
                      <a:pt x="16" y="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2" y="21"/>
                      <a:pt x="22" y="22"/>
                    </a:cubicBezTo>
                    <a:cubicBezTo>
                      <a:pt x="21" y="22"/>
                      <a:pt x="20" y="23"/>
                      <a:pt x="20" y="23"/>
                    </a:cubicBezTo>
                    <a:cubicBezTo>
                      <a:pt x="19" y="23"/>
                      <a:pt x="18" y="24"/>
                      <a:pt x="18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6"/>
                      <a:pt x="18" y="26"/>
                      <a:pt x="17" y="26"/>
                    </a:cubicBezTo>
                    <a:cubicBezTo>
                      <a:pt x="17" y="26"/>
                      <a:pt x="16" y="26"/>
                      <a:pt x="16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5"/>
                      <a:pt x="15" y="25"/>
                      <a:pt x="14" y="25"/>
                    </a:cubicBezTo>
                    <a:cubicBezTo>
                      <a:pt x="14" y="25"/>
                      <a:pt x="13" y="25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0" y="24"/>
                      <a:pt x="10" y="24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10" y="22"/>
                      <a:pt x="10" y="22"/>
                      <a:pt x="11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2" y="22"/>
                      <a:pt x="13" y="22"/>
                    </a:cubicBezTo>
                    <a:cubicBezTo>
                      <a:pt x="13" y="22"/>
                      <a:pt x="14" y="22"/>
                      <a:pt x="15" y="22"/>
                    </a:cubicBezTo>
                    <a:cubicBezTo>
                      <a:pt x="15" y="22"/>
                      <a:pt x="16" y="22"/>
                      <a:pt x="17" y="22"/>
                    </a:cubicBezTo>
                    <a:cubicBezTo>
                      <a:pt x="17" y="22"/>
                      <a:pt x="17" y="21"/>
                      <a:pt x="18" y="21"/>
                    </a:cubicBezTo>
                    <a:cubicBezTo>
                      <a:pt x="18" y="21"/>
                      <a:pt x="18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7"/>
                      <a:pt x="18" y="17"/>
                      <a:pt x="17" y="17"/>
                    </a:cubicBezTo>
                    <a:cubicBezTo>
                      <a:pt x="16" y="17"/>
                      <a:pt x="15" y="17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1" y="17"/>
                      <a:pt x="11" y="17"/>
                    </a:cubicBezTo>
                    <a:cubicBezTo>
                      <a:pt x="10" y="17"/>
                      <a:pt x="10" y="17"/>
                      <a:pt x="9" y="17"/>
                    </a:cubicBezTo>
                    <a:cubicBezTo>
                      <a:pt x="9" y="16"/>
                      <a:pt x="8" y="16"/>
                      <a:pt x="8" y="16"/>
                    </a:cubicBezTo>
                    <a:cubicBezTo>
                      <a:pt x="8" y="15"/>
                      <a:pt x="7" y="15"/>
                      <a:pt x="7" y="14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1" y="9"/>
                      <a:pt x="11" y="9"/>
                      <a:pt x="12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5" y="8"/>
                    </a:cubicBezTo>
                    <a:cubicBezTo>
                      <a:pt x="16" y="7"/>
                      <a:pt x="17" y="8"/>
                      <a:pt x="17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0"/>
                      <a:pt x="16" y="10"/>
                    </a:cubicBezTo>
                    <a:cubicBezTo>
                      <a:pt x="15" y="10"/>
                      <a:pt x="15" y="10"/>
                      <a:pt x="14" y="10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4"/>
                      <a:pt x="11" y="14"/>
                    </a:cubicBezTo>
                    <a:cubicBezTo>
                      <a:pt x="11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5" y="14"/>
                      <a:pt x="16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20" y="14"/>
                      <a:pt x="20" y="15"/>
                      <a:pt x="21" y="15"/>
                    </a:cubicBezTo>
                    <a:cubicBezTo>
                      <a:pt x="22" y="16"/>
                      <a:pt x="22" y="16"/>
                      <a:pt x="23" y="17"/>
                    </a:cubicBezTo>
                    <a:cubicBezTo>
                      <a:pt x="23" y="18"/>
                      <a:pt x="23" y="19"/>
                      <a:pt x="2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Freeform: Shape 112"/>
              <p:cNvSpPr>
                <a:spLocks/>
              </p:cNvSpPr>
              <p:nvPr/>
            </p:nvSpPr>
            <p:spPr bwMode="auto">
              <a:xfrm>
                <a:off x="4491038" y="4660900"/>
                <a:ext cx="38100" cy="31750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9" y="10"/>
                  </a:cxn>
                  <a:cxn ang="0">
                    <a:pos x="13" y="9"/>
                  </a:cxn>
                  <a:cxn ang="0">
                    <a:pos x="13" y="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3"/>
                  </a:cxn>
                  <a:cxn ang="0">
                    <a:pos x="8" y="2"/>
                  </a:cxn>
                  <a:cxn ang="0">
                    <a:pos x="6" y="3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1" y="5"/>
                  </a:cxn>
                  <a:cxn ang="0">
                    <a:pos x="5" y="11"/>
                  </a:cxn>
                </a:cxnLst>
                <a:rect l="0" t="0" r="r" b="b"/>
                <a:pathLst>
                  <a:path w="13" h="11">
                    <a:moveTo>
                      <a:pt x="5" y="11"/>
                    </a:moveTo>
                    <a:cubicBezTo>
                      <a:pt x="5" y="11"/>
                      <a:pt x="9" y="10"/>
                      <a:pt x="9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4"/>
                      <a:pt x="13" y="2"/>
                    </a:cubicBezTo>
                    <a:cubicBezTo>
                      <a:pt x="13" y="0"/>
                      <a:pt x="11" y="1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1"/>
                      <a:pt x="6" y="2"/>
                      <a:pt x="6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3" y="3"/>
                      <a:pt x="0" y="3"/>
                      <a:pt x="1" y="5"/>
                    </a:cubicBezTo>
                    <a:cubicBezTo>
                      <a:pt x="3" y="7"/>
                      <a:pt x="5" y="11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879224" y="2088281"/>
            <a:ext cx="40897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cam, ta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6040" y="2779126"/>
            <a:ext cx="140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0553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979712" y="1702958"/>
            <a:ext cx="2886075" cy="2555081"/>
            <a:chOff x="4173538" y="1720850"/>
            <a:chExt cx="3848100" cy="3406775"/>
          </a:xfrm>
        </p:grpSpPr>
        <p:sp>
          <p:nvSpPr>
            <p:cNvPr id="24" name="任意多边形: 形状 23"/>
            <p:cNvSpPr>
              <a:spLocks/>
            </p:cNvSpPr>
            <p:nvPr/>
          </p:nvSpPr>
          <p:spPr bwMode="auto">
            <a:xfrm>
              <a:off x="5716588" y="3333750"/>
              <a:ext cx="2305050" cy="1516063"/>
            </a:xfrm>
            <a:custGeom>
              <a:avLst/>
              <a:gdLst>
                <a:gd name="T0" fmla="*/ 586 w 698"/>
                <a:gd name="T1" fmla="*/ 44 h 460"/>
                <a:gd name="T2" fmla="*/ 577 w 698"/>
                <a:gd name="T3" fmla="*/ 125 h 460"/>
                <a:gd name="T4" fmla="*/ 618 w 698"/>
                <a:gd name="T5" fmla="*/ 197 h 460"/>
                <a:gd name="T6" fmla="*/ 660 w 698"/>
                <a:gd name="T7" fmla="*/ 177 h 460"/>
                <a:gd name="T8" fmla="*/ 698 w 698"/>
                <a:gd name="T9" fmla="*/ 229 h 460"/>
                <a:gd name="T10" fmla="*/ 657 w 698"/>
                <a:gd name="T11" fmla="*/ 295 h 460"/>
                <a:gd name="T12" fmla="*/ 601 w 698"/>
                <a:gd name="T13" fmla="*/ 271 h 460"/>
                <a:gd name="T14" fmla="*/ 571 w 698"/>
                <a:gd name="T15" fmla="*/ 349 h 460"/>
                <a:gd name="T16" fmla="*/ 581 w 698"/>
                <a:gd name="T17" fmla="*/ 441 h 460"/>
                <a:gd name="T18" fmla="*/ 415 w 698"/>
                <a:gd name="T19" fmla="*/ 451 h 460"/>
                <a:gd name="T20" fmla="*/ 380 w 698"/>
                <a:gd name="T21" fmla="*/ 422 h 460"/>
                <a:gd name="T22" fmla="*/ 391 w 698"/>
                <a:gd name="T23" fmla="*/ 365 h 460"/>
                <a:gd name="T24" fmla="*/ 346 w 698"/>
                <a:gd name="T25" fmla="*/ 334 h 460"/>
                <a:gd name="T26" fmla="*/ 296 w 698"/>
                <a:gd name="T27" fmla="*/ 371 h 460"/>
                <a:gd name="T28" fmla="*/ 305 w 698"/>
                <a:gd name="T29" fmla="*/ 438 h 460"/>
                <a:gd name="T30" fmla="*/ 213 w 698"/>
                <a:gd name="T31" fmla="*/ 450 h 460"/>
                <a:gd name="T32" fmla="*/ 110 w 698"/>
                <a:gd name="T33" fmla="*/ 434 h 460"/>
                <a:gd name="T34" fmla="*/ 121 w 698"/>
                <a:gd name="T35" fmla="*/ 314 h 460"/>
                <a:gd name="T36" fmla="*/ 99 w 698"/>
                <a:gd name="T37" fmla="*/ 262 h 460"/>
                <a:gd name="T38" fmla="*/ 72 w 698"/>
                <a:gd name="T39" fmla="*/ 267 h 460"/>
                <a:gd name="T40" fmla="*/ 41 w 698"/>
                <a:gd name="T41" fmla="*/ 272 h 460"/>
                <a:gd name="T42" fmla="*/ 1 w 698"/>
                <a:gd name="T43" fmla="*/ 221 h 460"/>
                <a:gd name="T44" fmla="*/ 39 w 698"/>
                <a:gd name="T45" fmla="*/ 176 h 460"/>
                <a:gd name="T46" fmla="*/ 99 w 698"/>
                <a:gd name="T47" fmla="*/ 192 h 460"/>
                <a:gd name="T48" fmla="*/ 122 w 698"/>
                <a:gd name="T49" fmla="*/ 104 h 460"/>
                <a:gd name="T50" fmla="*/ 118 w 698"/>
                <a:gd name="T51" fmla="*/ 33 h 460"/>
                <a:gd name="T52" fmla="*/ 305 w 698"/>
                <a:gd name="T53" fmla="*/ 16 h 460"/>
                <a:gd name="T54" fmla="*/ 307 w 698"/>
                <a:gd name="T55" fmla="*/ 55 h 460"/>
                <a:gd name="T56" fmla="*/ 300 w 698"/>
                <a:gd name="T57" fmla="*/ 101 h 460"/>
                <a:gd name="T58" fmla="*/ 357 w 698"/>
                <a:gd name="T59" fmla="*/ 135 h 460"/>
                <a:gd name="T60" fmla="*/ 407 w 698"/>
                <a:gd name="T61" fmla="*/ 94 h 460"/>
                <a:gd name="T62" fmla="*/ 392 w 698"/>
                <a:gd name="T63" fmla="*/ 24 h 460"/>
                <a:gd name="T64" fmla="*/ 483 w 698"/>
                <a:gd name="T65" fmla="*/ 16 h 460"/>
                <a:gd name="T66" fmla="*/ 586 w 698"/>
                <a:gd name="T67" fmla="*/ 4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8" h="460">
                  <a:moveTo>
                    <a:pt x="586" y="44"/>
                  </a:moveTo>
                  <a:cubicBezTo>
                    <a:pt x="586" y="44"/>
                    <a:pt x="576" y="91"/>
                    <a:pt x="577" y="125"/>
                  </a:cubicBezTo>
                  <a:cubicBezTo>
                    <a:pt x="577" y="159"/>
                    <a:pt x="586" y="204"/>
                    <a:pt x="618" y="197"/>
                  </a:cubicBezTo>
                  <a:cubicBezTo>
                    <a:pt x="641" y="192"/>
                    <a:pt x="637" y="176"/>
                    <a:pt x="660" y="177"/>
                  </a:cubicBezTo>
                  <a:cubicBezTo>
                    <a:pt x="683" y="178"/>
                    <a:pt x="698" y="212"/>
                    <a:pt x="698" y="229"/>
                  </a:cubicBezTo>
                  <a:cubicBezTo>
                    <a:pt x="698" y="270"/>
                    <a:pt x="679" y="296"/>
                    <a:pt x="657" y="295"/>
                  </a:cubicBezTo>
                  <a:cubicBezTo>
                    <a:pt x="634" y="294"/>
                    <a:pt x="625" y="271"/>
                    <a:pt x="601" y="271"/>
                  </a:cubicBezTo>
                  <a:cubicBezTo>
                    <a:pt x="577" y="271"/>
                    <a:pt x="570" y="292"/>
                    <a:pt x="571" y="349"/>
                  </a:cubicBezTo>
                  <a:cubicBezTo>
                    <a:pt x="573" y="407"/>
                    <a:pt x="581" y="441"/>
                    <a:pt x="581" y="441"/>
                  </a:cubicBezTo>
                  <a:cubicBezTo>
                    <a:pt x="581" y="441"/>
                    <a:pt x="464" y="460"/>
                    <a:pt x="415" y="451"/>
                  </a:cubicBezTo>
                  <a:cubicBezTo>
                    <a:pt x="387" y="445"/>
                    <a:pt x="381" y="437"/>
                    <a:pt x="380" y="422"/>
                  </a:cubicBezTo>
                  <a:cubicBezTo>
                    <a:pt x="379" y="407"/>
                    <a:pt x="399" y="391"/>
                    <a:pt x="391" y="365"/>
                  </a:cubicBezTo>
                  <a:cubicBezTo>
                    <a:pt x="386" y="350"/>
                    <a:pt x="372" y="335"/>
                    <a:pt x="346" y="334"/>
                  </a:cubicBezTo>
                  <a:cubicBezTo>
                    <a:pt x="319" y="332"/>
                    <a:pt x="296" y="348"/>
                    <a:pt x="296" y="371"/>
                  </a:cubicBezTo>
                  <a:cubicBezTo>
                    <a:pt x="294" y="411"/>
                    <a:pt x="311" y="424"/>
                    <a:pt x="305" y="438"/>
                  </a:cubicBezTo>
                  <a:cubicBezTo>
                    <a:pt x="298" y="452"/>
                    <a:pt x="277" y="454"/>
                    <a:pt x="213" y="450"/>
                  </a:cubicBezTo>
                  <a:cubicBezTo>
                    <a:pt x="137" y="446"/>
                    <a:pt x="110" y="434"/>
                    <a:pt x="110" y="434"/>
                  </a:cubicBezTo>
                  <a:cubicBezTo>
                    <a:pt x="110" y="434"/>
                    <a:pt x="117" y="358"/>
                    <a:pt x="121" y="314"/>
                  </a:cubicBezTo>
                  <a:cubicBezTo>
                    <a:pt x="124" y="276"/>
                    <a:pt x="109" y="265"/>
                    <a:pt x="99" y="262"/>
                  </a:cubicBezTo>
                  <a:cubicBezTo>
                    <a:pt x="94" y="261"/>
                    <a:pt x="84" y="264"/>
                    <a:pt x="72" y="267"/>
                  </a:cubicBezTo>
                  <a:cubicBezTo>
                    <a:pt x="62" y="270"/>
                    <a:pt x="50" y="273"/>
                    <a:pt x="41" y="272"/>
                  </a:cubicBezTo>
                  <a:cubicBezTo>
                    <a:pt x="23" y="271"/>
                    <a:pt x="0" y="255"/>
                    <a:pt x="1" y="221"/>
                  </a:cubicBezTo>
                  <a:cubicBezTo>
                    <a:pt x="2" y="199"/>
                    <a:pt x="15" y="175"/>
                    <a:pt x="39" y="176"/>
                  </a:cubicBezTo>
                  <a:cubicBezTo>
                    <a:pt x="72" y="176"/>
                    <a:pt x="81" y="191"/>
                    <a:pt x="99" y="192"/>
                  </a:cubicBezTo>
                  <a:cubicBezTo>
                    <a:pt x="113" y="192"/>
                    <a:pt x="121" y="149"/>
                    <a:pt x="122" y="104"/>
                  </a:cubicBezTo>
                  <a:cubicBezTo>
                    <a:pt x="123" y="60"/>
                    <a:pt x="118" y="33"/>
                    <a:pt x="118" y="33"/>
                  </a:cubicBezTo>
                  <a:cubicBezTo>
                    <a:pt x="118" y="33"/>
                    <a:pt x="279" y="0"/>
                    <a:pt x="305" y="16"/>
                  </a:cubicBezTo>
                  <a:cubicBezTo>
                    <a:pt x="326" y="28"/>
                    <a:pt x="312" y="43"/>
                    <a:pt x="307" y="55"/>
                  </a:cubicBezTo>
                  <a:cubicBezTo>
                    <a:pt x="299" y="73"/>
                    <a:pt x="295" y="88"/>
                    <a:pt x="300" y="101"/>
                  </a:cubicBezTo>
                  <a:cubicBezTo>
                    <a:pt x="307" y="123"/>
                    <a:pt x="332" y="135"/>
                    <a:pt x="357" y="135"/>
                  </a:cubicBezTo>
                  <a:cubicBezTo>
                    <a:pt x="388" y="135"/>
                    <a:pt x="405" y="114"/>
                    <a:pt x="407" y="94"/>
                  </a:cubicBezTo>
                  <a:cubicBezTo>
                    <a:pt x="409" y="50"/>
                    <a:pt x="392" y="38"/>
                    <a:pt x="392" y="24"/>
                  </a:cubicBezTo>
                  <a:cubicBezTo>
                    <a:pt x="392" y="4"/>
                    <a:pt x="440" y="8"/>
                    <a:pt x="483" y="16"/>
                  </a:cubicBezTo>
                  <a:cubicBezTo>
                    <a:pt x="516" y="22"/>
                    <a:pt x="586" y="44"/>
                    <a:pt x="586" y="44"/>
                  </a:cubicBezTo>
                </a:path>
              </a:pathLst>
            </a:custGeom>
            <a:solidFill>
              <a:schemeClr val="accent4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>
              <a:spLocks/>
            </p:cNvSpPr>
            <p:nvPr/>
          </p:nvSpPr>
          <p:spPr bwMode="auto">
            <a:xfrm>
              <a:off x="4451351" y="3092450"/>
              <a:ext cx="1660525" cy="2035175"/>
            </a:xfrm>
            <a:custGeom>
              <a:avLst/>
              <a:gdLst>
                <a:gd name="T0" fmla="*/ 496 w 503"/>
                <a:gd name="T1" fmla="*/ 109 h 617"/>
                <a:gd name="T2" fmla="*/ 377 w 503"/>
                <a:gd name="T3" fmla="*/ 122 h 617"/>
                <a:gd name="T4" fmla="*/ 292 w 503"/>
                <a:gd name="T5" fmla="*/ 90 h 617"/>
                <a:gd name="T6" fmla="*/ 314 w 503"/>
                <a:gd name="T7" fmla="*/ 36 h 617"/>
                <a:gd name="T8" fmla="*/ 254 w 503"/>
                <a:gd name="T9" fmla="*/ 0 h 617"/>
                <a:gd name="T10" fmla="*/ 199 w 503"/>
                <a:gd name="T11" fmla="*/ 42 h 617"/>
                <a:gd name="T12" fmla="*/ 213 w 503"/>
                <a:gd name="T13" fmla="*/ 97 h 617"/>
                <a:gd name="T14" fmla="*/ 117 w 503"/>
                <a:gd name="T15" fmla="*/ 123 h 617"/>
                <a:gd name="T16" fmla="*/ 15 w 503"/>
                <a:gd name="T17" fmla="*/ 106 h 617"/>
                <a:gd name="T18" fmla="*/ 6 w 503"/>
                <a:gd name="T19" fmla="*/ 178 h 617"/>
                <a:gd name="T20" fmla="*/ 14 w 503"/>
                <a:gd name="T21" fmla="*/ 233 h 617"/>
                <a:gd name="T22" fmla="*/ 44 w 503"/>
                <a:gd name="T23" fmla="*/ 255 h 617"/>
                <a:gd name="T24" fmla="*/ 86 w 503"/>
                <a:gd name="T25" fmla="*/ 233 h 617"/>
                <a:gd name="T26" fmla="*/ 128 w 503"/>
                <a:gd name="T27" fmla="*/ 293 h 617"/>
                <a:gd name="T28" fmla="*/ 87 w 503"/>
                <a:gd name="T29" fmla="*/ 359 h 617"/>
                <a:gd name="T30" fmla="*/ 27 w 503"/>
                <a:gd name="T31" fmla="*/ 334 h 617"/>
                <a:gd name="T32" fmla="*/ 1 w 503"/>
                <a:gd name="T33" fmla="*/ 384 h 617"/>
                <a:gd name="T34" fmla="*/ 5 w 503"/>
                <a:gd name="T35" fmla="*/ 465 h 617"/>
                <a:gd name="T36" fmla="*/ 10 w 503"/>
                <a:gd name="T37" fmla="*/ 500 h 617"/>
                <a:gd name="T38" fmla="*/ 143 w 503"/>
                <a:gd name="T39" fmla="*/ 490 h 617"/>
                <a:gd name="T40" fmla="*/ 225 w 503"/>
                <a:gd name="T41" fmla="*/ 522 h 617"/>
                <a:gd name="T42" fmla="*/ 196 w 503"/>
                <a:gd name="T43" fmla="*/ 573 h 617"/>
                <a:gd name="T44" fmla="*/ 256 w 503"/>
                <a:gd name="T45" fmla="*/ 617 h 617"/>
                <a:gd name="T46" fmla="*/ 313 w 503"/>
                <a:gd name="T47" fmla="*/ 575 h 617"/>
                <a:gd name="T48" fmla="*/ 281 w 503"/>
                <a:gd name="T49" fmla="*/ 520 h 617"/>
                <a:gd name="T50" fmla="*/ 318 w 503"/>
                <a:gd name="T51" fmla="*/ 491 h 617"/>
                <a:gd name="T52" fmla="*/ 489 w 503"/>
                <a:gd name="T53" fmla="*/ 506 h 617"/>
                <a:gd name="T54" fmla="*/ 498 w 503"/>
                <a:gd name="T55" fmla="*/ 421 h 617"/>
                <a:gd name="T56" fmla="*/ 478 w 503"/>
                <a:gd name="T57" fmla="*/ 338 h 617"/>
                <a:gd name="T58" fmla="*/ 426 w 503"/>
                <a:gd name="T59" fmla="*/ 349 h 617"/>
                <a:gd name="T60" fmla="*/ 381 w 503"/>
                <a:gd name="T61" fmla="*/ 292 h 617"/>
                <a:gd name="T62" fmla="*/ 422 w 503"/>
                <a:gd name="T63" fmla="*/ 244 h 617"/>
                <a:gd name="T64" fmla="*/ 483 w 503"/>
                <a:gd name="T65" fmla="*/ 260 h 617"/>
                <a:gd name="T66" fmla="*/ 501 w 503"/>
                <a:gd name="T67" fmla="*/ 177 h 617"/>
                <a:gd name="T68" fmla="*/ 496 w 503"/>
                <a:gd name="T69" fmla="*/ 109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3" h="617">
                  <a:moveTo>
                    <a:pt x="496" y="109"/>
                  </a:moveTo>
                  <a:cubicBezTo>
                    <a:pt x="496" y="109"/>
                    <a:pt x="434" y="122"/>
                    <a:pt x="377" y="122"/>
                  </a:cubicBezTo>
                  <a:cubicBezTo>
                    <a:pt x="329" y="121"/>
                    <a:pt x="292" y="118"/>
                    <a:pt x="292" y="90"/>
                  </a:cubicBezTo>
                  <a:cubicBezTo>
                    <a:pt x="293" y="62"/>
                    <a:pt x="317" y="62"/>
                    <a:pt x="314" y="36"/>
                  </a:cubicBezTo>
                  <a:cubicBezTo>
                    <a:pt x="310" y="9"/>
                    <a:pt x="283" y="0"/>
                    <a:pt x="254" y="0"/>
                  </a:cubicBezTo>
                  <a:cubicBezTo>
                    <a:pt x="226" y="1"/>
                    <a:pt x="199" y="19"/>
                    <a:pt x="199" y="42"/>
                  </a:cubicBezTo>
                  <a:cubicBezTo>
                    <a:pt x="199" y="64"/>
                    <a:pt x="221" y="81"/>
                    <a:pt x="213" y="97"/>
                  </a:cubicBezTo>
                  <a:cubicBezTo>
                    <a:pt x="204" y="113"/>
                    <a:pt x="165" y="126"/>
                    <a:pt x="117" y="123"/>
                  </a:cubicBezTo>
                  <a:cubicBezTo>
                    <a:pt x="71" y="120"/>
                    <a:pt x="15" y="106"/>
                    <a:pt x="15" y="106"/>
                  </a:cubicBezTo>
                  <a:cubicBezTo>
                    <a:pt x="15" y="106"/>
                    <a:pt x="6" y="157"/>
                    <a:pt x="6" y="178"/>
                  </a:cubicBezTo>
                  <a:cubicBezTo>
                    <a:pt x="7" y="200"/>
                    <a:pt x="10" y="224"/>
                    <a:pt x="14" y="233"/>
                  </a:cubicBezTo>
                  <a:cubicBezTo>
                    <a:pt x="19" y="242"/>
                    <a:pt x="27" y="259"/>
                    <a:pt x="44" y="255"/>
                  </a:cubicBezTo>
                  <a:cubicBezTo>
                    <a:pt x="60" y="251"/>
                    <a:pt x="69" y="230"/>
                    <a:pt x="86" y="233"/>
                  </a:cubicBezTo>
                  <a:cubicBezTo>
                    <a:pt x="102" y="236"/>
                    <a:pt x="130" y="259"/>
                    <a:pt x="128" y="293"/>
                  </a:cubicBezTo>
                  <a:cubicBezTo>
                    <a:pt x="125" y="328"/>
                    <a:pt x="111" y="361"/>
                    <a:pt x="87" y="359"/>
                  </a:cubicBezTo>
                  <a:cubicBezTo>
                    <a:pt x="62" y="357"/>
                    <a:pt x="47" y="336"/>
                    <a:pt x="27" y="334"/>
                  </a:cubicBezTo>
                  <a:cubicBezTo>
                    <a:pt x="6" y="332"/>
                    <a:pt x="0" y="366"/>
                    <a:pt x="1" y="384"/>
                  </a:cubicBezTo>
                  <a:cubicBezTo>
                    <a:pt x="2" y="403"/>
                    <a:pt x="2" y="445"/>
                    <a:pt x="5" y="465"/>
                  </a:cubicBezTo>
                  <a:cubicBezTo>
                    <a:pt x="8" y="485"/>
                    <a:pt x="10" y="500"/>
                    <a:pt x="10" y="500"/>
                  </a:cubicBezTo>
                  <a:cubicBezTo>
                    <a:pt x="10" y="500"/>
                    <a:pt x="90" y="489"/>
                    <a:pt x="143" y="490"/>
                  </a:cubicBezTo>
                  <a:cubicBezTo>
                    <a:pt x="195" y="491"/>
                    <a:pt x="223" y="502"/>
                    <a:pt x="225" y="522"/>
                  </a:cubicBezTo>
                  <a:cubicBezTo>
                    <a:pt x="226" y="542"/>
                    <a:pt x="193" y="550"/>
                    <a:pt x="196" y="573"/>
                  </a:cubicBezTo>
                  <a:cubicBezTo>
                    <a:pt x="199" y="596"/>
                    <a:pt x="234" y="617"/>
                    <a:pt x="256" y="617"/>
                  </a:cubicBezTo>
                  <a:cubicBezTo>
                    <a:pt x="279" y="616"/>
                    <a:pt x="313" y="602"/>
                    <a:pt x="313" y="575"/>
                  </a:cubicBezTo>
                  <a:cubicBezTo>
                    <a:pt x="312" y="548"/>
                    <a:pt x="282" y="537"/>
                    <a:pt x="281" y="520"/>
                  </a:cubicBezTo>
                  <a:cubicBezTo>
                    <a:pt x="279" y="504"/>
                    <a:pt x="298" y="491"/>
                    <a:pt x="318" y="491"/>
                  </a:cubicBezTo>
                  <a:cubicBezTo>
                    <a:pt x="337" y="491"/>
                    <a:pt x="489" y="506"/>
                    <a:pt x="489" y="506"/>
                  </a:cubicBezTo>
                  <a:cubicBezTo>
                    <a:pt x="489" y="506"/>
                    <a:pt x="494" y="464"/>
                    <a:pt x="498" y="421"/>
                  </a:cubicBezTo>
                  <a:cubicBezTo>
                    <a:pt x="503" y="364"/>
                    <a:pt x="498" y="336"/>
                    <a:pt x="478" y="338"/>
                  </a:cubicBezTo>
                  <a:cubicBezTo>
                    <a:pt x="467" y="339"/>
                    <a:pt x="449" y="350"/>
                    <a:pt x="426" y="349"/>
                  </a:cubicBezTo>
                  <a:cubicBezTo>
                    <a:pt x="403" y="348"/>
                    <a:pt x="378" y="329"/>
                    <a:pt x="381" y="292"/>
                  </a:cubicBezTo>
                  <a:cubicBezTo>
                    <a:pt x="384" y="263"/>
                    <a:pt x="399" y="243"/>
                    <a:pt x="422" y="244"/>
                  </a:cubicBezTo>
                  <a:cubicBezTo>
                    <a:pt x="444" y="246"/>
                    <a:pt x="468" y="260"/>
                    <a:pt x="483" y="260"/>
                  </a:cubicBezTo>
                  <a:cubicBezTo>
                    <a:pt x="493" y="261"/>
                    <a:pt x="501" y="198"/>
                    <a:pt x="501" y="177"/>
                  </a:cubicBezTo>
                  <a:cubicBezTo>
                    <a:pt x="501" y="135"/>
                    <a:pt x="496" y="109"/>
                    <a:pt x="496" y="109"/>
                  </a:cubicBezTo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>
              <a:off x="4173538" y="1947863"/>
              <a:ext cx="2305050" cy="1557338"/>
            </a:xfrm>
            <a:custGeom>
              <a:avLst/>
              <a:gdLst>
                <a:gd name="T0" fmla="*/ 583 w 698"/>
                <a:gd name="T1" fmla="*/ 31 h 472"/>
                <a:gd name="T2" fmla="*/ 577 w 698"/>
                <a:gd name="T3" fmla="*/ 137 h 472"/>
                <a:gd name="T4" fmla="*/ 618 w 698"/>
                <a:gd name="T5" fmla="*/ 209 h 472"/>
                <a:gd name="T6" fmla="*/ 660 w 698"/>
                <a:gd name="T7" fmla="*/ 189 h 472"/>
                <a:gd name="T8" fmla="*/ 698 w 698"/>
                <a:gd name="T9" fmla="*/ 241 h 472"/>
                <a:gd name="T10" fmla="*/ 657 w 698"/>
                <a:gd name="T11" fmla="*/ 307 h 472"/>
                <a:gd name="T12" fmla="*/ 601 w 698"/>
                <a:gd name="T13" fmla="*/ 283 h 472"/>
                <a:gd name="T14" fmla="*/ 571 w 698"/>
                <a:gd name="T15" fmla="*/ 361 h 472"/>
                <a:gd name="T16" fmla="*/ 581 w 698"/>
                <a:gd name="T17" fmla="*/ 453 h 472"/>
                <a:gd name="T18" fmla="*/ 415 w 698"/>
                <a:gd name="T19" fmla="*/ 463 h 472"/>
                <a:gd name="T20" fmla="*/ 380 w 698"/>
                <a:gd name="T21" fmla="*/ 434 h 472"/>
                <a:gd name="T22" fmla="*/ 401 w 698"/>
                <a:gd name="T23" fmla="*/ 374 h 472"/>
                <a:gd name="T24" fmla="*/ 345 w 698"/>
                <a:gd name="T25" fmla="*/ 342 h 472"/>
                <a:gd name="T26" fmla="*/ 279 w 698"/>
                <a:gd name="T27" fmla="*/ 389 h 472"/>
                <a:gd name="T28" fmla="*/ 293 w 698"/>
                <a:gd name="T29" fmla="*/ 440 h 472"/>
                <a:gd name="T30" fmla="*/ 219 w 698"/>
                <a:gd name="T31" fmla="*/ 468 h 472"/>
                <a:gd name="T32" fmla="*/ 101 w 698"/>
                <a:gd name="T33" fmla="*/ 451 h 472"/>
                <a:gd name="T34" fmla="*/ 121 w 698"/>
                <a:gd name="T35" fmla="*/ 326 h 472"/>
                <a:gd name="T36" fmla="*/ 99 w 698"/>
                <a:gd name="T37" fmla="*/ 274 h 472"/>
                <a:gd name="T38" fmla="*/ 72 w 698"/>
                <a:gd name="T39" fmla="*/ 279 h 472"/>
                <a:gd name="T40" fmla="*/ 41 w 698"/>
                <a:gd name="T41" fmla="*/ 284 h 472"/>
                <a:gd name="T42" fmla="*/ 1 w 698"/>
                <a:gd name="T43" fmla="*/ 233 h 472"/>
                <a:gd name="T44" fmla="*/ 39 w 698"/>
                <a:gd name="T45" fmla="*/ 188 h 472"/>
                <a:gd name="T46" fmla="*/ 99 w 698"/>
                <a:gd name="T47" fmla="*/ 204 h 472"/>
                <a:gd name="T48" fmla="*/ 122 w 698"/>
                <a:gd name="T49" fmla="*/ 116 h 472"/>
                <a:gd name="T50" fmla="*/ 105 w 698"/>
                <a:gd name="T51" fmla="*/ 25 h 472"/>
                <a:gd name="T52" fmla="*/ 305 w 698"/>
                <a:gd name="T53" fmla="*/ 28 h 472"/>
                <a:gd name="T54" fmla="*/ 306 w 698"/>
                <a:gd name="T55" fmla="*/ 63 h 472"/>
                <a:gd name="T56" fmla="*/ 288 w 698"/>
                <a:gd name="T57" fmla="*/ 97 h 472"/>
                <a:gd name="T58" fmla="*/ 353 w 698"/>
                <a:gd name="T59" fmla="*/ 141 h 472"/>
                <a:gd name="T60" fmla="*/ 408 w 698"/>
                <a:gd name="T61" fmla="*/ 100 h 472"/>
                <a:gd name="T62" fmla="*/ 377 w 698"/>
                <a:gd name="T63" fmla="*/ 36 h 472"/>
                <a:gd name="T64" fmla="*/ 479 w 698"/>
                <a:gd name="T65" fmla="*/ 21 h 472"/>
                <a:gd name="T66" fmla="*/ 583 w 698"/>
                <a:gd name="T67" fmla="*/ 31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8" h="472">
                  <a:moveTo>
                    <a:pt x="583" y="31"/>
                  </a:moveTo>
                  <a:cubicBezTo>
                    <a:pt x="583" y="31"/>
                    <a:pt x="576" y="103"/>
                    <a:pt x="577" y="137"/>
                  </a:cubicBezTo>
                  <a:cubicBezTo>
                    <a:pt x="577" y="171"/>
                    <a:pt x="586" y="216"/>
                    <a:pt x="618" y="209"/>
                  </a:cubicBezTo>
                  <a:cubicBezTo>
                    <a:pt x="640" y="205"/>
                    <a:pt x="636" y="188"/>
                    <a:pt x="660" y="189"/>
                  </a:cubicBezTo>
                  <a:cubicBezTo>
                    <a:pt x="682" y="190"/>
                    <a:pt x="698" y="224"/>
                    <a:pt x="698" y="241"/>
                  </a:cubicBezTo>
                  <a:cubicBezTo>
                    <a:pt x="698" y="282"/>
                    <a:pt x="679" y="308"/>
                    <a:pt x="657" y="307"/>
                  </a:cubicBezTo>
                  <a:cubicBezTo>
                    <a:pt x="634" y="306"/>
                    <a:pt x="625" y="283"/>
                    <a:pt x="601" y="283"/>
                  </a:cubicBezTo>
                  <a:cubicBezTo>
                    <a:pt x="577" y="283"/>
                    <a:pt x="570" y="304"/>
                    <a:pt x="571" y="361"/>
                  </a:cubicBezTo>
                  <a:cubicBezTo>
                    <a:pt x="573" y="419"/>
                    <a:pt x="581" y="453"/>
                    <a:pt x="581" y="453"/>
                  </a:cubicBezTo>
                  <a:cubicBezTo>
                    <a:pt x="581" y="453"/>
                    <a:pt x="464" y="472"/>
                    <a:pt x="415" y="463"/>
                  </a:cubicBezTo>
                  <a:cubicBezTo>
                    <a:pt x="387" y="457"/>
                    <a:pt x="381" y="449"/>
                    <a:pt x="380" y="434"/>
                  </a:cubicBezTo>
                  <a:cubicBezTo>
                    <a:pt x="379" y="419"/>
                    <a:pt x="409" y="399"/>
                    <a:pt x="401" y="374"/>
                  </a:cubicBezTo>
                  <a:cubicBezTo>
                    <a:pt x="396" y="358"/>
                    <a:pt x="382" y="345"/>
                    <a:pt x="345" y="342"/>
                  </a:cubicBezTo>
                  <a:cubicBezTo>
                    <a:pt x="313" y="339"/>
                    <a:pt x="276" y="366"/>
                    <a:pt x="279" y="389"/>
                  </a:cubicBezTo>
                  <a:cubicBezTo>
                    <a:pt x="281" y="418"/>
                    <a:pt x="300" y="426"/>
                    <a:pt x="293" y="440"/>
                  </a:cubicBezTo>
                  <a:cubicBezTo>
                    <a:pt x="286" y="455"/>
                    <a:pt x="255" y="468"/>
                    <a:pt x="219" y="468"/>
                  </a:cubicBezTo>
                  <a:cubicBezTo>
                    <a:pt x="164" y="469"/>
                    <a:pt x="101" y="451"/>
                    <a:pt x="101" y="451"/>
                  </a:cubicBezTo>
                  <a:cubicBezTo>
                    <a:pt x="101" y="451"/>
                    <a:pt x="117" y="370"/>
                    <a:pt x="121" y="326"/>
                  </a:cubicBezTo>
                  <a:cubicBezTo>
                    <a:pt x="123" y="288"/>
                    <a:pt x="109" y="277"/>
                    <a:pt x="99" y="274"/>
                  </a:cubicBezTo>
                  <a:cubicBezTo>
                    <a:pt x="94" y="273"/>
                    <a:pt x="84" y="276"/>
                    <a:pt x="72" y="279"/>
                  </a:cubicBezTo>
                  <a:cubicBezTo>
                    <a:pt x="61" y="282"/>
                    <a:pt x="50" y="285"/>
                    <a:pt x="41" y="284"/>
                  </a:cubicBezTo>
                  <a:cubicBezTo>
                    <a:pt x="23" y="283"/>
                    <a:pt x="0" y="267"/>
                    <a:pt x="1" y="233"/>
                  </a:cubicBezTo>
                  <a:cubicBezTo>
                    <a:pt x="2" y="211"/>
                    <a:pt x="15" y="187"/>
                    <a:pt x="39" y="188"/>
                  </a:cubicBezTo>
                  <a:cubicBezTo>
                    <a:pt x="72" y="188"/>
                    <a:pt x="81" y="203"/>
                    <a:pt x="99" y="204"/>
                  </a:cubicBezTo>
                  <a:cubicBezTo>
                    <a:pt x="113" y="204"/>
                    <a:pt x="120" y="161"/>
                    <a:pt x="122" y="116"/>
                  </a:cubicBezTo>
                  <a:cubicBezTo>
                    <a:pt x="123" y="72"/>
                    <a:pt x="105" y="25"/>
                    <a:pt x="105" y="25"/>
                  </a:cubicBezTo>
                  <a:cubicBezTo>
                    <a:pt x="105" y="25"/>
                    <a:pt x="257" y="0"/>
                    <a:pt x="305" y="28"/>
                  </a:cubicBezTo>
                  <a:cubicBezTo>
                    <a:pt x="326" y="40"/>
                    <a:pt x="314" y="56"/>
                    <a:pt x="306" y="63"/>
                  </a:cubicBezTo>
                  <a:cubicBezTo>
                    <a:pt x="296" y="71"/>
                    <a:pt x="286" y="83"/>
                    <a:pt x="288" y="97"/>
                  </a:cubicBezTo>
                  <a:cubicBezTo>
                    <a:pt x="291" y="117"/>
                    <a:pt x="328" y="141"/>
                    <a:pt x="353" y="141"/>
                  </a:cubicBezTo>
                  <a:cubicBezTo>
                    <a:pt x="383" y="141"/>
                    <a:pt x="408" y="115"/>
                    <a:pt x="408" y="100"/>
                  </a:cubicBezTo>
                  <a:cubicBezTo>
                    <a:pt x="408" y="61"/>
                    <a:pt x="373" y="62"/>
                    <a:pt x="377" y="36"/>
                  </a:cubicBezTo>
                  <a:cubicBezTo>
                    <a:pt x="382" y="11"/>
                    <a:pt x="433" y="16"/>
                    <a:pt x="479" y="21"/>
                  </a:cubicBezTo>
                  <a:cubicBezTo>
                    <a:pt x="532" y="27"/>
                    <a:pt x="583" y="31"/>
                    <a:pt x="583" y="31"/>
                  </a:cubicBezTo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>
              <a:spLocks/>
            </p:cNvSpPr>
            <p:nvPr/>
          </p:nvSpPr>
          <p:spPr bwMode="auto">
            <a:xfrm>
              <a:off x="6065838" y="1720850"/>
              <a:ext cx="1671638" cy="2051050"/>
            </a:xfrm>
            <a:custGeom>
              <a:avLst/>
              <a:gdLst>
                <a:gd name="T0" fmla="*/ 486 w 506"/>
                <a:gd name="T1" fmla="*/ 107 h 622"/>
                <a:gd name="T2" fmla="*/ 369 w 506"/>
                <a:gd name="T3" fmla="*/ 120 h 622"/>
                <a:gd name="T4" fmla="*/ 282 w 506"/>
                <a:gd name="T5" fmla="*/ 90 h 622"/>
                <a:gd name="T6" fmla="*/ 293 w 506"/>
                <a:gd name="T7" fmla="*/ 38 h 622"/>
                <a:gd name="T8" fmla="*/ 246 w 506"/>
                <a:gd name="T9" fmla="*/ 1 h 622"/>
                <a:gd name="T10" fmla="*/ 202 w 506"/>
                <a:gd name="T11" fmla="*/ 45 h 622"/>
                <a:gd name="T12" fmla="*/ 212 w 506"/>
                <a:gd name="T13" fmla="*/ 102 h 622"/>
                <a:gd name="T14" fmla="*/ 113 w 506"/>
                <a:gd name="T15" fmla="*/ 117 h 622"/>
                <a:gd name="T16" fmla="*/ 13 w 506"/>
                <a:gd name="T17" fmla="*/ 102 h 622"/>
                <a:gd name="T18" fmla="*/ 6 w 506"/>
                <a:gd name="T19" fmla="*/ 198 h 622"/>
                <a:gd name="T20" fmla="*/ 15 w 506"/>
                <a:gd name="T21" fmla="*/ 253 h 622"/>
                <a:gd name="T22" fmla="*/ 44 w 506"/>
                <a:gd name="T23" fmla="*/ 275 h 622"/>
                <a:gd name="T24" fmla="*/ 86 w 506"/>
                <a:gd name="T25" fmla="*/ 253 h 622"/>
                <a:gd name="T26" fmla="*/ 128 w 506"/>
                <a:gd name="T27" fmla="*/ 313 h 622"/>
                <a:gd name="T28" fmla="*/ 87 w 506"/>
                <a:gd name="T29" fmla="*/ 379 h 622"/>
                <a:gd name="T30" fmla="*/ 27 w 506"/>
                <a:gd name="T31" fmla="*/ 354 h 622"/>
                <a:gd name="T32" fmla="*/ 1 w 506"/>
                <a:gd name="T33" fmla="*/ 404 h 622"/>
                <a:gd name="T34" fmla="*/ 5 w 506"/>
                <a:gd name="T35" fmla="*/ 485 h 622"/>
                <a:gd name="T36" fmla="*/ 10 w 506"/>
                <a:gd name="T37" fmla="*/ 520 h 622"/>
                <a:gd name="T38" fmla="*/ 117 w 506"/>
                <a:gd name="T39" fmla="*/ 500 h 622"/>
                <a:gd name="T40" fmla="*/ 213 w 506"/>
                <a:gd name="T41" fmla="*/ 514 h 622"/>
                <a:gd name="T42" fmla="*/ 196 w 506"/>
                <a:gd name="T43" fmla="*/ 583 h 622"/>
                <a:gd name="T44" fmla="*/ 241 w 506"/>
                <a:gd name="T45" fmla="*/ 620 h 622"/>
                <a:gd name="T46" fmla="*/ 292 w 506"/>
                <a:gd name="T47" fmla="*/ 598 h 622"/>
                <a:gd name="T48" fmla="*/ 281 w 506"/>
                <a:gd name="T49" fmla="*/ 517 h 622"/>
                <a:gd name="T50" fmla="*/ 359 w 506"/>
                <a:gd name="T51" fmla="*/ 498 h 622"/>
                <a:gd name="T52" fmla="*/ 481 w 506"/>
                <a:gd name="T53" fmla="*/ 530 h 622"/>
                <a:gd name="T54" fmla="*/ 498 w 506"/>
                <a:gd name="T55" fmla="*/ 441 h 622"/>
                <a:gd name="T56" fmla="*/ 478 w 506"/>
                <a:gd name="T57" fmla="*/ 358 h 622"/>
                <a:gd name="T58" fmla="*/ 426 w 506"/>
                <a:gd name="T59" fmla="*/ 369 h 622"/>
                <a:gd name="T60" fmla="*/ 381 w 506"/>
                <a:gd name="T61" fmla="*/ 312 h 622"/>
                <a:gd name="T62" fmla="*/ 422 w 506"/>
                <a:gd name="T63" fmla="*/ 264 h 622"/>
                <a:gd name="T64" fmla="*/ 483 w 506"/>
                <a:gd name="T65" fmla="*/ 280 h 622"/>
                <a:gd name="T66" fmla="*/ 501 w 506"/>
                <a:gd name="T67" fmla="*/ 197 h 622"/>
                <a:gd name="T68" fmla="*/ 486 w 506"/>
                <a:gd name="T69" fmla="*/ 107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622">
                  <a:moveTo>
                    <a:pt x="486" y="107"/>
                  </a:moveTo>
                  <a:cubicBezTo>
                    <a:pt x="486" y="107"/>
                    <a:pt x="418" y="119"/>
                    <a:pt x="369" y="120"/>
                  </a:cubicBezTo>
                  <a:cubicBezTo>
                    <a:pt x="320" y="121"/>
                    <a:pt x="281" y="117"/>
                    <a:pt x="282" y="90"/>
                  </a:cubicBezTo>
                  <a:cubicBezTo>
                    <a:pt x="282" y="62"/>
                    <a:pt x="297" y="64"/>
                    <a:pt x="293" y="38"/>
                  </a:cubicBezTo>
                  <a:cubicBezTo>
                    <a:pt x="289" y="11"/>
                    <a:pt x="274" y="0"/>
                    <a:pt x="246" y="1"/>
                  </a:cubicBezTo>
                  <a:cubicBezTo>
                    <a:pt x="218" y="1"/>
                    <a:pt x="202" y="23"/>
                    <a:pt x="202" y="45"/>
                  </a:cubicBezTo>
                  <a:cubicBezTo>
                    <a:pt x="202" y="67"/>
                    <a:pt x="220" y="86"/>
                    <a:pt x="212" y="102"/>
                  </a:cubicBezTo>
                  <a:cubicBezTo>
                    <a:pt x="203" y="118"/>
                    <a:pt x="160" y="122"/>
                    <a:pt x="113" y="117"/>
                  </a:cubicBezTo>
                  <a:cubicBezTo>
                    <a:pt x="68" y="113"/>
                    <a:pt x="13" y="102"/>
                    <a:pt x="13" y="102"/>
                  </a:cubicBezTo>
                  <a:cubicBezTo>
                    <a:pt x="13" y="102"/>
                    <a:pt x="6" y="177"/>
                    <a:pt x="6" y="198"/>
                  </a:cubicBezTo>
                  <a:cubicBezTo>
                    <a:pt x="7" y="220"/>
                    <a:pt x="10" y="244"/>
                    <a:pt x="15" y="253"/>
                  </a:cubicBezTo>
                  <a:cubicBezTo>
                    <a:pt x="19" y="262"/>
                    <a:pt x="27" y="279"/>
                    <a:pt x="44" y="275"/>
                  </a:cubicBezTo>
                  <a:cubicBezTo>
                    <a:pt x="60" y="271"/>
                    <a:pt x="69" y="250"/>
                    <a:pt x="86" y="253"/>
                  </a:cubicBezTo>
                  <a:cubicBezTo>
                    <a:pt x="102" y="256"/>
                    <a:pt x="130" y="279"/>
                    <a:pt x="128" y="313"/>
                  </a:cubicBezTo>
                  <a:cubicBezTo>
                    <a:pt x="125" y="348"/>
                    <a:pt x="111" y="381"/>
                    <a:pt x="87" y="379"/>
                  </a:cubicBezTo>
                  <a:cubicBezTo>
                    <a:pt x="62" y="377"/>
                    <a:pt x="47" y="356"/>
                    <a:pt x="27" y="354"/>
                  </a:cubicBezTo>
                  <a:cubicBezTo>
                    <a:pt x="6" y="352"/>
                    <a:pt x="0" y="386"/>
                    <a:pt x="1" y="404"/>
                  </a:cubicBezTo>
                  <a:cubicBezTo>
                    <a:pt x="2" y="423"/>
                    <a:pt x="2" y="465"/>
                    <a:pt x="5" y="485"/>
                  </a:cubicBezTo>
                  <a:cubicBezTo>
                    <a:pt x="8" y="505"/>
                    <a:pt x="10" y="520"/>
                    <a:pt x="10" y="520"/>
                  </a:cubicBezTo>
                  <a:cubicBezTo>
                    <a:pt x="10" y="520"/>
                    <a:pt x="48" y="508"/>
                    <a:pt x="117" y="500"/>
                  </a:cubicBezTo>
                  <a:cubicBezTo>
                    <a:pt x="169" y="494"/>
                    <a:pt x="211" y="495"/>
                    <a:pt x="213" y="514"/>
                  </a:cubicBezTo>
                  <a:cubicBezTo>
                    <a:pt x="214" y="534"/>
                    <a:pt x="192" y="561"/>
                    <a:pt x="196" y="583"/>
                  </a:cubicBezTo>
                  <a:cubicBezTo>
                    <a:pt x="199" y="606"/>
                    <a:pt x="219" y="617"/>
                    <a:pt x="241" y="620"/>
                  </a:cubicBezTo>
                  <a:cubicBezTo>
                    <a:pt x="254" y="622"/>
                    <a:pt x="279" y="621"/>
                    <a:pt x="292" y="598"/>
                  </a:cubicBezTo>
                  <a:cubicBezTo>
                    <a:pt x="305" y="576"/>
                    <a:pt x="298" y="553"/>
                    <a:pt x="281" y="517"/>
                  </a:cubicBezTo>
                  <a:cubicBezTo>
                    <a:pt x="273" y="501"/>
                    <a:pt x="309" y="490"/>
                    <a:pt x="359" y="498"/>
                  </a:cubicBezTo>
                  <a:cubicBezTo>
                    <a:pt x="379" y="501"/>
                    <a:pt x="481" y="530"/>
                    <a:pt x="481" y="530"/>
                  </a:cubicBezTo>
                  <a:cubicBezTo>
                    <a:pt x="481" y="530"/>
                    <a:pt x="492" y="485"/>
                    <a:pt x="498" y="441"/>
                  </a:cubicBezTo>
                  <a:cubicBezTo>
                    <a:pt x="506" y="385"/>
                    <a:pt x="498" y="356"/>
                    <a:pt x="478" y="358"/>
                  </a:cubicBezTo>
                  <a:cubicBezTo>
                    <a:pt x="467" y="359"/>
                    <a:pt x="449" y="370"/>
                    <a:pt x="426" y="369"/>
                  </a:cubicBezTo>
                  <a:cubicBezTo>
                    <a:pt x="403" y="368"/>
                    <a:pt x="379" y="349"/>
                    <a:pt x="381" y="312"/>
                  </a:cubicBezTo>
                  <a:cubicBezTo>
                    <a:pt x="384" y="283"/>
                    <a:pt x="399" y="263"/>
                    <a:pt x="422" y="264"/>
                  </a:cubicBezTo>
                  <a:cubicBezTo>
                    <a:pt x="444" y="266"/>
                    <a:pt x="468" y="280"/>
                    <a:pt x="483" y="280"/>
                  </a:cubicBezTo>
                  <a:cubicBezTo>
                    <a:pt x="493" y="281"/>
                    <a:pt x="501" y="218"/>
                    <a:pt x="501" y="197"/>
                  </a:cubicBezTo>
                  <a:cubicBezTo>
                    <a:pt x="502" y="155"/>
                    <a:pt x="486" y="107"/>
                    <a:pt x="486" y="107"/>
                  </a:cubicBezTo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>
              <a:spLocks/>
            </p:cNvSpPr>
            <p:nvPr/>
          </p:nvSpPr>
          <p:spPr bwMode="auto">
            <a:xfrm>
              <a:off x="5099461" y="2598681"/>
              <a:ext cx="413518" cy="255702"/>
            </a:xfrm>
            <a:custGeom>
              <a:avLst/>
              <a:gdLst>
                <a:gd name="connsiteX0" fmla="*/ 255482 w 328613"/>
                <a:gd name="connsiteY0" fmla="*/ 58737 h 203200"/>
                <a:gd name="connsiteX1" fmla="*/ 265113 w 328613"/>
                <a:gd name="connsiteY1" fmla="*/ 67627 h 203200"/>
                <a:gd name="connsiteX2" fmla="*/ 255482 w 328613"/>
                <a:gd name="connsiteY2" fmla="*/ 77787 h 203200"/>
                <a:gd name="connsiteX3" fmla="*/ 244475 w 328613"/>
                <a:gd name="connsiteY3" fmla="*/ 67627 h 203200"/>
                <a:gd name="connsiteX4" fmla="*/ 245851 w 328613"/>
                <a:gd name="connsiteY4" fmla="*/ 63817 h 203200"/>
                <a:gd name="connsiteX5" fmla="*/ 249979 w 328613"/>
                <a:gd name="connsiteY5" fmla="*/ 66357 h 203200"/>
                <a:gd name="connsiteX6" fmla="*/ 255482 w 328613"/>
                <a:gd name="connsiteY6" fmla="*/ 61277 h 203200"/>
                <a:gd name="connsiteX7" fmla="*/ 255482 w 328613"/>
                <a:gd name="connsiteY7" fmla="*/ 58737 h 203200"/>
                <a:gd name="connsiteX8" fmla="*/ 253207 w 328613"/>
                <a:gd name="connsiteY8" fmla="*/ 49212 h 203200"/>
                <a:gd name="connsiteX9" fmla="*/ 234950 w 328613"/>
                <a:gd name="connsiteY9" fmla="*/ 68262 h 203200"/>
                <a:gd name="connsiteX10" fmla="*/ 253207 w 328613"/>
                <a:gd name="connsiteY10" fmla="*/ 87312 h 203200"/>
                <a:gd name="connsiteX11" fmla="*/ 271464 w 328613"/>
                <a:gd name="connsiteY11" fmla="*/ 68262 h 203200"/>
                <a:gd name="connsiteX12" fmla="*/ 253207 w 328613"/>
                <a:gd name="connsiteY12" fmla="*/ 49212 h 203200"/>
                <a:gd name="connsiteX13" fmla="*/ 109104 w 328613"/>
                <a:gd name="connsiteY13" fmla="*/ 0 h 203200"/>
                <a:gd name="connsiteX14" fmla="*/ 158461 w 328613"/>
                <a:gd name="connsiteY14" fmla="*/ 73773 h 203200"/>
                <a:gd name="connsiteX15" fmla="*/ 227301 w 328613"/>
                <a:gd name="connsiteY15" fmla="*/ 12943 h 203200"/>
                <a:gd name="connsiteX16" fmla="*/ 293544 w 328613"/>
                <a:gd name="connsiteY16" fmla="*/ 62125 h 203200"/>
                <a:gd name="connsiteX17" fmla="*/ 328613 w 328613"/>
                <a:gd name="connsiteY17" fmla="*/ 71185 h 203200"/>
                <a:gd name="connsiteX18" fmla="*/ 297440 w 328613"/>
                <a:gd name="connsiteY18" fmla="*/ 103541 h 203200"/>
                <a:gd name="connsiteX19" fmla="*/ 296142 w 328613"/>
                <a:gd name="connsiteY19" fmla="*/ 108719 h 203200"/>
                <a:gd name="connsiteX20" fmla="*/ 180542 w 328613"/>
                <a:gd name="connsiteY20" fmla="*/ 203200 h 203200"/>
                <a:gd name="connsiteX21" fmla="*/ 127289 w 328613"/>
                <a:gd name="connsiteY21" fmla="*/ 190257 h 203200"/>
                <a:gd name="connsiteX22" fmla="*/ 0 w 328613"/>
                <a:gd name="connsiteY22" fmla="*/ 86716 h 203200"/>
                <a:gd name="connsiteX23" fmla="*/ 87024 w 328613"/>
                <a:gd name="connsiteY23" fmla="*/ 107424 h 203200"/>
                <a:gd name="connsiteX24" fmla="*/ 109104 w 328613"/>
                <a:gd name="connsiteY24" fmla="*/ 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8613" h="203200">
                  <a:moveTo>
                    <a:pt x="255482" y="58737"/>
                  </a:moveTo>
                  <a:cubicBezTo>
                    <a:pt x="260986" y="58737"/>
                    <a:pt x="265113" y="62547"/>
                    <a:pt x="265113" y="67627"/>
                  </a:cubicBezTo>
                  <a:cubicBezTo>
                    <a:pt x="265113" y="72707"/>
                    <a:pt x="260986" y="77787"/>
                    <a:pt x="255482" y="77787"/>
                  </a:cubicBezTo>
                  <a:cubicBezTo>
                    <a:pt x="249979" y="77787"/>
                    <a:pt x="244475" y="72707"/>
                    <a:pt x="244475" y="67627"/>
                  </a:cubicBezTo>
                  <a:cubicBezTo>
                    <a:pt x="244475" y="66357"/>
                    <a:pt x="245851" y="65087"/>
                    <a:pt x="245851" y="63817"/>
                  </a:cubicBezTo>
                  <a:cubicBezTo>
                    <a:pt x="247227" y="65087"/>
                    <a:pt x="248603" y="66357"/>
                    <a:pt x="249979" y="66357"/>
                  </a:cubicBezTo>
                  <a:cubicBezTo>
                    <a:pt x="252730" y="66357"/>
                    <a:pt x="255482" y="63817"/>
                    <a:pt x="255482" y="61277"/>
                  </a:cubicBezTo>
                  <a:cubicBezTo>
                    <a:pt x="255482" y="60007"/>
                    <a:pt x="255482" y="60007"/>
                    <a:pt x="255482" y="58737"/>
                  </a:cubicBezTo>
                  <a:close/>
                  <a:moveTo>
                    <a:pt x="253207" y="49212"/>
                  </a:moveTo>
                  <a:cubicBezTo>
                    <a:pt x="243124" y="49212"/>
                    <a:pt x="234950" y="57741"/>
                    <a:pt x="234950" y="68262"/>
                  </a:cubicBezTo>
                  <a:cubicBezTo>
                    <a:pt x="234950" y="78783"/>
                    <a:pt x="243124" y="87312"/>
                    <a:pt x="253207" y="87312"/>
                  </a:cubicBezTo>
                  <a:cubicBezTo>
                    <a:pt x="263290" y="87312"/>
                    <a:pt x="271464" y="78783"/>
                    <a:pt x="271464" y="68262"/>
                  </a:cubicBezTo>
                  <a:cubicBezTo>
                    <a:pt x="271464" y="57741"/>
                    <a:pt x="263290" y="49212"/>
                    <a:pt x="253207" y="49212"/>
                  </a:cubicBezTo>
                  <a:close/>
                  <a:moveTo>
                    <a:pt x="109104" y="0"/>
                  </a:moveTo>
                  <a:cubicBezTo>
                    <a:pt x="125990" y="45299"/>
                    <a:pt x="141576" y="72479"/>
                    <a:pt x="158461" y="73773"/>
                  </a:cubicBezTo>
                  <a:cubicBezTo>
                    <a:pt x="162358" y="40122"/>
                    <a:pt x="190933" y="12943"/>
                    <a:pt x="227301" y="12943"/>
                  </a:cubicBezTo>
                  <a:cubicBezTo>
                    <a:pt x="258474" y="12943"/>
                    <a:pt x="284452" y="33651"/>
                    <a:pt x="293544" y="62125"/>
                  </a:cubicBezTo>
                  <a:cubicBezTo>
                    <a:pt x="293544" y="62125"/>
                    <a:pt x="293544" y="62125"/>
                    <a:pt x="328613" y="71185"/>
                  </a:cubicBezTo>
                  <a:cubicBezTo>
                    <a:pt x="328613" y="71185"/>
                    <a:pt x="298739" y="100953"/>
                    <a:pt x="297440" y="103541"/>
                  </a:cubicBezTo>
                  <a:cubicBezTo>
                    <a:pt x="297440" y="104836"/>
                    <a:pt x="297440" y="106130"/>
                    <a:pt x="296142" y="108719"/>
                  </a:cubicBezTo>
                  <a:cubicBezTo>
                    <a:pt x="296142" y="170843"/>
                    <a:pt x="242888" y="203200"/>
                    <a:pt x="180542" y="203200"/>
                  </a:cubicBezTo>
                  <a:cubicBezTo>
                    <a:pt x="161059" y="203200"/>
                    <a:pt x="142875" y="198023"/>
                    <a:pt x="127289" y="190257"/>
                  </a:cubicBezTo>
                  <a:cubicBezTo>
                    <a:pt x="79231" y="179903"/>
                    <a:pt x="33770" y="161783"/>
                    <a:pt x="0" y="86716"/>
                  </a:cubicBezTo>
                  <a:cubicBezTo>
                    <a:pt x="19483" y="97070"/>
                    <a:pt x="63644" y="110013"/>
                    <a:pt x="87024" y="107424"/>
                  </a:cubicBezTo>
                  <a:cubicBezTo>
                    <a:pt x="75334" y="90599"/>
                    <a:pt x="72736" y="42711"/>
                    <a:pt x="109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>
              <a:spLocks/>
            </p:cNvSpPr>
            <p:nvPr/>
          </p:nvSpPr>
          <p:spPr bwMode="auto">
            <a:xfrm>
              <a:off x="6776645" y="2580185"/>
              <a:ext cx="297650" cy="403818"/>
            </a:xfrm>
            <a:custGeom>
              <a:avLst/>
              <a:gdLst>
                <a:gd name="connsiteX0" fmla="*/ 53518 w 249238"/>
                <a:gd name="connsiteY0" fmla="*/ 225425 h 338138"/>
                <a:gd name="connsiteX1" fmla="*/ 12700 w 249238"/>
                <a:gd name="connsiteY1" fmla="*/ 271484 h 338138"/>
                <a:gd name="connsiteX2" fmla="*/ 12700 w 249238"/>
                <a:gd name="connsiteY2" fmla="*/ 325438 h 338138"/>
                <a:gd name="connsiteX3" fmla="*/ 23234 w 249238"/>
                <a:gd name="connsiteY3" fmla="*/ 325438 h 338138"/>
                <a:gd name="connsiteX4" fmla="*/ 23234 w 249238"/>
                <a:gd name="connsiteY4" fmla="*/ 289907 h 338138"/>
                <a:gd name="connsiteX5" fmla="*/ 54834 w 249238"/>
                <a:gd name="connsiteY5" fmla="*/ 258324 h 338138"/>
                <a:gd name="connsiteX6" fmla="*/ 85118 w 249238"/>
                <a:gd name="connsiteY6" fmla="*/ 289907 h 338138"/>
                <a:gd name="connsiteX7" fmla="*/ 85118 w 249238"/>
                <a:gd name="connsiteY7" fmla="*/ 325438 h 338138"/>
                <a:gd name="connsiteX8" fmla="*/ 96968 w 249238"/>
                <a:gd name="connsiteY8" fmla="*/ 325438 h 338138"/>
                <a:gd name="connsiteX9" fmla="*/ 96968 w 249238"/>
                <a:gd name="connsiteY9" fmla="*/ 270168 h 338138"/>
                <a:gd name="connsiteX10" fmla="*/ 124619 w 249238"/>
                <a:gd name="connsiteY10" fmla="*/ 241217 h 338138"/>
                <a:gd name="connsiteX11" fmla="*/ 152270 w 249238"/>
                <a:gd name="connsiteY11" fmla="*/ 270168 h 338138"/>
                <a:gd name="connsiteX12" fmla="*/ 152270 w 249238"/>
                <a:gd name="connsiteY12" fmla="*/ 325438 h 338138"/>
                <a:gd name="connsiteX13" fmla="*/ 164120 w 249238"/>
                <a:gd name="connsiteY13" fmla="*/ 325438 h 338138"/>
                <a:gd name="connsiteX14" fmla="*/ 164120 w 249238"/>
                <a:gd name="connsiteY14" fmla="*/ 289907 h 338138"/>
                <a:gd name="connsiteX15" fmla="*/ 194404 w 249238"/>
                <a:gd name="connsiteY15" fmla="*/ 258324 h 338138"/>
                <a:gd name="connsiteX16" fmla="*/ 226004 w 249238"/>
                <a:gd name="connsiteY16" fmla="*/ 289907 h 338138"/>
                <a:gd name="connsiteX17" fmla="*/ 226004 w 249238"/>
                <a:gd name="connsiteY17" fmla="*/ 325438 h 338138"/>
                <a:gd name="connsiteX18" fmla="*/ 236538 w 249238"/>
                <a:gd name="connsiteY18" fmla="*/ 325438 h 338138"/>
                <a:gd name="connsiteX19" fmla="*/ 236538 w 249238"/>
                <a:gd name="connsiteY19" fmla="*/ 271484 h 338138"/>
                <a:gd name="connsiteX20" fmla="*/ 195721 w 249238"/>
                <a:gd name="connsiteY20" fmla="*/ 225425 h 338138"/>
                <a:gd name="connsiteX21" fmla="*/ 53518 w 249238"/>
                <a:gd name="connsiteY21" fmla="*/ 225425 h 338138"/>
                <a:gd name="connsiteX22" fmla="*/ 57150 w 249238"/>
                <a:gd name="connsiteY22" fmla="*/ 168275 h 338138"/>
                <a:gd name="connsiteX23" fmla="*/ 57150 w 249238"/>
                <a:gd name="connsiteY23" fmla="*/ 214313 h 338138"/>
                <a:gd name="connsiteX24" fmla="*/ 74348 w 249238"/>
                <a:gd name="connsiteY24" fmla="*/ 214313 h 338138"/>
                <a:gd name="connsiteX25" fmla="*/ 74348 w 249238"/>
                <a:gd name="connsiteY25" fmla="*/ 196710 h 338138"/>
                <a:gd name="connsiteX26" fmla="*/ 96838 w 249238"/>
                <a:gd name="connsiteY26" fmla="*/ 173691 h 338138"/>
                <a:gd name="connsiteX27" fmla="*/ 119327 w 249238"/>
                <a:gd name="connsiteY27" fmla="*/ 196710 h 338138"/>
                <a:gd name="connsiteX28" fmla="*/ 119327 w 249238"/>
                <a:gd name="connsiteY28" fmla="*/ 214313 h 338138"/>
                <a:gd name="connsiteX29" fmla="*/ 129911 w 249238"/>
                <a:gd name="connsiteY29" fmla="*/ 214313 h 338138"/>
                <a:gd name="connsiteX30" fmla="*/ 129911 w 249238"/>
                <a:gd name="connsiteY30" fmla="*/ 196710 h 338138"/>
                <a:gd name="connsiteX31" fmla="*/ 152400 w 249238"/>
                <a:gd name="connsiteY31" fmla="*/ 173691 h 338138"/>
                <a:gd name="connsiteX32" fmla="*/ 174890 w 249238"/>
                <a:gd name="connsiteY32" fmla="*/ 196710 h 338138"/>
                <a:gd name="connsiteX33" fmla="*/ 174890 w 249238"/>
                <a:gd name="connsiteY33" fmla="*/ 214313 h 338138"/>
                <a:gd name="connsiteX34" fmla="*/ 192088 w 249238"/>
                <a:gd name="connsiteY34" fmla="*/ 214313 h 338138"/>
                <a:gd name="connsiteX35" fmla="*/ 192088 w 249238"/>
                <a:gd name="connsiteY35" fmla="*/ 168275 h 338138"/>
                <a:gd name="connsiteX36" fmla="*/ 124619 w 249238"/>
                <a:gd name="connsiteY36" fmla="*/ 0 h 338138"/>
                <a:gd name="connsiteX37" fmla="*/ 129922 w 249238"/>
                <a:gd name="connsiteY37" fmla="*/ 5283 h 338138"/>
                <a:gd name="connsiteX38" fmla="*/ 129922 w 249238"/>
                <a:gd name="connsiteY38" fmla="*/ 22454 h 338138"/>
                <a:gd name="connsiteX39" fmla="*/ 147157 w 249238"/>
                <a:gd name="connsiteY39" fmla="*/ 22454 h 338138"/>
                <a:gd name="connsiteX40" fmla="*/ 152459 w 249238"/>
                <a:gd name="connsiteY40" fmla="*/ 27738 h 338138"/>
                <a:gd name="connsiteX41" fmla="*/ 147157 w 249238"/>
                <a:gd name="connsiteY41" fmla="*/ 34342 h 338138"/>
                <a:gd name="connsiteX42" fmla="*/ 129922 w 249238"/>
                <a:gd name="connsiteY42" fmla="*/ 34342 h 338138"/>
                <a:gd name="connsiteX43" fmla="*/ 129922 w 249238"/>
                <a:gd name="connsiteY43" fmla="*/ 48871 h 338138"/>
                <a:gd name="connsiteX44" fmla="*/ 156437 w 249238"/>
                <a:gd name="connsiteY44" fmla="*/ 85855 h 338138"/>
                <a:gd name="connsiteX45" fmla="*/ 159088 w 249238"/>
                <a:gd name="connsiteY45" fmla="*/ 89818 h 338138"/>
                <a:gd name="connsiteX46" fmla="*/ 152459 w 249238"/>
                <a:gd name="connsiteY46" fmla="*/ 96422 h 338138"/>
                <a:gd name="connsiteX47" fmla="*/ 152459 w 249238"/>
                <a:gd name="connsiteY47" fmla="*/ 118876 h 338138"/>
                <a:gd name="connsiteX48" fmla="*/ 159088 w 249238"/>
                <a:gd name="connsiteY48" fmla="*/ 118876 h 338138"/>
                <a:gd name="connsiteX49" fmla="*/ 161740 w 249238"/>
                <a:gd name="connsiteY49" fmla="*/ 120197 h 338138"/>
                <a:gd name="connsiteX50" fmla="*/ 206815 w 249238"/>
                <a:gd name="connsiteY50" fmla="*/ 158502 h 338138"/>
                <a:gd name="connsiteX51" fmla="*/ 209466 w 249238"/>
                <a:gd name="connsiteY51" fmla="*/ 163785 h 338138"/>
                <a:gd name="connsiteX52" fmla="*/ 204163 w 249238"/>
                <a:gd name="connsiteY52" fmla="*/ 169069 h 338138"/>
                <a:gd name="connsiteX53" fmla="*/ 204163 w 249238"/>
                <a:gd name="connsiteY53" fmla="*/ 217940 h 338138"/>
                <a:gd name="connsiteX54" fmla="*/ 247912 w 249238"/>
                <a:gd name="connsiteY54" fmla="*/ 266812 h 338138"/>
                <a:gd name="connsiteX55" fmla="*/ 249238 w 249238"/>
                <a:gd name="connsiteY55" fmla="*/ 270775 h 338138"/>
                <a:gd name="connsiteX56" fmla="*/ 249238 w 249238"/>
                <a:gd name="connsiteY56" fmla="*/ 332855 h 338138"/>
                <a:gd name="connsiteX57" fmla="*/ 243935 w 249238"/>
                <a:gd name="connsiteY57" fmla="*/ 338138 h 338138"/>
                <a:gd name="connsiteX58" fmla="*/ 5303 w 249238"/>
                <a:gd name="connsiteY58" fmla="*/ 338138 h 338138"/>
                <a:gd name="connsiteX59" fmla="*/ 0 w 249238"/>
                <a:gd name="connsiteY59" fmla="*/ 332855 h 338138"/>
                <a:gd name="connsiteX60" fmla="*/ 0 w 249238"/>
                <a:gd name="connsiteY60" fmla="*/ 270775 h 338138"/>
                <a:gd name="connsiteX61" fmla="*/ 1326 w 249238"/>
                <a:gd name="connsiteY61" fmla="*/ 266812 h 338138"/>
                <a:gd name="connsiteX62" fmla="*/ 45075 w 249238"/>
                <a:gd name="connsiteY62" fmla="*/ 217940 h 338138"/>
                <a:gd name="connsiteX63" fmla="*/ 45075 w 249238"/>
                <a:gd name="connsiteY63" fmla="*/ 169069 h 338138"/>
                <a:gd name="connsiteX64" fmla="*/ 39772 w 249238"/>
                <a:gd name="connsiteY64" fmla="*/ 165106 h 338138"/>
                <a:gd name="connsiteX65" fmla="*/ 41098 w 249238"/>
                <a:gd name="connsiteY65" fmla="*/ 159823 h 338138"/>
                <a:gd name="connsiteX66" fmla="*/ 87498 w 249238"/>
                <a:gd name="connsiteY66" fmla="*/ 120197 h 338138"/>
                <a:gd name="connsiteX67" fmla="*/ 90150 w 249238"/>
                <a:gd name="connsiteY67" fmla="*/ 118876 h 338138"/>
                <a:gd name="connsiteX68" fmla="*/ 96779 w 249238"/>
                <a:gd name="connsiteY68" fmla="*/ 118876 h 338138"/>
                <a:gd name="connsiteX69" fmla="*/ 96779 w 249238"/>
                <a:gd name="connsiteY69" fmla="*/ 96422 h 338138"/>
                <a:gd name="connsiteX70" fmla="*/ 91476 w 249238"/>
                <a:gd name="connsiteY70" fmla="*/ 92459 h 338138"/>
                <a:gd name="connsiteX71" fmla="*/ 91476 w 249238"/>
                <a:gd name="connsiteY71" fmla="*/ 87176 h 338138"/>
                <a:gd name="connsiteX72" fmla="*/ 119316 w 249238"/>
                <a:gd name="connsiteY72" fmla="*/ 48871 h 338138"/>
                <a:gd name="connsiteX73" fmla="*/ 119316 w 249238"/>
                <a:gd name="connsiteY73" fmla="*/ 34342 h 338138"/>
                <a:gd name="connsiteX74" fmla="*/ 102082 w 249238"/>
                <a:gd name="connsiteY74" fmla="*/ 34342 h 338138"/>
                <a:gd name="connsiteX75" fmla="*/ 96779 w 249238"/>
                <a:gd name="connsiteY75" fmla="*/ 27738 h 338138"/>
                <a:gd name="connsiteX76" fmla="*/ 102082 w 249238"/>
                <a:gd name="connsiteY76" fmla="*/ 22454 h 338138"/>
                <a:gd name="connsiteX77" fmla="*/ 119316 w 249238"/>
                <a:gd name="connsiteY77" fmla="*/ 22454 h 338138"/>
                <a:gd name="connsiteX78" fmla="*/ 119316 w 249238"/>
                <a:gd name="connsiteY78" fmla="*/ 5283 h 338138"/>
                <a:gd name="connsiteX79" fmla="*/ 124619 w 249238"/>
                <a:gd name="connsiteY79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49238" h="338138">
                  <a:moveTo>
                    <a:pt x="53518" y="225425"/>
                  </a:moveTo>
                  <a:cubicBezTo>
                    <a:pt x="53518" y="225425"/>
                    <a:pt x="53518" y="225425"/>
                    <a:pt x="12700" y="271484"/>
                  </a:cubicBezTo>
                  <a:cubicBezTo>
                    <a:pt x="12700" y="271484"/>
                    <a:pt x="12700" y="271484"/>
                    <a:pt x="12700" y="325438"/>
                  </a:cubicBezTo>
                  <a:cubicBezTo>
                    <a:pt x="12700" y="325438"/>
                    <a:pt x="12700" y="325438"/>
                    <a:pt x="23234" y="325438"/>
                  </a:cubicBezTo>
                  <a:cubicBezTo>
                    <a:pt x="23234" y="325438"/>
                    <a:pt x="23234" y="325438"/>
                    <a:pt x="23234" y="289907"/>
                  </a:cubicBezTo>
                  <a:cubicBezTo>
                    <a:pt x="23234" y="272800"/>
                    <a:pt x="37717" y="258324"/>
                    <a:pt x="54834" y="258324"/>
                  </a:cubicBezTo>
                  <a:cubicBezTo>
                    <a:pt x="71951" y="258324"/>
                    <a:pt x="85118" y="272800"/>
                    <a:pt x="85118" y="289907"/>
                  </a:cubicBezTo>
                  <a:cubicBezTo>
                    <a:pt x="85118" y="289907"/>
                    <a:pt x="85118" y="289907"/>
                    <a:pt x="85118" y="325438"/>
                  </a:cubicBezTo>
                  <a:cubicBezTo>
                    <a:pt x="85118" y="325438"/>
                    <a:pt x="85118" y="325438"/>
                    <a:pt x="96968" y="325438"/>
                  </a:cubicBezTo>
                  <a:cubicBezTo>
                    <a:pt x="96968" y="325438"/>
                    <a:pt x="96968" y="325438"/>
                    <a:pt x="96968" y="270168"/>
                  </a:cubicBezTo>
                  <a:cubicBezTo>
                    <a:pt x="96968" y="254376"/>
                    <a:pt x="108819" y="241217"/>
                    <a:pt x="124619" y="241217"/>
                  </a:cubicBezTo>
                  <a:cubicBezTo>
                    <a:pt x="140419" y="241217"/>
                    <a:pt x="152270" y="254376"/>
                    <a:pt x="152270" y="270168"/>
                  </a:cubicBezTo>
                  <a:cubicBezTo>
                    <a:pt x="152270" y="270168"/>
                    <a:pt x="152270" y="270168"/>
                    <a:pt x="152270" y="325438"/>
                  </a:cubicBezTo>
                  <a:cubicBezTo>
                    <a:pt x="152270" y="325438"/>
                    <a:pt x="152270" y="325438"/>
                    <a:pt x="164120" y="325438"/>
                  </a:cubicBezTo>
                  <a:cubicBezTo>
                    <a:pt x="164120" y="325438"/>
                    <a:pt x="164120" y="325438"/>
                    <a:pt x="164120" y="289907"/>
                  </a:cubicBezTo>
                  <a:cubicBezTo>
                    <a:pt x="164120" y="272800"/>
                    <a:pt x="177287" y="258324"/>
                    <a:pt x="194404" y="258324"/>
                  </a:cubicBezTo>
                  <a:cubicBezTo>
                    <a:pt x="211521" y="258324"/>
                    <a:pt x="226004" y="272800"/>
                    <a:pt x="226004" y="289907"/>
                  </a:cubicBezTo>
                  <a:cubicBezTo>
                    <a:pt x="226004" y="289907"/>
                    <a:pt x="226004" y="289907"/>
                    <a:pt x="226004" y="325438"/>
                  </a:cubicBezTo>
                  <a:cubicBezTo>
                    <a:pt x="226004" y="325438"/>
                    <a:pt x="226004" y="325438"/>
                    <a:pt x="236538" y="325438"/>
                  </a:cubicBezTo>
                  <a:lnTo>
                    <a:pt x="236538" y="271484"/>
                  </a:lnTo>
                  <a:cubicBezTo>
                    <a:pt x="236538" y="271484"/>
                    <a:pt x="236538" y="271484"/>
                    <a:pt x="195721" y="225425"/>
                  </a:cubicBezTo>
                  <a:cubicBezTo>
                    <a:pt x="195721" y="225425"/>
                    <a:pt x="195721" y="225425"/>
                    <a:pt x="53518" y="225425"/>
                  </a:cubicBezTo>
                  <a:close/>
                  <a:moveTo>
                    <a:pt x="57150" y="168275"/>
                  </a:moveTo>
                  <a:cubicBezTo>
                    <a:pt x="57150" y="168275"/>
                    <a:pt x="57150" y="168275"/>
                    <a:pt x="57150" y="214313"/>
                  </a:cubicBezTo>
                  <a:cubicBezTo>
                    <a:pt x="57150" y="214313"/>
                    <a:pt x="57150" y="214313"/>
                    <a:pt x="74348" y="214313"/>
                  </a:cubicBezTo>
                  <a:cubicBezTo>
                    <a:pt x="74348" y="214313"/>
                    <a:pt x="74348" y="214313"/>
                    <a:pt x="74348" y="196710"/>
                  </a:cubicBezTo>
                  <a:cubicBezTo>
                    <a:pt x="74348" y="184523"/>
                    <a:pt x="83608" y="173691"/>
                    <a:pt x="96838" y="173691"/>
                  </a:cubicBezTo>
                  <a:cubicBezTo>
                    <a:pt x="108744" y="173691"/>
                    <a:pt x="119327" y="184523"/>
                    <a:pt x="119327" y="196710"/>
                  </a:cubicBezTo>
                  <a:cubicBezTo>
                    <a:pt x="119327" y="196710"/>
                    <a:pt x="119327" y="196710"/>
                    <a:pt x="119327" y="214313"/>
                  </a:cubicBezTo>
                  <a:cubicBezTo>
                    <a:pt x="119327" y="214313"/>
                    <a:pt x="119327" y="214313"/>
                    <a:pt x="129911" y="214313"/>
                  </a:cubicBezTo>
                  <a:cubicBezTo>
                    <a:pt x="129911" y="214313"/>
                    <a:pt x="129911" y="214313"/>
                    <a:pt x="129911" y="196710"/>
                  </a:cubicBezTo>
                  <a:cubicBezTo>
                    <a:pt x="129911" y="184523"/>
                    <a:pt x="140494" y="173691"/>
                    <a:pt x="152400" y="173691"/>
                  </a:cubicBezTo>
                  <a:cubicBezTo>
                    <a:pt x="165630" y="173691"/>
                    <a:pt x="174890" y="184523"/>
                    <a:pt x="174890" y="196710"/>
                  </a:cubicBezTo>
                  <a:cubicBezTo>
                    <a:pt x="174890" y="196710"/>
                    <a:pt x="174890" y="196710"/>
                    <a:pt x="174890" y="214313"/>
                  </a:cubicBezTo>
                  <a:cubicBezTo>
                    <a:pt x="174890" y="214313"/>
                    <a:pt x="174890" y="214313"/>
                    <a:pt x="192088" y="214313"/>
                  </a:cubicBezTo>
                  <a:cubicBezTo>
                    <a:pt x="192088" y="214313"/>
                    <a:pt x="192088" y="214313"/>
                    <a:pt x="192088" y="168275"/>
                  </a:cubicBezTo>
                  <a:close/>
                  <a:moveTo>
                    <a:pt x="124619" y="0"/>
                  </a:moveTo>
                  <a:cubicBezTo>
                    <a:pt x="127271" y="0"/>
                    <a:pt x="129922" y="2641"/>
                    <a:pt x="129922" y="5283"/>
                  </a:cubicBezTo>
                  <a:cubicBezTo>
                    <a:pt x="129922" y="5283"/>
                    <a:pt x="129922" y="5283"/>
                    <a:pt x="129922" y="22454"/>
                  </a:cubicBezTo>
                  <a:cubicBezTo>
                    <a:pt x="129922" y="22454"/>
                    <a:pt x="129922" y="22454"/>
                    <a:pt x="147157" y="22454"/>
                  </a:cubicBezTo>
                  <a:cubicBezTo>
                    <a:pt x="149808" y="22454"/>
                    <a:pt x="152459" y="25096"/>
                    <a:pt x="152459" y="27738"/>
                  </a:cubicBezTo>
                  <a:cubicBezTo>
                    <a:pt x="152459" y="31700"/>
                    <a:pt x="149808" y="34342"/>
                    <a:pt x="147157" y="34342"/>
                  </a:cubicBezTo>
                  <a:cubicBezTo>
                    <a:pt x="147157" y="34342"/>
                    <a:pt x="147157" y="34342"/>
                    <a:pt x="129922" y="34342"/>
                  </a:cubicBezTo>
                  <a:cubicBezTo>
                    <a:pt x="129922" y="34342"/>
                    <a:pt x="129922" y="34342"/>
                    <a:pt x="129922" y="48871"/>
                  </a:cubicBezTo>
                  <a:cubicBezTo>
                    <a:pt x="129922" y="48871"/>
                    <a:pt x="129922" y="48871"/>
                    <a:pt x="156437" y="85855"/>
                  </a:cubicBezTo>
                  <a:cubicBezTo>
                    <a:pt x="157762" y="87176"/>
                    <a:pt x="159088" y="88497"/>
                    <a:pt x="159088" y="89818"/>
                  </a:cubicBezTo>
                  <a:cubicBezTo>
                    <a:pt x="159088" y="93780"/>
                    <a:pt x="156437" y="96422"/>
                    <a:pt x="152459" y="96422"/>
                  </a:cubicBezTo>
                  <a:cubicBezTo>
                    <a:pt x="152459" y="96422"/>
                    <a:pt x="152459" y="96422"/>
                    <a:pt x="152459" y="118876"/>
                  </a:cubicBezTo>
                  <a:cubicBezTo>
                    <a:pt x="152459" y="118876"/>
                    <a:pt x="152459" y="118876"/>
                    <a:pt x="159088" y="118876"/>
                  </a:cubicBezTo>
                  <a:cubicBezTo>
                    <a:pt x="160414" y="118876"/>
                    <a:pt x="161740" y="118876"/>
                    <a:pt x="161740" y="120197"/>
                  </a:cubicBezTo>
                  <a:cubicBezTo>
                    <a:pt x="161740" y="120197"/>
                    <a:pt x="161740" y="120197"/>
                    <a:pt x="206815" y="158502"/>
                  </a:cubicBezTo>
                  <a:cubicBezTo>
                    <a:pt x="208140" y="159823"/>
                    <a:pt x="209466" y="161144"/>
                    <a:pt x="209466" y="163785"/>
                  </a:cubicBezTo>
                  <a:cubicBezTo>
                    <a:pt x="209466" y="166427"/>
                    <a:pt x="206815" y="169069"/>
                    <a:pt x="204163" y="169069"/>
                  </a:cubicBezTo>
                  <a:cubicBezTo>
                    <a:pt x="204163" y="169069"/>
                    <a:pt x="204163" y="169069"/>
                    <a:pt x="204163" y="217940"/>
                  </a:cubicBezTo>
                  <a:cubicBezTo>
                    <a:pt x="204163" y="217940"/>
                    <a:pt x="204163" y="217940"/>
                    <a:pt x="247912" y="266812"/>
                  </a:cubicBezTo>
                  <a:cubicBezTo>
                    <a:pt x="247912" y="268133"/>
                    <a:pt x="249238" y="269454"/>
                    <a:pt x="249238" y="270775"/>
                  </a:cubicBezTo>
                  <a:cubicBezTo>
                    <a:pt x="249238" y="270775"/>
                    <a:pt x="249238" y="270775"/>
                    <a:pt x="249238" y="332855"/>
                  </a:cubicBezTo>
                  <a:cubicBezTo>
                    <a:pt x="249238" y="335497"/>
                    <a:pt x="246587" y="338138"/>
                    <a:pt x="243935" y="338138"/>
                  </a:cubicBezTo>
                  <a:cubicBezTo>
                    <a:pt x="243935" y="338138"/>
                    <a:pt x="243935" y="338138"/>
                    <a:pt x="5303" y="338138"/>
                  </a:cubicBezTo>
                  <a:cubicBezTo>
                    <a:pt x="2651" y="338138"/>
                    <a:pt x="0" y="335497"/>
                    <a:pt x="0" y="332855"/>
                  </a:cubicBezTo>
                  <a:cubicBezTo>
                    <a:pt x="0" y="332855"/>
                    <a:pt x="0" y="332855"/>
                    <a:pt x="0" y="270775"/>
                  </a:cubicBezTo>
                  <a:cubicBezTo>
                    <a:pt x="0" y="269454"/>
                    <a:pt x="1326" y="268133"/>
                    <a:pt x="1326" y="266812"/>
                  </a:cubicBezTo>
                  <a:cubicBezTo>
                    <a:pt x="1326" y="266812"/>
                    <a:pt x="1326" y="266812"/>
                    <a:pt x="45075" y="217940"/>
                  </a:cubicBezTo>
                  <a:cubicBezTo>
                    <a:pt x="45075" y="217940"/>
                    <a:pt x="45075" y="217940"/>
                    <a:pt x="45075" y="169069"/>
                  </a:cubicBezTo>
                  <a:cubicBezTo>
                    <a:pt x="42424" y="169069"/>
                    <a:pt x="41098" y="167748"/>
                    <a:pt x="39772" y="165106"/>
                  </a:cubicBezTo>
                  <a:cubicBezTo>
                    <a:pt x="39772" y="163785"/>
                    <a:pt x="39772" y="161144"/>
                    <a:pt x="41098" y="159823"/>
                  </a:cubicBezTo>
                  <a:cubicBezTo>
                    <a:pt x="41098" y="159823"/>
                    <a:pt x="41098" y="159823"/>
                    <a:pt x="87498" y="120197"/>
                  </a:cubicBezTo>
                  <a:cubicBezTo>
                    <a:pt x="87498" y="118876"/>
                    <a:pt x="88824" y="118876"/>
                    <a:pt x="90150" y="118876"/>
                  </a:cubicBezTo>
                  <a:cubicBezTo>
                    <a:pt x="90150" y="118876"/>
                    <a:pt x="90150" y="118876"/>
                    <a:pt x="96779" y="118876"/>
                  </a:cubicBezTo>
                  <a:cubicBezTo>
                    <a:pt x="96779" y="118876"/>
                    <a:pt x="96779" y="118876"/>
                    <a:pt x="96779" y="96422"/>
                  </a:cubicBezTo>
                  <a:cubicBezTo>
                    <a:pt x="94127" y="96422"/>
                    <a:pt x="92801" y="95101"/>
                    <a:pt x="91476" y="92459"/>
                  </a:cubicBezTo>
                  <a:cubicBezTo>
                    <a:pt x="90150" y="91139"/>
                    <a:pt x="90150" y="88497"/>
                    <a:pt x="91476" y="87176"/>
                  </a:cubicBezTo>
                  <a:cubicBezTo>
                    <a:pt x="91476" y="87176"/>
                    <a:pt x="91476" y="87176"/>
                    <a:pt x="119316" y="48871"/>
                  </a:cubicBezTo>
                  <a:cubicBezTo>
                    <a:pt x="119316" y="48871"/>
                    <a:pt x="119316" y="48871"/>
                    <a:pt x="119316" y="34342"/>
                  </a:cubicBezTo>
                  <a:cubicBezTo>
                    <a:pt x="119316" y="34342"/>
                    <a:pt x="119316" y="34342"/>
                    <a:pt x="102082" y="34342"/>
                  </a:cubicBezTo>
                  <a:cubicBezTo>
                    <a:pt x="99430" y="34342"/>
                    <a:pt x="96779" y="31700"/>
                    <a:pt x="96779" y="27738"/>
                  </a:cubicBezTo>
                  <a:cubicBezTo>
                    <a:pt x="96779" y="25096"/>
                    <a:pt x="99430" y="22454"/>
                    <a:pt x="102082" y="22454"/>
                  </a:cubicBezTo>
                  <a:cubicBezTo>
                    <a:pt x="102082" y="22454"/>
                    <a:pt x="102082" y="22454"/>
                    <a:pt x="119316" y="22454"/>
                  </a:cubicBezTo>
                  <a:cubicBezTo>
                    <a:pt x="119316" y="22454"/>
                    <a:pt x="119316" y="22454"/>
                    <a:pt x="119316" y="5283"/>
                  </a:cubicBezTo>
                  <a:cubicBezTo>
                    <a:pt x="119316" y="2641"/>
                    <a:pt x="121968" y="0"/>
                    <a:pt x="1246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>
              <a:spLocks/>
            </p:cNvSpPr>
            <p:nvPr/>
          </p:nvSpPr>
          <p:spPr bwMode="auto">
            <a:xfrm>
              <a:off x="6649246" y="3868740"/>
              <a:ext cx="436560" cy="436560"/>
            </a:xfrm>
            <a:custGeom>
              <a:avLst/>
              <a:gdLst>
                <a:gd name="connsiteX0" fmla="*/ 163513 w 334963"/>
                <a:gd name="connsiteY0" fmla="*/ 311150 h 334963"/>
                <a:gd name="connsiteX1" fmla="*/ 167481 w 334963"/>
                <a:gd name="connsiteY1" fmla="*/ 311150 h 334963"/>
                <a:gd name="connsiteX2" fmla="*/ 171450 w 334963"/>
                <a:gd name="connsiteY2" fmla="*/ 311150 h 334963"/>
                <a:gd name="connsiteX3" fmla="*/ 156898 w 334963"/>
                <a:gd name="connsiteY3" fmla="*/ 332317 h 334963"/>
                <a:gd name="connsiteX4" fmla="*/ 155575 w 334963"/>
                <a:gd name="connsiteY4" fmla="*/ 334963 h 334963"/>
                <a:gd name="connsiteX5" fmla="*/ 147637 w 334963"/>
                <a:gd name="connsiteY5" fmla="*/ 333640 h 334963"/>
                <a:gd name="connsiteX6" fmla="*/ 163513 w 334963"/>
                <a:gd name="connsiteY6" fmla="*/ 311150 h 334963"/>
                <a:gd name="connsiteX7" fmla="*/ 192088 w 334963"/>
                <a:gd name="connsiteY7" fmla="*/ 309562 h 334963"/>
                <a:gd name="connsiteX8" fmla="*/ 175895 w 334963"/>
                <a:gd name="connsiteY8" fmla="*/ 332289 h 334963"/>
                <a:gd name="connsiteX9" fmla="*/ 174546 w 334963"/>
                <a:gd name="connsiteY9" fmla="*/ 334962 h 334963"/>
                <a:gd name="connsiteX10" fmla="*/ 167799 w 334963"/>
                <a:gd name="connsiteY10" fmla="*/ 334962 h 334963"/>
                <a:gd name="connsiteX11" fmla="*/ 165100 w 334963"/>
                <a:gd name="connsiteY11" fmla="*/ 334962 h 334963"/>
                <a:gd name="connsiteX12" fmla="*/ 182642 w 334963"/>
                <a:gd name="connsiteY12" fmla="*/ 310899 h 334963"/>
                <a:gd name="connsiteX13" fmla="*/ 192088 w 334963"/>
                <a:gd name="connsiteY13" fmla="*/ 309562 h 334963"/>
                <a:gd name="connsiteX14" fmla="*/ 146984 w 334963"/>
                <a:gd name="connsiteY14" fmla="*/ 309562 h 334963"/>
                <a:gd name="connsiteX15" fmla="*/ 153988 w 334963"/>
                <a:gd name="connsiteY15" fmla="*/ 310870 h 334963"/>
                <a:gd name="connsiteX16" fmla="*/ 138580 w 334963"/>
                <a:gd name="connsiteY16" fmla="*/ 331787 h 334963"/>
                <a:gd name="connsiteX17" fmla="*/ 130175 w 334963"/>
                <a:gd name="connsiteY17" fmla="*/ 330480 h 334963"/>
                <a:gd name="connsiteX18" fmla="*/ 131167 w 334963"/>
                <a:gd name="connsiteY18" fmla="*/ 307975 h 334963"/>
                <a:gd name="connsiteX19" fmla="*/ 138112 w 334963"/>
                <a:gd name="connsiteY19" fmla="*/ 309265 h 334963"/>
                <a:gd name="connsiteX20" fmla="*/ 122832 w 334963"/>
                <a:gd name="connsiteY20" fmla="*/ 328613 h 334963"/>
                <a:gd name="connsiteX21" fmla="*/ 115887 w 334963"/>
                <a:gd name="connsiteY21" fmla="*/ 327323 h 334963"/>
                <a:gd name="connsiteX22" fmla="*/ 214313 w 334963"/>
                <a:gd name="connsiteY22" fmla="*/ 304800 h 334963"/>
                <a:gd name="connsiteX23" fmla="*/ 194642 w 334963"/>
                <a:gd name="connsiteY23" fmla="*/ 332076 h 334963"/>
                <a:gd name="connsiteX24" fmla="*/ 193330 w 334963"/>
                <a:gd name="connsiteY24" fmla="*/ 332076 h 334963"/>
                <a:gd name="connsiteX25" fmla="*/ 184150 w 334963"/>
                <a:gd name="connsiteY25" fmla="*/ 333375 h 334963"/>
                <a:gd name="connsiteX26" fmla="*/ 203822 w 334963"/>
                <a:gd name="connsiteY26" fmla="*/ 307397 h 334963"/>
                <a:gd name="connsiteX27" fmla="*/ 214313 w 334963"/>
                <a:gd name="connsiteY27" fmla="*/ 304800 h 334963"/>
                <a:gd name="connsiteX28" fmla="*/ 115358 w 334963"/>
                <a:gd name="connsiteY28" fmla="*/ 301625 h 334963"/>
                <a:gd name="connsiteX29" fmla="*/ 122238 w 334963"/>
                <a:gd name="connsiteY29" fmla="*/ 304239 h 334963"/>
                <a:gd name="connsiteX30" fmla="*/ 108479 w 334963"/>
                <a:gd name="connsiteY30" fmla="*/ 323850 h 334963"/>
                <a:gd name="connsiteX31" fmla="*/ 101600 w 334963"/>
                <a:gd name="connsiteY31" fmla="*/ 321236 h 334963"/>
                <a:gd name="connsiteX32" fmla="*/ 115358 w 334963"/>
                <a:gd name="connsiteY32" fmla="*/ 301625 h 334963"/>
                <a:gd name="connsiteX33" fmla="*/ 167482 w 334963"/>
                <a:gd name="connsiteY33" fmla="*/ 109537 h 334963"/>
                <a:gd name="connsiteX34" fmla="*/ 167482 w 334963"/>
                <a:gd name="connsiteY34" fmla="*/ 139754 h 334963"/>
                <a:gd name="connsiteX35" fmla="*/ 187141 w 334963"/>
                <a:gd name="connsiteY35" fmla="*/ 147637 h 334963"/>
                <a:gd name="connsiteX36" fmla="*/ 200247 w 334963"/>
                <a:gd name="connsiteY36" fmla="*/ 134499 h 334963"/>
                <a:gd name="connsiteX37" fmla="*/ 213353 w 334963"/>
                <a:gd name="connsiteY37" fmla="*/ 167344 h 334963"/>
                <a:gd name="connsiteX38" fmla="*/ 200247 w 334963"/>
                <a:gd name="connsiteY38" fmla="*/ 201502 h 334963"/>
                <a:gd name="connsiteX39" fmla="*/ 185830 w 334963"/>
                <a:gd name="connsiteY39" fmla="*/ 187051 h 334963"/>
                <a:gd name="connsiteX40" fmla="*/ 167482 w 334963"/>
                <a:gd name="connsiteY40" fmla="*/ 193620 h 334963"/>
                <a:gd name="connsiteX41" fmla="*/ 139959 w 334963"/>
                <a:gd name="connsiteY41" fmla="*/ 166030 h 334963"/>
                <a:gd name="connsiteX42" fmla="*/ 111125 w 334963"/>
                <a:gd name="connsiteY42" fmla="*/ 166030 h 334963"/>
                <a:gd name="connsiteX43" fmla="*/ 167482 w 334963"/>
                <a:gd name="connsiteY43" fmla="*/ 223837 h 334963"/>
                <a:gd name="connsiteX44" fmla="*/ 223838 w 334963"/>
                <a:gd name="connsiteY44" fmla="*/ 166030 h 334963"/>
                <a:gd name="connsiteX45" fmla="*/ 167482 w 334963"/>
                <a:gd name="connsiteY45" fmla="*/ 109537 h 334963"/>
                <a:gd name="connsiteX46" fmla="*/ 167728 w 334963"/>
                <a:gd name="connsiteY46" fmla="*/ 87312 h 334963"/>
                <a:gd name="connsiteX47" fmla="*/ 167728 w 334963"/>
                <a:gd name="connsiteY47" fmla="*/ 92576 h 334963"/>
                <a:gd name="connsiteX48" fmla="*/ 241300 w 334963"/>
                <a:gd name="connsiteY48" fmla="*/ 166280 h 334963"/>
                <a:gd name="connsiteX49" fmla="*/ 167728 w 334963"/>
                <a:gd name="connsiteY49" fmla="*/ 241300 h 334963"/>
                <a:gd name="connsiteX50" fmla="*/ 92841 w 334963"/>
                <a:gd name="connsiteY50" fmla="*/ 166280 h 334963"/>
                <a:gd name="connsiteX51" fmla="*/ 88900 w 334963"/>
                <a:gd name="connsiteY51" fmla="*/ 166280 h 334963"/>
                <a:gd name="connsiteX52" fmla="*/ 167728 w 334963"/>
                <a:gd name="connsiteY52" fmla="*/ 87312 h 334963"/>
                <a:gd name="connsiteX53" fmla="*/ 168275 w 334963"/>
                <a:gd name="connsiteY53" fmla="*/ 71437 h 334963"/>
                <a:gd name="connsiteX54" fmla="*/ 263525 w 334963"/>
                <a:gd name="connsiteY54" fmla="*/ 166030 h 334963"/>
                <a:gd name="connsiteX55" fmla="*/ 168275 w 334963"/>
                <a:gd name="connsiteY55" fmla="*/ 261937 h 334963"/>
                <a:gd name="connsiteX56" fmla="*/ 168275 w 334963"/>
                <a:gd name="connsiteY56" fmla="*/ 256682 h 334963"/>
                <a:gd name="connsiteX57" fmla="*/ 258234 w 334963"/>
                <a:gd name="connsiteY57" fmla="*/ 166030 h 334963"/>
                <a:gd name="connsiteX58" fmla="*/ 168275 w 334963"/>
                <a:gd name="connsiteY58" fmla="*/ 76692 h 334963"/>
                <a:gd name="connsiteX59" fmla="*/ 168275 w 334963"/>
                <a:gd name="connsiteY59" fmla="*/ 71437 h 334963"/>
                <a:gd name="connsiteX60" fmla="*/ 170114 w 334963"/>
                <a:gd name="connsiteY60" fmla="*/ 61912 h 334963"/>
                <a:gd name="connsiteX61" fmla="*/ 164849 w 334963"/>
                <a:gd name="connsiteY61" fmla="*/ 64548 h 334963"/>
                <a:gd name="connsiteX62" fmla="*/ 114832 w 334963"/>
                <a:gd name="connsiteY62" fmla="*/ 80363 h 334963"/>
                <a:gd name="connsiteX63" fmla="*/ 109568 w 334963"/>
                <a:gd name="connsiteY63" fmla="*/ 81681 h 334963"/>
                <a:gd name="connsiteX64" fmla="*/ 108251 w 334963"/>
                <a:gd name="connsiteY64" fmla="*/ 80363 h 334963"/>
                <a:gd name="connsiteX65" fmla="*/ 79294 w 334963"/>
                <a:gd name="connsiteY65" fmla="*/ 110675 h 334963"/>
                <a:gd name="connsiteX66" fmla="*/ 77978 w 334963"/>
                <a:gd name="connsiteY66" fmla="*/ 117265 h 334963"/>
                <a:gd name="connsiteX67" fmla="*/ 66132 w 334963"/>
                <a:gd name="connsiteY67" fmla="*/ 166028 h 334963"/>
                <a:gd name="connsiteX68" fmla="*/ 66132 w 334963"/>
                <a:gd name="connsiteY68" fmla="*/ 168664 h 334963"/>
                <a:gd name="connsiteX69" fmla="*/ 63500 w 334963"/>
                <a:gd name="connsiteY69" fmla="*/ 175253 h 334963"/>
                <a:gd name="connsiteX70" fmla="*/ 75346 w 334963"/>
                <a:gd name="connsiteY70" fmla="*/ 214791 h 334963"/>
                <a:gd name="connsiteX71" fmla="*/ 80611 w 334963"/>
                <a:gd name="connsiteY71" fmla="*/ 218745 h 334963"/>
                <a:gd name="connsiteX72" fmla="*/ 117465 w 334963"/>
                <a:gd name="connsiteY72" fmla="*/ 255647 h 334963"/>
                <a:gd name="connsiteX73" fmla="*/ 121413 w 334963"/>
                <a:gd name="connsiteY73" fmla="*/ 260918 h 334963"/>
                <a:gd name="connsiteX74" fmla="*/ 162217 w 334963"/>
                <a:gd name="connsiteY74" fmla="*/ 271462 h 334963"/>
                <a:gd name="connsiteX75" fmla="*/ 168798 w 334963"/>
                <a:gd name="connsiteY75" fmla="*/ 268826 h 334963"/>
                <a:gd name="connsiteX76" fmla="*/ 218814 w 334963"/>
                <a:gd name="connsiteY76" fmla="*/ 254329 h 334963"/>
                <a:gd name="connsiteX77" fmla="*/ 225395 w 334963"/>
                <a:gd name="connsiteY77" fmla="*/ 253011 h 334963"/>
                <a:gd name="connsiteX78" fmla="*/ 254352 w 334963"/>
                <a:gd name="connsiteY78" fmla="*/ 224016 h 334963"/>
                <a:gd name="connsiteX79" fmla="*/ 255669 w 334963"/>
                <a:gd name="connsiteY79" fmla="*/ 217427 h 334963"/>
                <a:gd name="connsiteX80" fmla="*/ 268831 w 334963"/>
                <a:gd name="connsiteY80" fmla="*/ 166028 h 334963"/>
                <a:gd name="connsiteX81" fmla="*/ 271463 w 334963"/>
                <a:gd name="connsiteY81" fmla="*/ 160756 h 334963"/>
                <a:gd name="connsiteX82" fmla="*/ 170114 w 334963"/>
                <a:gd name="connsiteY82" fmla="*/ 61912 h 334963"/>
                <a:gd name="connsiteX83" fmla="*/ 163539 w 334963"/>
                <a:gd name="connsiteY83" fmla="*/ 47625 h 334963"/>
                <a:gd name="connsiteX84" fmla="*/ 170109 w 334963"/>
                <a:gd name="connsiteY84" fmla="*/ 51572 h 334963"/>
                <a:gd name="connsiteX85" fmla="*/ 283122 w 334963"/>
                <a:gd name="connsiteY85" fmla="*/ 159451 h 334963"/>
                <a:gd name="connsiteX86" fmla="*/ 285750 w 334963"/>
                <a:gd name="connsiteY86" fmla="*/ 166029 h 334963"/>
                <a:gd name="connsiteX87" fmla="*/ 269981 w 334963"/>
                <a:gd name="connsiteY87" fmla="*/ 225232 h 334963"/>
                <a:gd name="connsiteX88" fmla="*/ 264725 w 334963"/>
                <a:gd name="connsiteY88" fmla="*/ 229179 h 334963"/>
                <a:gd name="connsiteX89" fmla="*/ 231872 w 334963"/>
                <a:gd name="connsiteY89" fmla="*/ 263384 h 334963"/>
                <a:gd name="connsiteX90" fmla="*/ 227930 w 334963"/>
                <a:gd name="connsiteY90" fmla="*/ 268647 h 334963"/>
                <a:gd name="connsiteX91" fmla="*/ 168795 w 334963"/>
                <a:gd name="connsiteY91" fmla="*/ 285750 h 334963"/>
                <a:gd name="connsiteX92" fmla="*/ 162225 w 334963"/>
                <a:gd name="connsiteY92" fmla="*/ 281803 h 334963"/>
                <a:gd name="connsiteX93" fmla="*/ 116231 w 334963"/>
                <a:gd name="connsiteY93" fmla="*/ 271278 h 334963"/>
                <a:gd name="connsiteX94" fmla="*/ 113603 w 334963"/>
                <a:gd name="connsiteY94" fmla="*/ 271278 h 334963"/>
                <a:gd name="connsiteX95" fmla="*/ 109660 w 334963"/>
                <a:gd name="connsiteY95" fmla="*/ 269962 h 334963"/>
                <a:gd name="connsiteX96" fmla="*/ 66295 w 334963"/>
                <a:gd name="connsiteY96" fmla="*/ 227863 h 334963"/>
                <a:gd name="connsiteX97" fmla="*/ 64981 w 334963"/>
                <a:gd name="connsiteY97" fmla="*/ 219969 h 334963"/>
                <a:gd name="connsiteX98" fmla="*/ 51840 w 334963"/>
                <a:gd name="connsiteY98" fmla="*/ 175239 h 334963"/>
                <a:gd name="connsiteX99" fmla="*/ 49212 w 334963"/>
                <a:gd name="connsiteY99" fmla="*/ 168661 h 334963"/>
                <a:gd name="connsiteX100" fmla="*/ 49212 w 334963"/>
                <a:gd name="connsiteY100" fmla="*/ 166029 h 334963"/>
                <a:gd name="connsiteX101" fmla="*/ 63667 w 334963"/>
                <a:gd name="connsiteY101" fmla="*/ 109458 h 334963"/>
                <a:gd name="connsiteX102" fmla="*/ 68923 w 334963"/>
                <a:gd name="connsiteY102" fmla="*/ 105511 h 334963"/>
                <a:gd name="connsiteX103" fmla="*/ 101776 w 334963"/>
                <a:gd name="connsiteY103" fmla="*/ 71306 h 334963"/>
                <a:gd name="connsiteX104" fmla="*/ 105718 w 334963"/>
                <a:gd name="connsiteY104" fmla="*/ 64728 h 334963"/>
                <a:gd name="connsiteX105" fmla="*/ 163539 w 334963"/>
                <a:gd name="connsiteY105" fmla="*/ 47625 h 334963"/>
                <a:gd name="connsiteX106" fmla="*/ 167482 w 334963"/>
                <a:gd name="connsiteY106" fmla="*/ 0 h 334963"/>
                <a:gd name="connsiteX107" fmla="*/ 334963 w 334963"/>
                <a:gd name="connsiteY107" fmla="*/ 167210 h 334963"/>
                <a:gd name="connsiteX108" fmla="*/ 276938 w 334963"/>
                <a:gd name="connsiteY108" fmla="*/ 294922 h 334963"/>
                <a:gd name="connsiteX109" fmla="*/ 274301 w 334963"/>
                <a:gd name="connsiteY109" fmla="*/ 296239 h 334963"/>
                <a:gd name="connsiteX110" fmla="*/ 272982 w 334963"/>
                <a:gd name="connsiteY110" fmla="*/ 298872 h 334963"/>
                <a:gd name="connsiteX111" fmla="*/ 255838 w 334963"/>
                <a:gd name="connsiteY111" fmla="*/ 310722 h 334963"/>
                <a:gd name="connsiteX112" fmla="*/ 261113 w 334963"/>
                <a:gd name="connsiteY112" fmla="*/ 302822 h 334963"/>
                <a:gd name="connsiteX113" fmla="*/ 261113 w 334963"/>
                <a:gd name="connsiteY113" fmla="*/ 296239 h 334963"/>
                <a:gd name="connsiteX114" fmla="*/ 255838 w 334963"/>
                <a:gd name="connsiteY114" fmla="*/ 296239 h 334963"/>
                <a:gd name="connsiteX115" fmla="*/ 240013 w 334963"/>
                <a:gd name="connsiteY115" fmla="*/ 319939 h 334963"/>
                <a:gd name="connsiteX116" fmla="*/ 228144 w 334963"/>
                <a:gd name="connsiteY116" fmla="*/ 323889 h 334963"/>
                <a:gd name="connsiteX117" fmla="*/ 242651 w 334963"/>
                <a:gd name="connsiteY117" fmla="*/ 302822 h 334963"/>
                <a:gd name="connsiteX118" fmla="*/ 242651 w 334963"/>
                <a:gd name="connsiteY118" fmla="*/ 296239 h 334963"/>
                <a:gd name="connsiteX119" fmla="*/ 237376 w 334963"/>
                <a:gd name="connsiteY119" fmla="*/ 296239 h 334963"/>
                <a:gd name="connsiteX120" fmla="*/ 214957 w 334963"/>
                <a:gd name="connsiteY120" fmla="*/ 329155 h 334963"/>
                <a:gd name="connsiteX121" fmla="*/ 204407 w 334963"/>
                <a:gd name="connsiteY121" fmla="*/ 331788 h 334963"/>
                <a:gd name="connsiteX122" fmla="*/ 224188 w 334963"/>
                <a:gd name="connsiteY122" fmla="*/ 302822 h 334963"/>
                <a:gd name="connsiteX123" fmla="*/ 225507 w 334963"/>
                <a:gd name="connsiteY123" fmla="*/ 300189 h 334963"/>
                <a:gd name="connsiteX124" fmla="*/ 312544 w 334963"/>
                <a:gd name="connsiteY124" fmla="*/ 167210 h 334963"/>
                <a:gd name="connsiteX125" fmla="*/ 167482 w 334963"/>
                <a:gd name="connsiteY125" fmla="*/ 22382 h 334963"/>
                <a:gd name="connsiteX126" fmla="*/ 22419 w 334963"/>
                <a:gd name="connsiteY126" fmla="*/ 167210 h 334963"/>
                <a:gd name="connsiteX127" fmla="*/ 108137 w 334963"/>
                <a:gd name="connsiteY127" fmla="*/ 300189 h 334963"/>
                <a:gd name="connsiteX128" fmla="*/ 93631 w 334963"/>
                <a:gd name="connsiteY128" fmla="*/ 318622 h 334963"/>
                <a:gd name="connsiteX129" fmla="*/ 88356 w 334963"/>
                <a:gd name="connsiteY129" fmla="*/ 315989 h 334963"/>
                <a:gd name="connsiteX130" fmla="*/ 96269 w 334963"/>
                <a:gd name="connsiteY130" fmla="*/ 302822 h 334963"/>
                <a:gd name="connsiteX131" fmla="*/ 96269 w 334963"/>
                <a:gd name="connsiteY131" fmla="*/ 296239 h 334963"/>
                <a:gd name="connsiteX132" fmla="*/ 90994 w 334963"/>
                <a:gd name="connsiteY132" fmla="*/ 296239 h 334963"/>
                <a:gd name="connsiteX133" fmla="*/ 80444 w 334963"/>
                <a:gd name="connsiteY133" fmla="*/ 312039 h 334963"/>
                <a:gd name="connsiteX134" fmla="*/ 75169 w 334963"/>
                <a:gd name="connsiteY134" fmla="*/ 308089 h 334963"/>
                <a:gd name="connsiteX135" fmla="*/ 79125 w 334963"/>
                <a:gd name="connsiteY135" fmla="*/ 302822 h 334963"/>
                <a:gd name="connsiteX136" fmla="*/ 77806 w 334963"/>
                <a:gd name="connsiteY136" fmla="*/ 296239 h 334963"/>
                <a:gd name="connsiteX137" fmla="*/ 73850 w 334963"/>
                <a:gd name="connsiteY137" fmla="*/ 296239 h 334963"/>
                <a:gd name="connsiteX138" fmla="*/ 68575 w 334963"/>
                <a:gd name="connsiteY138" fmla="*/ 302822 h 334963"/>
                <a:gd name="connsiteX139" fmla="*/ 60662 w 334963"/>
                <a:gd name="connsiteY139" fmla="*/ 297556 h 334963"/>
                <a:gd name="connsiteX140" fmla="*/ 60662 w 334963"/>
                <a:gd name="connsiteY140" fmla="*/ 296239 h 334963"/>
                <a:gd name="connsiteX141" fmla="*/ 58025 w 334963"/>
                <a:gd name="connsiteY141" fmla="*/ 294922 h 334963"/>
                <a:gd name="connsiteX142" fmla="*/ 0 w 334963"/>
                <a:gd name="connsiteY142" fmla="*/ 167210 h 334963"/>
                <a:gd name="connsiteX143" fmla="*/ 167482 w 334963"/>
                <a:gd name="connsiteY143" fmla="*/ 0 h 3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334963" h="334963">
                  <a:moveTo>
                    <a:pt x="163513" y="311150"/>
                  </a:moveTo>
                  <a:cubicBezTo>
                    <a:pt x="164836" y="311150"/>
                    <a:pt x="166158" y="311150"/>
                    <a:pt x="167481" y="311150"/>
                  </a:cubicBezTo>
                  <a:cubicBezTo>
                    <a:pt x="168804" y="311150"/>
                    <a:pt x="170127" y="311150"/>
                    <a:pt x="171450" y="311150"/>
                  </a:cubicBezTo>
                  <a:cubicBezTo>
                    <a:pt x="171450" y="311150"/>
                    <a:pt x="171450" y="311150"/>
                    <a:pt x="156898" y="332317"/>
                  </a:cubicBezTo>
                  <a:cubicBezTo>
                    <a:pt x="155575" y="332317"/>
                    <a:pt x="155575" y="333640"/>
                    <a:pt x="155575" y="334963"/>
                  </a:cubicBezTo>
                  <a:cubicBezTo>
                    <a:pt x="152929" y="333640"/>
                    <a:pt x="150283" y="333640"/>
                    <a:pt x="147637" y="333640"/>
                  </a:cubicBezTo>
                  <a:cubicBezTo>
                    <a:pt x="147637" y="333640"/>
                    <a:pt x="147637" y="333640"/>
                    <a:pt x="163513" y="311150"/>
                  </a:cubicBezTo>
                  <a:close/>
                  <a:moveTo>
                    <a:pt x="192088" y="309562"/>
                  </a:moveTo>
                  <a:cubicBezTo>
                    <a:pt x="192088" y="309562"/>
                    <a:pt x="192088" y="309562"/>
                    <a:pt x="175895" y="332289"/>
                  </a:cubicBezTo>
                  <a:cubicBezTo>
                    <a:pt x="174546" y="332289"/>
                    <a:pt x="174546" y="333625"/>
                    <a:pt x="174546" y="334962"/>
                  </a:cubicBezTo>
                  <a:cubicBezTo>
                    <a:pt x="171847" y="334962"/>
                    <a:pt x="170498" y="334962"/>
                    <a:pt x="167799" y="334962"/>
                  </a:cubicBezTo>
                  <a:cubicBezTo>
                    <a:pt x="166450" y="334962"/>
                    <a:pt x="166450" y="334962"/>
                    <a:pt x="165100" y="334962"/>
                  </a:cubicBezTo>
                  <a:cubicBezTo>
                    <a:pt x="165100" y="334962"/>
                    <a:pt x="165100" y="334962"/>
                    <a:pt x="182642" y="310899"/>
                  </a:cubicBezTo>
                  <a:cubicBezTo>
                    <a:pt x="185341" y="310899"/>
                    <a:pt x="188040" y="309562"/>
                    <a:pt x="192088" y="309562"/>
                  </a:cubicBezTo>
                  <a:close/>
                  <a:moveTo>
                    <a:pt x="146984" y="309562"/>
                  </a:moveTo>
                  <a:cubicBezTo>
                    <a:pt x="148385" y="310870"/>
                    <a:pt x="151187" y="310870"/>
                    <a:pt x="153988" y="310870"/>
                  </a:cubicBezTo>
                  <a:cubicBezTo>
                    <a:pt x="153988" y="310870"/>
                    <a:pt x="153988" y="310870"/>
                    <a:pt x="138580" y="331787"/>
                  </a:cubicBezTo>
                  <a:cubicBezTo>
                    <a:pt x="135778" y="331787"/>
                    <a:pt x="132977" y="330480"/>
                    <a:pt x="130175" y="330480"/>
                  </a:cubicBezTo>
                  <a:close/>
                  <a:moveTo>
                    <a:pt x="131167" y="307975"/>
                  </a:moveTo>
                  <a:cubicBezTo>
                    <a:pt x="132556" y="307975"/>
                    <a:pt x="135334" y="309265"/>
                    <a:pt x="138112" y="309265"/>
                  </a:cubicBezTo>
                  <a:cubicBezTo>
                    <a:pt x="138112" y="309265"/>
                    <a:pt x="138112" y="309265"/>
                    <a:pt x="122832" y="328613"/>
                  </a:cubicBezTo>
                  <a:cubicBezTo>
                    <a:pt x="120054" y="328613"/>
                    <a:pt x="118665" y="327323"/>
                    <a:pt x="115887" y="327323"/>
                  </a:cubicBezTo>
                  <a:close/>
                  <a:moveTo>
                    <a:pt x="214313" y="304800"/>
                  </a:moveTo>
                  <a:cubicBezTo>
                    <a:pt x="214313" y="304800"/>
                    <a:pt x="214313" y="304800"/>
                    <a:pt x="194642" y="332076"/>
                  </a:cubicBezTo>
                  <a:cubicBezTo>
                    <a:pt x="193330" y="332076"/>
                    <a:pt x="193330" y="332076"/>
                    <a:pt x="193330" y="332076"/>
                  </a:cubicBezTo>
                  <a:cubicBezTo>
                    <a:pt x="190707" y="333375"/>
                    <a:pt x="188085" y="333375"/>
                    <a:pt x="184150" y="333375"/>
                  </a:cubicBezTo>
                  <a:cubicBezTo>
                    <a:pt x="184150" y="333375"/>
                    <a:pt x="184150" y="333375"/>
                    <a:pt x="203822" y="307397"/>
                  </a:cubicBezTo>
                  <a:cubicBezTo>
                    <a:pt x="206445" y="307397"/>
                    <a:pt x="210379" y="306099"/>
                    <a:pt x="214313" y="304800"/>
                  </a:cubicBezTo>
                  <a:close/>
                  <a:moveTo>
                    <a:pt x="115358" y="301625"/>
                  </a:moveTo>
                  <a:cubicBezTo>
                    <a:pt x="118110" y="302932"/>
                    <a:pt x="120862" y="302932"/>
                    <a:pt x="122238" y="304239"/>
                  </a:cubicBezTo>
                  <a:cubicBezTo>
                    <a:pt x="122238" y="304239"/>
                    <a:pt x="122238" y="304239"/>
                    <a:pt x="108479" y="323850"/>
                  </a:cubicBezTo>
                  <a:cubicBezTo>
                    <a:pt x="105727" y="322543"/>
                    <a:pt x="102976" y="321236"/>
                    <a:pt x="101600" y="321236"/>
                  </a:cubicBezTo>
                  <a:cubicBezTo>
                    <a:pt x="101600" y="321236"/>
                    <a:pt x="101600" y="321236"/>
                    <a:pt x="115358" y="301625"/>
                  </a:cubicBezTo>
                  <a:close/>
                  <a:moveTo>
                    <a:pt x="167482" y="109537"/>
                  </a:moveTo>
                  <a:cubicBezTo>
                    <a:pt x="167482" y="109537"/>
                    <a:pt x="167482" y="109537"/>
                    <a:pt x="167482" y="139754"/>
                  </a:cubicBezTo>
                  <a:cubicBezTo>
                    <a:pt x="175345" y="139754"/>
                    <a:pt x="181899" y="142382"/>
                    <a:pt x="187141" y="147637"/>
                  </a:cubicBezTo>
                  <a:cubicBezTo>
                    <a:pt x="187141" y="147637"/>
                    <a:pt x="187141" y="147637"/>
                    <a:pt x="200247" y="134499"/>
                  </a:cubicBezTo>
                  <a:cubicBezTo>
                    <a:pt x="209421" y="143695"/>
                    <a:pt x="213353" y="155520"/>
                    <a:pt x="213353" y="167344"/>
                  </a:cubicBezTo>
                  <a:cubicBezTo>
                    <a:pt x="213353" y="179168"/>
                    <a:pt x="209421" y="192306"/>
                    <a:pt x="200247" y="201502"/>
                  </a:cubicBezTo>
                  <a:cubicBezTo>
                    <a:pt x="200247" y="201502"/>
                    <a:pt x="200247" y="201502"/>
                    <a:pt x="185830" y="187051"/>
                  </a:cubicBezTo>
                  <a:cubicBezTo>
                    <a:pt x="180588" y="190992"/>
                    <a:pt x="174035" y="193620"/>
                    <a:pt x="167482" y="193620"/>
                  </a:cubicBezTo>
                  <a:cubicBezTo>
                    <a:pt x="153065" y="193620"/>
                    <a:pt x="139959" y="181795"/>
                    <a:pt x="139959" y="166030"/>
                  </a:cubicBezTo>
                  <a:lnTo>
                    <a:pt x="111125" y="166030"/>
                  </a:lnTo>
                  <a:cubicBezTo>
                    <a:pt x="111125" y="197561"/>
                    <a:pt x="136027" y="223837"/>
                    <a:pt x="167482" y="223837"/>
                  </a:cubicBezTo>
                  <a:cubicBezTo>
                    <a:pt x="198937" y="223837"/>
                    <a:pt x="223838" y="197561"/>
                    <a:pt x="223838" y="166030"/>
                  </a:cubicBezTo>
                  <a:cubicBezTo>
                    <a:pt x="223838" y="135813"/>
                    <a:pt x="198937" y="109537"/>
                    <a:pt x="167482" y="109537"/>
                  </a:cubicBezTo>
                  <a:close/>
                  <a:moveTo>
                    <a:pt x="167728" y="87312"/>
                  </a:moveTo>
                  <a:cubicBezTo>
                    <a:pt x="167728" y="87312"/>
                    <a:pt x="167728" y="87312"/>
                    <a:pt x="167728" y="92576"/>
                  </a:cubicBezTo>
                  <a:cubicBezTo>
                    <a:pt x="208455" y="92576"/>
                    <a:pt x="241300" y="125480"/>
                    <a:pt x="241300" y="166280"/>
                  </a:cubicBezTo>
                  <a:cubicBezTo>
                    <a:pt x="241300" y="208396"/>
                    <a:pt x="208455" y="241300"/>
                    <a:pt x="167728" y="241300"/>
                  </a:cubicBezTo>
                  <a:cubicBezTo>
                    <a:pt x="127000" y="241300"/>
                    <a:pt x="92841" y="208396"/>
                    <a:pt x="92841" y="166280"/>
                  </a:cubicBezTo>
                  <a:cubicBezTo>
                    <a:pt x="92841" y="166280"/>
                    <a:pt x="92841" y="166280"/>
                    <a:pt x="88900" y="166280"/>
                  </a:cubicBezTo>
                  <a:cubicBezTo>
                    <a:pt x="88900" y="122847"/>
                    <a:pt x="124372" y="87312"/>
                    <a:pt x="167728" y="87312"/>
                  </a:cubicBezTo>
                  <a:close/>
                  <a:moveTo>
                    <a:pt x="168275" y="71437"/>
                  </a:moveTo>
                  <a:cubicBezTo>
                    <a:pt x="221192" y="71437"/>
                    <a:pt x="263525" y="114792"/>
                    <a:pt x="263525" y="166030"/>
                  </a:cubicBezTo>
                  <a:cubicBezTo>
                    <a:pt x="263525" y="218582"/>
                    <a:pt x="221192" y="261937"/>
                    <a:pt x="168275" y="261937"/>
                  </a:cubicBezTo>
                  <a:cubicBezTo>
                    <a:pt x="168275" y="261937"/>
                    <a:pt x="168275" y="261937"/>
                    <a:pt x="168275" y="256682"/>
                  </a:cubicBezTo>
                  <a:cubicBezTo>
                    <a:pt x="218546" y="256682"/>
                    <a:pt x="258234" y="215954"/>
                    <a:pt x="258234" y="166030"/>
                  </a:cubicBezTo>
                  <a:cubicBezTo>
                    <a:pt x="258234" y="117420"/>
                    <a:pt x="218546" y="76692"/>
                    <a:pt x="168275" y="76692"/>
                  </a:cubicBezTo>
                  <a:cubicBezTo>
                    <a:pt x="168275" y="76692"/>
                    <a:pt x="168275" y="76692"/>
                    <a:pt x="168275" y="71437"/>
                  </a:cubicBezTo>
                  <a:close/>
                  <a:moveTo>
                    <a:pt x="170114" y="61912"/>
                  </a:moveTo>
                  <a:cubicBezTo>
                    <a:pt x="168798" y="63230"/>
                    <a:pt x="167482" y="64548"/>
                    <a:pt x="164849" y="64548"/>
                  </a:cubicBezTo>
                  <a:cubicBezTo>
                    <a:pt x="146422" y="65866"/>
                    <a:pt x="129311" y="71137"/>
                    <a:pt x="114832" y="80363"/>
                  </a:cubicBezTo>
                  <a:cubicBezTo>
                    <a:pt x="113516" y="80363"/>
                    <a:pt x="110884" y="81681"/>
                    <a:pt x="109568" y="81681"/>
                  </a:cubicBezTo>
                  <a:cubicBezTo>
                    <a:pt x="109568" y="81681"/>
                    <a:pt x="108251" y="81681"/>
                    <a:pt x="108251" y="80363"/>
                  </a:cubicBezTo>
                  <a:cubicBezTo>
                    <a:pt x="96405" y="89588"/>
                    <a:pt x="87192" y="98814"/>
                    <a:pt x="79294" y="110675"/>
                  </a:cubicBezTo>
                  <a:cubicBezTo>
                    <a:pt x="79294" y="113311"/>
                    <a:pt x="79294" y="115947"/>
                    <a:pt x="77978" y="117265"/>
                  </a:cubicBezTo>
                  <a:cubicBezTo>
                    <a:pt x="70081" y="133080"/>
                    <a:pt x="66132" y="148895"/>
                    <a:pt x="66132" y="166028"/>
                  </a:cubicBezTo>
                  <a:cubicBezTo>
                    <a:pt x="66132" y="166028"/>
                    <a:pt x="66132" y="166028"/>
                    <a:pt x="66132" y="168664"/>
                  </a:cubicBezTo>
                  <a:cubicBezTo>
                    <a:pt x="66132" y="171299"/>
                    <a:pt x="64816" y="172617"/>
                    <a:pt x="63500" y="175253"/>
                  </a:cubicBezTo>
                  <a:cubicBezTo>
                    <a:pt x="64816" y="189750"/>
                    <a:pt x="68765" y="202930"/>
                    <a:pt x="75346" y="214791"/>
                  </a:cubicBezTo>
                  <a:cubicBezTo>
                    <a:pt x="76662" y="216109"/>
                    <a:pt x="79294" y="217427"/>
                    <a:pt x="80611" y="218745"/>
                  </a:cubicBezTo>
                  <a:cubicBezTo>
                    <a:pt x="89824" y="234560"/>
                    <a:pt x="102986" y="246421"/>
                    <a:pt x="117465" y="255647"/>
                  </a:cubicBezTo>
                  <a:cubicBezTo>
                    <a:pt x="120097" y="256965"/>
                    <a:pt x="121413" y="258283"/>
                    <a:pt x="121413" y="260918"/>
                  </a:cubicBezTo>
                  <a:cubicBezTo>
                    <a:pt x="134576" y="266190"/>
                    <a:pt x="147738" y="270144"/>
                    <a:pt x="162217" y="271462"/>
                  </a:cubicBezTo>
                  <a:cubicBezTo>
                    <a:pt x="163533" y="268826"/>
                    <a:pt x="166166" y="268826"/>
                    <a:pt x="168798" y="268826"/>
                  </a:cubicBezTo>
                  <a:cubicBezTo>
                    <a:pt x="185909" y="267508"/>
                    <a:pt x="203020" y="263554"/>
                    <a:pt x="218814" y="254329"/>
                  </a:cubicBezTo>
                  <a:cubicBezTo>
                    <a:pt x="221447" y="253011"/>
                    <a:pt x="222763" y="253011"/>
                    <a:pt x="225395" y="253011"/>
                  </a:cubicBezTo>
                  <a:cubicBezTo>
                    <a:pt x="237241" y="245103"/>
                    <a:pt x="246455" y="235878"/>
                    <a:pt x="254352" y="224016"/>
                  </a:cubicBezTo>
                  <a:cubicBezTo>
                    <a:pt x="254352" y="221381"/>
                    <a:pt x="254352" y="218745"/>
                    <a:pt x="255669" y="217427"/>
                  </a:cubicBezTo>
                  <a:cubicBezTo>
                    <a:pt x="264882" y="201612"/>
                    <a:pt x="268831" y="184479"/>
                    <a:pt x="268831" y="166028"/>
                  </a:cubicBezTo>
                  <a:cubicBezTo>
                    <a:pt x="268831" y="164710"/>
                    <a:pt x="270147" y="162074"/>
                    <a:pt x="271463" y="160756"/>
                  </a:cubicBezTo>
                  <a:cubicBezTo>
                    <a:pt x="268831" y="106721"/>
                    <a:pt x="224079" y="63230"/>
                    <a:pt x="170114" y="61912"/>
                  </a:cubicBezTo>
                  <a:close/>
                  <a:moveTo>
                    <a:pt x="163539" y="47625"/>
                  </a:moveTo>
                  <a:cubicBezTo>
                    <a:pt x="166167" y="47625"/>
                    <a:pt x="168795" y="48940"/>
                    <a:pt x="170109" y="51572"/>
                  </a:cubicBezTo>
                  <a:cubicBezTo>
                    <a:pt x="230558" y="52887"/>
                    <a:pt x="279180" y="100249"/>
                    <a:pt x="283122" y="159451"/>
                  </a:cubicBezTo>
                  <a:cubicBezTo>
                    <a:pt x="284436" y="162083"/>
                    <a:pt x="285750" y="163398"/>
                    <a:pt x="285750" y="166029"/>
                  </a:cubicBezTo>
                  <a:cubicBezTo>
                    <a:pt x="285750" y="187079"/>
                    <a:pt x="280494" y="208129"/>
                    <a:pt x="269981" y="225232"/>
                  </a:cubicBezTo>
                  <a:cubicBezTo>
                    <a:pt x="268667" y="227863"/>
                    <a:pt x="267353" y="229179"/>
                    <a:pt x="264725" y="229179"/>
                  </a:cubicBezTo>
                  <a:cubicBezTo>
                    <a:pt x="255526" y="242335"/>
                    <a:pt x="245013" y="254175"/>
                    <a:pt x="231872" y="263384"/>
                  </a:cubicBezTo>
                  <a:cubicBezTo>
                    <a:pt x="230558" y="266016"/>
                    <a:pt x="229244" y="267331"/>
                    <a:pt x="227930" y="268647"/>
                  </a:cubicBezTo>
                  <a:cubicBezTo>
                    <a:pt x="209532" y="279172"/>
                    <a:pt x="189821" y="285750"/>
                    <a:pt x="168795" y="285750"/>
                  </a:cubicBezTo>
                  <a:cubicBezTo>
                    <a:pt x="166167" y="285750"/>
                    <a:pt x="163539" y="284434"/>
                    <a:pt x="162225" y="281803"/>
                  </a:cubicBezTo>
                  <a:cubicBezTo>
                    <a:pt x="146456" y="281803"/>
                    <a:pt x="130686" y="277856"/>
                    <a:pt x="116231" y="271278"/>
                  </a:cubicBezTo>
                  <a:cubicBezTo>
                    <a:pt x="116231" y="271278"/>
                    <a:pt x="114917" y="271278"/>
                    <a:pt x="113603" y="271278"/>
                  </a:cubicBezTo>
                  <a:cubicBezTo>
                    <a:pt x="112289" y="271278"/>
                    <a:pt x="110974" y="271278"/>
                    <a:pt x="109660" y="269962"/>
                  </a:cubicBezTo>
                  <a:cubicBezTo>
                    <a:pt x="91263" y="259438"/>
                    <a:pt x="76808" y="244966"/>
                    <a:pt x="66295" y="227863"/>
                  </a:cubicBezTo>
                  <a:cubicBezTo>
                    <a:pt x="64981" y="225232"/>
                    <a:pt x="63667" y="222601"/>
                    <a:pt x="64981" y="219969"/>
                  </a:cubicBezTo>
                  <a:cubicBezTo>
                    <a:pt x="58410" y="206813"/>
                    <a:pt x="53154" y="191026"/>
                    <a:pt x="51840" y="175239"/>
                  </a:cubicBezTo>
                  <a:cubicBezTo>
                    <a:pt x="50526" y="173923"/>
                    <a:pt x="49212" y="171292"/>
                    <a:pt x="49212" y="168661"/>
                  </a:cubicBezTo>
                  <a:cubicBezTo>
                    <a:pt x="49212" y="168661"/>
                    <a:pt x="49212" y="168661"/>
                    <a:pt x="49212" y="166029"/>
                  </a:cubicBezTo>
                  <a:cubicBezTo>
                    <a:pt x="49212" y="146295"/>
                    <a:pt x="54468" y="126561"/>
                    <a:pt x="63667" y="109458"/>
                  </a:cubicBezTo>
                  <a:cubicBezTo>
                    <a:pt x="64981" y="106827"/>
                    <a:pt x="67609" y="105511"/>
                    <a:pt x="68923" y="105511"/>
                  </a:cubicBezTo>
                  <a:cubicBezTo>
                    <a:pt x="78122" y="92355"/>
                    <a:pt x="88635" y="80515"/>
                    <a:pt x="101776" y="71306"/>
                  </a:cubicBezTo>
                  <a:cubicBezTo>
                    <a:pt x="101776" y="68674"/>
                    <a:pt x="103090" y="67359"/>
                    <a:pt x="105718" y="64728"/>
                  </a:cubicBezTo>
                  <a:cubicBezTo>
                    <a:pt x="122801" y="54203"/>
                    <a:pt x="143827" y="48940"/>
                    <a:pt x="163539" y="47625"/>
                  </a:cubicBezTo>
                  <a:close/>
                  <a:moveTo>
                    <a:pt x="167482" y="0"/>
                  </a:moveTo>
                  <a:cubicBezTo>
                    <a:pt x="259794" y="0"/>
                    <a:pt x="334963" y="75047"/>
                    <a:pt x="334963" y="167210"/>
                  </a:cubicBezTo>
                  <a:cubicBezTo>
                    <a:pt x="334963" y="218559"/>
                    <a:pt x="312544" y="264640"/>
                    <a:pt x="276938" y="294922"/>
                  </a:cubicBezTo>
                  <a:cubicBezTo>
                    <a:pt x="275619" y="294922"/>
                    <a:pt x="275619" y="294922"/>
                    <a:pt x="274301" y="296239"/>
                  </a:cubicBezTo>
                  <a:cubicBezTo>
                    <a:pt x="274301" y="296239"/>
                    <a:pt x="274301" y="296239"/>
                    <a:pt x="272982" y="298872"/>
                  </a:cubicBezTo>
                  <a:cubicBezTo>
                    <a:pt x="267707" y="302822"/>
                    <a:pt x="262432" y="306772"/>
                    <a:pt x="255838" y="310722"/>
                  </a:cubicBezTo>
                  <a:cubicBezTo>
                    <a:pt x="255838" y="310722"/>
                    <a:pt x="255838" y="310722"/>
                    <a:pt x="261113" y="302822"/>
                  </a:cubicBezTo>
                  <a:cubicBezTo>
                    <a:pt x="262432" y="301506"/>
                    <a:pt x="262432" y="297556"/>
                    <a:pt x="261113" y="296239"/>
                  </a:cubicBezTo>
                  <a:cubicBezTo>
                    <a:pt x="259794" y="294922"/>
                    <a:pt x="257157" y="294922"/>
                    <a:pt x="255838" y="296239"/>
                  </a:cubicBezTo>
                  <a:cubicBezTo>
                    <a:pt x="255838" y="296239"/>
                    <a:pt x="255838" y="296239"/>
                    <a:pt x="240013" y="319939"/>
                  </a:cubicBezTo>
                  <a:cubicBezTo>
                    <a:pt x="236057" y="321255"/>
                    <a:pt x="232101" y="322572"/>
                    <a:pt x="228144" y="323889"/>
                  </a:cubicBezTo>
                  <a:cubicBezTo>
                    <a:pt x="228144" y="323889"/>
                    <a:pt x="228144" y="323889"/>
                    <a:pt x="242651" y="302822"/>
                  </a:cubicBezTo>
                  <a:cubicBezTo>
                    <a:pt x="243969" y="301506"/>
                    <a:pt x="243969" y="297556"/>
                    <a:pt x="242651" y="296239"/>
                  </a:cubicBezTo>
                  <a:cubicBezTo>
                    <a:pt x="241332" y="294922"/>
                    <a:pt x="238694" y="294922"/>
                    <a:pt x="237376" y="296239"/>
                  </a:cubicBezTo>
                  <a:cubicBezTo>
                    <a:pt x="237376" y="296239"/>
                    <a:pt x="237376" y="296239"/>
                    <a:pt x="214957" y="329155"/>
                  </a:cubicBezTo>
                  <a:cubicBezTo>
                    <a:pt x="211001" y="330472"/>
                    <a:pt x="207044" y="330472"/>
                    <a:pt x="204407" y="331788"/>
                  </a:cubicBezTo>
                  <a:cubicBezTo>
                    <a:pt x="204407" y="331788"/>
                    <a:pt x="204407" y="331788"/>
                    <a:pt x="224188" y="302822"/>
                  </a:cubicBezTo>
                  <a:cubicBezTo>
                    <a:pt x="225507" y="302822"/>
                    <a:pt x="225507" y="301506"/>
                    <a:pt x="225507" y="300189"/>
                  </a:cubicBezTo>
                  <a:cubicBezTo>
                    <a:pt x="276938" y="277806"/>
                    <a:pt x="312544" y="226458"/>
                    <a:pt x="312544" y="167210"/>
                  </a:cubicBezTo>
                  <a:cubicBezTo>
                    <a:pt x="312544" y="88213"/>
                    <a:pt x="247926" y="22382"/>
                    <a:pt x="167482" y="22382"/>
                  </a:cubicBezTo>
                  <a:cubicBezTo>
                    <a:pt x="87037" y="22382"/>
                    <a:pt x="22419" y="88213"/>
                    <a:pt x="22419" y="167210"/>
                  </a:cubicBezTo>
                  <a:cubicBezTo>
                    <a:pt x="22419" y="226458"/>
                    <a:pt x="56706" y="276490"/>
                    <a:pt x="108137" y="300189"/>
                  </a:cubicBezTo>
                  <a:cubicBezTo>
                    <a:pt x="108137" y="300189"/>
                    <a:pt x="108137" y="300189"/>
                    <a:pt x="93631" y="318622"/>
                  </a:cubicBezTo>
                  <a:cubicBezTo>
                    <a:pt x="92312" y="317305"/>
                    <a:pt x="89675" y="315989"/>
                    <a:pt x="88356" y="315989"/>
                  </a:cubicBezTo>
                  <a:cubicBezTo>
                    <a:pt x="88356" y="315989"/>
                    <a:pt x="88356" y="315989"/>
                    <a:pt x="96269" y="302822"/>
                  </a:cubicBezTo>
                  <a:cubicBezTo>
                    <a:pt x="97587" y="301506"/>
                    <a:pt x="97587" y="297556"/>
                    <a:pt x="96269" y="296239"/>
                  </a:cubicBezTo>
                  <a:cubicBezTo>
                    <a:pt x="94950" y="294922"/>
                    <a:pt x="92312" y="294922"/>
                    <a:pt x="90994" y="296239"/>
                  </a:cubicBezTo>
                  <a:cubicBezTo>
                    <a:pt x="90994" y="296239"/>
                    <a:pt x="90994" y="296239"/>
                    <a:pt x="80444" y="312039"/>
                  </a:cubicBezTo>
                  <a:cubicBezTo>
                    <a:pt x="79125" y="310722"/>
                    <a:pt x="76487" y="309405"/>
                    <a:pt x="75169" y="308089"/>
                  </a:cubicBezTo>
                  <a:cubicBezTo>
                    <a:pt x="75169" y="308089"/>
                    <a:pt x="75169" y="308089"/>
                    <a:pt x="79125" y="302822"/>
                  </a:cubicBezTo>
                  <a:cubicBezTo>
                    <a:pt x="80444" y="301506"/>
                    <a:pt x="79125" y="297556"/>
                    <a:pt x="77806" y="296239"/>
                  </a:cubicBezTo>
                  <a:cubicBezTo>
                    <a:pt x="76487" y="294922"/>
                    <a:pt x="75169" y="294922"/>
                    <a:pt x="73850" y="296239"/>
                  </a:cubicBezTo>
                  <a:cubicBezTo>
                    <a:pt x="73850" y="296239"/>
                    <a:pt x="73850" y="296239"/>
                    <a:pt x="68575" y="302822"/>
                  </a:cubicBezTo>
                  <a:cubicBezTo>
                    <a:pt x="65937" y="301506"/>
                    <a:pt x="63300" y="298872"/>
                    <a:pt x="60662" y="297556"/>
                  </a:cubicBezTo>
                  <a:cubicBezTo>
                    <a:pt x="60662" y="296239"/>
                    <a:pt x="60662" y="296239"/>
                    <a:pt x="60662" y="296239"/>
                  </a:cubicBezTo>
                  <a:cubicBezTo>
                    <a:pt x="59344" y="294922"/>
                    <a:pt x="59344" y="294922"/>
                    <a:pt x="58025" y="294922"/>
                  </a:cubicBezTo>
                  <a:cubicBezTo>
                    <a:pt x="22419" y="264640"/>
                    <a:pt x="0" y="218559"/>
                    <a:pt x="0" y="167210"/>
                  </a:cubicBezTo>
                  <a:cubicBezTo>
                    <a:pt x="0" y="75047"/>
                    <a:pt x="75169" y="0"/>
                    <a:pt x="1674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>
              <a:spLocks/>
            </p:cNvSpPr>
            <p:nvPr/>
          </p:nvSpPr>
          <p:spPr bwMode="auto">
            <a:xfrm>
              <a:off x="6608763" y="4133850"/>
              <a:ext cx="3175" cy="17463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5 h 5"/>
                <a:gd name="T4" fmla="*/ 1 w 1"/>
                <a:gd name="T5" fmla="*/ 5 h 5"/>
                <a:gd name="T6" fmla="*/ 1 w 1"/>
                <a:gd name="T7" fmla="*/ 4 h 5"/>
                <a:gd name="T8" fmla="*/ 1 w 1"/>
                <a:gd name="T9" fmla="*/ 4 h 5"/>
                <a:gd name="T10" fmla="*/ 1 w 1"/>
                <a:gd name="T11" fmla="*/ 4 h 5"/>
                <a:gd name="T12" fmla="*/ 1 w 1"/>
                <a:gd name="T13" fmla="*/ 4 h 5"/>
                <a:gd name="T14" fmla="*/ 1 w 1"/>
                <a:gd name="T15" fmla="*/ 4 h 5"/>
                <a:gd name="T16" fmla="*/ 1 w 1"/>
                <a:gd name="T17" fmla="*/ 4 h 5"/>
                <a:gd name="T18" fmla="*/ 1 w 1"/>
                <a:gd name="T19" fmla="*/ 3 h 5"/>
                <a:gd name="T20" fmla="*/ 1 w 1"/>
                <a:gd name="T21" fmla="*/ 4 h 5"/>
                <a:gd name="T22" fmla="*/ 1 w 1"/>
                <a:gd name="T23" fmla="*/ 3 h 5"/>
                <a:gd name="T24" fmla="*/ 1 w 1"/>
                <a:gd name="T25" fmla="*/ 3 h 5"/>
                <a:gd name="T26" fmla="*/ 1 w 1"/>
                <a:gd name="T27" fmla="*/ 3 h 5"/>
                <a:gd name="T28" fmla="*/ 1 w 1"/>
                <a:gd name="T29" fmla="*/ 3 h 5"/>
                <a:gd name="T30" fmla="*/ 0 w 1"/>
                <a:gd name="T31" fmla="*/ 2 h 5"/>
                <a:gd name="T32" fmla="*/ 1 w 1"/>
                <a:gd name="T33" fmla="*/ 3 h 5"/>
                <a:gd name="T34" fmla="*/ 0 w 1"/>
                <a:gd name="T35" fmla="*/ 2 h 5"/>
                <a:gd name="T36" fmla="*/ 0 w 1"/>
                <a:gd name="T37" fmla="*/ 1 h 5"/>
                <a:gd name="T38" fmla="*/ 0 w 1"/>
                <a:gd name="T39" fmla="*/ 2 h 5"/>
                <a:gd name="T40" fmla="*/ 0 w 1"/>
                <a:gd name="T41" fmla="*/ 1 h 5"/>
                <a:gd name="T42" fmla="*/ 0 w 1"/>
                <a:gd name="T43" fmla="*/ 1 h 5"/>
                <a:gd name="T44" fmla="*/ 0 w 1"/>
                <a:gd name="T45" fmla="*/ 1 h 5"/>
                <a:gd name="T46" fmla="*/ 0 w 1"/>
                <a:gd name="T47" fmla="*/ 1 h 5"/>
                <a:gd name="T48" fmla="*/ 0 w 1"/>
                <a:gd name="T49" fmla="*/ 1 h 5"/>
                <a:gd name="T50" fmla="*/ 0 w 1"/>
                <a:gd name="T51" fmla="*/ 1 h 5"/>
                <a:gd name="T52" fmla="*/ 0 w 1"/>
                <a:gd name="T53" fmla="*/ 1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0" y="2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A5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>
              <a:spLocks/>
            </p:cNvSpPr>
            <p:nvPr/>
          </p:nvSpPr>
          <p:spPr bwMode="auto">
            <a:xfrm>
              <a:off x="5099460" y="3881231"/>
              <a:ext cx="413520" cy="411578"/>
            </a:xfrm>
            <a:custGeom>
              <a:avLst/>
              <a:gdLst>
                <a:gd name="connsiteX0" fmla="*/ 210684 w 338138"/>
                <a:gd name="connsiteY0" fmla="*/ 177800 h 336550"/>
                <a:gd name="connsiteX1" fmla="*/ 207963 w 338138"/>
                <a:gd name="connsiteY1" fmla="*/ 181928 h 336550"/>
                <a:gd name="connsiteX2" fmla="*/ 207963 w 338138"/>
                <a:gd name="connsiteY2" fmla="*/ 195686 h 336550"/>
                <a:gd name="connsiteX3" fmla="*/ 210684 w 338138"/>
                <a:gd name="connsiteY3" fmla="*/ 198438 h 336550"/>
                <a:gd name="connsiteX4" fmla="*/ 243342 w 338138"/>
                <a:gd name="connsiteY4" fmla="*/ 198438 h 336550"/>
                <a:gd name="connsiteX5" fmla="*/ 246063 w 338138"/>
                <a:gd name="connsiteY5" fmla="*/ 195686 h 336550"/>
                <a:gd name="connsiteX6" fmla="*/ 246063 w 338138"/>
                <a:gd name="connsiteY6" fmla="*/ 181928 h 336550"/>
                <a:gd name="connsiteX7" fmla="*/ 243342 w 338138"/>
                <a:gd name="connsiteY7" fmla="*/ 177800 h 336550"/>
                <a:gd name="connsiteX8" fmla="*/ 210684 w 338138"/>
                <a:gd name="connsiteY8" fmla="*/ 177800 h 336550"/>
                <a:gd name="connsiteX9" fmla="*/ 94796 w 338138"/>
                <a:gd name="connsiteY9" fmla="*/ 177800 h 336550"/>
                <a:gd name="connsiteX10" fmla="*/ 92075 w 338138"/>
                <a:gd name="connsiteY10" fmla="*/ 181928 h 336550"/>
                <a:gd name="connsiteX11" fmla="*/ 92075 w 338138"/>
                <a:gd name="connsiteY11" fmla="*/ 195686 h 336550"/>
                <a:gd name="connsiteX12" fmla="*/ 94796 w 338138"/>
                <a:gd name="connsiteY12" fmla="*/ 198438 h 336550"/>
                <a:gd name="connsiteX13" fmla="*/ 127454 w 338138"/>
                <a:gd name="connsiteY13" fmla="*/ 198438 h 336550"/>
                <a:gd name="connsiteX14" fmla="*/ 130175 w 338138"/>
                <a:gd name="connsiteY14" fmla="*/ 195686 h 336550"/>
                <a:gd name="connsiteX15" fmla="*/ 130175 w 338138"/>
                <a:gd name="connsiteY15" fmla="*/ 181928 h 336550"/>
                <a:gd name="connsiteX16" fmla="*/ 127454 w 338138"/>
                <a:gd name="connsiteY16" fmla="*/ 177800 h 336550"/>
                <a:gd name="connsiteX17" fmla="*/ 94796 w 338138"/>
                <a:gd name="connsiteY17" fmla="*/ 177800 h 336550"/>
                <a:gd name="connsiteX18" fmla="*/ 120651 w 338138"/>
                <a:gd name="connsiteY18" fmla="*/ 107950 h 336550"/>
                <a:gd name="connsiteX19" fmla="*/ 106363 w 338138"/>
                <a:gd name="connsiteY19" fmla="*/ 144463 h 336550"/>
                <a:gd name="connsiteX20" fmla="*/ 231776 w 338138"/>
                <a:gd name="connsiteY20" fmla="*/ 144463 h 336550"/>
                <a:gd name="connsiteX21" fmla="*/ 217488 w 338138"/>
                <a:gd name="connsiteY21" fmla="*/ 107950 h 336550"/>
                <a:gd name="connsiteX22" fmla="*/ 117596 w 338138"/>
                <a:gd name="connsiteY22" fmla="*/ 88900 h 336550"/>
                <a:gd name="connsiteX23" fmla="*/ 220543 w 338138"/>
                <a:gd name="connsiteY23" fmla="*/ 88900 h 336550"/>
                <a:gd name="connsiteX24" fmla="*/ 240341 w 338138"/>
                <a:gd name="connsiteY24" fmla="*/ 102065 h 336550"/>
                <a:gd name="connsiteX25" fmla="*/ 256179 w 338138"/>
                <a:gd name="connsiteY25" fmla="*/ 138925 h 336550"/>
                <a:gd name="connsiteX26" fmla="*/ 258819 w 338138"/>
                <a:gd name="connsiteY26" fmla="*/ 133660 h 336550"/>
                <a:gd name="connsiteX27" fmla="*/ 261459 w 338138"/>
                <a:gd name="connsiteY27" fmla="*/ 131027 h 336550"/>
                <a:gd name="connsiteX28" fmla="*/ 279936 w 338138"/>
                <a:gd name="connsiteY28" fmla="*/ 131027 h 336550"/>
                <a:gd name="connsiteX29" fmla="*/ 282576 w 338138"/>
                <a:gd name="connsiteY29" fmla="*/ 134976 h 336550"/>
                <a:gd name="connsiteX30" fmla="*/ 282576 w 338138"/>
                <a:gd name="connsiteY30" fmla="*/ 149457 h 336550"/>
                <a:gd name="connsiteX31" fmla="*/ 279936 w 338138"/>
                <a:gd name="connsiteY31" fmla="*/ 152090 h 336550"/>
                <a:gd name="connsiteX32" fmla="*/ 262778 w 338138"/>
                <a:gd name="connsiteY32" fmla="*/ 152090 h 336550"/>
                <a:gd name="connsiteX33" fmla="*/ 270697 w 338138"/>
                <a:gd name="connsiteY33" fmla="*/ 169204 h 336550"/>
                <a:gd name="connsiteX34" fmla="*/ 273337 w 338138"/>
                <a:gd name="connsiteY34" fmla="*/ 178420 h 336550"/>
                <a:gd name="connsiteX35" fmla="*/ 273337 w 338138"/>
                <a:gd name="connsiteY35" fmla="*/ 211331 h 336550"/>
                <a:gd name="connsiteX36" fmla="*/ 257499 w 338138"/>
                <a:gd name="connsiteY36" fmla="*/ 231078 h 336550"/>
                <a:gd name="connsiteX37" fmla="*/ 257499 w 338138"/>
                <a:gd name="connsiteY37" fmla="*/ 244243 h 336550"/>
                <a:gd name="connsiteX38" fmla="*/ 250900 w 338138"/>
                <a:gd name="connsiteY38" fmla="*/ 250825 h 336550"/>
                <a:gd name="connsiteX39" fmla="*/ 229782 w 338138"/>
                <a:gd name="connsiteY39" fmla="*/ 250825 h 336550"/>
                <a:gd name="connsiteX40" fmla="*/ 223183 w 338138"/>
                <a:gd name="connsiteY40" fmla="*/ 244243 h 336550"/>
                <a:gd name="connsiteX41" fmla="*/ 223183 w 338138"/>
                <a:gd name="connsiteY41" fmla="*/ 232395 h 336550"/>
                <a:gd name="connsiteX42" fmla="*/ 114956 w 338138"/>
                <a:gd name="connsiteY42" fmla="*/ 232395 h 336550"/>
                <a:gd name="connsiteX43" fmla="*/ 114956 w 338138"/>
                <a:gd name="connsiteY43" fmla="*/ 244243 h 336550"/>
                <a:gd name="connsiteX44" fmla="*/ 108357 w 338138"/>
                <a:gd name="connsiteY44" fmla="*/ 250825 h 336550"/>
                <a:gd name="connsiteX45" fmla="*/ 87239 w 338138"/>
                <a:gd name="connsiteY45" fmla="*/ 250825 h 336550"/>
                <a:gd name="connsiteX46" fmla="*/ 80640 w 338138"/>
                <a:gd name="connsiteY46" fmla="*/ 244243 h 336550"/>
                <a:gd name="connsiteX47" fmla="*/ 80640 w 338138"/>
                <a:gd name="connsiteY47" fmla="*/ 231078 h 336550"/>
                <a:gd name="connsiteX48" fmla="*/ 64802 w 338138"/>
                <a:gd name="connsiteY48" fmla="*/ 211331 h 336550"/>
                <a:gd name="connsiteX49" fmla="*/ 64802 w 338138"/>
                <a:gd name="connsiteY49" fmla="*/ 178420 h 336550"/>
                <a:gd name="connsiteX50" fmla="*/ 67442 w 338138"/>
                <a:gd name="connsiteY50" fmla="*/ 169204 h 336550"/>
                <a:gd name="connsiteX51" fmla="*/ 75361 w 338138"/>
                <a:gd name="connsiteY51" fmla="*/ 152090 h 336550"/>
                <a:gd name="connsiteX52" fmla="*/ 58203 w 338138"/>
                <a:gd name="connsiteY52" fmla="*/ 152090 h 336550"/>
                <a:gd name="connsiteX53" fmla="*/ 55563 w 338138"/>
                <a:gd name="connsiteY53" fmla="*/ 149457 h 336550"/>
                <a:gd name="connsiteX54" fmla="*/ 55563 w 338138"/>
                <a:gd name="connsiteY54" fmla="*/ 134976 h 336550"/>
                <a:gd name="connsiteX55" fmla="*/ 58203 w 338138"/>
                <a:gd name="connsiteY55" fmla="*/ 131027 h 336550"/>
                <a:gd name="connsiteX56" fmla="*/ 76680 w 338138"/>
                <a:gd name="connsiteY56" fmla="*/ 131027 h 336550"/>
                <a:gd name="connsiteX57" fmla="*/ 79320 w 338138"/>
                <a:gd name="connsiteY57" fmla="*/ 133660 h 336550"/>
                <a:gd name="connsiteX58" fmla="*/ 81960 w 338138"/>
                <a:gd name="connsiteY58" fmla="*/ 138925 h 336550"/>
                <a:gd name="connsiteX59" fmla="*/ 97798 w 338138"/>
                <a:gd name="connsiteY59" fmla="*/ 102065 h 336550"/>
                <a:gd name="connsiteX60" fmla="*/ 117596 w 338138"/>
                <a:gd name="connsiteY60" fmla="*/ 88900 h 336550"/>
                <a:gd name="connsiteX61" fmla="*/ 69393 w 338138"/>
                <a:gd name="connsiteY61" fmla="*/ 12700 h 336550"/>
                <a:gd name="connsiteX62" fmla="*/ 12700 w 338138"/>
                <a:gd name="connsiteY62" fmla="*/ 69392 h 336550"/>
                <a:gd name="connsiteX63" fmla="*/ 12700 w 338138"/>
                <a:gd name="connsiteY63" fmla="*/ 267158 h 336550"/>
                <a:gd name="connsiteX64" fmla="*/ 69393 w 338138"/>
                <a:gd name="connsiteY64" fmla="*/ 323850 h 336550"/>
                <a:gd name="connsiteX65" fmla="*/ 267157 w 338138"/>
                <a:gd name="connsiteY65" fmla="*/ 323850 h 336550"/>
                <a:gd name="connsiteX66" fmla="*/ 323850 w 338138"/>
                <a:gd name="connsiteY66" fmla="*/ 267158 h 336550"/>
                <a:gd name="connsiteX67" fmla="*/ 323850 w 338138"/>
                <a:gd name="connsiteY67" fmla="*/ 69392 h 336550"/>
                <a:gd name="connsiteX68" fmla="*/ 267157 w 338138"/>
                <a:gd name="connsiteY68" fmla="*/ 12700 h 336550"/>
                <a:gd name="connsiteX69" fmla="*/ 69393 w 338138"/>
                <a:gd name="connsiteY69" fmla="*/ 12700 h 336550"/>
                <a:gd name="connsiteX70" fmla="*/ 70005 w 338138"/>
                <a:gd name="connsiteY70" fmla="*/ 0 h 336550"/>
                <a:gd name="connsiteX71" fmla="*/ 268133 w 338138"/>
                <a:gd name="connsiteY71" fmla="*/ 0 h 336550"/>
                <a:gd name="connsiteX72" fmla="*/ 338138 w 338138"/>
                <a:gd name="connsiteY72" fmla="*/ 69676 h 336550"/>
                <a:gd name="connsiteX73" fmla="*/ 338138 w 338138"/>
                <a:gd name="connsiteY73" fmla="*/ 266874 h 336550"/>
                <a:gd name="connsiteX74" fmla="*/ 268133 w 338138"/>
                <a:gd name="connsiteY74" fmla="*/ 336550 h 336550"/>
                <a:gd name="connsiteX75" fmla="*/ 70005 w 338138"/>
                <a:gd name="connsiteY75" fmla="*/ 336550 h 336550"/>
                <a:gd name="connsiteX76" fmla="*/ 0 w 338138"/>
                <a:gd name="connsiteY76" fmla="*/ 266874 h 336550"/>
                <a:gd name="connsiteX77" fmla="*/ 0 w 338138"/>
                <a:gd name="connsiteY77" fmla="*/ 69676 h 336550"/>
                <a:gd name="connsiteX78" fmla="*/ 70005 w 338138"/>
                <a:gd name="connsiteY7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38138" h="336550">
                  <a:moveTo>
                    <a:pt x="210684" y="177800"/>
                  </a:moveTo>
                  <a:cubicBezTo>
                    <a:pt x="209324" y="177800"/>
                    <a:pt x="207963" y="179176"/>
                    <a:pt x="207963" y="181928"/>
                  </a:cubicBezTo>
                  <a:cubicBezTo>
                    <a:pt x="207963" y="181928"/>
                    <a:pt x="207963" y="181928"/>
                    <a:pt x="207963" y="195686"/>
                  </a:cubicBezTo>
                  <a:cubicBezTo>
                    <a:pt x="207963" y="197062"/>
                    <a:pt x="209324" y="198438"/>
                    <a:pt x="210684" y="198438"/>
                  </a:cubicBezTo>
                  <a:cubicBezTo>
                    <a:pt x="210684" y="198438"/>
                    <a:pt x="210684" y="198438"/>
                    <a:pt x="243342" y="198438"/>
                  </a:cubicBezTo>
                  <a:cubicBezTo>
                    <a:pt x="244702" y="198438"/>
                    <a:pt x="246063" y="197062"/>
                    <a:pt x="246063" y="195686"/>
                  </a:cubicBezTo>
                  <a:lnTo>
                    <a:pt x="246063" y="181928"/>
                  </a:lnTo>
                  <a:cubicBezTo>
                    <a:pt x="246063" y="179176"/>
                    <a:pt x="244702" y="177800"/>
                    <a:pt x="243342" y="177800"/>
                  </a:cubicBezTo>
                  <a:cubicBezTo>
                    <a:pt x="243342" y="177800"/>
                    <a:pt x="243342" y="177800"/>
                    <a:pt x="210684" y="177800"/>
                  </a:cubicBezTo>
                  <a:close/>
                  <a:moveTo>
                    <a:pt x="94796" y="177800"/>
                  </a:moveTo>
                  <a:cubicBezTo>
                    <a:pt x="93436" y="177800"/>
                    <a:pt x="92075" y="179176"/>
                    <a:pt x="92075" y="181928"/>
                  </a:cubicBezTo>
                  <a:cubicBezTo>
                    <a:pt x="92075" y="181928"/>
                    <a:pt x="92075" y="181928"/>
                    <a:pt x="92075" y="195686"/>
                  </a:cubicBezTo>
                  <a:cubicBezTo>
                    <a:pt x="92075" y="197062"/>
                    <a:pt x="93436" y="198438"/>
                    <a:pt x="94796" y="198438"/>
                  </a:cubicBezTo>
                  <a:cubicBezTo>
                    <a:pt x="94796" y="198438"/>
                    <a:pt x="94796" y="198438"/>
                    <a:pt x="127454" y="198438"/>
                  </a:cubicBezTo>
                  <a:cubicBezTo>
                    <a:pt x="128814" y="198438"/>
                    <a:pt x="130175" y="197062"/>
                    <a:pt x="130175" y="195686"/>
                  </a:cubicBezTo>
                  <a:lnTo>
                    <a:pt x="130175" y="181928"/>
                  </a:lnTo>
                  <a:cubicBezTo>
                    <a:pt x="130175" y="179176"/>
                    <a:pt x="128814" y="177800"/>
                    <a:pt x="127454" y="177800"/>
                  </a:cubicBezTo>
                  <a:cubicBezTo>
                    <a:pt x="127454" y="177800"/>
                    <a:pt x="127454" y="177800"/>
                    <a:pt x="94796" y="177800"/>
                  </a:cubicBezTo>
                  <a:close/>
                  <a:moveTo>
                    <a:pt x="120651" y="107950"/>
                  </a:moveTo>
                  <a:lnTo>
                    <a:pt x="106363" y="144463"/>
                  </a:lnTo>
                  <a:lnTo>
                    <a:pt x="231776" y="144463"/>
                  </a:lnTo>
                  <a:lnTo>
                    <a:pt x="217488" y="107950"/>
                  </a:lnTo>
                  <a:close/>
                  <a:moveTo>
                    <a:pt x="117596" y="88900"/>
                  </a:moveTo>
                  <a:cubicBezTo>
                    <a:pt x="117596" y="88900"/>
                    <a:pt x="117596" y="88900"/>
                    <a:pt x="220543" y="88900"/>
                  </a:cubicBezTo>
                  <a:cubicBezTo>
                    <a:pt x="229782" y="88900"/>
                    <a:pt x="237701" y="94166"/>
                    <a:pt x="240341" y="102065"/>
                  </a:cubicBezTo>
                  <a:cubicBezTo>
                    <a:pt x="240341" y="102065"/>
                    <a:pt x="240341" y="102065"/>
                    <a:pt x="256179" y="138925"/>
                  </a:cubicBezTo>
                  <a:cubicBezTo>
                    <a:pt x="256179" y="138925"/>
                    <a:pt x="256179" y="138925"/>
                    <a:pt x="258819" y="133660"/>
                  </a:cubicBezTo>
                  <a:cubicBezTo>
                    <a:pt x="258819" y="132343"/>
                    <a:pt x="260139" y="131027"/>
                    <a:pt x="261459" y="131027"/>
                  </a:cubicBezTo>
                  <a:cubicBezTo>
                    <a:pt x="261459" y="131027"/>
                    <a:pt x="261459" y="131027"/>
                    <a:pt x="279936" y="131027"/>
                  </a:cubicBezTo>
                  <a:cubicBezTo>
                    <a:pt x="281256" y="131027"/>
                    <a:pt x="282576" y="132343"/>
                    <a:pt x="282576" y="134976"/>
                  </a:cubicBezTo>
                  <a:cubicBezTo>
                    <a:pt x="282576" y="134976"/>
                    <a:pt x="282576" y="134976"/>
                    <a:pt x="282576" y="149457"/>
                  </a:cubicBezTo>
                  <a:cubicBezTo>
                    <a:pt x="282576" y="150774"/>
                    <a:pt x="281256" y="152090"/>
                    <a:pt x="279936" y="152090"/>
                  </a:cubicBezTo>
                  <a:cubicBezTo>
                    <a:pt x="279936" y="152090"/>
                    <a:pt x="279936" y="152090"/>
                    <a:pt x="262778" y="152090"/>
                  </a:cubicBezTo>
                  <a:cubicBezTo>
                    <a:pt x="262778" y="152090"/>
                    <a:pt x="262778" y="152090"/>
                    <a:pt x="270697" y="169204"/>
                  </a:cubicBezTo>
                  <a:cubicBezTo>
                    <a:pt x="273337" y="171837"/>
                    <a:pt x="273337" y="175786"/>
                    <a:pt x="273337" y="178420"/>
                  </a:cubicBezTo>
                  <a:cubicBezTo>
                    <a:pt x="273337" y="178420"/>
                    <a:pt x="273337" y="178420"/>
                    <a:pt x="273337" y="211331"/>
                  </a:cubicBezTo>
                  <a:cubicBezTo>
                    <a:pt x="273337" y="220546"/>
                    <a:pt x="266738" y="229762"/>
                    <a:pt x="257499" y="231078"/>
                  </a:cubicBezTo>
                  <a:cubicBezTo>
                    <a:pt x="257499" y="231078"/>
                    <a:pt x="257499" y="231078"/>
                    <a:pt x="257499" y="244243"/>
                  </a:cubicBezTo>
                  <a:cubicBezTo>
                    <a:pt x="257499" y="248192"/>
                    <a:pt x="254859" y="250825"/>
                    <a:pt x="250900" y="250825"/>
                  </a:cubicBezTo>
                  <a:cubicBezTo>
                    <a:pt x="250900" y="250825"/>
                    <a:pt x="250900" y="250825"/>
                    <a:pt x="229782" y="250825"/>
                  </a:cubicBezTo>
                  <a:cubicBezTo>
                    <a:pt x="225823" y="250825"/>
                    <a:pt x="223183" y="248192"/>
                    <a:pt x="223183" y="244243"/>
                  </a:cubicBezTo>
                  <a:cubicBezTo>
                    <a:pt x="223183" y="244243"/>
                    <a:pt x="223183" y="244243"/>
                    <a:pt x="223183" y="232395"/>
                  </a:cubicBezTo>
                  <a:cubicBezTo>
                    <a:pt x="223183" y="232395"/>
                    <a:pt x="223183" y="232395"/>
                    <a:pt x="114956" y="232395"/>
                  </a:cubicBezTo>
                  <a:cubicBezTo>
                    <a:pt x="114956" y="232395"/>
                    <a:pt x="114956" y="232395"/>
                    <a:pt x="114956" y="244243"/>
                  </a:cubicBezTo>
                  <a:cubicBezTo>
                    <a:pt x="114956" y="248192"/>
                    <a:pt x="112316" y="250825"/>
                    <a:pt x="108357" y="250825"/>
                  </a:cubicBezTo>
                  <a:cubicBezTo>
                    <a:pt x="108357" y="250825"/>
                    <a:pt x="108357" y="250825"/>
                    <a:pt x="87239" y="250825"/>
                  </a:cubicBezTo>
                  <a:cubicBezTo>
                    <a:pt x="83280" y="250825"/>
                    <a:pt x="80640" y="248192"/>
                    <a:pt x="80640" y="244243"/>
                  </a:cubicBezTo>
                  <a:cubicBezTo>
                    <a:pt x="80640" y="244243"/>
                    <a:pt x="80640" y="244243"/>
                    <a:pt x="80640" y="231078"/>
                  </a:cubicBezTo>
                  <a:cubicBezTo>
                    <a:pt x="71401" y="229762"/>
                    <a:pt x="64802" y="220546"/>
                    <a:pt x="64802" y="211331"/>
                  </a:cubicBezTo>
                  <a:cubicBezTo>
                    <a:pt x="64802" y="211331"/>
                    <a:pt x="64802" y="211331"/>
                    <a:pt x="64802" y="178420"/>
                  </a:cubicBezTo>
                  <a:cubicBezTo>
                    <a:pt x="64802" y="175786"/>
                    <a:pt x="64802" y="171837"/>
                    <a:pt x="67442" y="169204"/>
                  </a:cubicBezTo>
                  <a:cubicBezTo>
                    <a:pt x="67442" y="169204"/>
                    <a:pt x="67442" y="169204"/>
                    <a:pt x="75361" y="152090"/>
                  </a:cubicBezTo>
                  <a:cubicBezTo>
                    <a:pt x="75361" y="152090"/>
                    <a:pt x="75361" y="152090"/>
                    <a:pt x="58203" y="152090"/>
                  </a:cubicBezTo>
                  <a:cubicBezTo>
                    <a:pt x="56883" y="152090"/>
                    <a:pt x="55563" y="150774"/>
                    <a:pt x="55563" y="149457"/>
                  </a:cubicBezTo>
                  <a:cubicBezTo>
                    <a:pt x="55563" y="149457"/>
                    <a:pt x="55563" y="149457"/>
                    <a:pt x="55563" y="134976"/>
                  </a:cubicBezTo>
                  <a:cubicBezTo>
                    <a:pt x="55563" y="132343"/>
                    <a:pt x="56883" y="131027"/>
                    <a:pt x="58203" y="131027"/>
                  </a:cubicBezTo>
                  <a:cubicBezTo>
                    <a:pt x="58203" y="131027"/>
                    <a:pt x="58203" y="131027"/>
                    <a:pt x="76680" y="131027"/>
                  </a:cubicBezTo>
                  <a:cubicBezTo>
                    <a:pt x="78000" y="131027"/>
                    <a:pt x="79320" y="132343"/>
                    <a:pt x="79320" y="133660"/>
                  </a:cubicBezTo>
                  <a:cubicBezTo>
                    <a:pt x="79320" y="133660"/>
                    <a:pt x="79320" y="133660"/>
                    <a:pt x="81960" y="138925"/>
                  </a:cubicBezTo>
                  <a:cubicBezTo>
                    <a:pt x="81960" y="138925"/>
                    <a:pt x="81960" y="138925"/>
                    <a:pt x="97798" y="102065"/>
                  </a:cubicBezTo>
                  <a:cubicBezTo>
                    <a:pt x="100438" y="94166"/>
                    <a:pt x="108357" y="88900"/>
                    <a:pt x="117596" y="88900"/>
                  </a:cubicBezTo>
                  <a:close/>
                  <a:moveTo>
                    <a:pt x="69393" y="12700"/>
                  </a:moveTo>
                  <a:cubicBezTo>
                    <a:pt x="37750" y="12700"/>
                    <a:pt x="12700" y="37750"/>
                    <a:pt x="12700" y="69392"/>
                  </a:cubicBezTo>
                  <a:cubicBezTo>
                    <a:pt x="12700" y="69392"/>
                    <a:pt x="12700" y="69392"/>
                    <a:pt x="12700" y="267158"/>
                  </a:cubicBezTo>
                  <a:cubicBezTo>
                    <a:pt x="12700" y="298800"/>
                    <a:pt x="37750" y="323850"/>
                    <a:pt x="69393" y="323850"/>
                  </a:cubicBezTo>
                  <a:cubicBezTo>
                    <a:pt x="69393" y="323850"/>
                    <a:pt x="69393" y="323850"/>
                    <a:pt x="267157" y="323850"/>
                  </a:cubicBezTo>
                  <a:cubicBezTo>
                    <a:pt x="298800" y="323850"/>
                    <a:pt x="323850" y="298800"/>
                    <a:pt x="323850" y="267158"/>
                  </a:cubicBezTo>
                  <a:lnTo>
                    <a:pt x="323850" y="69392"/>
                  </a:lnTo>
                  <a:cubicBezTo>
                    <a:pt x="323850" y="37750"/>
                    <a:pt x="298800" y="12700"/>
                    <a:pt x="267157" y="12700"/>
                  </a:cubicBezTo>
                  <a:cubicBezTo>
                    <a:pt x="267157" y="12700"/>
                    <a:pt x="267157" y="12700"/>
                    <a:pt x="69393" y="12700"/>
                  </a:cubicBezTo>
                  <a:close/>
                  <a:moveTo>
                    <a:pt x="70005" y="0"/>
                  </a:moveTo>
                  <a:cubicBezTo>
                    <a:pt x="70005" y="0"/>
                    <a:pt x="70005" y="0"/>
                    <a:pt x="268133" y="0"/>
                  </a:cubicBezTo>
                  <a:cubicBezTo>
                    <a:pt x="306438" y="0"/>
                    <a:pt x="338138" y="31551"/>
                    <a:pt x="338138" y="69676"/>
                  </a:cubicBezTo>
                  <a:cubicBezTo>
                    <a:pt x="338138" y="69676"/>
                    <a:pt x="338138" y="69676"/>
                    <a:pt x="338138" y="266874"/>
                  </a:cubicBezTo>
                  <a:cubicBezTo>
                    <a:pt x="338138" y="304999"/>
                    <a:pt x="306438" y="336550"/>
                    <a:pt x="268133" y="336550"/>
                  </a:cubicBezTo>
                  <a:cubicBezTo>
                    <a:pt x="268133" y="336550"/>
                    <a:pt x="268133" y="336550"/>
                    <a:pt x="70005" y="336550"/>
                  </a:cubicBezTo>
                  <a:cubicBezTo>
                    <a:pt x="31700" y="336550"/>
                    <a:pt x="0" y="304999"/>
                    <a:pt x="0" y="266874"/>
                  </a:cubicBezTo>
                  <a:cubicBezTo>
                    <a:pt x="0" y="266874"/>
                    <a:pt x="0" y="266874"/>
                    <a:pt x="0" y="69676"/>
                  </a:cubicBezTo>
                  <a:cubicBezTo>
                    <a:pt x="0" y="31551"/>
                    <a:pt x="31700" y="0"/>
                    <a:pt x="700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14612" y="2980500"/>
            <a:ext cx="2062292" cy="464143"/>
            <a:chOff x="8170814" y="2924944"/>
            <a:chExt cx="2749722" cy="618857"/>
          </a:xfrm>
        </p:grpSpPr>
        <p:sp>
          <p:nvSpPr>
            <p:cNvPr id="21" name="矩形 20"/>
            <p:cNvSpPr/>
            <p:nvPr/>
          </p:nvSpPr>
          <p:spPr>
            <a:xfrm>
              <a:off x="8170814" y="3236024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r"/>
              <a:r>
                <a:rPr lang="zh-CN" altLang="en-US" sz="1600" b="1" dirty="0">
                  <a:solidFill>
                    <a:schemeClr val="accent4"/>
                  </a:solidFill>
                  <a:cs typeface="+mn-ea"/>
                  <a:sym typeface="+mn-lt"/>
                </a:rPr>
                <a:t>T</a:t>
              </a:r>
              <a:r>
                <a:rPr lang="en-US" altLang="zh-CN" sz="1900" b="1" dirty="0" err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rình</a:t>
              </a:r>
              <a:r>
                <a:rPr lang="en-US" altLang="zh-CN" sz="19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1900" b="1" dirty="0" err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bày</a:t>
              </a:r>
              <a:r>
                <a:rPr lang="en-US" altLang="zh-CN" sz="19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1900" b="1" dirty="0" err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kết</a:t>
              </a:r>
              <a:r>
                <a:rPr lang="en-US" altLang="zh-CN" sz="19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1900" b="1" dirty="0" err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quả</a:t>
              </a:r>
              <a:r>
                <a:rPr lang="en-US" altLang="zh-CN" sz="19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1900" b="1" dirty="0" err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thảo</a:t>
              </a:r>
              <a:r>
                <a:rPr lang="en-US" altLang="zh-CN" sz="19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1900" b="1" dirty="0" err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luận</a:t>
              </a:r>
              <a:endParaRPr lang="zh-CN" altLang="en-US" sz="19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65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534825" y="3064814"/>
            <a:ext cx="2800594" cy="1972664"/>
            <a:chOff x="3322008" y="1780201"/>
            <a:chExt cx="2800594" cy="1972664"/>
          </a:xfrm>
        </p:grpSpPr>
        <p:grpSp>
          <p:nvGrpSpPr>
            <p:cNvPr id="4" name="Group 1">
              <a:extLst>
                <a:ext uri="{FF2B5EF4-FFF2-40B4-BE49-F238E27FC236}">
                  <a16:creationId xmlns:a16="http://schemas.microsoft.com/office/drawing/2014/main" id="{C45E8CCB-F0CA-49DC-84C0-722760159FEA}"/>
                </a:ext>
              </a:extLst>
            </p:cNvPr>
            <p:cNvGrpSpPr/>
            <p:nvPr/>
          </p:nvGrpSpPr>
          <p:grpSpPr>
            <a:xfrm>
              <a:off x="3955835" y="2346170"/>
              <a:ext cx="1227781" cy="1227777"/>
              <a:chOff x="4800050" y="2348734"/>
              <a:chExt cx="2352798" cy="2352790"/>
            </a:xfrm>
          </p:grpSpPr>
          <p:sp>
            <p:nvSpPr>
              <p:cNvPr id="452" name="Freeform 6">
                <a:extLst>
                  <a:ext uri="{FF2B5EF4-FFF2-40B4-BE49-F238E27FC236}">
                    <a16:creationId xmlns:a16="http://schemas.microsoft.com/office/drawing/2014/main" id="{DEF888D5-427D-4A89-A0AF-8412D1C62352}"/>
                  </a:ext>
                </a:extLst>
              </p:cNvPr>
              <p:cNvSpPr/>
              <p:nvPr/>
            </p:nvSpPr>
            <p:spPr>
              <a:xfrm>
                <a:off x="4800050" y="2348734"/>
                <a:ext cx="2352798" cy="2352790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56481" tIns="548640" rIns="356481" bIns="436755" numCol="1" spcCol="1270" anchor="ctr" anchorCtr="0">
                <a:noAutofit/>
              </a:bodyPr>
              <a:lstStyle/>
              <a:p>
                <a:pPr algn="ctr" defTabSz="133350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cs typeface="+mn-ea"/>
                  <a:sym typeface="+mn-lt"/>
                </a:endParaRPr>
              </a:p>
            </p:txBody>
          </p:sp>
          <p:sp>
            <p:nvSpPr>
              <p:cNvPr id="453" name="Oval 7">
                <a:extLst>
                  <a:ext uri="{FF2B5EF4-FFF2-40B4-BE49-F238E27FC236}">
                    <a16:creationId xmlns:a16="http://schemas.microsoft.com/office/drawing/2014/main" id="{CFB37A8A-EE20-491E-9332-3C0832FC5323}"/>
                  </a:ext>
                </a:extLst>
              </p:cNvPr>
              <p:cNvSpPr/>
              <p:nvPr/>
            </p:nvSpPr>
            <p:spPr>
              <a:xfrm>
                <a:off x="5246579" y="2795260"/>
                <a:ext cx="1459740" cy="1459738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Group 757">
              <a:extLst>
                <a:ext uri="{FF2B5EF4-FFF2-40B4-BE49-F238E27FC236}">
                  <a16:creationId xmlns:a16="http://schemas.microsoft.com/office/drawing/2014/main" id="{0FC571E6-E9D6-4DCC-8F11-DC0707DC587D}"/>
                </a:ext>
              </a:extLst>
            </p:cNvPr>
            <p:cNvGrpSpPr/>
            <p:nvPr/>
          </p:nvGrpSpPr>
          <p:grpSpPr>
            <a:xfrm>
              <a:off x="5042427" y="2782263"/>
              <a:ext cx="794667" cy="794665"/>
              <a:chOff x="6882288" y="3184419"/>
              <a:chExt cx="1522822" cy="1522817"/>
            </a:xfrm>
          </p:grpSpPr>
          <p:sp>
            <p:nvSpPr>
              <p:cNvPr id="450" name="Freeform 158">
                <a:extLst>
                  <a:ext uri="{FF2B5EF4-FFF2-40B4-BE49-F238E27FC236}">
                    <a16:creationId xmlns:a16="http://schemas.microsoft.com/office/drawing/2014/main" id="{1CF0A387-2FEE-4C57-B253-3BD184C9A827}"/>
                  </a:ext>
                </a:extLst>
              </p:cNvPr>
              <p:cNvSpPr/>
              <p:nvPr/>
            </p:nvSpPr>
            <p:spPr>
              <a:xfrm>
                <a:off x="6882288" y="3184419"/>
                <a:ext cx="1522822" cy="1522817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56481" tIns="548640" rIns="356481" bIns="436755" numCol="1" spcCol="1270" anchor="ctr" anchorCtr="0">
                <a:noAutofit/>
              </a:bodyPr>
              <a:lstStyle/>
              <a:p>
                <a:pPr algn="ctr" defTabSz="133350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cs typeface="+mn-ea"/>
                  <a:sym typeface="+mn-lt"/>
                </a:endParaRPr>
              </a:p>
            </p:txBody>
          </p:sp>
          <p:sp>
            <p:nvSpPr>
              <p:cNvPr id="451" name="Oval 159">
                <a:extLst>
                  <a:ext uri="{FF2B5EF4-FFF2-40B4-BE49-F238E27FC236}">
                    <a16:creationId xmlns:a16="http://schemas.microsoft.com/office/drawing/2014/main" id="{482A0A0B-AC54-4D01-A108-F0A5B8D566F3}"/>
                  </a:ext>
                </a:extLst>
              </p:cNvPr>
              <p:cNvSpPr/>
              <p:nvPr/>
            </p:nvSpPr>
            <p:spPr>
              <a:xfrm>
                <a:off x="7171299" y="3473428"/>
                <a:ext cx="944801" cy="944799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C4B0C311-156D-491D-B371-FB37B8A03E1C}"/>
                </a:ext>
              </a:extLst>
            </p:cNvPr>
            <p:cNvGrpSpPr/>
            <p:nvPr/>
          </p:nvGrpSpPr>
          <p:grpSpPr>
            <a:xfrm>
              <a:off x="3525392" y="2921755"/>
              <a:ext cx="578058" cy="578056"/>
              <a:chOff x="3975192" y="3451728"/>
              <a:chExt cx="1107734" cy="1107730"/>
            </a:xfrm>
          </p:grpSpPr>
          <p:sp>
            <p:nvSpPr>
              <p:cNvPr id="448" name="Freeform 309">
                <a:extLst>
                  <a:ext uri="{FF2B5EF4-FFF2-40B4-BE49-F238E27FC236}">
                    <a16:creationId xmlns:a16="http://schemas.microsoft.com/office/drawing/2014/main" id="{2D094493-587D-4430-90F7-1F1CFF566215}"/>
                  </a:ext>
                </a:extLst>
              </p:cNvPr>
              <p:cNvSpPr/>
              <p:nvPr/>
            </p:nvSpPr>
            <p:spPr>
              <a:xfrm>
                <a:off x="3975192" y="3451728"/>
                <a:ext cx="1107734" cy="1107730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56481" tIns="548640" rIns="356481" bIns="436755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000" kern="1200" dirty="0">
                  <a:cs typeface="+mn-ea"/>
                  <a:sym typeface="+mn-lt"/>
                </a:endParaRPr>
              </a:p>
            </p:txBody>
          </p:sp>
          <p:sp>
            <p:nvSpPr>
              <p:cNvPr id="449" name="Oval 310">
                <a:extLst>
                  <a:ext uri="{FF2B5EF4-FFF2-40B4-BE49-F238E27FC236}">
                    <a16:creationId xmlns:a16="http://schemas.microsoft.com/office/drawing/2014/main" id="{CE26D0A3-59A6-46F8-8804-AA8DE8AF6077}"/>
                  </a:ext>
                </a:extLst>
              </p:cNvPr>
              <p:cNvSpPr/>
              <p:nvPr/>
            </p:nvSpPr>
            <p:spPr>
              <a:xfrm>
                <a:off x="4185425" y="3661959"/>
                <a:ext cx="687269" cy="687267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Group 311">
              <a:extLst>
                <a:ext uri="{FF2B5EF4-FFF2-40B4-BE49-F238E27FC236}">
                  <a16:creationId xmlns:a16="http://schemas.microsoft.com/office/drawing/2014/main" id="{1183C757-C3FE-4CFA-8E6D-DBCFA57D4CA0}"/>
                </a:ext>
              </a:extLst>
            </p:cNvPr>
            <p:cNvGrpSpPr/>
            <p:nvPr/>
          </p:nvGrpSpPr>
          <p:grpSpPr>
            <a:xfrm flipH="1" flipV="1">
              <a:off x="3322008" y="3136422"/>
              <a:ext cx="565700" cy="616443"/>
              <a:chOff x="654280" y="1047000"/>
              <a:chExt cx="3037332" cy="3309787"/>
            </a:xfrm>
          </p:grpSpPr>
          <p:grpSp>
            <p:nvGrpSpPr>
              <p:cNvPr id="305" name="Group 312">
                <a:extLst>
                  <a:ext uri="{FF2B5EF4-FFF2-40B4-BE49-F238E27FC236}">
                    <a16:creationId xmlns:a16="http://schemas.microsoft.com/office/drawing/2014/main" id="{70D79F2A-84D9-461D-8AF5-877FFD81E1F6}"/>
                  </a:ext>
                </a:extLst>
              </p:cNvPr>
              <p:cNvGrpSpPr/>
              <p:nvPr/>
            </p:nvGrpSpPr>
            <p:grpSpPr>
              <a:xfrm>
                <a:off x="654280" y="2079826"/>
                <a:ext cx="3024555" cy="2276961"/>
                <a:chOff x="604505" y="1981058"/>
                <a:chExt cx="3153719" cy="2374200"/>
              </a:xfrm>
            </p:grpSpPr>
            <p:grpSp>
              <p:nvGrpSpPr>
                <p:cNvPr id="326" name="Group 336">
                  <a:extLst>
                    <a:ext uri="{FF2B5EF4-FFF2-40B4-BE49-F238E27FC236}">
                      <a16:creationId xmlns:a16="http://schemas.microsoft.com/office/drawing/2014/main" id="{AA72F732-1438-4EEA-A074-384A1EA1D5B3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773232" y="1812331"/>
                  <a:ext cx="2374200" cy="2711653"/>
                  <a:chOff x="6326188" y="1654175"/>
                  <a:chExt cx="2410644" cy="3082384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408" name="Freeform 129">
                    <a:extLst>
                      <a:ext uri="{FF2B5EF4-FFF2-40B4-BE49-F238E27FC236}">
                        <a16:creationId xmlns:a16="http://schemas.microsoft.com/office/drawing/2014/main" id="{0C32E34F-39CC-47B9-B684-43E9DC3709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9" name="Freeform 130">
                    <a:extLst>
                      <a:ext uri="{FF2B5EF4-FFF2-40B4-BE49-F238E27FC236}">
                        <a16:creationId xmlns:a16="http://schemas.microsoft.com/office/drawing/2014/main" id="{68CD9FBD-65DC-4B17-A9F6-60D2A97A87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0" name="Freeform 131">
                    <a:extLst>
                      <a:ext uri="{FF2B5EF4-FFF2-40B4-BE49-F238E27FC236}">
                        <a16:creationId xmlns:a16="http://schemas.microsoft.com/office/drawing/2014/main" id="{2003E913-E2B1-43B4-BE02-CD8B834422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1" name="Freeform 132">
                    <a:extLst>
                      <a:ext uri="{FF2B5EF4-FFF2-40B4-BE49-F238E27FC236}">
                        <a16:creationId xmlns:a16="http://schemas.microsoft.com/office/drawing/2014/main" id="{4A83DF3C-889C-4F29-9839-3031EBAC76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2" name="Freeform 133">
                    <a:extLst>
                      <a:ext uri="{FF2B5EF4-FFF2-40B4-BE49-F238E27FC236}">
                        <a16:creationId xmlns:a16="http://schemas.microsoft.com/office/drawing/2014/main" id="{2508E962-BFD5-48E0-BADB-13CABCD914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3" name="Freeform 134">
                    <a:extLst>
                      <a:ext uri="{FF2B5EF4-FFF2-40B4-BE49-F238E27FC236}">
                        <a16:creationId xmlns:a16="http://schemas.microsoft.com/office/drawing/2014/main" id="{8D6D2BC9-F995-4D92-B8CE-A165AD7BA1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4" name="Freeform 135">
                    <a:extLst>
                      <a:ext uri="{FF2B5EF4-FFF2-40B4-BE49-F238E27FC236}">
                        <a16:creationId xmlns:a16="http://schemas.microsoft.com/office/drawing/2014/main" id="{FF0AF9D0-87D4-4E4D-B599-37088DFF12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5" name="Freeform 136">
                    <a:extLst>
                      <a:ext uri="{FF2B5EF4-FFF2-40B4-BE49-F238E27FC236}">
                        <a16:creationId xmlns:a16="http://schemas.microsoft.com/office/drawing/2014/main" id="{96DEEC6D-EEC2-4A2B-9E50-D5A51B7ED5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6" name="Freeform 137">
                    <a:extLst>
                      <a:ext uri="{FF2B5EF4-FFF2-40B4-BE49-F238E27FC236}">
                        <a16:creationId xmlns:a16="http://schemas.microsoft.com/office/drawing/2014/main" id="{7C74F639-3443-45FD-B564-294B3CAAF4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7" name="Freeform 138">
                    <a:extLst>
                      <a:ext uri="{FF2B5EF4-FFF2-40B4-BE49-F238E27FC236}">
                        <a16:creationId xmlns:a16="http://schemas.microsoft.com/office/drawing/2014/main" id="{204973A7-48E1-4980-93CA-3465D76F7E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8" name="Freeform 139">
                    <a:extLst>
                      <a:ext uri="{FF2B5EF4-FFF2-40B4-BE49-F238E27FC236}">
                        <a16:creationId xmlns:a16="http://schemas.microsoft.com/office/drawing/2014/main" id="{BBC06985-4C61-4EAD-B247-6BE662D725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9" name="Freeform 140">
                    <a:extLst>
                      <a:ext uri="{FF2B5EF4-FFF2-40B4-BE49-F238E27FC236}">
                        <a16:creationId xmlns:a16="http://schemas.microsoft.com/office/drawing/2014/main" id="{FF5E9647-F514-4E4F-B262-5B90F1F245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0" name="Freeform 141">
                    <a:extLst>
                      <a:ext uri="{FF2B5EF4-FFF2-40B4-BE49-F238E27FC236}">
                        <a16:creationId xmlns:a16="http://schemas.microsoft.com/office/drawing/2014/main" id="{FC502CE6-3145-49C9-BAA9-49CF135F81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1" name="Freeform 142">
                    <a:extLst>
                      <a:ext uri="{FF2B5EF4-FFF2-40B4-BE49-F238E27FC236}">
                        <a16:creationId xmlns:a16="http://schemas.microsoft.com/office/drawing/2014/main" id="{A759728B-B25E-4800-BD2E-290D4F9392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2" name="Freeform 143">
                    <a:extLst>
                      <a:ext uri="{FF2B5EF4-FFF2-40B4-BE49-F238E27FC236}">
                        <a16:creationId xmlns:a16="http://schemas.microsoft.com/office/drawing/2014/main" id="{1C567537-D0D2-44BC-B33B-4F9DE6736D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3" name="Rectangle 144">
                    <a:extLst>
                      <a:ext uri="{FF2B5EF4-FFF2-40B4-BE49-F238E27FC236}">
                        <a16:creationId xmlns:a16="http://schemas.microsoft.com/office/drawing/2014/main" id="{4FE5F876-D9C9-4DB4-9E12-51FA4B81A1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4" name="Freeform 145">
                    <a:extLst>
                      <a:ext uri="{FF2B5EF4-FFF2-40B4-BE49-F238E27FC236}">
                        <a16:creationId xmlns:a16="http://schemas.microsoft.com/office/drawing/2014/main" id="{45BE2B08-952F-437E-AB36-B880F0A34B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5" name="Freeform 146">
                    <a:extLst>
                      <a:ext uri="{FF2B5EF4-FFF2-40B4-BE49-F238E27FC236}">
                        <a16:creationId xmlns:a16="http://schemas.microsoft.com/office/drawing/2014/main" id="{039D3D13-B1A3-49E6-9F24-188B084EA5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6" name="Freeform 147">
                    <a:extLst>
                      <a:ext uri="{FF2B5EF4-FFF2-40B4-BE49-F238E27FC236}">
                        <a16:creationId xmlns:a16="http://schemas.microsoft.com/office/drawing/2014/main" id="{589AE996-3DC9-49CE-9646-9603BF638E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7" name="Freeform 148">
                    <a:extLst>
                      <a:ext uri="{FF2B5EF4-FFF2-40B4-BE49-F238E27FC236}">
                        <a16:creationId xmlns:a16="http://schemas.microsoft.com/office/drawing/2014/main" id="{C6BA2BC0-C8D8-4D1D-8CA1-C6A0807C5A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8" name="Freeform 149">
                    <a:extLst>
                      <a:ext uri="{FF2B5EF4-FFF2-40B4-BE49-F238E27FC236}">
                        <a16:creationId xmlns:a16="http://schemas.microsoft.com/office/drawing/2014/main" id="{193E345D-6DFA-454E-8CCB-A8790E5388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9" name="Freeform 150">
                    <a:extLst>
                      <a:ext uri="{FF2B5EF4-FFF2-40B4-BE49-F238E27FC236}">
                        <a16:creationId xmlns:a16="http://schemas.microsoft.com/office/drawing/2014/main" id="{265353C6-E7C1-484B-AF81-D599BE7ABD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0" name="Freeform 151">
                    <a:extLst>
                      <a:ext uri="{FF2B5EF4-FFF2-40B4-BE49-F238E27FC236}">
                        <a16:creationId xmlns:a16="http://schemas.microsoft.com/office/drawing/2014/main" id="{E8A9D816-0600-4545-A402-9BF165A81D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1" name="Freeform 152">
                    <a:extLst>
                      <a:ext uri="{FF2B5EF4-FFF2-40B4-BE49-F238E27FC236}">
                        <a16:creationId xmlns:a16="http://schemas.microsoft.com/office/drawing/2014/main" id="{9C2F4DDD-EB59-4608-9B10-F17ACF430E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2" name="Freeform 153">
                    <a:extLst>
                      <a:ext uri="{FF2B5EF4-FFF2-40B4-BE49-F238E27FC236}">
                        <a16:creationId xmlns:a16="http://schemas.microsoft.com/office/drawing/2014/main" id="{301413D1-115E-40F0-8587-2B6DC8DB09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3" name="Freeform 154">
                    <a:extLst>
                      <a:ext uri="{FF2B5EF4-FFF2-40B4-BE49-F238E27FC236}">
                        <a16:creationId xmlns:a16="http://schemas.microsoft.com/office/drawing/2014/main" id="{17CF1B93-4B2E-4408-BBE2-6C84C0CCA8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4" name="Freeform 155">
                    <a:extLst>
                      <a:ext uri="{FF2B5EF4-FFF2-40B4-BE49-F238E27FC236}">
                        <a16:creationId xmlns:a16="http://schemas.microsoft.com/office/drawing/2014/main" id="{A8F4DB68-7DE5-4989-9D6C-089EA01099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71470" y="1748884"/>
                    <a:ext cx="2265362" cy="2987675"/>
                  </a:xfrm>
                  <a:custGeom>
                    <a:avLst/>
                    <a:gdLst/>
                    <a:ahLst/>
                    <a:cxnLst>
                      <a:cxn ang="0">
                        <a:pos x="295" y="351"/>
                      </a:cxn>
                      <a:cxn ang="0">
                        <a:pos x="339" y="296"/>
                      </a:cxn>
                      <a:cxn ang="0">
                        <a:pos x="362" y="265"/>
                      </a:cxn>
                      <a:cxn ang="0">
                        <a:pos x="377" y="249"/>
                      </a:cxn>
                      <a:cxn ang="0">
                        <a:pos x="403" y="224"/>
                      </a:cxn>
                      <a:cxn ang="0">
                        <a:pos x="411" y="216"/>
                      </a:cxn>
                      <a:cxn ang="0">
                        <a:pos x="427" y="202"/>
                      </a:cxn>
                      <a:cxn ang="0">
                        <a:pos x="458" y="180"/>
                      </a:cxn>
                      <a:cxn ang="0">
                        <a:pos x="477" y="162"/>
                      </a:cxn>
                      <a:cxn ang="0">
                        <a:pos x="512" y="134"/>
                      </a:cxn>
                      <a:cxn ang="0">
                        <a:pos x="530" y="124"/>
                      </a:cxn>
                      <a:cxn ang="0">
                        <a:pos x="558" y="106"/>
                      </a:cxn>
                      <a:cxn ang="0">
                        <a:pos x="583" y="94"/>
                      </a:cxn>
                      <a:cxn ang="0">
                        <a:pos x="620" y="71"/>
                      </a:cxn>
                      <a:cxn ang="0">
                        <a:pos x="662" y="54"/>
                      </a:cxn>
                      <a:cxn ang="0">
                        <a:pos x="704" y="40"/>
                      </a:cxn>
                      <a:cxn ang="0">
                        <a:pos x="735" y="30"/>
                      </a:cxn>
                      <a:cxn ang="0">
                        <a:pos x="758" y="25"/>
                      </a:cxn>
                      <a:cxn ang="0">
                        <a:pos x="759" y="26"/>
                      </a:cxn>
                      <a:cxn ang="0">
                        <a:pos x="785" y="19"/>
                      </a:cxn>
                      <a:cxn ang="0">
                        <a:pos x="800" y="15"/>
                      </a:cxn>
                      <a:cxn ang="0">
                        <a:pos x="820" y="12"/>
                      </a:cxn>
                      <a:cxn ang="0">
                        <a:pos x="870" y="10"/>
                      </a:cxn>
                      <a:cxn ang="0">
                        <a:pos x="906" y="8"/>
                      </a:cxn>
                      <a:cxn ang="0">
                        <a:pos x="880" y="2"/>
                      </a:cxn>
                      <a:cxn ang="0">
                        <a:pos x="860" y="3"/>
                      </a:cxn>
                      <a:cxn ang="0">
                        <a:pos x="836" y="3"/>
                      </a:cxn>
                      <a:cxn ang="0">
                        <a:pos x="793" y="6"/>
                      </a:cxn>
                      <a:cxn ang="0">
                        <a:pos x="772" y="11"/>
                      </a:cxn>
                      <a:cxn ang="0">
                        <a:pos x="753" y="14"/>
                      </a:cxn>
                      <a:cxn ang="0">
                        <a:pos x="685" y="33"/>
                      </a:cxn>
                      <a:cxn ang="0">
                        <a:pos x="652" y="43"/>
                      </a:cxn>
                      <a:cxn ang="0">
                        <a:pos x="635" y="50"/>
                      </a:cxn>
                      <a:cxn ang="0">
                        <a:pos x="605" y="64"/>
                      </a:cxn>
                      <a:cxn ang="0">
                        <a:pos x="569" y="81"/>
                      </a:cxn>
                      <a:cxn ang="0">
                        <a:pos x="547" y="90"/>
                      </a:cxn>
                      <a:cxn ang="0">
                        <a:pos x="500" y="120"/>
                      </a:cxn>
                      <a:cxn ang="0">
                        <a:pos x="454" y="152"/>
                      </a:cxn>
                      <a:cxn ang="0">
                        <a:pos x="418" y="183"/>
                      </a:cxn>
                      <a:cxn ang="0">
                        <a:pos x="399" y="199"/>
                      </a:cxn>
                      <a:cxn ang="0">
                        <a:pos x="372" y="223"/>
                      </a:cxn>
                      <a:cxn ang="0">
                        <a:pos x="333" y="260"/>
                      </a:cxn>
                      <a:cxn ang="0">
                        <a:pos x="303" y="297"/>
                      </a:cxn>
                      <a:cxn ang="0">
                        <a:pos x="252" y="360"/>
                      </a:cxn>
                      <a:cxn ang="0">
                        <a:pos x="200" y="442"/>
                      </a:cxn>
                      <a:cxn ang="0">
                        <a:pos x="184" y="468"/>
                      </a:cxn>
                      <a:cxn ang="0">
                        <a:pos x="168" y="498"/>
                      </a:cxn>
                      <a:cxn ang="0">
                        <a:pos x="143" y="549"/>
                      </a:cxn>
                      <a:cxn ang="0">
                        <a:pos x="99" y="648"/>
                      </a:cxn>
                      <a:cxn ang="0">
                        <a:pos x="68" y="741"/>
                      </a:cxn>
                      <a:cxn ang="0">
                        <a:pos x="38" y="844"/>
                      </a:cxn>
                      <a:cxn ang="0">
                        <a:pos x="0" y="1116"/>
                      </a:cxn>
                      <a:cxn ang="0">
                        <a:pos x="9" y="1197"/>
                      </a:cxn>
                      <a:cxn ang="0">
                        <a:pos x="11" y="1180"/>
                      </a:cxn>
                      <a:cxn ang="0">
                        <a:pos x="15" y="1154"/>
                      </a:cxn>
                      <a:cxn ang="0">
                        <a:pos x="18" y="1114"/>
                      </a:cxn>
                      <a:cxn ang="0">
                        <a:pos x="40" y="988"/>
                      </a:cxn>
                      <a:cxn ang="0">
                        <a:pos x="89" y="767"/>
                      </a:cxn>
                      <a:cxn ang="0">
                        <a:pos x="117" y="681"/>
                      </a:cxn>
                      <a:cxn ang="0">
                        <a:pos x="157" y="582"/>
                      </a:cxn>
                      <a:cxn ang="0">
                        <a:pos x="164" y="564"/>
                      </a:cxn>
                      <a:cxn ang="0">
                        <a:pos x="193" y="510"/>
                      </a:cxn>
                      <a:cxn ang="0">
                        <a:pos x="216" y="471"/>
                      </a:cxn>
                    </a:cxnLst>
                    <a:rect l="0" t="0" r="r" b="b"/>
                    <a:pathLst>
                      <a:path w="913" h="1204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5" name="Freeform 156">
                    <a:extLst>
                      <a:ext uri="{FF2B5EF4-FFF2-40B4-BE49-F238E27FC236}">
                        <a16:creationId xmlns:a16="http://schemas.microsoft.com/office/drawing/2014/main" id="{EC748A07-9B27-461E-90C7-1A7F07C53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6" name="Freeform 157">
                    <a:extLst>
                      <a:ext uri="{FF2B5EF4-FFF2-40B4-BE49-F238E27FC236}">
                        <a16:creationId xmlns:a16="http://schemas.microsoft.com/office/drawing/2014/main" id="{FA70C0DA-5B4C-4FE0-B240-F22325D416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7" name="Freeform 158">
                    <a:extLst>
                      <a:ext uri="{FF2B5EF4-FFF2-40B4-BE49-F238E27FC236}">
                        <a16:creationId xmlns:a16="http://schemas.microsoft.com/office/drawing/2014/main" id="{3B9A10B5-3382-483E-8AB7-8F85BCDCEE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8" name="Freeform 159">
                    <a:extLst>
                      <a:ext uri="{FF2B5EF4-FFF2-40B4-BE49-F238E27FC236}">
                        <a16:creationId xmlns:a16="http://schemas.microsoft.com/office/drawing/2014/main" id="{1D70CD01-9B33-495A-A5B3-84F54843DC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9" name="Freeform 160">
                    <a:extLst>
                      <a:ext uri="{FF2B5EF4-FFF2-40B4-BE49-F238E27FC236}">
                        <a16:creationId xmlns:a16="http://schemas.microsoft.com/office/drawing/2014/main" id="{AC134DFF-A74E-4EC0-9B56-78FFF40A16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0" name="Freeform 161">
                    <a:extLst>
                      <a:ext uri="{FF2B5EF4-FFF2-40B4-BE49-F238E27FC236}">
                        <a16:creationId xmlns:a16="http://schemas.microsoft.com/office/drawing/2014/main" id="{49024F31-99B6-4257-BE8C-9C219F19D0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1" name="Freeform 162">
                    <a:extLst>
                      <a:ext uri="{FF2B5EF4-FFF2-40B4-BE49-F238E27FC236}">
                        <a16:creationId xmlns:a16="http://schemas.microsoft.com/office/drawing/2014/main" id="{B6F471B2-DFE0-4973-865F-E80FD3625B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2" name="Freeform 163">
                    <a:extLst>
                      <a:ext uri="{FF2B5EF4-FFF2-40B4-BE49-F238E27FC236}">
                        <a16:creationId xmlns:a16="http://schemas.microsoft.com/office/drawing/2014/main" id="{A3B3356F-BBF0-4706-B87E-750F77EC4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3" name="Freeform 164">
                    <a:extLst>
                      <a:ext uri="{FF2B5EF4-FFF2-40B4-BE49-F238E27FC236}">
                        <a16:creationId xmlns:a16="http://schemas.microsoft.com/office/drawing/2014/main" id="{5BC4ABF2-FA29-4D4F-96F3-4939A24F3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4" name="Freeform 165">
                    <a:extLst>
                      <a:ext uri="{FF2B5EF4-FFF2-40B4-BE49-F238E27FC236}">
                        <a16:creationId xmlns:a16="http://schemas.microsoft.com/office/drawing/2014/main" id="{9D918C5D-15D1-4D4D-99D9-63A55DFF99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5" name="Freeform 166">
                    <a:extLst>
                      <a:ext uri="{FF2B5EF4-FFF2-40B4-BE49-F238E27FC236}">
                        <a16:creationId xmlns:a16="http://schemas.microsoft.com/office/drawing/2014/main" id="{406C5D8D-8EFC-49BD-B424-71B20F6ECD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6" name="Freeform 167">
                    <a:extLst>
                      <a:ext uri="{FF2B5EF4-FFF2-40B4-BE49-F238E27FC236}">
                        <a16:creationId xmlns:a16="http://schemas.microsoft.com/office/drawing/2014/main" id="{2DC27AD0-DA30-4D9B-8DEC-3F424B16D1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7" name="Freeform 168">
                    <a:extLst>
                      <a:ext uri="{FF2B5EF4-FFF2-40B4-BE49-F238E27FC236}">
                        <a16:creationId xmlns:a16="http://schemas.microsoft.com/office/drawing/2014/main" id="{4445E685-E804-4020-A253-0714C686ED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27" name="Group 337">
                  <a:extLst>
                    <a:ext uri="{FF2B5EF4-FFF2-40B4-BE49-F238E27FC236}">
                      <a16:creationId xmlns:a16="http://schemas.microsoft.com/office/drawing/2014/main" id="{770831C3-7D3A-49FD-B471-337F0F714D4B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1114059" y="1803071"/>
                  <a:ext cx="2159193" cy="2610180"/>
                  <a:chOff x="6326188" y="1654175"/>
                  <a:chExt cx="2192337" cy="2967038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369" name="Freeform 129">
                    <a:extLst>
                      <a:ext uri="{FF2B5EF4-FFF2-40B4-BE49-F238E27FC236}">
                        <a16:creationId xmlns:a16="http://schemas.microsoft.com/office/drawing/2014/main" id="{026841D9-3AE3-449F-BFA6-156D9A16C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Freeform 130">
                    <a:extLst>
                      <a:ext uri="{FF2B5EF4-FFF2-40B4-BE49-F238E27FC236}">
                        <a16:creationId xmlns:a16="http://schemas.microsoft.com/office/drawing/2014/main" id="{EC8A6B14-8146-42BA-85FD-3876C247A7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Freeform 131">
                    <a:extLst>
                      <a:ext uri="{FF2B5EF4-FFF2-40B4-BE49-F238E27FC236}">
                        <a16:creationId xmlns:a16="http://schemas.microsoft.com/office/drawing/2014/main" id="{2ADA35F8-98AE-41FF-95F8-1EC6334955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Freeform 132">
                    <a:extLst>
                      <a:ext uri="{FF2B5EF4-FFF2-40B4-BE49-F238E27FC236}">
                        <a16:creationId xmlns:a16="http://schemas.microsoft.com/office/drawing/2014/main" id="{198E8EA6-6D58-4279-A751-1423E88B3B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Freeform 133">
                    <a:extLst>
                      <a:ext uri="{FF2B5EF4-FFF2-40B4-BE49-F238E27FC236}">
                        <a16:creationId xmlns:a16="http://schemas.microsoft.com/office/drawing/2014/main" id="{E81BFA20-BA3D-4408-8C72-3961F52BD9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Freeform 134">
                    <a:extLst>
                      <a:ext uri="{FF2B5EF4-FFF2-40B4-BE49-F238E27FC236}">
                        <a16:creationId xmlns:a16="http://schemas.microsoft.com/office/drawing/2014/main" id="{D0EBEF6E-20BB-4627-8EA8-D5F5A95D60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Freeform 135">
                    <a:extLst>
                      <a:ext uri="{FF2B5EF4-FFF2-40B4-BE49-F238E27FC236}">
                        <a16:creationId xmlns:a16="http://schemas.microsoft.com/office/drawing/2014/main" id="{28FA2249-7DA2-4AE9-930C-7E8F192FA5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Freeform 136">
                    <a:extLst>
                      <a:ext uri="{FF2B5EF4-FFF2-40B4-BE49-F238E27FC236}">
                        <a16:creationId xmlns:a16="http://schemas.microsoft.com/office/drawing/2014/main" id="{E9A89E61-8B4E-417F-A76C-02DD9FD472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Freeform 137">
                    <a:extLst>
                      <a:ext uri="{FF2B5EF4-FFF2-40B4-BE49-F238E27FC236}">
                        <a16:creationId xmlns:a16="http://schemas.microsoft.com/office/drawing/2014/main" id="{296C86D9-F216-417E-B128-803779B834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Freeform 138">
                    <a:extLst>
                      <a:ext uri="{FF2B5EF4-FFF2-40B4-BE49-F238E27FC236}">
                        <a16:creationId xmlns:a16="http://schemas.microsoft.com/office/drawing/2014/main" id="{E0A0E29F-6B3B-41D6-87A6-0A5F0D36CC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Freeform 139">
                    <a:extLst>
                      <a:ext uri="{FF2B5EF4-FFF2-40B4-BE49-F238E27FC236}">
                        <a16:creationId xmlns:a16="http://schemas.microsoft.com/office/drawing/2014/main" id="{181247F8-BB68-4046-AEBA-C1E617DE1E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Freeform 140">
                    <a:extLst>
                      <a:ext uri="{FF2B5EF4-FFF2-40B4-BE49-F238E27FC236}">
                        <a16:creationId xmlns:a16="http://schemas.microsoft.com/office/drawing/2014/main" id="{FD561DBC-1168-431D-ADC5-29CA4AFAE6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Freeform 141">
                    <a:extLst>
                      <a:ext uri="{FF2B5EF4-FFF2-40B4-BE49-F238E27FC236}">
                        <a16:creationId xmlns:a16="http://schemas.microsoft.com/office/drawing/2014/main" id="{60ACA8A3-5CDB-4130-A488-DD6A3F7025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Freeform 142">
                    <a:extLst>
                      <a:ext uri="{FF2B5EF4-FFF2-40B4-BE49-F238E27FC236}">
                        <a16:creationId xmlns:a16="http://schemas.microsoft.com/office/drawing/2014/main" id="{629D7CE0-E8A4-4A2B-BFD6-EB61F13277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Freeform 143">
                    <a:extLst>
                      <a:ext uri="{FF2B5EF4-FFF2-40B4-BE49-F238E27FC236}">
                        <a16:creationId xmlns:a16="http://schemas.microsoft.com/office/drawing/2014/main" id="{4A8BD77F-28C3-432F-AF15-6FBBB402B0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4" name="Rectangle 144">
                    <a:extLst>
                      <a:ext uri="{FF2B5EF4-FFF2-40B4-BE49-F238E27FC236}">
                        <a16:creationId xmlns:a16="http://schemas.microsoft.com/office/drawing/2014/main" id="{B8BFB9D7-9368-460C-9C5D-3C997E9A3A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5" name="Freeform 145">
                    <a:extLst>
                      <a:ext uri="{FF2B5EF4-FFF2-40B4-BE49-F238E27FC236}">
                        <a16:creationId xmlns:a16="http://schemas.microsoft.com/office/drawing/2014/main" id="{E5DBE5A2-6302-4451-9B2F-83F8DA6945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6" name="Freeform 146">
                    <a:extLst>
                      <a:ext uri="{FF2B5EF4-FFF2-40B4-BE49-F238E27FC236}">
                        <a16:creationId xmlns:a16="http://schemas.microsoft.com/office/drawing/2014/main" id="{B5E231CF-4905-49BA-B998-5436CF668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Freeform 147">
                    <a:extLst>
                      <a:ext uri="{FF2B5EF4-FFF2-40B4-BE49-F238E27FC236}">
                        <a16:creationId xmlns:a16="http://schemas.microsoft.com/office/drawing/2014/main" id="{81216EC2-D0D9-4254-9653-43FB3CB7AF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8" name="Freeform 148">
                    <a:extLst>
                      <a:ext uri="{FF2B5EF4-FFF2-40B4-BE49-F238E27FC236}">
                        <a16:creationId xmlns:a16="http://schemas.microsoft.com/office/drawing/2014/main" id="{E8279223-1B3C-4F86-8680-38F4EB91C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9" name="Freeform 149">
                    <a:extLst>
                      <a:ext uri="{FF2B5EF4-FFF2-40B4-BE49-F238E27FC236}">
                        <a16:creationId xmlns:a16="http://schemas.microsoft.com/office/drawing/2014/main" id="{EA22F384-40A2-40C8-BDA7-61951EDABB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0" name="Freeform 150">
                    <a:extLst>
                      <a:ext uri="{FF2B5EF4-FFF2-40B4-BE49-F238E27FC236}">
                        <a16:creationId xmlns:a16="http://schemas.microsoft.com/office/drawing/2014/main" id="{56E6443F-3F62-4E1B-842F-9E4F80DCEB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Freeform 151">
                    <a:extLst>
                      <a:ext uri="{FF2B5EF4-FFF2-40B4-BE49-F238E27FC236}">
                        <a16:creationId xmlns:a16="http://schemas.microsoft.com/office/drawing/2014/main" id="{AAFAC5AC-F76A-4059-BCA0-E662C5C3D9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2" name="Freeform 152">
                    <a:extLst>
                      <a:ext uri="{FF2B5EF4-FFF2-40B4-BE49-F238E27FC236}">
                        <a16:creationId xmlns:a16="http://schemas.microsoft.com/office/drawing/2014/main" id="{A3A02EBA-DA9C-4BA3-B1EC-A2C597BEAD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3" name="Freeform 153">
                    <a:extLst>
                      <a:ext uri="{FF2B5EF4-FFF2-40B4-BE49-F238E27FC236}">
                        <a16:creationId xmlns:a16="http://schemas.microsoft.com/office/drawing/2014/main" id="{F81C80D7-C62F-4121-AFD9-898DF9DE1F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4" name="Freeform 154">
                    <a:extLst>
                      <a:ext uri="{FF2B5EF4-FFF2-40B4-BE49-F238E27FC236}">
                        <a16:creationId xmlns:a16="http://schemas.microsoft.com/office/drawing/2014/main" id="{7D77A647-CF72-420F-8529-C231FEEA0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Freeform 156">
                    <a:extLst>
                      <a:ext uri="{FF2B5EF4-FFF2-40B4-BE49-F238E27FC236}">
                        <a16:creationId xmlns:a16="http://schemas.microsoft.com/office/drawing/2014/main" id="{6304174D-3D50-4BC2-83D1-7CF83E70F2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Freeform 157">
                    <a:extLst>
                      <a:ext uri="{FF2B5EF4-FFF2-40B4-BE49-F238E27FC236}">
                        <a16:creationId xmlns:a16="http://schemas.microsoft.com/office/drawing/2014/main" id="{959DDB95-0441-4845-8466-ED884B89C4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7" name="Freeform 158">
                    <a:extLst>
                      <a:ext uri="{FF2B5EF4-FFF2-40B4-BE49-F238E27FC236}">
                        <a16:creationId xmlns:a16="http://schemas.microsoft.com/office/drawing/2014/main" id="{B7D11F45-2EA3-4606-B826-8610280FBB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8" name="Freeform 159">
                    <a:extLst>
                      <a:ext uri="{FF2B5EF4-FFF2-40B4-BE49-F238E27FC236}">
                        <a16:creationId xmlns:a16="http://schemas.microsoft.com/office/drawing/2014/main" id="{5F0BD415-EC80-4E76-B782-50D9C15774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9" name="Freeform 160">
                    <a:extLst>
                      <a:ext uri="{FF2B5EF4-FFF2-40B4-BE49-F238E27FC236}">
                        <a16:creationId xmlns:a16="http://schemas.microsoft.com/office/drawing/2014/main" id="{E2D437B3-E442-402A-916E-B538D60626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Freeform 161">
                    <a:extLst>
                      <a:ext uri="{FF2B5EF4-FFF2-40B4-BE49-F238E27FC236}">
                        <a16:creationId xmlns:a16="http://schemas.microsoft.com/office/drawing/2014/main" id="{79948948-1C80-4A23-991E-AF8B3F2212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1" name="Freeform 162">
                    <a:extLst>
                      <a:ext uri="{FF2B5EF4-FFF2-40B4-BE49-F238E27FC236}">
                        <a16:creationId xmlns:a16="http://schemas.microsoft.com/office/drawing/2014/main" id="{2844097E-D098-42B3-AAED-796831AFA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2" name="Freeform 163">
                    <a:extLst>
                      <a:ext uri="{FF2B5EF4-FFF2-40B4-BE49-F238E27FC236}">
                        <a16:creationId xmlns:a16="http://schemas.microsoft.com/office/drawing/2014/main" id="{CC09A973-B661-4EDF-BFDB-8EEDA17F6B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3" name="Freeform 164">
                    <a:extLst>
                      <a:ext uri="{FF2B5EF4-FFF2-40B4-BE49-F238E27FC236}">
                        <a16:creationId xmlns:a16="http://schemas.microsoft.com/office/drawing/2014/main" id="{AA53F31D-846B-448A-B4DA-0A377E5FB0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4" name="Freeform 165">
                    <a:extLst>
                      <a:ext uri="{FF2B5EF4-FFF2-40B4-BE49-F238E27FC236}">
                        <a16:creationId xmlns:a16="http://schemas.microsoft.com/office/drawing/2014/main" id="{99B1BC86-E853-4EF3-BCCE-CC690413BA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5" name="Freeform 166">
                    <a:extLst>
                      <a:ext uri="{FF2B5EF4-FFF2-40B4-BE49-F238E27FC236}">
                        <a16:creationId xmlns:a16="http://schemas.microsoft.com/office/drawing/2014/main" id="{4D118B33-5A6B-4789-99C1-37556BBC17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6" name="Freeform 167">
                    <a:extLst>
                      <a:ext uri="{FF2B5EF4-FFF2-40B4-BE49-F238E27FC236}">
                        <a16:creationId xmlns:a16="http://schemas.microsoft.com/office/drawing/2014/main" id="{EC7DBD7B-C570-4515-ABB0-76D1229CFF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7" name="Freeform 168">
                    <a:extLst>
                      <a:ext uri="{FF2B5EF4-FFF2-40B4-BE49-F238E27FC236}">
                        <a16:creationId xmlns:a16="http://schemas.microsoft.com/office/drawing/2014/main" id="{F46102CE-3C8B-4778-919F-D5AC977A43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28" name="Group 338">
                  <a:extLst>
                    <a:ext uri="{FF2B5EF4-FFF2-40B4-BE49-F238E27FC236}">
                      <a16:creationId xmlns:a16="http://schemas.microsoft.com/office/drawing/2014/main" id="{79830F63-1C40-4576-851F-D10F9008A88D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1264410" y="1845476"/>
                  <a:ext cx="2259435" cy="2728193"/>
                  <a:chOff x="6224407" y="1520027"/>
                  <a:chExt cx="2294118" cy="3101186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329" name="Freeform 129">
                    <a:extLst>
                      <a:ext uri="{FF2B5EF4-FFF2-40B4-BE49-F238E27FC236}">
                        <a16:creationId xmlns:a16="http://schemas.microsoft.com/office/drawing/2014/main" id="{DA87724B-B343-4387-A77B-5B80B47EF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0" name="Freeform 130">
                    <a:extLst>
                      <a:ext uri="{FF2B5EF4-FFF2-40B4-BE49-F238E27FC236}">
                        <a16:creationId xmlns:a16="http://schemas.microsoft.com/office/drawing/2014/main" id="{8599488E-A98D-4A63-A620-955D9D0B4B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1" name="Freeform 131">
                    <a:extLst>
                      <a:ext uri="{FF2B5EF4-FFF2-40B4-BE49-F238E27FC236}">
                        <a16:creationId xmlns:a16="http://schemas.microsoft.com/office/drawing/2014/main" id="{7FC71D08-73AC-4B05-9A1E-C2D5A302FC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2" name="Freeform 132">
                    <a:extLst>
                      <a:ext uri="{FF2B5EF4-FFF2-40B4-BE49-F238E27FC236}">
                        <a16:creationId xmlns:a16="http://schemas.microsoft.com/office/drawing/2014/main" id="{170F93F5-9251-4BA3-BC7F-579665D4E4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3" name="Freeform 133">
                    <a:extLst>
                      <a:ext uri="{FF2B5EF4-FFF2-40B4-BE49-F238E27FC236}">
                        <a16:creationId xmlns:a16="http://schemas.microsoft.com/office/drawing/2014/main" id="{5971C642-47C9-4D94-A219-34ED303A0A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4" name="Freeform 134">
                    <a:extLst>
                      <a:ext uri="{FF2B5EF4-FFF2-40B4-BE49-F238E27FC236}">
                        <a16:creationId xmlns:a16="http://schemas.microsoft.com/office/drawing/2014/main" id="{90CEF8FA-3B2D-4B44-8628-7B4E4997BB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Freeform 135">
                    <a:extLst>
                      <a:ext uri="{FF2B5EF4-FFF2-40B4-BE49-F238E27FC236}">
                        <a16:creationId xmlns:a16="http://schemas.microsoft.com/office/drawing/2014/main" id="{5D39AD33-D775-4B20-85BA-F6075EA8BB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Freeform 136">
                    <a:extLst>
                      <a:ext uri="{FF2B5EF4-FFF2-40B4-BE49-F238E27FC236}">
                        <a16:creationId xmlns:a16="http://schemas.microsoft.com/office/drawing/2014/main" id="{0A3CA65A-59AD-4D0D-9E77-B85B35F3BB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Freeform 137">
                    <a:extLst>
                      <a:ext uri="{FF2B5EF4-FFF2-40B4-BE49-F238E27FC236}">
                        <a16:creationId xmlns:a16="http://schemas.microsoft.com/office/drawing/2014/main" id="{585C5CF9-0CA2-41A9-B4A2-95F4425909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Freeform 138">
                    <a:extLst>
                      <a:ext uri="{FF2B5EF4-FFF2-40B4-BE49-F238E27FC236}">
                        <a16:creationId xmlns:a16="http://schemas.microsoft.com/office/drawing/2014/main" id="{0921F475-2A42-4372-9C8F-332230562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Freeform 139">
                    <a:extLst>
                      <a:ext uri="{FF2B5EF4-FFF2-40B4-BE49-F238E27FC236}">
                        <a16:creationId xmlns:a16="http://schemas.microsoft.com/office/drawing/2014/main" id="{E2F7423E-F53C-467F-968F-3CE146A785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Freeform 140">
                    <a:extLst>
                      <a:ext uri="{FF2B5EF4-FFF2-40B4-BE49-F238E27FC236}">
                        <a16:creationId xmlns:a16="http://schemas.microsoft.com/office/drawing/2014/main" id="{D49B6FE2-AC80-4A01-BAB3-299642778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Freeform 141">
                    <a:extLst>
                      <a:ext uri="{FF2B5EF4-FFF2-40B4-BE49-F238E27FC236}">
                        <a16:creationId xmlns:a16="http://schemas.microsoft.com/office/drawing/2014/main" id="{8B7DFA1E-7B12-4B64-AE76-286EDF15A4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Freeform 142">
                    <a:extLst>
                      <a:ext uri="{FF2B5EF4-FFF2-40B4-BE49-F238E27FC236}">
                        <a16:creationId xmlns:a16="http://schemas.microsoft.com/office/drawing/2014/main" id="{1A9F19BB-1D08-421D-828E-F3327E4811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Freeform 143">
                    <a:extLst>
                      <a:ext uri="{FF2B5EF4-FFF2-40B4-BE49-F238E27FC236}">
                        <a16:creationId xmlns:a16="http://schemas.microsoft.com/office/drawing/2014/main" id="{BDB7A15C-1A72-457B-A4F8-9AA49D185D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Rectangle 144">
                    <a:extLst>
                      <a:ext uri="{FF2B5EF4-FFF2-40B4-BE49-F238E27FC236}">
                        <a16:creationId xmlns:a16="http://schemas.microsoft.com/office/drawing/2014/main" id="{6291BB22-C266-459F-921B-D28FDB6B87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Freeform 145">
                    <a:extLst>
                      <a:ext uri="{FF2B5EF4-FFF2-40B4-BE49-F238E27FC236}">
                        <a16:creationId xmlns:a16="http://schemas.microsoft.com/office/drawing/2014/main" id="{3F60A47F-EC67-41A0-821A-42841452D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Freeform 146">
                    <a:extLst>
                      <a:ext uri="{FF2B5EF4-FFF2-40B4-BE49-F238E27FC236}">
                        <a16:creationId xmlns:a16="http://schemas.microsoft.com/office/drawing/2014/main" id="{FCD1D1A6-70AF-4151-B7FE-9743CAA4B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Freeform 147">
                    <a:extLst>
                      <a:ext uri="{FF2B5EF4-FFF2-40B4-BE49-F238E27FC236}">
                        <a16:creationId xmlns:a16="http://schemas.microsoft.com/office/drawing/2014/main" id="{DEF2B99D-EBC9-4B9C-9999-B456C30F44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Freeform 148">
                    <a:extLst>
                      <a:ext uri="{FF2B5EF4-FFF2-40B4-BE49-F238E27FC236}">
                        <a16:creationId xmlns:a16="http://schemas.microsoft.com/office/drawing/2014/main" id="{BA186CA9-19F1-4907-AD56-92E95CA277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Freeform 149">
                    <a:extLst>
                      <a:ext uri="{FF2B5EF4-FFF2-40B4-BE49-F238E27FC236}">
                        <a16:creationId xmlns:a16="http://schemas.microsoft.com/office/drawing/2014/main" id="{3975C660-004A-4FD0-8275-DABC6D5D03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Freeform 150">
                    <a:extLst>
                      <a:ext uri="{FF2B5EF4-FFF2-40B4-BE49-F238E27FC236}">
                        <a16:creationId xmlns:a16="http://schemas.microsoft.com/office/drawing/2014/main" id="{2564CA6B-D02E-4D9F-AB6A-BBA420002B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Freeform 151">
                    <a:extLst>
                      <a:ext uri="{FF2B5EF4-FFF2-40B4-BE49-F238E27FC236}">
                        <a16:creationId xmlns:a16="http://schemas.microsoft.com/office/drawing/2014/main" id="{9D679063-90FE-4899-B9D1-36E4CF1B09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Freeform 152">
                    <a:extLst>
                      <a:ext uri="{FF2B5EF4-FFF2-40B4-BE49-F238E27FC236}">
                        <a16:creationId xmlns:a16="http://schemas.microsoft.com/office/drawing/2014/main" id="{FA2B1064-3D78-49B5-A13F-505A26052D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Freeform 153">
                    <a:extLst>
                      <a:ext uri="{FF2B5EF4-FFF2-40B4-BE49-F238E27FC236}">
                        <a16:creationId xmlns:a16="http://schemas.microsoft.com/office/drawing/2014/main" id="{E0C08420-8B48-4E6C-8644-C4C717E226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Freeform 154">
                    <a:extLst>
                      <a:ext uri="{FF2B5EF4-FFF2-40B4-BE49-F238E27FC236}">
                        <a16:creationId xmlns:a16="http://schemas.microsoft.com/office/drawing/2014/main" id="{3E9A6E8C-8DFC-40B7-85EA-72BA0E8101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Freeform 155">
                    <a:extLst>
                      <a:ext uri="{FF2B5EF4-FFF2-40B4-BE49-F238E27FC236}">
                        <a16:creationId xmlns:a16="http://schemas.microsoft.com/office/drawing/2014/main" id="{7D7DFD15-93F1-4291-886A-7C0C3E43A5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24407" y="1520027"/>
                    <a:ext cx="2265362" cy="2987675"/>
                  </a:xfrm>
                  <a:custGeom>
                    <a:avLst/>
                    <a:gdLst/>
                    <a:ahLst/>
                    <a:cxnLst>
                      <a:cxn ang="0">
                        <a:pos x="295" y="351"/>
                      </a:cxn>
                      <a:cxn ang="0">
                        <a:pos x="339" y="296"/>
                      </a:cxn>
                      <a:cxn ang="0">
                        <a:pos x="362" y="265"/>
                      </a:cxn>
                      <a:cxn ang="0">
                        <a:pos x="377" y="249"/>
                      </a:cxn>
                      <a:cxn ang="0">
                        <a:pos x="403" y="224"/>
                      </a:cxn>
                      <a:cxn ang="0">
                        <a:pos x="411" y="216"/>
                      </a:cxn>
                      <a:cxn ang="0">
                        <a:pos x="427" y="202"/>
                      </a:cxn>
                      <a:cxn ang="0">
                        <a:pos x="458" y="180"/>
                      </a:cxn>
                      <a:cxn ang="0">
                        <a:pos x="477" y="162"/>
                      </a:cxn>
                      <a:cxn ang="0">
                        <a:pos x="512" y="134"/>
                      </a:cxn>
                      <a:cxn ang="0">
                        <a:pos x="530" y="124"/>
                      </a:cxn>
                      <a:cxn ang="0">
                        <a:pos x="558" y="106"/>
                      </a:cxn>
                      <a:cxn ang="0">
                        <a:pos x="583" y="94"/>
                      </a:cxn>
                      <a:cxn ang="0">
                        <a:pos x="620" y="71"/>
                      </a:cxn>
                      <a:cxn ang="0">
                        <a:pos x="662" y="54"/>
                      </a:cxn>
                      <a:cxn ang="0">
                        <a:pos x="704" y="40"/>
                      </a:cxn>
                      <a:cxn ang="0">
                        <a:pos x="735" y="30"/>
                      </a:cxn>
                      <a:cxn ang="0">
                        <a:pos x="758" y="25"/>
                      </a:cxn>
                      <a:cxn ang="0">
                        <a:pos x="759" y="26"/>
                      </a:cxn>
                      <a:cxn ang="0">
                        <a:pos x="785" y="19"/>
                      </a:cxn>
                      <a:cxn ang="0">
                        <a:pos x="800" y="15"/>
                      </a:cxn>
                      <a:cxn ang="0">
                        <a:pos x="820" y="12"/>
                      </a:cxn>
                      <a:cxn ang="0">
                        <a:pos x="870" y="10"/>
                      </a:cxn>
                      <a:cxn ang="0">
                        <a:pos x="906" y="8"/>
                      </a:cxn>
                      <a:cxn ang="0">
                        <a:pos x="880" y="2"/>
                      </a:cxn>
                      <a:cxn ang="0">
                        <a:pos x="860" y="3"/>
                      </a:cxn>
                      <a:cxn ang="0">
                        <a:pos x="836" y="3"/>
                      </a:cxn>
                      <a:cxn ang="0">
                        <a:pos x="793" y="6"/>
                      </a:cxn>
                      <a:cxn ang="0">
                        <a:pos x="772" y="11"/>
                      </a:cxn>
                      <a:cxn ang="0">
                        <a:pos x="753" y="14"/>
                      </a:cxn>
                      <a:cxn ang="0">
                        <a:pos x="685" y="33"/>
                      </a:cxn>
                      <a:cxn ang="0">
                        <a:pos x="652" y="43"/>
                      </a:cxn>
                      <a:cxn ang="0">
                        <a:pos x="635" y="50"/>
                      </a:cxn>
                      <a:cxn ang="0">
                        <a:pos x="605" y="64"/>
                      </a:cxn>
                      <a:cxn ang="0">
                        <a:pos x="569" y="81"/>
                      </a:cxn>
                      <a:cxn ang="0">
                        <a:pos x="547" y="90"/>
                      </a:cxn>
                      <a:cxn ang="0">
                        <a:pos x="500" y="120"/>
                      </a:cxn>
                      <a:cxn ang="0">
                        <a:pos x="454" y="152"/>
                      </a:cxn>
                      <a:cxn ang="0">
                        <a:pos x="418" y="183"/>
                      </a:cxn>
                      <a:cxn ang="0">
                        <a:pos x="399" y="199"/>
                      </a:cxn>
                      <a:cxn ang="0">
                        <a:pos x="372" y="223"/>
                      </a:cxn>
                      <a:cxn ang="0">
                        <a:pos x="333" y="260"/>
                      </a:cxn>
                      <a:cxn ang="0">
                        <a:pos x="303" y="297"/>
                      </a:cxn>
                      <a:cxn ang="0">
                        <a:pos x="252" y="360"/>
                      </a:cxn>
                      <a:cxn ang="0">
                        <a:pos x="200" y="442"/>
                      </a:cxn>
                      <a:cxn ang="0">
                        <a:pos x="184" y="468"/>
                      </a:cxn>
                      <a:cxn ang="0">
                        <a:pos x="168" y="498"/>
                      </a:cxn>
                      <a:cxn ang="0">
                        <a:pos x="143" y="549"/>
                      </a:cxn>
                      <a:cxn ang="0">
                        <a:pos x="99" y="648"/>
                      </a:cxn>
                      <a:cxn ang="0">
                        <a:pos x="68" y="741"/>
                      </a:cxn>
                      <a:cxn ang="0">
                        <a:pos x="38" y="844"/>
                      </a:cxn>
                      <a:cxn ang="0">
                        <a:pos x="0" y="1116"/>
                      </a:cxn>
                      <a:cxn ang="0">
                        <a:pos x="9" y="1197"/>
                      </a:cxn>
                      <a:cxn ang="0">
                        <a:pos x="11" y="1180"/>
                      </a:cxn>
                      <a:cxn ang="0">
                        <a:pos x="15" y="1154"/>
                      </a:cxn>
                      <a:cxn ang="0">
                        <a:pos x="18" y="1114"/>
                      </a:cxn>
                      <a:cxn ang="0">
                        <a:pos x="40" y="988"/>
                      </a:cxn>
                      <a:cxn ang="0">
                        <a:pos x="89" y="767"/>
                      </a:cxn>
                      <a:cxn ang="0">
                        <a:pos x="117" y="681"/>
                      </a:cxn>
                      <a:cxn ang="0">
                        <a:pos x="157" y="582"/>
                      </a:cxn>
                      <a:cxn ang="0">
                        <a:pos x="164" y="564"/>
                      </a:cxn>
                      <a:cxn ang="0">
                        <a:pos x="193" y="510"/>
                      </a:cxn>
                      <a:cxn ang="0">
                        <a:pos x="216" y="471"/>
                      </a:cxn>
                    </a:cxnLst>
                    <a:rect l="0" t="0" r="r" b="b"/>
                    <a:pathLst>
                      <a:path w="913" h="1204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Freeform 156">
                    <a:extLst>
                      <a:ext uri="{FF2B5EF4-FFF2-40B4-BE49-F238E27FC236}">
                        <a16:creationId xmlns:a16="http://schemas.microsoft.com/office/drawing/2014/main" id="{0140F897-86BC-4A87-B498-89E9D1584F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Freeform 157">
                    <a:extLst>
                      <a:ext uri="{FF2B5EF4-FFF2-40B4-BE49-F238E27FC236}">
                        <a16:creationId xmlns:a16="http://schemas.microsoft.com/office/drawing/2014/main" id="{452A149F-D11C-4FEF-97CE-9D414563CE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Freeform 158">
                    <a:extLst>
                      <a:ext uri="{FF2B5EF4-FFF2-40B4-BE49-F238E27FC236}">
                        <a16:creationId xmlns:a16="http://schemas.microsoft.com/office/drawing/2014/main" id="{157CF221-F1DF-46B2-994E-701BC1305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Freeform 159">
                    <a:extLst>
                      <a:ext uri="{FF2B5EF4-FFF2-40B4-BE49-F238E27FC236}">
                        <a16:creationId xmlns:a16="http://schemas.microsoft.com/office/drawing/2014/main" id="{58E69471-22F8-4C7B-A995-4E75F3F451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Freeform 160">
                    <a:extLst>
                      <a:ext uri="{FF2B5EF4-FFF2-40B4-BE49-F238E27FC236}">
                        <a16:creationId xmlns:a16="http://schemas.microsoft.com/office/drawing/2014/main" id="{3A939A01-7925-4858-9984-4D35B24A34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Freeform 161">
                    <a:extLst>
                      <a:ext uri="{FF2B5EF4-FFF2-40B4-BE49-F238E27FC236}">
                        <a16:creationId xmlns:a16="http://schemas.microsoft.com/office/drawing/2014/main" id="{015FCE84-CADA-4E44-B8F6-8EB1570D19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Freeform 162">
                    <a:extLst>
                      <a:ext uri="{FF2B5EF4-FFF2-40B4-BE49-F238E27FC236}">
                        <a16:creationId xmlns:a16="http://schemas.microsoft.com/office/drawing/2014/main" id="{A8BA7DF1-C868-4882-9DC4-7779518746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Freeform 163">
                    <a:extLst>
                      <a:ext uri="{FF2B5EF4-FFF2-40B4-BE49-F238E27FC236}">
                        <a16:creationId xmlns:a16="http://schemas.microsoft.com/office/drawing/2014/main" id="{996EA13C-B64F-4DF5-8718-3041571555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Freeform 164">
                    <a:extLst>
                      <a:ext uri="{FF2B5EF4-FFF2-40B4-BE49-F238E27FC236}">
                        <a16:creationId xmlns:a16="http://schemas.microsoft.com/office/drawing/2014/main" id="{D1409A7B-2A44-40B9-B695-C101A6D4C7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Freeform 165">
                    <a:extLst>
                      <a:ext uri="{FF2B5EF4-FFF2-40B4-BE49-F238E27FC236}">
                        <a16:creationId xmlns:a16="http://schemas.microsoft.com/office/drawing/2014/main" id="{4F6095CE-6B23-4D60-B0EB-BE125E58A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Freeform 166">
                    <a:extLst>
                      <a:ext uri="{FF2B5EF4-FFF2-40B4-BE49-F238E27FC236}">
                        <a16:creationId xmlns:a16="http://schemas.microsoft.com/office/drawing/2014/main" id="{BE3A89B1-9C62-4186-9E5D-55D823AE2E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Freeform 167">
                    <a:extLst>
                      <a:ext uri="{FF2B5EF4-FFF2-40B4-BE49-F238E27FC236}">
                        <a16:creationId xmlns:a16="http://schemas.microsoft.com/office/drawing/2014/main" id="{81506E63-1C22-4667-BD1D-539924C6B0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Freeform 168">
                    <a:extLst>
                      <a:ext uri="{FF2B5EF4-FFF2-40B4-BE49-F238E27FC236}">
                        <a16:creationId xmlns:a16="http://schemas.microsoft.com/office/drawing/2014/main" id="{2DD67323-29C5-4F87-ABF2-DF34440131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306" name="Group 313">
                <a:extLst>
                  <a:ext uri="{FF2B5EF4-FFF2-40B4-BE49-F238E27FC236}">
                    <a16:creationId xmlns:a16="http://schemas.microsoft.com/office/drawing/2014/main" id="{350BB8FB-DC6F-4B4F-8FA3-8997556BDD8E}"/>
                  </a:ext>
                </a:extLst>
              </p:cNvPr>
              <p:cNvGrpSpPr/>
              <p:nvPr/>
            </p:nvGrpSpPr>
            <p:grpSpPr>
              <a:xfrm rot="806963">
                <a:off x="2008129" y="1047000"/>
                <a:ext cx="1683483" cy="1691701"/>
                <a:chOff x="4391025" y="1189038"/>
                <a:chExt cx="1952625" cy="1962150"/>
              </a:xfrm>
            </p:grpSpPr>
            <p:sp>
              <p:nvSpPr>
                <p:cNvPr id="307" name="Freeform 6">
                  <a:extLst>
                    <a:ext uri="{FF2B5EF4-FFF2-40B4-BE49-F238E27FC236}">
                      <a16:creationId xmlns:a16="http://schemas.microsoft.com/office/drawing/2014/main" id="{D3806CDD-E036-47DB-9797-EE5BDEC23D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64" y="216"/>
                    </a:cxn>
                    <a:cxn ang="0">
                      <a:pos x="216" y="163"/>
                    </a:cxn>
                    <a:cxn ang="0">
                      <a:pos x="52" y="0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16" h="216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7">
                  <a:extLst>
                    <a:ext uri="{FF2B5EF4-FFF2-40B4-BE49-F238E27FC236}">
                      <a16:creationId xmlns:a16="http://schemas.microsoft.com/office/drawing/2014/main" id="{9C203E42-410C-40AF-9F0F-12684AC82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64" y="216"/>
                    </a:cxn>
                    <a:cxn ang="0">
                      <a:pos x="216" y="163"/>
                    </a:cxn>
                    <a:cxn ang="0">
                      <a:pos x="52" y="0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16" h="216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8">
                  <a:extLst>
                    <a:ext uri="{FF2B5EF4-FFF2-40B4-BE49-F238E27FC236}">
                      <a16:creationId xmlns:a16="http://schemas.microsoft.com/office/drawing/2014/main" id="{2159317D-1F71-46E2-ADD4-B9FD6078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025" y="1874838"/>
                  <a:ext cx="1284288" cy="1276350"/>
                </a:xfrm>
                <a:custGeom>
                  <a:avLst/>
                  <a:gdLst/>
                  <a:ahLst/>
                  <a:cxnLst>
                    <a:cxn ang="0">
                      <a:pos x="1114" y="270"/>
                    </a:cxn>
                    <a:cxn ang="0">
                      <a:pos x="140" y="268"/>
                    </a:cxn>
                    <a:cxn ang="0">
                      <a:pos x="0" y="479"/>
                    </a:cxn>
                    <a:cxn ang="0">
                      <a:pos x="766" y="624"/>
                    </a:cxn>
                    <a:cxn ang="0">
                      <a:pos x="922" y="1388"/>
                    </a:cxn>
                    <a:cxn ang="0">
                      <a:pos x="1130" y="1245"/>
                    </a:cxn>
                    <a:cxn ang="0">
                      <a:pos x="1114" y="270"/>
                    </a:cxn>
                  </a:cxnLst>
                  <a:rect l="0" t="0" r="r" b="b"/>
                  <a:pathLst>
                    <a:path w="1395" h="1388">
                      <a:moveTo>
                        <a:pt x="1114" y="270"/>
                      </a:moveTo>
                      <a:cubicBezTo>
                        <a:pt x="841" y="1"/>
                        <a:pt x="405" y="0"/>
                        <a:pt x="140" y="268"/>
                      </a:cubicBezTo>
                      <a:cubicBezTo>
                        <a:pt x="79" y="331"/>
                        <a:pt x="32" y="402"/>
                        <a:pt x="0" y="479"/>
                      </a:cubicBezTo>
                      <a:cubicBezTo>
                        <a:pt x="251" y="369"/>
                        <a:pt x="556" y="417"/>
                        <a:pt x="766" y="624"/>
                      </a:cubicBezTo>
                      <a:cubicBezTo>
                        <a:pt x="976" y="831"/>
                        <a:pt x="1028" y="1136"/>
                        <a:pt x="922" y="1388"/>
                      </a:cubicBezTo>
                      <a:cubicBezTo>
                        <a:pt x="998" y="1355"/>
                        <a:pt x="1069" y="1307"/>
                        <a:pt x="1130" y="1245"/>
                      </a:cubicBezTo>
                      <a:cubicBezTo>
                        <a:pt x="1395" y="976"/>
                        <a:pt x="1388" y="540"/>
                        <a:pt x="1114" y="270"/>
                      </a:cubicBezTo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10">
                  <a:extLst>
                    <a:ext uri="{FF2B5EF4-FFF2-40B4-BE49-F238E27FC236}">
                      <a16:creationId xmlns:a16="http://schemas.microsoft.com/office/drawing/2014/main" id="{75E747DE-1669-4DC1-82C7-2997AFFF5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4575" y="1189038"/>
                  <a:ext cx="1489075" cy="1501775"/>
                </a:xfrm>
                <a:custGeom>
                  <a:avLst/>
                  <a:gdLst/>
                  <a:ahLst/>
                  <a:cxnLst>
                    <a:cxn ang="0">
                      <a:pos x="462" y="557"/>
                    </a:cxn>
                    <a:cxn ang="0">
                      <a:pos x="0" y="1288"/>
                    </a:cxn>
                    <a:cxn ang="0">
                      <a:pos x="201" y="1433"/>
                    </a:cxn>
                    <a:cxn ang="0">
                      <a:pos x="349" y="1632"/>
                    </a:cxn>
                    <a:cxn ang="0">
                      <a:pos x="1073" y="1160"/>
                    </a:cxn>
                    <a:cxn ang="0">
                      <a:pos x="1589" y="24"/>
                    </a:cxn>
                    <a:cxn ang="0">
                      <a:pos x="462" y="557"/>
                    </a:cxn>
                  </a:cxnLst>
                  <a:rect l="0" t="0" r="r" b="b"/>
                  <a:pathLst>
                    <a:path w="1618" h="1632">
                      <a:moveTo>
                        <a:pt x="462" y="557"/>
                      </a:moveTo>
                      <a:cubicBezTo>
                        <a:pt x="236" y="786"/>
                        <a:pt x="78" y="1044"/>
                        <a:pt x="0" y="1288"/>
                      </a:cubicBezTo>
                      <a:cubicBezTo>
                        <a:pt x="72" y="1325"/>
                        <a:pt x="140" y="1373"/>
                        <a:pt x="201" y="1433"/>
                      </a:cubicBezTo>
                      <a:cubicBezTo>
                        <a:pt x="262" y="1493"/>
                        <a:pt x="311" y="1560"/>
                        <a:pt x="349" y="1632"/>
                      </a:cubicBezTo>
                      <a:cubicBezTo>
                        <a:pt x="591" y="1550"/>
                        <a:pt x="847" y="1389"/>
                        <a:pt x="1073" y="1160"/>
                      </a:cubicBezTo>
                      <a:cubicBezTo>
                        <a:pt x="1432" y="796"/>
                        <a:pt x="1618" y="358"/>
                        <a:pt x="1589" y="24"/>
                      </a:cubicBezTo>
                      <a:cubicBezTo>
                        <a:pt x="1255" y="0"/>
                        <a:pt x="820" y="193"/>
                        <a:pt x="462" y="557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11">
                  <a:extLst>
                    <a:ext uri="{FF2B5EF4-FFF2-40B4-BE49-F238E27FC236}">
                      <a16:creationId xmlns:a16="http://schemas.microsoft.com/office/drawing/2014/main" id="{457C6442-1E29-43E0-B51A-64A9B532D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200" y="1208088"/>
                  <a:ext cx="1314450" cy="1482725"/>
                </a:xfrm>
                <a:custGeom>
                  <a:avLst/>
                  <a:gdLst/>
                  <a:ahLst/>
                  <a:cxnLst>
                    <a:cxn ang="0">
                      <a:pos x="1399" y="2"/>
                    </a:cxn>
                    <a:cxn ang="0">
                      <a:pos x="0" y="1401"/>
                    </a:cxn>
                    <a:cxn ang="0">
                      <a:pos x="11" y="1411"/>
                    </a:cxn>
                    <a:cxn ang="0">
                      <a:pos x="159" y="1610"/>
                    </a:cxn>
                    <a:cxn ang="0">
                      <a:pos x="883" y="1138"/>
                    </a:cxn>
                    <a:cxn ang="0">
                      <a:pos x="1399" y="2"/>
                    </a:cxn>
                  </a:cxnLst>
                  <a:rect l="0" t="0" r="r" b="b"/>
                  <a:pathLst>
                    <a:path w="1428" h="1610">
                      <a:moveTo>
                        <a:pt x="1399" y="2"/>
                      </a:moveTo>
                      <a:cubicBezTo>
                        <a:pt x="1361" y="0"/>
                        <a:pt x="0" y="1401"/>
                        <a:pt x="0" y="1401"/>
                      </a:cubicBezTo>
                      <a:cubicBezTo>
                        <a:pt x="4" y="1405"/>
                        <a:pt x="7" y="1408"/>
                        <a:pt x="11" y="1411"/>
                      </a:cubicBezTo>
                      <a:cubicBezTo>
                        <a:pt x="72" y="1471"/>
                        <a:pt x="121" y="1538"/>
                        <a:pt x="159" y="1610"/>
                      </a:cubicBezTo>
                      <a:cubicBezTo>
                        <a:pt x="401" y="1528"/>
                        <a:pt x="657" y="1367"/>
                        <a:pt x="883" y="1138"/>
                      </a:cubicBezTo>
                      <a:cubicBezTo>
                        <a:pt x="1242" y="774"/>
                        <a:pt x="1428" y="336"/>
                        <a:pt x="1399" y="2"/>
                      </a:cubicBezTo>
                    </a:path>
                  </a:pathLst>
                </a:custGeom>
                <a:solidFill>
                  <a:srgbClr val="CFCF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12">
                  <a:extLst>
                    <a:ext uri="{FF2B5EF4-FFF2-40B4-BE49-F238E27FC236}">
                      <a16:creationId xmlns:a16="http://schemas.microsoft.com/office/drawing/2014/main" id="{A346BD0F-33FA-4F7D-86AC-BB9EF15BD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4887" y="2097088"/>
                  <a:ext cx="630238" cy="638175"/>
                </a:xfrm>
                <a:custGeom>
                  <a:avLst/>
                  <a:gdLst/>
                  <a:ahLst/>
                  <a:cxnLst>
                    <a:cxn ang="0">
                      <a:pos x="276" y="282"/>
                    </a:cxn>
                    <a:cxn ang="0">
                      <a:pos x="0" y="694"/>
                    </a:cxn>
                    <a:cxn ang="0">
                      <a:pos x="407" y="411"/>
                    </a:cxn>
                    <a:cxn ang="0">
                      <a:pos x="684" y="0"/>
                    </a:cxn>
                    <a:cxn ang="0">
                      <a:pos x="276" y="282"/>
                    </a:cxn>
                  </a:cxnLst>
                  <a:rect l="0" t="0" r="r" b="b"/>
                  <a:pathLst>
                    <a:path w="684" h="694">
                      <a:moveTo>
                        <a:pt x="276" y="282"/>
                      </a:moveTo>
                      <a:cubicBezTo>
                        <a:pt x="127" y="433"/>
                        <a:pt x="24" y="591"/>
                        <a:pt x="0" y="694"/>
                      </a:cubicBezTo>
                      <a:cubicBezTo>
                        <a:pt x="102" y="668"/>
                        <a:pt x="258" y="563"/>
                        <a:pt x="407" y="411"/>
                      </a:cubicBezTo>
                      <a:cubicBezTo>
                        <a:pt x="556" y="260"/>
                        <a:pt x="659" y="103"/>
                        <a:pt x="684" y="0"/>
                      </a:cubicBezTo>
                      <a:cubicBezTo>
                        <a:pt x="581" y="26"/>
                        <a:pt x="425" y="131"/>
                        <a:pt x="276" y="282"/>
                      </a:cubicBezTo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23">
                  <a:extLst>
                    <a:ext uri="{FF2B5EF4-FFF2-40B4-BE49-F238E27FC236}">
                      <a16:creationId xmlns:a16="http://schemas.microsoft.com/office/drawing/2014/main" id="{07671C20-0C35-45D2-84B3-F646C28587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7225" y="1328738"/>
                  <a:ext cx="468313" cy="468313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2" y="28"/>
                    </a:cxn>
                    <a:cxn ang="0">
                      <a:pos x="479" y="509"/>
                    </a:cxn>
                    <a:cxn ang="0">
                      <a:pos x="509" y="446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09" h="509">
                      <a:moveTo>
                        <a:pt x="57" y="0"/>
                      </a:moveTo>
                      <a:cubicBezTo>
                        <a:pt x="24" y="15"/>
                        <a:pt x="2" y="28"/>
                        <a:pt x="2" y="28"/>
                      </a:cubicBezTo>
                      <a:cubicBezTo>
                        <a:pt x="0" y="28"/>
                        <a:pt x="288" y="254"/>
                        <a:pt x="479" y="509"/>
                      </a:cubicBezTo>
                      <a:cubicBezTo>
                        <a:pt x="479" y="509"/>
                        <a:pt x="503" y="462"/>
                        <a:pt x="509" y="446"/>
                      </a:cubicBezTo>
                      <a:cubicBezTo>
                        <a:pt x="505" y="287"/>
                        <a:pt x="274" y="7"/>
                        <a:pt x="57" y="0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31">
                  <a:extLst>
                    <a:ext uri="{FF2B5EF4-FFF2-40B4-BE49-F238E27FC236}">
                      <a16:creationId xmlns:a16="http://schemas.microsoft.com/office/drawing/2014/main" id="{0BDBF810-5B84-47EF-894F-A5023DD91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19200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Oval 32">
                  <a:extLst>
                    <a:ext uri="{FF2B5EF4-FFF2-40B4-BE49-F238E27FC236}">
                      <a16:creationId xmlns:a16="http://schemas.microsoft.com/office/drawing/2014/main" id="{A24F46EC-551F-4F18-99A9-8FFC7632B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6" name="Freeform 33">
                  <a:extLst>
                    <a:ext uri="{FF2B5EF4-FFF2-40B4-BE49-F238E27FC236}">
                      <a16:creationId xmlns:a16="http://schemas.microsoft.com/office/drawing/2014/main" id="{9C286AD9-39E0-469D-B2B4-57C4F31AC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7" name="Oval 34">
                  <a:extLst>
                    <a:ext uri="{FF2B5EF4-FFF2-40B4-BE49-F238E27FC236}">
                      <a16:creationId xmlns:a16="http://schemas.microsoft.com/office/drawing/2014/main" id="{9A97B21C-6A1D-4192-9F6B-C6C27CF851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Freeform 35">
                  <a:extLst>
                    <a:ext uri="{FF2B5EF4-FFF2-40B4-BE49-F238E27FC236}">
                      <a16:creationId xmlns:a16="http://schemas.microsoft.com/office/drawing/2014/main" id="{13ADB4C4-4443-45AC-B869-E8F267FFE3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Freeform 36">
                  <a:extLst>
                    <a:ext uri="{FF2B5EF4-FFF2-40B4-BE49-F238E27FC236}">
                      <a16:creationId xmlns:a16="http://schemas.microsoft.com/office/drawing/2014/main" id="{D553842E-2A4C-4135-96F4-1F6A6F0C5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237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Freeform 37">
                  <a:extLst>
                    <a:ext uri="{FF2B5EF4-FFF2-40B4-BE49-F238E27FC236}">
                      <a16:creationId xmlns:a16="http://schemas.microsoft.com/office/drawing/2014/main" id="{2029CB0B-7233-40E8-8475-17FF85E161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6662" y="1222375"/>
                  <a:ext cx="4763" cy="1158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3" y="62"/>
                    </a:cxn>
                    <a:cxn ang="0">
                      <a:pos x="0" y="126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126">
                      <a:moveTo>
                        <a:pt x="1" y="0"/>
                      </a:moveTo>
                      <a:cubicBezTo>
                        <a:pt x="2" y="20"/>
                        <a:pt x="3" y="41"/>
                        <a:pt x="3" y="62"/>
                      </a:cubicBezTo>
                      <a:cubicBezTo>
                        <a:pt x="3" y="83"/>
                        <a:pt x="2" y="104"/>
                        <a:pt x="0" y="126"/>
                      </a:cubicBezTo>
                      <a:cubicBezTo>
                        <a:pt x="4" y="83"/>
                        <a:pt x="4" y="41"/>
                        <a:pt x="1" y="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1" name="Freeform 38">
                  <a:extLst>
                    <a:ext uri="{FF2B5EF4-FFF2-40B4-BE49-F238E27FC236}">
                      <a16:creationId xmlns:a16="http://schemas.microsoft.com/office/drawing/2014/main" id="{AD9ACB5D-32EE-49D9-A9C8-80E399525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662" y="1211263"/>
                  <a:ext cx="3175" cy="68263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4" y="74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74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3" y="25"/>
                        <a:pt x="4" y="49"/>
                        <a:pt x="4" y="74"/>
                      </a:cubicBezTo>
                      <a:cubicBezTo>
                        <a:pt x="4" y="53"/>
                        <a:pt x="3" y="3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7"/>
                        <a:pt x="1" y="4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735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Freeform 40">
                  <a:extLst>
                    <a:ext uri="{FF2B5EF4-FFF2-40B4-BE49-F238E27FC236}">
                      <a16:creationId xmlns:a16="http://schemas.microsoft.com/office/drawing/2014/main" id="{4507030F-EAC0-4C14-87F5-00280826C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662" y="1338263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Freeform 41">
                  <a:extLst>
                    <a:ext uri="{FF2B5EF4-FFF2-40B4-BE49-F238E27FC236}">
                      <a16:creationId xmlns:a16="http://schemas.microsoft.com/office/drawing/2014/main" id="{D2A476BE-B3DA-4F7E-94AE-452F9F4F6E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75250" y="1797050"/>
                  <a:ext cx="1001713" cy="893763"/>
                </a:xfrm>
                <a:custGeom>
                  <a:avLst/>
                  <a:gdLst/>
                  <a:ahLst/>
                  <a:cxnLst>
                    <a:cxn ang="0">
                      <a:pos x="72" y="943"/>
                    </a:cxn>
                    <a:cxn ang="0">
                      <a:pos x="0" y="970"/>
                    </a:cxn>
                    <a:cxn ang="0">
                      <a:pos x="0" y="970"/>
                    </a:cxn>
                    <a:cxn ang="0">
                      <a:pos x="72" y="943"/>
                    </a:cxn>
                    <a:cxn ang="0">
                      <a:pos x="72" y="943"/>
                    </a:cxn>
                    <a:cxn ang="0">
                      <a:pos x="1088" y="0"/>
                    </a:cxn>
                    <a:cxn ang="0">
                      <a:pos x="724" y="498"/>
                    </a:cxn>
                    <a:cxn ang="0">
                      <a:pos x="1088" y="0"/>
                    </a:cxn>
                    <a:cxn ang="0">
                      <a:pos x="1088" y="0"/>
                    </a:cxn>
                  </a:cxnLst>
                  <a:rect l="0" t="0" r="r" b="b"/>
                  <a:pathLst>
                    <a:path w="1088" h="970">
                      <a:moveTo>
                        <a:pt x="72" y="943"/>
                      </a:moveTo>
                      <a:cubicBezTo>
                        <a:pt x="48" y="953"/>
                        <a:pt x="24" y="962"/>
                        <a:pt x="0" y="970"/>
                      </a:cubicBezTo>
                      <a:cubicBezTo>
                        <a:pt x="0" y="970"/>
                        <a:pt x="0" y="970"/>
                        <a:pt x="0" y="970"/>
                      </a:cubicBezTo>
                      <a:cubicBezTo>
                        <a:pt x="24" y="962"/>
                        <a:pt x="48" y="953"/>
                        <a:pt x="72" y="943"/>
                      </a:cubicBezTo>
                      <a:cubicBezTo>
                        <a:pt x="72" y="943"/>
                        <a:pt x="72" y="943"/>
                        <a:pt x="72" y="943"/>
                      </a:cubicBezTo>
                      <a:moveTo>
                        <a:pt x="1088" y="0"/>
                      </a:moveTo>
                      <a:cubicBezTo>
                        <a:pt x="1001" y="170"/>
                        <a:pt x="879" y="341"/>
                        <a:pt x="724" y="498"/>
                      </a:cubicBezTo>
                      <a:cubicBezTo>
                        <a:pt x="879" y="341"/>
                        <a:pt x="1001" y="170"/>
                        <a:pt x="1088" y="0"/>
                      </a:cubicBezTo>
                      <a:cubicBezTo>
                        <a:pt x="1088" y="0"/>
                        <a:pt x="1088" y="0"/>
                        <a:pt x="1088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Freeform 42">
                  <a:extLst>
                    <a:ext uri="{FF2B5EF4-FFF2-40B4-BE49-F238E27FC236}">
                      <a16:creationId xmlns:a16="http://schemas.microsoft.com/office/drawing/2014/main" id="{D263101C-C0B5-4E3E-BDD2-B517D8006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1925" y="2493963"/>
                  <a:ext cx="317500" cy="171450"/>
                </a:xfrm>
                <a:custGeom>
                  <a:avLst/>
                  <a:gdLst/>
                  <a:ahLst/>
                  <a:cxnLst>
                    <a:cxn ang="0">
                      <a:pos x="344" y="0"/>
                    </a:cxn>
                    <a:cxn ang="0">
                      <a:pos x="0" y="186"/>
                    </a:cxn>
                    <a:cxn ang="0">
                      <a:pos x="0" y="186"/>
                    </a:cxn>
                    <a:cxn ang="0">
                      <a:pos x="344" y="0"/>
                    </a:cxn>
                  </a:cxnLst>
                  <a:rect l="0" t="0" r="r" b="b"/>
                  <a:pathLst>
                    <a:path w="344" h="186">
                      <a:moveTo>
                        <a:pt x="344" y="0"/>
                      </a:moveTo>
                      <a:cubicBezTo>
                        <a:pt x="230" y="79"/>
                        <a:pt x="114" y="141"/>
                        <a:pt x="0" y="186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114" y="141"/>
                        <a:pt x="230" y="79"/>
                        <a:pt x="344" y="0"/>
                      </a:cubicBezTo>
                    </a:path>
                  </a:pathLst>
                </a:custGeom>
                <a:solidFill>
                  <a:srgbClr val="2645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Freeform 14">
                  <a:extLst>
                    <a:ext uri="{FF2B5EF4-FFF2-40B4-BE49-F238E27FC236}">
                      <a16:creationId xmlns:a16="http://schemas.microsoft.com/office/drawing/2014/main" id="{751F3C92-8127-4A3A-8452-03CB00F8DB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023" y="1203327"/>
                  <a:ext cx="541338" cy="539750"/>
                </a:xfrm>
                <a:custGeom>
                  <a:avLst/>
                  <a:gdLst/>
                  <a:ahLst/>
                  <a:cxnLst>
                    <a:cxn ang="0">
                      <a:pos x="0" y="142"/>
                    </a:cxn>
                    <a:cxn ang="0">
                      <a:pos x="233" y="357"/>
                    </a:cxn>
                    <a:cxn ang="0">
                      <a:pos x="452" y="587"/>
                    </a:cxn>
                    <a:cxn ang="0">
                      <a:pos x="573" y="12"/>
                    </a:cxn>
                    <a:cxn ang="0">
                      <a:pos x="0" y="142"/>
                    </a:cxn>
                  </a:cxnLst>
                  <a:rect l="0" t="0" r="r" b="b"/>
                  <a:pathLst>
                    <a:path w="588" h="587">
                      <a:moveTo>
                        <a:pt x="0" y="142"/>
                      </a:moveTo>
                      <a:cubicBezTo>
                        <a:pt x="79" y="210"/>
                        <a:pt x="157" y="281"/>
                        <a:pt x="233" y="357"/>
                      </a:cubicBezTo>
                      <a:cubicBezTo>
                        <a:pt x="310" y="433"/>
                        <a:pt x="383" y="510"/>
                        <a:pt x="452" y="587"/>
                      </a:cubicBezTo>
                      <a:cubicBezTo>
                        <a:pt x="546" y="384"/>
                        <a:pt x="588" y="184"/>
                        <a:pt x="573" y="12"/>
                      </a:cubicBezTo>
                      <a:cubicBezTo>
                        <a:pt x="401" y="0"/>
                        <a:pt x="202" y="45"/>
                        <a:pt x="0" y="142"/>
                      </a:cubicBezTo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8" name="Group 460">
              <a:extLst>
                <a:ext uri="{FF2B5EF4-FFF2-40B4-BE49-F238E27FC236}">
                  <a16:creationId xmlns:a16="http://schemas.microsoft.com/office/drawing/2014/main" id="{B6EC3804-126A-4700-AD73-EAC691C6B10F}"/>
                </a:ext>
              </a:extLst>
            </p:cNvPr>
            <p:cNvGrpSpPr/>
            <p:nvPr/>
          </p:nvGrpSpPr>
          <p:grpSpPr>
            <a:xfrm flipH="1">
              <a:off x="3759045" y="1780201"/>
              <a:ext cx="1104409" cy="1203479"/>
              <a:chOff x="654280" y="1047000"/>
              <a:chExt cx="3037332" cy="3309787"/>
            </a:xfrm>
          </p:grpSpPr>
          <p:grpSp>
            <p:nvGrpSpPr>
              <p:cNvPr id="162" name="Group 461">
                <a:extLst>
                  <a:ext uri="{FF2B5EF4-FFF2-40B4-BE49-F238E27FC236}">
                    <a16:creationId xmlns:a16="http://schemas.microsoft.com/office/drawing/2014/main" id="{3A448690-DF82-45FC-A1C9-0EF1FD4AAC5E}"/>
                  </a:ext>
                </a:extLst>
              </p:cNvPr>
              <p:cNvGrpSpPr/>
              <p:nvPr/>
            </p:nvGrpSpPr>
            <p:grpSpPr>
              <a:xfrm>
                <a:off x="654280" y="2079826"/>
                <a:ext cx="3024555" cy="2276961"/>
                <a:chOff x="604505" y="1981058"/>
                <a:chExt cx="3153719" cy="2374200"/>
              </a:xfrm>
            </p:grpSpPr>
            <p:grpSp>
              <p:nvGrpSpPr>
                <p:cNvPr id="183" name="Group 483">
                  <a:extLst>
                    <a:ext uri="{FF2B5EF4-FFF2-40B4-BE49-F238E27FC236}">
                      <a16:creationId xmlns:a16="http://schemas.microsoft.com/office/drawing/2014/main" id="{3433BEC2-2EE7-4D55-A557-3125665EB3F6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773232" y="1812331"/>
                  <a:ext cx="2374200" cy="2711653"/>
                  <a:chOff x="6326188" y="1654175"/>
                  <a:chExt cx="2410644" cy="3082384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265" name="Freeform 129">
                    <a:extLst>
                      <a:ext uri="{FF2B5EF4-FFF2-40B4-BE49-F238E27FC236}">
                        <a16:creationId xmlns:a16="http://schemas.microsoft.com/office/drawing/2014/main" id="{5F266785-56C6-413D-8BE6-AEFCE646D4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6" name="Freeform 130">
                    <a:extLst>
                      <a:ext uri="{FF2B5EF4-FFF2-40B4-BE49-F238E27FC236}">
                        <a16:creationId xmlns:a16="http://schemas.microsoft.com/office/drawing/2014/main" id="{CF241F81-5510-4113-AE33-70627163D3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7" name="Freeform 131">
                    <a:extLst>
                      <a:ext uri="{FF2B5EF4-FFF2-40B4-BE49-F238E27FC236}">
                        <a16:creationId xmlns:a16="http://schemas.microsoft.com/office/drawing/2014/main" id="{3E786861-0A3F-47D5-A2CD-BC176E55FB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8" name="Freeform 132">
                    <a:extLst>
                      <a:ext uri="{FF2B5EF4-FFF2-40B4-BE49-F238E27FC236}">
                        <a16:creationId xmlns:a16="http://schemas.microsoft.com/office/drawing/2014/main" id="{D2F10327-2704-4093-8702-1BF894315C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9" name="Freeform 133">
                    <a:extLst>
                      <a:ext uri="{FF2B5EF4-FFF2-40B4-BE49-F238E27FC236}">
                        <a16:creationId xmlns:a16="http://schemas.microsoft.com/office/drawing/2014/main" id="{E67BDE54-574C-4CF3-A61B-16EBD5C89E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0" name="Freeform 134">
                    <a:extLst>
                      <a:ext uri="{FF2B5EF4-FFF2-40B4-BE49-F238E27FC236}">
                        <a16:creationId xmlns:a16="http://schemas.microsoft.com/office/drawing/2014/main" id="{1AFFE912-FCA8-4579-BB4B-B8808AC65C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1" name="Freeform 135">
                    <a:extLst>
                      <a:ext uri="{FF2B5EF4-FFF2-40B4-BE49-F238E27FC236}">
                        <a16:creationId xmlns:a16="http://schemas.microsoft.com/office/drawing/2014/main" id="{6BF2B47A-2EF9-41F4-8F02-0739212059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2" name="Freeform 136">
                    <a:extLst>
                      <a:ext uri="{FF2B5EF4-FFF2-40B4-BE49-F238E27FC236}">
                        <a16:creationId xmlns:a16="http://schemas.microsoft.com/office/drawing/2014/main" id="{F4367F4F-C1C8-415D-8933-08F826CD3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3" name="Freeform 137">
                    <a:extLst>
                      <a:ext uri="{FF2B5EF4-FFF2-40B4-BE49-F238E27FC236}">
                        <a16:creationId xmlns:a16="http://schemas.microsoft.com/office/drawing/2014/main" id="{171D25E7-E027-41CB-8A37-14A9BFB962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4" name="Freeform 138">
                    <a:extLst>
                      <a:ext uri="{FF2B5EF4-FFF2-40B4-BE49-F238E27FC236}">
                        <a16:creationId xmlns:a16="http://schemas.microsoft.com/office/drawing/2014/main" id="{024A8F4B-DEED-4169-B729-79E716717A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5" name="Freeform 139">
                    <a:extLst>
                      <a:ext uri="{FF2B5EF4-FFF2-40B4-BE49-F238E27FC236}">
                        <a16:creationId xmlns:a16="http://schemas.microsoft.com/office/drawing/2014/main" id="{6F2F8244-C8B4-4977-A618-7B7FD9A081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6" name="Freeform 140">
                    <a:extLst>
                      <a:ext uri="{FF2B5EF4-FFF2-40B4-BE49-F238E27FC236}">
                        <a16:creationId xmlns:a16="http://schemas.microsoft.com/office/drawing/2014/main" id="{EBAB30DD-106F-474C-8178-7533ECF7F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7" name="Freeform 141">
                    <a:extLst>
                      <a:ext uri="{FF2B5EF4-FFF2-40B4-BE49-F238E27FC236}">
                        <a16:creationId xmlns:a16="http://schemas.microsoft.com/office/drawing/2014/main" id="{4C96554A-566C-49D5-B287-B5E80C35E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8" name="Freeform 142">
                    <a:extLst>
                      <a:ext uri="{FF2B5EF4-FFF2-40B4-BE49-F238E27FC236}">
                        <a16:creationId xmlns:a16="http://schemas.microsoft.com/office/drawing/2014/main" id="{EB320215-5305-41FD-B8EB-40A690F1C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9" name="Freeform 143">
                    <a:extLst>
                      <a:ext uri="{FF2B5EF4-FFF2-40B4-BE49-F238E27FC236}">
                        <a16:creationId xmlns:a16="http://schemas.microsoft.com/office/drawing/2014/main" id="{4CB0DF98-CF30-4778-B074-A720F80187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0" name="Rectangle 144">
                    <a:extLst>
                      <a:ext uri="{FF2B5EF4-FFF2-40B4-BE49-F238E27FC236}">
                        <a16:creationId xmlns:a16="http://schemas.microsoft.com/office/drawing/2014/main" id="{071D396F-D3BE-414C-B021-27E5553F0A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1" name="Freeform 145">
                    <a:extLst>
                      <a:ext uri="{FF2B5EF4-FFF2-40B4-BE49-F238E27FC236}">
                        <a16:creationId xmlns:a16="http://schemas.microsoft.com/office/drawing/2014/main" id="{37E482D7-129E-4E69-AD27-256CCDC3B7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2" name="Freeform 146">
                    <a:extLst>
                      <a:ext uri="{FF2B5EF4-FFF2-40B4-BE49-F238E27FC236}">
                        <a16:creationId xmlns:a16="http://schemas.microsoft.com/office/drawing/2014/main" id="{B91F5BBB-AB23-4EED-A35B-D15C69D4D2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3" name="Freeform 147">
                    <a:extLst>
                      <a:ext uri="{FF2B5EF4-FFF2-40B4-BE49-F238E27FC236}">
                        <a16:creationId xmlns:a16="http://schemas.microsoft.com/office/drawing/2014/main" id="{CB3A28C0-115A-4170-8F93-DB9F3F2BB3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4" name="Freeform 148">
                    <a:extLst>
                      <a:ext uri="{FF2B5EF4-FFF2-40B4-BE49-F238E27FC236}">
                        <a16:creationId xmlns:a16="http://schemas.microsoft.com/office/drawing/2014/main" id="{E5284688-FAFB-4F47-A075-B6F99D469E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5" name="Freeform 149">
                    <a:extLst>
                      <a:ext uri="{FF2B5EF4-FFF2-40B4-BE49-F238E27FC236}">
                        <a16:creationId xmlns:a16="http://schemas.microsoft.com/office/drawing/2014/main" id="{7AC1416E-C71B-4667-B13D-16D37CDF0C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6" name="Freeform 150">
                    <a:extLst>
                      <a:ext uri="{FF2B5EF4-FFF2-40B4-BE49-F238E27FC236}">
                        <a16:creationId xmlns:a16="http://schemas.microsoft.com/office/drawing/2014/main" id="{881CC692-04BC-4631-9F93-27CED0CCBC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7" name="Freeform 151">
                    <a:extLst>
                      <a:ext uri="{FF2B5EF4-FFF2-40B4-BE49-F238E27FC236}">
                        <a16:creationId xmlns:a16="http://schemas.microsoft.com/office/drawing/2014/main" id="{5DD52A91-40C0-4FEA-95EA-D6488DD624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8" name="Freeform 152">
                    <a:extLst>
                      <a:ext uri="{FF2B5EF4-FFF2-40B4-BE49-F238E27FC236}">
                        <a16:creationId xmlns:a16="http://schemas.microsoft.com/office/drawing/2014/main" id="{149503B9-204E-4FEF-B4F0-87A532AF69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9" name="Freeform 153">
                    <a:extLst>
                      <a:ext uri="{FF2B5EF4-FFF2-40B4-BE49-F238E27FC236}">
                        <a16:creationId xmlns:a16="http://schemas.microsoft.com/office/drawing/2014/main" id="{2F756D1F-7357-4196-A1AA-4F654F08FE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0" name="Freeform 154">
                    <a:extLst>
                      <a:ext uri="{FF2B5EF4-FFF2-40B4-BE49-F238E27FC236}">
                        <a16:creationId xmlns:a16="http://schemas.microsoft.com/office/drawing/2014/main" id="{718E1D8D-DF81-4DA0-B7EC-08DC12CFAE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1" name="Freeform 155">
                    <a:extLst>
                      <a:ext uri="{FF2B5EF4-FFF2-40B4-BE49-F238E27FC236}">
                        <a16:creationId xmlns:a16="http://schemas.microsoft.com/office/drawing/2014/main" id="{20E331CE-1EA5-461C-90D1-6862591B79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71470" y="1748884"/>
                    <a:ext cx="2265362" cy="2987675"/>
                  </a:xfrm>
                  <a:custGeom>
                    <a:avLst/>
                    <a:gdLst/>
                    <a:ahLst/>
                    <a:cxnLst>
                      <a:cxn ang="0">
                        <a:pos x="295" y="351"/>
                      </a:cxn>
                      <a:cxn ang="0">
                        <a:pos x="339" y="296"/>
                      </a:cxn>
                      <a:cxn ang="0">
                        <a:pos x="362" y="265"/>
                      </a:cxn>
                      <a:cxn ang="0">
                        <a:pos x="377" y="249"/>
                      </a:cxn>
                      <a:cxn ang="0">
                        <a:pos x="403" y="224"/>
                      </a:cxn>
                      <a:cxn ang="0">
                        <a:pos x="411" y="216"/>
                      </a:cxn>
                      <a:cxn ang="0">
                        <a:pos x="427" y="202"/>
                      </a:cxn>
                      <a:cxn ang="0">
                        <a:pos x="458" y="180"/>
                      </a:cxn>
                      <a:cxn ang="0">
                        <a:pos x="477" y="162"/>
                      </a:cxn>
                      <a:cxn ang="0">
                        <a:pos x="512" y="134"/>
                      </a:cxn>
                      <a:cxn ang="0">
                        <a:pos x="530" y="124"/>
                      </a:cxn>
                      <a:cxn ang="0">
                        <a:pos x="558" y="106"/>
                      </a:cxn>
                      <a:cxn ang="0">
                        <a:pos x="583" y="94"/>
                      </a:cxn>
                      <a:cxn ang="0">
                        <a:pos x="620" y="71"/>
                      </a:cxn>
                      <a:cxn ang="0">
                        <a:pos x="662" y="54"/>
                      </a:cxn>
                      <a:cxn ang="0">
                        <a:pos x="704" y="40"/>
                      </a:cxn>
                      <a:cxn ang="0">
                        <a:pos x="735" y="30"/>
                      </a:cxn>
                      <a:cxn ang="0">
                        <a:pos x="758" y="25"/>
                      </a:cxn>
                      <a:cxn ang="0">
                        <a:pos x="759" y="26"/>
                      </a:cxn>
                      <a:cxn ang="0">
                        <a:pos x="785" y="19"/>
                      </a:cxn>
                      <a:cxn ang="0">
                        <a:pos x="800" y="15"/>
                      </a:cxn>
                      <a:cxn ang="0">
                        <a:pos x="820" y="12"/>
                      </a:cxn>
                      <a:cxn ang="0">
                        <a:pos x="870" y="10"/>
                      </a:cxn>
                      <a:cxn ang="0">
                        <a:pos x="906" y="8"/>
                      </a:cxn>
                      <a:cxn ang="0">
                        <a:pos x="880" y="2"/>
                      </a:cxn>
                      <a:cxn ang="0">
                        <a:pos x="860" y="3"/>
                      </a:cxn>
                      <a:cxn ang="0">
                        <a:pos x="836" y="3"/>
                      </a:cxn>
                      <a:cxn ang="0">
                        <a:pos x="793" y="6"/>
                      </a:cxn>
                      <a:cxn ang="0">
                        <a:pos x="772" y="11"/>
                      </a:cxn>
                      <a:cxn ang="0">
                        <a:pos x="753" y="14"/>
                      </a:cxn>
                      <a:cxn ang="0">
                        <a:pos x="685" y="33"/>
                      </a:cxn>
                      <a:cxn ang="0">
                        <a:pos x="652" y="43"/>
                      </a:cxn>
                      <a:cxn ang="0">
                        <a:pos x="635" y="50"/>
                      </a:cxn>
                      <a:cxn ang="0">
                        <a:pos x="605" y="64"/>
                      </a:cxn>
                      <a:cxn ang="0">
                        <a:pos x="569" y="81"/>
                      </a:cxn>
                      <a:cxn ang="0">
                        <a:pos x="547" y="90"/>
                      </a:cxn>
                      <a:cxn ang="0">
                        <a:pos x="500" y="120"/>
                      </a:cxn>
                      <a:cxn ang="0">
                        <a:pos x="454" y="152"/>
                      </a:cxn>
                      <a:cxn ang="0">
                        <a:pos x="418" y="183"/>
                      </a:cxn>
                      <a:cxn ang="0">
                        <a:pos x="399" y="199"/>
                      </a:cxn>
                      <a:cxn ang="0">
                        <a:pos x="372" y="223"/>
                      </a:cxn>
                      <a:cxn ang="0">
                        <a:pos x="333" y="260"/>
                      </a:cxn>
                      <a:cxn ang="0">
                        <a:pos x="303" y="297"/>
                      </a:cxn>
                      <a:cxn ang="0">
                        <a:pos x="252" y="360"/>
                      </a:cxn>
                      <a:cxn ang="0">
                        <a:pos x="200" y="442"/>
                      </a:cxn>
                      <a:cxn ang="0">
                        <a:pos x="184" y="468"/>
                      </a:cxn>
                      <a:cxn ang="0">
                        <a:pos x="168" y="498"/>
                      </a:cxn>
                      <a:cxn ang="0">
                        <a:pos x="143" y="549"/>
                      </a:cxn>
                      <a:cxn ang="0">
                        <a:pos x="99" y="648"/>
                      </a:cxn>
                      <a:cxn ang="0">
                        <a:pos x="68" y="741"/>
                      </a:cxn>
                      <a:cxn ang="0">
                        <a:pos x="38" y="844"/>
                      </a:cxn>
                      <a:cxn ang="0">
                        <a:pos x="0" y="1116"/>
                      </a:cxn>
                      <a:cxn ang="0">
                        <a:pos x="9" y="1197"/>
                      </a:cxn>
                      <a:cxn ang="0">
                        <a:pos x="11" y="1180"/>
                      </a:cxn>
                      <a:cxn ang="0">
                        <a:pos x="15" y="1154"/>
                      </a:cxn>
                      <a:cxn ang="0">
                        <a:pos x="18" y="1114"/>
                      </a:cxn>
                      <a:cxn ang="0">
                        <a:pos x="40" y="988"/>
                      </a:cxn>
                      <a:cxn ang="0">
                        <a:pos x="89" y="767"/>
                      </a:cxn>
                      <a:cxn ang="0">
                        <a:pos x="117" y="681"/>
                      </a:cxn>
                      <a:cxn ang="0">
                        <a:pos x="157" y="582"/>
                      </a:cxn>
                      <a:cxn ang="0">
                        <a:pos x="164" y="564"/>
                      </a:cxn>
                      <a:cxn ang="0">
                        <a:pos x="193" y="510"/>
                      </a:cxn>
                      <a:cxn ang="0">
                        <a:pos x="216" y="471"/>
                      </a:cxn>
                    </a:cxnLst>
                    <a:rect l="0" t="0" r="r" b="b"/>
                    <a:pathLst>
                      <a:path w="913" h="1204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2" name="Freeform 156">
                    <a:extLst>
                      <a:ext uri="{FF2B5EF4-FFF2-40B4-BE49-F238E27FC236}">
                        <a16:creationId xmlns:a16="http://schemas.microsoft.com/office/drawing/2014/main" id="{33C73029-62F2-48F8-95E2-A7C88EAEB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3" name="Freeform 157">
                    <a:extLst>
                      <a:ext uri="{FF2B5EF4-FFF2-40B4-BE49-F238E27FC236}">
                        <a16:creationId xmlns:a16="http://schemas.microsoft.com/office/drawing/2014/main" id="{C2A8AAA8-04F8-49FF-AAC3-2E3DE77EE1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4" name="Freeform 158">
                    <a:extLst>
                      <a:ext uri="{FF2B5EF4-FFF2-40B4-BE49-F238E27FC236}">
                        <a16:creationId xmlns:a16="http://schemas.microsoft.com/office/drawing/2014/main" id="{65AD4409-1CCA-4D14-82C7-37D00DE5AD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5" name="Freeform 159">
                    <a:extLst>
                      <a:ext uri="{FF2B5EF4-FFF2-40B4-BE49-F238E27FC236}">
                        <a16:creationId xmlns:a16="http://schemas.microsoft.com/office/drawing/2014/main" id="{E7B95CA0-9AEB-46F1-9EAD-95978EB57C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6" name="Freeform 160">
                    <a:extLst>
                      <a:ext uri="{FF2B5EF4-FFF2-40B4-BE49-F238E27FC236}">
                        <a16:creationId xmlns:a16="http://schemas.microsoft.com/office/drawing/2014/main" id="{CDBD71AF-9ABD-4583-9A6F-94E81AD8A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7" name="Freeform 161">
                    <a:extLst>
                      <a:ext uri="{FF2B5EF4-FFF2-40B4-BE49-F238E27FC236}">
                        <a16:creationId xmlns:a16="http://schemas.microsoft.com/office/drawing/2014/main" id="{9756E606-0C8F-4400-AC4B-06B6B67603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8" name="Freeform 162">
                    <a:extLst>
                      <a:ext uri="{FF2B5EF4-FFF2-40B4-BE49-F238E27FC236}">
                        <a16:creationId xmlns:a16="http://schemas.microsoft.com/office/drawing/2014/main" id="{E7518FB5-EB9B-46C5-B190-9C46316909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9" name="Freeform 163">
                    <a:extLst>
                      <a:ext uri="{FF2B5EF4-FFF2-40B4-BE49-F238E27FC236}">
                        <a16:creationId xmlns:a16="http://schemas.microsoft.com/office/drawing/2014/main" id="{8735CDB4-2B46-47B7-BD00-683CB1D596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0" name="Freeform 164">
                    <a:extLst>
                      <a:ext uri="{FF2B5EF4-FFF2-40B4-BE49-F238E27FC236}">
                        <a16:creationId xmlns:a16="http://schemas.microsoft.com/office/drawing/2014/main" id="{2D1F57C8-6109-41BD-8AE4-546BAE0F85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1" name="Freeform 165">
                    <a:extLst>
                      <a:ext uri="{FF2B5EF4-FFF2-40B4-BE49-F238E27FC236}">
                        <a16:creationId xmlns:a16="http://schemas.microsoft.com/office/drawing/2014/main" id="{54189D74-9D58-4757-8B78-6C9A266F0B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2" name="Freeform 166">
                    <a:extLst>
                      <a:ext uri="{FF2B5EF4-FFF2-40B4-BE49-F238E27FC236}">
                        <a16:creationId xmlns:a16="http://schemas.microsoft.com/office/drawing/2014/main" id="{D7340762-AEEE-4D34-A124-AAE2D16BA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3" name="Freeform 167">
                    <a:extLst>
                      <a:ext uri="{FF2B5EF4-FFF2-40B4-BE49-F238E27FC236}">
                        <a16:creationId xmlns:a16="http://schemas.microsoft.com/office/drawing/2014/main" id="{3CAB6F66-90EB-4E7A-B5F8-C44975E1CB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4" name="Freeform 168">
                    <a:extLst>
                      <a:ext uri="{FF2B5EF4-FFF2-40B4-BE49-F238E27FC236}">
                        <a16:creationId xmlns:a16="http://schemas.microsoft.com/office/drawing/2014/main" id="{22A1D1EB-15FD-439D-ADD4-DD9EF0D5FD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84" name="Group 484">
                  <a:extLst>
                    <a:ext uri="{FF2B5EF4-FFF2-40B4-BE49-F238E27FC236}">
                      <a16:creationId xmlns:a16="http://schemas.microsoft.com/office/drawing/2014/main" id="{A4E918B0-9B36-4B91-A245-512752464EA3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1114059" y="1803071"/>
                  <a:ext cx="2159193" cy="2610180"/>
                  <a:chOff x="6326188" y="1654175"/>
                  <a:chExt cx="2192337" cy="2967038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226" name="Freeform 129">
                    <a:extLst>
                      <a:ext uri="{FF2B5EF4-FFF2-40B4-BE49-F238E27FC236}">
                        <a16:creationId xmlns:a16="http://schemas.microsoft.com/office/drawing/2014/main" id="{6278D670-85D3-4373-8CC6-4BB1D24939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130">
                    <a:extLst>
                      <a:ext uri="{FF2B5EF4-FFF2-40B4-BE49-F238E27FC236}">
                        <a16:creationId xmlns:a16="http://schemas.microsoft.com/office/drawing/2014/main" id="{E7E86FE4-2D17-4235-9DEF-1D3B8F9A57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Freeform 131">
                    <a:extLst>
                      <a:ext uri="{FF2B5EF4-FFF2-40B4-BE49-F238E27FC236}">
                        <a16:creationId xmlns:a16="http://schemas.microsoft.com/office/drawing/2014/main" id="{FD7BC5F0-2C70-4C0C-9FB1-83057FE1E6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Freeform 132">
                    <a:extLst>
                      <a:ext uri="{FF2B5EF4-FFF2-40B4-BE49-F238E27FC236}">
                        <a16:creationId xmlns:a16="http://schemas.microsoft.com/office/drawing/2014/main" id="{2CDE5430-C478-4290-A132-7411B28D03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Freeform 133">
                    <a:extLst>
                      <a:ext uri="{FF2B5EF4-FFF2-40B4-BE49-F238E27FC236}">
                        <a16:creationId xmlns:a16="http://schemas.microsoft.com/office/drawing/2014/main" id="{EF916648-FCD5-4A2A-A691-18992C6779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1" name="Freeform 134">
                    <a:extLst>
                      <a:ext uri="{FF2B5EF4-FFF2-40B4-BE49-F238E27FC236}">
                        <a16:creationId xmlns:a16="http://schemas.microsoft.com/office/drawing/2014/main" id="{D84DE78B-CE1E-41B1-B555-036CBF45BF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2" name="Freeform 135">
                    <a:extLst>
                      <a:ext uri="{FF2B5EF4-FFF2-40B4-BE49-F238E27FC236}">
                        <a16:creationId xmlns:a16="http://schemas.microsoft.com/office/drawing/2014/main" id="{3E212180-C88F-431E-BE11-880BA7336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3" name="Freeform 136">
                    <a:extLst>
                      <a:ext uri="{FF2B5EF4-FFF2-40B4-BE49-F238E27FC236}">
                        <a16:creationId xmlns:a16="http://schemas.microsoft.com/office/drawing/2014/main" id="{823A5E9A-2964-4121-93C1-598B4EC609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4" name="Freeform 137">
                    <a:extLst>
                      <a:ext uri="{FF2B5EF4-FFF2-40B4-BE49-F238E27FC236}">
                        <a16:creationId xmlns:a16="http://schemas.microsoft.com/office/drawing/2014/main" id="{1ABCF11B-4A40-4950-8FB6-EFFDF12B37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5" name="Freeform 138">
                    <a:extLst>
                      <a:ext uri="{FF2B5EF4-FFF2-40B4-BE49-F238E27FC236}">
                        <a16:creationId xmlns:a16="http://schemas.microsoft.com/office/drawing/2014/main" id="{9BACB66A-ECFD-44F6-9A27-DC315A02DD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6" name="Freeform 139">
                    <a:extLst>
                      <a:ext uri="{FF2B5EF4-FFF2-40B4-BE49-F238E27FC236}">
                        <a16:creationId xmlns:a16="http://schemas.microsoft.com/office/drawing/2014/main" id="{A3DCF1ED-D947-4B71-83D0-62BD34B202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7" name="Freeform 140">
                    <a:extLst>
                      <a:ext uri="{FF2B5EF4-FFF2-40B4-BE49-F238E27FC236}">
                        <a16:creationId xmlns:a16="http://schemas.microsoft.com/office/drawing/2014/main" id="{6096CF2F-D974-4B3C-A6A0-A070B9B85C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8" name="Freeform 141">
                    <a:extLst>
                      <a:ext uri="{FF2B5EF4-FFF2-40B4-BE49-F238E27FC236}">
                        <a16:creationId xmlns:a16="http://schemas.microsoft.com/office/drawing/2014/main" id="{3ED05F3C-E59C-476E-B0A9-08DC3D6961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9" name="Freeform 142">
                    <a:extLst>
                      <a:ext uri="{FF2B5EF4-FFF2-40B4-BE49-F238E27FC236}">
                        <a16:creationId xmlns:a16="http://schemas.microsoft.com/office/drawing/2014/main" id="{BDB349DF-112E-45EE-966F-7B21824A64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0" name="Freeform 143">
                    <a:extLst>
                      <a:ext uri="{FF2B5EF4-FFF2-40B4-BE49-F238E27FC236}">
                        <a16:creationId xmlns:a16="http://schemas.microsoft.com/office/drawing/2014/main" id="{575C7A27-F816-47CF-B07E-C5CD17E8F0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1" name="Rectangle 144">
                    <a:extLst>
                      <a:ext uri="{FF2B5EF4-FFF2-40B4-BE49-F238E27FC236}">
                        <a16:creationId xmlns:a16="http://schemas.microsoft.com/office/drawing/2014/main" id="{1AC2789D-B753-452F-B1C9-103430EBFE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2" name="Freeform 145">
                    <a:extLst>
                      <a:ext uri="{FF2B5EF4-FFF2-40B4-BE49-F238E27FC236}">
                        <a16:creationId xmlns:a16="http://schemas.microsoft.com/office/drawing/2014/main" id="{D4CA7D11-7AD7-45AA-BB1E-A1E381B3D7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3" name="Freeform 146">
                    <a:extLst>
                      <a:ext uri="{FF2B5EF4-FFF2-40B4-BE49-F238E27FC236}">
                        <a16:creationId xmlns:a16="http://schemas.microsoft.com/office/drawing/2014/main" id="{3BBCB8E4-E870-4DA3-9761-216105EC74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4" name="Freeform 147">
                    <a:extLst>
                      <a:ext uri="{FF2B5EF4-FFF2-40B4-BE49-F238E27FC236}">
                        <a16:creationId xmlns:a16="http://schemas.microsoft.com/office/drawing/2014/main" id="{70234B1F-EFED-480A-AF32-E4ED2DD705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5" name="Freeform 148">
                    <a:extLst>
                      <a:ext uri="{FF2B5EF4-FFF2-40B4-BE49-F238E27FC236}">
                        <a16:creationId xmlns:a16="http://schemas.microsoft.com/office/drawing/2014/main" id="{BEB097F4-7A19-499A-A5B3-081FC28859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6" name="Freeform 149">
                    <a:extLst>
                      <a:ext uri="{FF2B5EF4-FFF2-40B4-BE49-F238E27FC236}">
                        <a16:creationId xmlns:a16="http://schemas.microsoft.com/office/drawing/2014/main" id="{9D80BB21-263F-4DAB-83F1-3DA96E10E5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7" name="Freeform 150">
                    <a:extLst>
                      <a:ext uri="{FF2B5EF4-FFF2-40B4-BE49-F238E27FC236}">
                        <a16:creationId xmlns:a16="http://schemas.microsoft.com/office/drawing/2014/main" id="{AE17E43E-E352-4A71-A095-D6EFAE2FE5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8" name="Freeform 151">
                    <a:extLst>
                      <a:ext uri="{FF2B5EF4-FFF2-40B4-BE49-F238E27FC236}">
                        <a16:creationId xmlns:a16="http://schemas.microsoft.com/office/drawing/2014/main" id="{5794016F-EA1C-4365-B52A-1DB5ECB3CD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9" name="Freeform 152">
                    <a:extLst>
                      <a:ext uri="{FF2B5EF4-FFF2-40B4-BE49-F238E27FC236}">
                        <a16:creationId xmlns:a16="http://schemas.microsoft.com/office/drawing/2014/main" id="{62E713DB-1C27-49F2-A840-B200C91383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0" name="Freeform 153">
                    <a:extLst>
                      <a:ext uri="{FF2B5EF4-FFF2-40B4-BE49-F238E27FC236}">
                        <a16:creationId xmlns:a16="http://schemas.microsoft.com/office/drawing/2014/main" id="{EBC5F1A9-50C0-4666-A9E1-2A621134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1" name="Freeform 154">
                    <a:extLst>
                      <a:ext uri="{FF2B5EF4-FFF2-40B4-BE49-F238E27FC236}">
                        <a16:creationId xmlns:a16="http://schemas.microsoft.com/office/drawing/2014/main" id="{F8EE567D-46FA-41C4-A60C-45B4126D8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2" name="Freeform 156">
                    <a:extLst>
                      <a:ext uri="{FF2B5EF4-FFF2-40B4-BE49-F238E27FC236}">
                        <a16:creationId xmlns:a16="http://schemas.microsoft.com/office/drawing/2014/main" id="{E7AB2AB2-9D01-4B8F-9FB5-A77EB03D39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3" name="Freeform 157">
                    <a:extLst>
                      <a:ext uri="{FF2B5EF4-FFF2-40B4-BE49-F238E27FC236}">
                        <a16:creationId xmlns:a16="http://schemas.microsoft.com/office/drawing/2014/main" id="{2957FE92-7EB6-494B-86EB-6820C0D318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4" name="Freeform 158">
                    <a:extLst>
                      <a:ext uri="{FF2B5EF4-FFF2-40B4-BE49-F238E27FC236}">
                        <a16:creationId xmlns:a16="http://schemas.microsoft.com/office/drawing/2014/main" id="{DD1A1478-B671-48B5-A24F-BDB162F81D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5" name="Freeform 159">
                    <a:extLst>
                      <a:ext uri="{FF2B5EF4-FFF2-40B4-BE49-F238E27FC236}">
                        <a16:creationId xmlns:a16="http://schemas.microsoft.com/office/drawing/2014/main" id="{66D5FF9B-1293-450E-B512-D871116826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6" name="Freeform 160">
                    <a:extLst>
                      <a:ext uri="{FF2B5EF4-FFF2-40B4-BE49-F238E27FC236}">
                        <a16:creationId xmlns:a16="http://schemas.microsoft.com/office/drawing/2014/main" id="{DDFC155F-7CBE-4B0E-B3A5-5C37B982B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7" name="Freeform 161">
                    <a:extLst>
                      <a:ext uri="{FF2B5EF4-FFF2-40B4-BE49-F238E27FC236}">
                        <a16:creationId xmlns:a16="http://schemas.microsoft.com/office/drawing/2014/main" id="{7BEA3C20-6A34-4992-B906-156090A07E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8" name="Freeform 162">
                    <a:extLst>
                      <a:ext uri="{FF2B5EF4-FFF2-40B4-BE49-F238E27FC236}">
                        <a16:creationId xmlns:a16="http://schemas.microsoft.com/office/drawing/2014/main" id="{A2A84C9F-8701-4EB2-8B71-6B070651BF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9" name="Freeform 163">
                    <a:extLst>
                      <a:ext uri="{FF2B5EF4-FFF2-40B4-BE49-F238E27FC236}">
                        <a16:creationId xmlns:a16="http://schemas.microsoft.com/office/drawing/2014/main" id="{D574E165-C37B-4B8E-98FD-3EE62AC5A0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0" name="Freeform 164">
                    <a:extLst>
                      <a:ext uri="{FF2B5EF4-FFF2-40B4-BE49-F238E27FC236}">
                        <a16:creationId xmlns:a16="http://schemas.microsoft.com/office/drawing/2014/main" id="{90DB30C0-9447-4D95-B11E-6007220C14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1" name="Freeform 165">
                    <a:extLst>
                      <a:ext uri="{FF2B5EF4-FFF2-40B4-BE49-F238E27FC236}">
                        <a16:creationId xmlns:a16="http://schemas.microsoft.com/office/drawing/2014/main" id="{C333B17B-7977-4604-8FA5-0EFF238F3D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2" name="Freeform 166">
                    <a:extLst>
                      <a:ext uri="{FF2B5EF4-FFF2-40B4-BE49-F238E27FC236}">
                        <a16:creationId xmlns:a16="http://schemas.microsoft.com/office/drawing/2014/main" id="{B238A753-BDAC-4FF5-A5FC-0649922B5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3" name="Freeform 167">
                    <a:extLst>
                      <a:ext uri="{FF2B5EF4-FFF2-40B4-BE49-F238E27FC236}">
                        <a16:creationId xmlns:a16="http://schemas.microsoft.com/office/drawing/2014/main" id="{4E3954AD-7D79-4F6C-8B08-DF21473C1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4" name="Freeform 168">
                    <a:extLst>
                      <a:ext uri="{FF2B5EF4-FFF2-40B4-BE49-F238E27FC236}">
                        <a16:creationId xmlns:a16="http://schemas.microsoft.com/office/drawing/2014/main" id="{19594DB0-BDD4-4321-BCE7-86A6E021F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85" name="Group 485">
                  <a:extLst>
                    <a:ext uri="{FF2B5EF4-FFF2-40B4-BE49-F238E27FC236}">
                      <a16:creationId xmlns:a16="http://schemas.microsoft.com/office/drawing/2014/main" id="{24AE9D02-6D27-4041-BB6B-D18165BDC75C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1264410" y="1845476"/>
                  <a:ext cx="2259435" cy="2728193"/>
                  <a:chOff x="6224407" y="1520027"/>
                  <a:chExt cx="2294118" cy="3101186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186" name="Freeform 129">
                    <a:extLst>
                      <a:ext uri="{FF2B5EF4-FFF2-40B4-BE49-F238E27FC236}">
                        <a16:creationId xmlns:a16="http://schemas.microsoft.com/office/drawing/2014/main" id="{D12B3215-4CFF-48D3-A980-1AFAA0A654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130">
                    <a:extLst>
                      <a:ext uri="{FF2B5EF4-FFF2-40B4-BE49-F238E27FC236}">
                        <a16:creationId xmlns:a16="http://schemas.microsoft.com/office/drawing/2014/main" id="{69A935B7-C1ED-4D7B-A825-2D2836366D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131">
                    <a:extLst>
                      <a:ext uri="{FF2B5EF4-FFF2-40B4-BE49-F238E27FC236}">
                        <a16:creationId xmlns:a16="http://schemas.microsoft.com/office/drawing/2014/main" id="{2E75DCD5-71B2-40E6-B7FA-BB2FB5B7A8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132">
                    <a:extLst>
                      <a:ext uri="{FF2B5EF4-FFF2-40B4-BE49-F238E27FC236}">
                        <a16:creationId xmlns:a16="http://schemas.microsoft.com/office/drawing/2014/main" id="{6FD3FBC8-FADD-4900-818C-B94F023EEC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133">
                    <a:extLst>
                      <a:ext uri="{FF2B5EF4-FFF2-40B4-BE49-F238E27FC236}">
                        <a16:creationId xmlns:a16="http://schemas.microsoft.com/office/drawing/2014/main" id="{C8FC71E2-20FB-45D3-9434-2114703477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134">
                    <a:extLst>
                      <a:ext uri="{FF2B5EF4-FFF2-40B4-BE49-F238E27FC236}">
                        <a16:creationId xmlns:a16="http://schemas.microsoft.com/office/drawing/2014/main" id="{95E790A8-699A-4DF4-B380-8191691E4D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135">
                    <a:extLst>
                      <a:ext uri="{FF2B5EF4-FFF2-40B4-BE49-F238E27FC236}">
                        <a16:creationId xmlns:a16="http://schemas.microsoft.com/office/drawing/2014/main" id="{CF5B8E1B-4452-4667-86E0-AB4E8609E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136">
                    <a:extLst>
                      <a:ext uri="{FF2B5EF4-FFF2-40B4-BE49-F238E27FC236}">
                        <a16:creationId xmlns:a16="http://schemas.microsoft.com/office/drawing/2014/main" id="{7AC8461F-8059-41F6-B9AB-7DE2FC7C6D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137">
                    <a:extLst>
                      <a:ext uri="{FF2B5EF4-FFF2-40B4-BE49-F238E27FC236}">
                        <a16:creationId xmlns:a16="http://schemas.microsoft.com/office/drawing/2014/main" id="{84FE4D17-ABDB-402B-9CDE-B10735C247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138">
                    <a:extLst>
                      <a:ext uri="{FF2B5EF4-FFF2-40B4-BE49-F238E27FC236}">
                        <a16:creationId xmlns:a16="http://schemas.microsoft.com/office/drawing/2014/main" id="{6E41D500-0416-4F42-B046-BFB6928288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6" name="Freeform 139">
                    <a:extLst>
                      <a:ext uri="{FF2B5EF4-FFF2-40B4-BE49-F238E27FC236}">
                        <a16:creationId xmlns:a16="http://schemas.microsoft.com/office/drawing/2014/main" id="{0FA502F5-1D8D-4830-978E-587F82310E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Freeform 140">
                    <a:extLst>
                      <a:ext uri="{FF2B5EF4-FFF2-40B4-BE49-F238E27FC236}">
                        <a16:creationId xmlns:a16="http://schemas.microsoft.com/office/drawing/2014/main" id="{203329C3-774B-4FF7-ACC8-9EECD4CE24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Freeform 141">
                    <a:extLst>
                      <a:ext uri="{FF2B5EF4-FFF2-40B4-BE49-F238E27FC236}">
                        <a16:creationId xmlns:a16="http://schemas.microsoft.com/office/drawing/2014/main" id="{F15356AE-F81B-4180-9A46-E8D38A6A7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Freeform 142">
                    <a:extLst>
                      <a:ext uri="{FF2B5EF4-FFF2-40B4-BE49-F238E27FC236}">
                        <a16:creationId xmlns:a16="http://schemas.microsoft.com/office/drawing/2014/main" id="{6FD86C82-BC36-43C4-B890-272A9DEB1E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Freeform 143">
                    <a:extLst>
                      <a:ext uri="{FF2B5EF4-FFF2-40B4-BE49-F238E27FC236}">
                        <a16:creationId xmlns:a16="http://schemas.microsoft.com/office/drawing/2014/main" id="{917F8437-5169-43F7-A634-6BC5F0F607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1" name="Rectangle 144">
                    <a:extLst>
                      <a:ext uri="{FF2B5EF4-FFF2-40B4-BE49-F238E27FC236}">
                        <a16:creationId xmlns:a16="http://schemas.microsoft.com/office/drawing/2014/main" id="{0B2C1C65-DDC7-4764-9BFD-26F7C8D776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Freeform 145">
                    <a:extLst>
                      <a:ext uri="{FF2B5EF4-FFF2-40B4-BE49-F238E27FC236}">
                        <a16:creationId xmlns:a16="http://schemas.microsoft.com/office/drawing/2014/main" id="{283641E6-9181-462B-8F4C-9E5D9E8180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3" name="Freeform 146">
                    <a:extLst>
                      <a:ext uri="{FF2B5EF4-FFF2-40B4-BE49-F238E27FC236}">
                        <a16:creationId xmlns:a16="http://schemas.microsoft.com/office/drawing/2014/main" id="{2C35CE04-9BA1-48A1-9534-62F7ABB74E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Freeform 147">
                    <a:extLst>
                      <a:ext uri="{FF2B5EF4-FFF2-40B4-BE49-F238E27FC236}">
                        <a16:creationId xmlns:a16="http://schemas.microsoft.com/office/drawing/2014/main" id="{E6469337-B411-4008-9453-953DD0A216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5" name="Freeform 148">
                    <a:extLst>
                      <a:ext uri="{FF2B5EF4-FFF2-40B4-BE49-F238E27FC236}">
                        <a16:creationId xmlns:a16="http://schemas.microsoft.com/office/drawing/2014/main" id="{FC30000D-A428-4222-8061-24B0A100E2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Freeform 149">
                    <a:extLst>
                      <a:ext uri="{FF2B5EF4-FFF2-40B4-BE49-F238E27FC236}">
                        <a16:creationId xmlns:a16="http://schemas.microsoft.com/office/drawing/2014/main" id="{CC209201-C263-4658-B954-AC71536FC1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7" name="Freeform 150">
                    <a:extLst>
                      <a:ext uri="{FF2B5EF4-FFF2-40B4-BE49-F238E27FC236}">
                        <a16:creationId xmlns:a16="http://schemas.microsoft.com/office/drawing/2014/main" id="{105B4AA1-501C-430B-A1B0-1A24C45C67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Freeform 151">
                    <a:extLst>
                      <a:ext uri="{FF2B5EF4-FFF2-40B4-BE49-F238E27FC236}">
                        <a16:creationId xmlns:a16="http://schemas.microsoft.com/office/drawing/2014/main" id="{CD1FAAFB-5809-4A10-AD90-567067423A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Freeform 152">
                    <a:extLst>
                      <a:ext uri="{FF2B5EF4-FFF2-40B4-BE49-F238E27FC236}">
                        <a16:creationId xmlns:a16="http://schemas.microsoft.com/office/drawing/2014/main" id="{06FDFACE-2953-406B-AEB5-7C25822656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Freeform 153">
                    <a:extLst>
                      <a:ext uri="{FF2B5EF4-FFF2-40B4-BE49-F238E27FC236}">
                        <a16:creationId xmlns:a16="http://schemas.microsoft.com/office/drawing/2014/main" id="{E272E329-5A53-4A6F-84E4-731D5AD98D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Freeform 154">
                    <a:extLst>
                      <a:ext uri="{FF2B5EF4-FFF2-40B4-BE49-F238E27FC236}">
                        <a16:creationId xmlns:a16="http://schemas.microsoft.com/office/drawing/2014/main" id="{1ED73018-1730-4241-8A1E-F153149007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Freeform 155">
                    <a:extLst>
                      <a:ext uri="{FF2B5EF4-FFF2-40B4-BE49-F238E27FC236}">
                        <a16:creationId xmlns:a16="http://schemas.microsoft.com/office/drawing/2014/main" id="{600137B3-42CC-47EF-BED7-A227F0715A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24407" y="1520027"/>
                    <a:ext cx="2265362" cy="2987675"/>
                  </a:xfrm>
                  <a:custGeom>
                    <a:avLst/>
                    <a:gdLst/>
                    <a:ahLst/>
                    <a:cxnLst>
                      <a:cxn ang="0">
                        <a:pos x="295" y="351"/>
                      </a:cxn>
                      <a:cxn ang="0">
                        <a:pos x="339" y="296"/>
                      </a:cxn>
                      <a:cxn ang="0">
                        <a:pos x="362" y="265"/>
                      </a:cxn>
                      <a:cxn ang="0">
                        <a:pos x="377" y="249"/>
                      </a:cxn>
                      <a:cxn ang="0">
                        <a:pos x="403" y="224"/>
                      </a:cxn>
                      <a:cxn ang="0">
                        <a:pos x="411" y="216"/>
                      </a:cxn>
                      <a:cxn ang="0">
                        <a:pos x="427" y="202"/>
                      </a:cxn>
                      <a:cxn ang="0">
                        <a:pos x="458" y="180"/>
                      </a:cxn>
                      <a:cxn ang="0">
                        <a:pos x="477" y="162"/>
                      </a:cxn>
                      <a:cxn ang="0">
                        <a:pos x="512" y="134"/>
                      </a:cxn>
                      <a:cxn ang="0">
                        <a:pos x="530" y="124"/>
                      </a:cxn>
                      <a:cxn ang="0">
                        <a:pos x="558" y="106"/>
                      </a:cxn>
                      <a:cxn ang="0">
                        <a:pos x="583" y="94"/>
                      </a:cxn>
                      <a:cxn ang="0">
                        <a:pos x="620" y="71"/>
                      </a:cxn>
                      <a:cxn ang="0">
                        <a:pos x="662" y="54"/>
                      </a:cxn>
                      <a:cxn ang="0">
                        <a:pos x="704" y="40"/>
                      </a:cxn>
                      <a:cxn ang="0">
                        <a:pos x="735" y="30"/>
                      </a:cxn>
                      <a:cxn ang="0">
                        <a:pos x="758" y="25"/>
                      </a:cxn>
                      <a:cxn ang="0">
                        <a:pos x="759" y="26"/>
                      </a:cxn>
                      <a:cxn ang="0">
                        <a:pos x="785" y="19"/>
                      </a:cxn>
                      <a:cxn ang="0">
                        <a:pos x="800" y="15"/>
                      </a:cxn>
                      <a:cxn ang="0">
                        <a:pos x="820" y="12"/>
                      </a:cxn>
                      <a:cxn ang="0">
                        <a:pos x="870" y="10"/>
                      </a:cxn>
                      <a:cxn ang="0">
                        <a:pos x="906" y="8"/>
                      </a:cxn>
                      <a:cxn ang="0">
                        <a:pos x="880" y="2"/>
                      </a:cxn>
                      <a:cxn ang="0">
                        <a:pos x="860" y="3"/>
                      </a:cxn>
                      <a:cxn ang="0">
                        <a:pos x="836" y="3"/>
                      </a:cxn>
                      <a:cxn ang="0">
                        <a:pos x="793" y="6"/>
                      </a:cxn>
                      <a:cxn ang="0">
                        <a:pos x="772" y="11"/>
                      </a:cxn>
                      <a:cxn ang="0">
                        <a:pos x="753" y="14"/>
                      </a:cxn>
                      <a:cxn ang="0">
                        <a:pos x="685" y="33"/>
                      </a:cxn>
                      <a:cxn ang="0">
                        <a:pos x="652" y="43"/>
                      </a:cxn>
                      <a:cxn ang="0">
                        <a:pos x="635" y="50"/>
                      </a:cxn>
                      <a:cxn ang="0">
                        <a:pos x="605" y="64"/>
                      </a:cxn>
                      <a:cxn ang="0">
                        <a:pos x="569" y="81"/>
                      </a:cxn>
                      <a:cxn ang="0">
                        <a:pos x="547" y="90"/>
                      </a:cxn>
                      <a:cxn ang="0">
                        <a:pos x="500" y="120"/>
                      </a:cxn>
                      <a:cxn ang="0">
                        <a:pos x="454" y="152"/>
                      </a:cxn>
                      <a:cxn ang="0">
                        <a:pos x="418" y="183"/>
                      </a:cxn>
                      <a:cxn ang="0">
                        <a:pos x="399" y="199"/>
                      </a:cxn>
                      <a:cxn ang="0">
                        <a:pos x="372" y="223"/>
                      </a:cxn>
                      <a:cxn ang="0">
                        <a:pos x="333" y="260"/>
                      </a:cxn>
                      <a:cxn ang="0">
                        <a:pos x="303" y="297"/>
                      </a:cxn>
                      <a:cxn ang="0">
                        <a:pos x="252" y="360"/>
                      </a:cxn>
                      <a:cxn ang="0">
                        <a:pos x="200" y="442"/>
                      </a:cxn>
                      <a:cxn ang="0">
                        <a:pos x="184" y="468"/>
                      </a:cxn>
                      <a:cxn ang="0">
                        <a:pos x="168" y="498"/>
                      </a:cxn>
                      <a:cxn ang="0">
                        <a:pos x="143" y="549"/>
                      </a:cxn>
                      <a:cxn ang="0">
                        <a:pos x="99" y="648"/>
                      </a:cxn>
                      <a:cxn ang="0">
                        <a:pos x="68" y="741"/>
                      </a:cxn>
                      <a:cxn ang="0">
                        <a:pos x="38" y="844"/>
                      </a:cxn>
                      <a:cxn ang="0">
                        <a:pos x="0" y="1116"/>
                      </a:cxn>
                      <a:cxn ang="0">
                        <a:pos x="9" y="1197"/>
                      </a:cxn>
                      <a:cxn ang="0">
                        <a:pos x="11" y="1180"/>
                      </a:cxn>
                      <a:cxn ang="0">
                        <a:pos x="15" y="1154"/>
                      </a:cxn>
                      <a:cxn ang="0">
                        <a:pos x="18" y="1114"/>
                      </a:cxn>
                      <a:cxn ang="0">
                        <a:pos x="40" y="988"/>
                      </a:cxn>
                      <a:cxn ang="0">
                        <a:pos x="89" y="767"/>
                      </a:cxn>
                      <a:cxn ang="0">
                        <a:pos x="117" y="681"/>
                      </a:cxn>
                      <a:cxn ang="0">
                        <a:pos x="157" y="582"/>
                      </a:cxn>
                      <a:cxn ang="0">
                        <a:pos x="164" y="564"/>
                      </a:cxn>
                      <a:cxn ang="0">
                        <a:pos x="193" y="510"/>
                      </a:cxn>
                      <a:cxn ang="0">
                        <a:pos x="216" y="471"/>
                      </a:cxn>
                    </a:cxnLst>
                    <a:rect l="0" t="0" r="r" b="b"/>
                    <a:pathLst>
                      <a:path w="913" h="1204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3" name="Freeform 156">
                    <a:extLst>
                      <a:ext uri="{FF2B5EF4-FFF2-40B4-BE49-F238E27FC236}">
                        <a16:creationId xmlns:a16="http://schemas.microsoft.com/office/drawing/2014/main" id="{4A44D516-1C2C-41CB-BC73-CE794273B7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Freeform 157">
                    <a:extLst>
                      <a:ext uri="{FF2B5EF4-FFF2-40B4-BE49-F238E27FC236}">
                        <a16:creationId xmlns:a16="http://schemas.microsoft.com/office/drawing/2014/main" id="{6A470198-A757-42CF-8899-43161FD20B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5" name="Freeform 158">
                    <a:extLst>
                      <a:ext uri="{FF2B5EF4-FFF2-40B4-BE49-F238E27FC236}">
                        <a16:creationId xmlns:a16="http://schemas.microsoft.com/office/drawing/2014/main" id="{66305BBB-BA48-4620-BB92-EBBCE3DDB3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Freeform 159">
                    <a:extLst>
                      <a:ext uri="{FF2B5EF4-FFF2-40B4-BE49-F238E27FC236}">
                        <a16:creationId xmlns:a16="http://schemas.microsoft.com/office/drawing/2014/main" id="{734C59B8-0C60-4B92-AFD3-D6E3BE919C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7" name="Freeform 160">
                    <a:extLst>
                      <a:ext uri="{FF2B5EF4-FFF2-40B4-BE49-F238E27FC236}">
                        <a16:creationId xmlns:a16="http://schemas.microsoft.com/office/drawing/2014/main" id="{60B2CC47-DCA5-4CB7-BC74-B9174A8C64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Freeform 161">
                    <a:extLst>
                      <a:ext uri="{FF2B5EF4-FFF2-40B4-BE49-F238E27FC236}">
                        <a16:creationId xmlns:a16="http://schemas.microsoft.com/office/drawing/2014/main" id="{8B749975-6B62-415E-B511-A2AC377037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Freeform 162">
                    <a:extLst>
                      <a:ext uri="{FF2B5EF4-FFF2-40B4-BE49-F238E27FC236}">
                        <a16:creationId xmlns:a16="http://schemas.microsoft.com/office/drawing/2014/main" id="{3E2DF0CE-C92F-4465-99CA-E900D6B31C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0" name="Freeform 163">
                    <a:extLst>
                      <a:ext uri="{FF2B5EF4-FFF2-40B4-BE49-F238E27FC236}">
                        <a16:creationId xmlns:a16="http://schemas.microsoft.com/office/drawing/2014/main" id="{FE3A3691-6912-4B3D-876E-5909E2407D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Freeform 164">
                    <a:extLst>
                      <a:ext uri="{FF2B5EF4-FFF2-40B4-BE49-F238E27FC236}">
                        <a16:creationId xmlns:a16="http://schemas.microsoft.com/office/drawing/2014/main" id="{C6BACCFF-E3C5-4E01-AC56-75ABE5A41B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Freeform 165">
                    <a:extLst>
                      <a:ext uri="{FF2B5EF4-FFF2-40B4-BE49-F238E27FC236}">
                        <a16:creationId xmlns:a16="http://schemas.microsoft.com/office/drawing/2014/main" id="{CB0F2EB8-400F-478F-A2AF-4B199E27B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Freeform 166">
                    <a:extLst>
                      <a:ext uri="{FF2B5EF4-FFF2-40B4-BE49-F238E27FC236}">
                        <a16:creationId xmlns:a16="http://schemas.microsoft.com/office/drawing/2014/main" id="{12F7D112-0DF0-4C2C-96D5-378047ED67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Freeform 167">
                    <a:extLst>
                      <a:ext uri="{FF2B5EF4-FFF2-40B4-BE49-F238E27FC236}">
                        <a16:creationId xmlns:a16="http://schemas.microsoft.com/office/drawing/2014/main" id="{92EBDB82-DAD7-4F6F-86E6-35DC01757D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Freeform 168">
                    <a:extLst>
                      <a:ext uri="{FF2B5EF4-FFF2-40B4-BE49-F238E27FC236}">
                        <a16:creationId xmlns:a16="http://schemas.microsoft.com/office/drawing/2014/main" id="{D5865C92-F4F4-4BC3-A019-52220A8753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63" name="Group 462">
                <a:extLst>
                  <a:ext uri="{FF2B5EF4-FFF2-40B4-BE49-F238E27FC236}">
                    <a16:creationId xmlns:a16="http://schemas.microsoft.com/office/drawing/2014/main" id="{63193101-65AB-42B5-9353-CD6B1F21A461}"/>
                  </a:ext>
                </a:extLst>
              </p:cNvPr>
              <p:cNvGrpSpPr/>
              <p:nvPr/>
            </p:nvGrpSpPr>
            <p:grpSpPr>
              <a:xfrm rot="806963">
                <a:off x="2008129" y="1047000"/>
                <a:ext cx="1683483" cy="1691701"/>
                <a:chOff x="4391025" y="1189038"/>
                <a:chExt cx="1952625" cy="1962150"/>
              </a:xfrm>
            </p:grpSpPr>
            <p:sp>
              <p:nvSpPr>
                <p:cNvPr id="164" name="Freeform 6">
                  <a:extLst>
                    <a:ext uri="{FF2B5EF4-FFF2-40B4-BE49-F238E27FC236}">
                      <a16:creationId xmlns:a16="http://schemas.microsoft.com/office/drawing/2014/main" id="{81BD4E4E-45BF-4709-981C-9EF556C9FF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64" y="216"/>
                    </a:cxn>
                    <a:cxn ang="0">
                      <a:pos x="216" y="163"/>
                    </a:cxn>
                    <a:cxn ang="0">
                      <a:pos x="52" y="0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16" h="216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7">
                  <a:extLst>
                    <a:ext uri="{FF2B5EF4-FFF2-40B4-BE49-F238E27FC236}">
                      <a16:creationId xmlns:a16="http://schemas.microsoft.com/office/drawing/2014/main" id="{81160450-35EB-48D4-B541-EF9789B8B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64" y="216"/>
                    </a:cxn>
                    <a:cxn ang="0">
                      <a:pos x="216" y="163"/>
                    </a:cxn>
                    <a:cxn ang="0">
                      <a:pos x="52" y="0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16" h="216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8">
                  <a:extLst>
                    <a:ext uri="{FF2B5EF4-FFF2-40B4-BE49-F238E27FC236}">
                      <a16:creationId xmlns:a16="http://schemas.microsoft.com/office/drawing/2014/main" id="{B6484665-1874-4FF3-B367-94AB4ACAD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025" y="1874838"/>
                  <a:ext cx="1284288" cy="1276350"/>
                </a:xfrm>
                <a:custGeom>
                  <a:avLst/>
                  <a:gdLst/>
                  <a:ahLst/>
                  <a:cxnLst>
                    <a:cxn ang="0">
                      <a:pos x="1114" y="270"/>
                    </a:cxn>
                    <a:cxn ang="0">
                      <a:pos x="140" y="268"/>
                    </a:cxn>
                    <a:cxn ang="0">
                      <a:pos x="0" y="479"/>
                    </a:cxn>
                    <a:cxn ang="0">
                      <a:pos x="766" y="624"/>
                    </a:cxn>
                    <a:cxn ang="0">
                      <a:pos x="922" y="1388"/>
                    </a:cxn>
                    <a:cxn ang="0">
                      <a:pos x="1130" y="1245"/>
                    </a:cxn>
                    <a:cxn ang="0">
                      <a:pos x="1114" y="270"/>
                    </a:cxn>
                  </a:cxnLst>
                  <a:rect l="0" t="0" r="r" b="b"/>
                  <a:pathLst>
                    <a:path w="1395" h="1388">
                      <a:moveTo>
                        <a:pt x="1114" y="270"/>
                      </a:moveTo>
                      <a:cubicBezTo>
                        <a:pt x="841" y="1"/>
                        <a:pt x="405" y="0"/>
                        <a:pt x="140" y="268"/>
                      </a:cubicBezTo>
                      <a:cubicBezTo>
                        <a:pt x="79" y="331"/>
                        <a:pt x="32" y="402"/>
                        <a:pt x="0" y="479"/>
                      </a:cubicBezTo>
                      <a:cubicBezTo>
                        <a:pt x="251" y="369"/>
                        <a:pt x="556" y="417"/>
                        <a:pt x="766" y="624"/>
                      </a:cubicBezTo>
                      <a:cubicBezTo>
                        <a:pt x="976" y="831"/>
                        <a:pt x="1028" y="1136"/>
                        <a:pt x="922" y="1388"/>
                      </a:cubicBezTo>
                      <a:cubicBezTo>
                        <a:pt x="998" y="1355"/>
                        <a:pt x="1069" y="1307"/>
                        <a:pt x="1130" y="1245"/>
                      </a:cubicBezTo>
                      <a:cubicBezTo>
                        <a:pt x="1395" y="976"/>
                        <a:pt x="1388" y="540"/>
                        <a:pt x="1114" y="270"/>
                      </a:cubicBezTo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10">
                  <a:extLst>
                    <a:ext uri="{FF2B5EF4-FFF2-40B4-BE49-F238E27FC236}">
                      <a16:creationId xmlns:a16="http://schemas.microsoft.com/office/drawing/2014/main" id="{66FC1B0B-92B1-4AB8-9B9C-0B34D45C2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4575" y="1189038"/>
                  <a:ext cx="1489075" cy="1501775"/>
                </a:xfrm>
                <a:custGeom>
                  <a:avLst/>
                  <a:gdLst/>
                  <a:ahLst/>
                  <a:cxnLst>
                    <a:cxn ang="0">
                      <a:pos x="462" y="557"/>
                    </a:cxn>
                    <a:cxn ang="0">
                      <a:pos x="0" y="1288"/>
                    </a:cxn>
                    <a:cxn ang="0">
                      <a:pos x="201" y="1433"/>
                    </a:cxn>
                    <a:cxn ang="0">
                      <a:pos x="349" y="1632"/>
                    </a:cxn>
                    <a:cxn ang="0">
                      <a:pos x="1073" y="1160"/>
                    </a:cxn>
                    <a:cxn ang="0">
                      <a:pos x="1589" y="24"/>
                    </a:cxn>
                    <a:cxn ang="0">
                      <a:pos x="462" y="557"/>
                    </a:cxn>
                  </a:cxnLst>
                  <a:rect l="0" t="0" r="r" b="b"/>
                  <a:pathLst>
                    <a:path w="1618" h="1632">
                      <a:moveTo>
                        <a:pt x="462" y="557"/>
                      </a:moveTo>
                      <a:cubicBezTo>
                        <a:pt x="236" y="786"/>
                        <a:pt x="78" y="1044"/>
                        <a:pt x="0" y="1288"/>
                      </a:cubicBezTo>
                      <a:cubicBezTo>
                        <a:pt x="72" y="1325"/>
                        <a:pt x="140" y="1373"/>
                        <a:pt x="201" y="1433"/>
                      </a:cubicBezTo>
                      <a:cubicBezTo>
                        <a:pt x="262" y="1493"/>
                        <a:pt x="311" y="1560"/>
                        <a:pt x="349" y="1632"/>
                      </a:cubicBezTo>
                      <a:cubicBezTo>
                        <a:pt x="591" y="1550"/>
                        <a:pt x="847" y="1389"/>
                        <a:pt x="1073" y="1160"/>
                      </a:cubicBezTo>
                      <a:cubicBezTo>
                        <a:pt x="1432" y="796"/>
                        <a:pt x="1618" y="358"/>
                        <a:pt x="1589" y="24"/>
                      </a:cubicBezTo>
                      <a:cubicBezTo>
                        <a:pt x="1255" y="0"/>
                        <a:pt x="820" y="193"/>
                        <a:pt x="462" y="557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11">
                  <a:extLst>
                    <a:ext uri="{FF2B5EF4-FFF2-40B4-BE49-F238E27FC236}">
                      <a16:creationId xmlns:a16="http://schemas.microsoft.com/office/drawing/2014/main" id="{92921508-7616-41AA-B4B4-A79D09619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200" y="1208088"/>
                  <a:ext cx="1314450" cy="1482725"/>
                </a:xfrm>
                <a:custGeom>
                  <a:avLst/>
                  <a:gdLst/>
                  <a:ahLst/>
                  <a:cxnLst>
                    <a:cxn ang="0">
                      <a:pos x="1399" y="2"/>
                    </a:cxn>
                    <a:cxn ang="0">
                      <a:pos x="0" y="1401"/>
                    </a:cxn>
                    <a:cxn ang="0">
                      <a:pos x="11" y="1411"/>
                    </a:cxn>
                    <a:cxn ang="0">
                      <a:pos x="159" y="1610"/>
                    </a:cxn>
                    <a:cxn ang="0">
                      <a:pos x="883" y="1138"/>
                    </a:cxn>
                    <a:cxn ang="0">
                      <a:pos x="1399" y="2"/>
                    </a:cxn>
                  </a:cxnLst>
                  <a:rect l="0" t="0" r="r" b="b"/>
                  <a:pathLst>
                    <a:path w="1428" h="1610">
                      <a:moveTo>
                        <a:pt x="1399" y="2"/>
                      </a:moveTo>
                      <a:cubicBezTo>
                        <a:pt x="1361" y="0"/>
                        <a:pt x="0" y="1401"/>
                        <a:pt x="0" y="1401"/>
                      </a:cubicBezTo>
                      <a:cubicBezTo>
                        <a:pt x="4" y="1405"/>
                        <a:pt x="7" y="1408"/>
                        <a:pt x="11" y="1411"/>
                      </a:cubicBezTo>
                      <a:cubicBezTo>
                        <a:pt x="72" y="1471"/>
                        <a:pt x="121" y="1538"/>
                        <a:pt x="159" y="1610"/>
                      </a:cubicBezTo>
                      <a:cubicBezTo>
                        <a:pt x="401" y="1528"/>
                        <a:pt x="657" y="1367"/>
                        <a:pt x="883" y="1138"/>
                      </a:cubicBezTo>
                      <a:cubicBezTo>
                        <a:pt x="1242" y="774"/>
                        <a:pt x="1428" y="336"/>
                        <a:pt x="1399" y="2"/>
                      </a:cubicBezTo>
                    </a:path>
                  </a:pathLst>
                </a:custGeom>
                <a:solidFill>
                  <a:srgbClr val="CFCF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12">
                  <a:extLst>
                    <a:ext uri="{FF2B5EF4-FFF2-40B4-BE49-F238E27FC236}">
                      <a16:creationId xmlns:a16="http://schemas.microsoft.com/office/drawing/2014/main" id="{4F1F24DD-AD14-4526-8400-D049E9DF5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4887" y="2097088"/>
                  <a:ext cx="630238" cy="638175"/>
                </a:xfrm>
                <a:custGeom>
                  <a:avLst/>
                  <a:gdLst/>
                  <a:ahLst/>
                  <a:cxnLst>
                    <a:cxn ang="0">
                      <a:pos x="276" y="282"/>
                    </a:cxn>
                    <a:cxn ang="0">
                      <a:pos x="0" y="694"/>
                    </a:cxn>
                    <a:cxn ang="0">
                      <a:pos x="407" y="411"/>
                    </a:cxn>
                    <a:cxn ang="0">
                      <a:pos x="684" y="0"/>
                    </a:cxn>
                    <a:cxn ang="0">
                      <a:pos x="276" y="282"/>
                    </a:cxn>
                  </a:cxnLst>
                  <a:rect l="0" t="0" r="r" b="b"/>
                  <a:pathLst>
                    <a:path w="684" h="694">
                      <a:moveTo>
                        <a:pt x="276" y="282"/>
                      </a:moveTo>
                      <a:cubicBezTo>
                        <a:pt x="127" y="433"/>
                        <a:pt x="24" y="591"/>
                        <a:pt x="0" y="694"/>
                      </a:cubicBezTo>
                      <a:cubicBezTo>
                        <a:pt x="102" y="668"/>
                        <a:pt x="258" y="563"/>
                        <a:pt x="407" y="411"/>
                      </a:cubicBezTo>
                      <a:cubicBezTo>
                        <a:pt x="556" y="260"/>
                        <a:pt x="659" y="103"/>
                        <a:pt x="684" y="0"/>
                      </a:cubicBezTo>
                      <a:cubicBezTo>
                        <a:pt x="581" y="26"/>
                        <a:pt x="425" y="131"/>
                        <a:pt x="276" y="282"/>
                      </a:cubicBezTo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23">
                  <a:extLst>
                    <a:ext uri="{FF2B5EF4-FFF2-40B4-BE49-F238E27FC236}">
                      <a16:creationId xmlns:a16="http://schemas.microsoft.com/office/drawing/2014/main" id="{90C8067D-9076-4D96-A09C-2D64DC2DA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7225" y="1328738"/>
                  <a:ext cx="468313" cy="468313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2" y="28"/>
                    </a:cxn>
                    <a:cxn ang="0">
                      <a:pos x="479" y="509"/>
                    </a:cxn>
                    <a:cxn ang="0">
                      <a:pos x="509" y="446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09" h="509">
                      <a:moveTo>
                        <a:pt x="57" y="0"/>
                      </a:moveTo>
                      <a:cubicBezTo>
                        <a:pt x="24" y="15"/>
                        <a:pt x="2" y="28"/>
                        <a:pt x="2" y="28"/>
                      </a:cubicBezTo>
                      <a:cubicBezTo>
                        <a:pt x="0" y="28"/>
                        <a:pt x="288" y="254"/>
                        <a:pt x="479" y="509"/>
                      </a:cubicBezTo>
                      <a:cubicBezTo>
                        <a:pt x="479" y="509"/>
                        <a:pt x="503" y="462"/>
                        <a:pt x="509" y="446"/>
                      </a:cubicBezTo>
                      <a:cubicBezTo>
                        <a:pt x="505" y="287"/>
                        <a:pt x="274" y="7"/>
                        <a:pt x="57" y="0"/>
                      </a:cubicBezTo>
                    </a:path>
                  </a:pathLst>
                </a:custGeom>
                <a:solidFill>
                  <a:srgbClr val="4CC1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31">
                  <a:extLst>
                    <a:ext uri="{FF2B5EF4-FFF2-40B4-BE49-F238E27FC236}">
                      <a16:creationId xmlns:a16="http://schemas.microsoft.com/office/drawing/2014/main" id="{2F32B98D-5C99-4CF6-BBBB-CA2EF4972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19200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Oval 32">
                  <a:extLst>
                    <a:ext uri="{FF2B5EF4-FFF2-40B4-BE49-F238E27FC236}">
                      <a16:creationId xmlns:a16="http://schemas.microsoft.com/office/drawing/2014/main" id="{9DBAB430-C4C7-4A7D-8B53-E9E08FA42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33">
                  <a:extLst>
                    <a:ext uri="{FF2B5EF4-FFF2-40B4-BE49-F238E27FC236}">
                      <a16:creationId xmlns:a16="http://schemas.microsoft.com/office/drawing/2014/main" id="{1BB3CE6D-02A8-434C-9769-89640FC0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Oval 34">
                  <a:extLst>
                    <a:ext uri="{FF2B5EF4-FFF2-40B4-BE49-F238E27FC236}">
                      <a16:creationId xmlns:a16="http://schemas.microsoft.com/office/drawing/2014/main" id="{E52F47EB-08FF-493A-B14B-C4F7E5ADF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35">
                  <a:extLst>
                    <a:ext uri="{FF2B5EF4-FFF2-40B4-BE49-F238E27FC236}">
                      <a16:creationId xmlns:a16="http://schemas.microsoft.com/office/drawing/2014/main" id="{37E057B1-3DBC-48CE-A1DB-ABEEC2A61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36">
                  <a:extLst>
                    <a:ext uri="{FF2B5EF4-FFF2-40B4-BE49-F238E27FC236}">
                      <a16:creationId xmlns:a16="http://schemas.microsoft.com/office/drawing/2014/main" id="{A01EEBAA-0A8A-436D-B424-73038264B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237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37">
                  <a:extLst>
                    <a:ext uri="{FF2B5EF4-FFF2-40B4-BE49-F238E27FC236}">
                      <a16:creationId xmlns:a16="http://schemas.microsoft.com/office/drawing/2014/main" id="{A322CA84-81E4-4B8F-8143-67783B9018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6662" y="1222375"/>
                  <a:ext cx="4763" cy="1158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3" y="62"/>
                    </a:cxn>
                    <a:cxn ang="0">
                      <a:pos x="0" y="126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126">
                      <a:moveTo>
                        <a:pt x="1" y="0"/>
                      </a:moveTo>
                      <a:cubicBezTo>
                        <a:pt x="2" y="20"/>
                        <a:pt x="3" y="41"/>
                        <a:pt x="3" y="62"/>
                      </a:cubicBezTo>
                      <a:cubicBezTo>
                        <a:pt x="3" y="83"/>
                        <a:pt x="2" y="104"/>
                        <a:pt x="0" y="126"/>
                      </a:cubicBezTo>
                      <a:cubicBezTo>
                        <a:pt x="4" y="83"/>
                        <a:pt x="4" y="41"/>
                        <a:pt x="1" y="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38">
                  <a:extLst>
                    <a:ext uri="{FF2B5EF4-FFF2-40B4-BE49-F238E27FC236}">
                      <a16:creationId xmlns:a16="http://schemas.microsoft.com/office/drawing/2014/main" id="{1E9671BB-E88C-4AFE-B18E-473ACCC7C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662" y="1211263"/>
                  <a:ext cx="3175" cy="68263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4" y="74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74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3" y="25"/>
                        <a:pt x="4" y="49"/>
                        <a:pt x="4" y="74"/>
                      </a:cubicBezTo>
                      <a:cubicBezTo>
                        <a:pt x="4" y="53"/>
                        <a:pt x="3" y="3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7"/>
                        <a:pt x="1" y="4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735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40">
                  <a:extLst>
                    <a:ext uri="{FF2B5EF4-FFF2-40B4-BE49-F238E27FC236}">
                      <a16:creationId xmlns:a16="http://schemas.microsoft.com/office/drawing/2014/main" id="{21A56FBC-8E73-42B1-B86C-EFCD643673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662" y="1338263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41">
                  <a:extLst>
                    <a:ext uri="{FF2B5EF4-FFF2-40B4-BE49-F238E27FC236}">
                      <a16:creationId xmlns:a16="http://schemas.microsoft.com/office/drawing/2014/main" id="{F563362A-6E00-4AC6-99C0-F9CCCAD206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75250" y="1797050"/>
                  <a:ext cx="1001713" cy="893763"/>
                </a:xfrm>
                <a:custGeom>
                  <a:avLst/>
                  <a:gdLst/>
                  <a:ahLst/>
                  <a:cxnLst>
                    <a:cxn ang="0">
                      <a:pos x="72" y="943"/>
                    </a:cxn>
                    <a:cxn ang="0">
                      <a:pos x="0" y="970"/>
                    </a:cxn>
                    <a:cxn ang="0">
                      <a:pos x="0" y="970"/>
                    </a:cxn>
                    <a:cxn ang="0">
                      <a:pos x="72" y="943"/>
                    </a:cxn>
                    <a:cxn ang="0">
                      <a:pos x="72" y="943"/>
                    </a:cxn>
                    <a:cxn ang="0">
                      <a:pos x="1088" y="0"/>
                    </a:cxn>
                    <a:cxn ang="0">
                      <a:pos x="724" y="498"/>
                    </a:cxn>
                    <a:cxn ang="0">
                      <a:pos x="1088" y="0"/>
                    </a:cxn>
                    <a:cxn ang="0">
                      <a:pos x="1088" y="0"/>
                    </a:cxn>
                  </a:cxnLst>
                  <a:rect l="0" t="0" r="r" b="b"/>
                  <a:pathLst>
                    <a:path w="1088" h="970">
                      <a:moveTo>
                        <a:pt x="72" y="943"/>
                      </a:moveTo>
                      <a:cubicBezTo>
                        <a:pt x="48" y="953"/>
                        <a:pt x="24" y="962"/>
                        <a:pt x="0" y="970"/>
                      </a:cubicBezTo>
                      <a:cubicBezTo>
                        <a:pt x="0" y="970"/>
                        <a:pt x="0" y="970"/>
                        <a:pt x="0" y="970"/>
                      </a:cubicBezTo>
                      <a:cubicBezTo>
                        <a:pt x="24" y="962"/>
                        <a:pt x="48" y="953"/>
                        <a:pt x="72" y="943"/>
                      </a:cubicBezTo>
                      <a:cubicBezTo>
                        <a:pt x="72" y="943"/>
                        <a:pt x="72" y="943"/>
                        <a:pt x="72" y="943"/>
                      </a:cubicBezTo>
                      <a:moveTo>
                        <a:pt x="1088" y="0"/>
                      </a:moveTo>
                      <a:cubicBezTo>
                        <a:pt x="1001" y="170"/>
                        <a:pt x="879" y="341"/>
                        <a:pt x="724" y="498"/>
                      </a:cubicBezTo>
                      <a:cubicBezTo>
                        <a:pt x="879" y="341"/>
                        <a:pt x="1001" y="170"/>
                        <a:pt x="1088" y="0"/>
                      </a:cubicBezTo>
                      <a:cubicBezTo>
                        <a:pt x="1088" y="0"/>
                        <a:pt x="1088" y="0"/>
                        <a:pt x="1088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42">
                  <a:extLst>
                    <a:ext uri="{FF2B5EF4-FFF2-40B4-BE49-F238E27FC236}">
                      <a16:creationId xmlns:a16="http://schemas.microsoft.com/office/drawing/2014/main" id="{38334A50-009E-4B82-8007-23F1D3E4C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1925" y="2493963"/>
                  <a:ext cx="317500" cy="171450"/>
                </a:xfrm>
                <a:custGeom>
                  <a:avLst/>
                  <a:gdLst/>
                  <a:ahLst/>
                  <a:cxnLst>
                    <a:cxn ang="0">
                      <a:pos x="344" y="0"/>
                    </a:cxn>
                    <a:cxn ang="0">
                      <a:pos x="0" y="186"/>
                    </a:cxn>
                    <a:cxn ang="0">
                      <a:pos x="0" y="186"/>
                    </a:cxn>
                    <a:cxn ang="0">
                      <a:pos x="344" y="0"/>
                    </a:cxn>
                  </a:cxnLst>
                  <a:rect l="0" t="0" r="r" b="b"/>
                  <a:pathLst>
                    <a:path w="344" h="186">
                      <a:moveTo>
                        <a:pt x="344" y="0"/>
                      </a:moveTo>
                      <a:cubicBezTo>
                        <a:pt x="230" y="79"/>
                        <a:pt x="114" y="141"/>
                        <a:pt x="0" y="186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114" y="141"/>
                        <a:pt x="230" y="79"/>
                        <a:pt x="344" y="0"/>
                      </a:cubicBezTo>
                    </a:path>
                  </a:pathLst>
                </a:custGeom>
                <a:solidFill>
                  <a:srgbClr val="2645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14">
                  <a:extLst>
                    <a:ext uri="{FF2B5EF4-FFF2-40B4-BE49-F238E27FC236}">
                      <a16:creationId xmlns:a16="http://schemas.microsoft.com/office/drawing/2014/main" id="{34898BFD-EFDC-4ABD-B52F-3BDA5D4B1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023" y="1203327"/>
                  <a:ext cx="541338" cy="539750"/>
                </a:xfrm>
                <a:custGeom>
                  <a:avLst/>
                  <a:gdLst/>
                  <a:ahLst/>
                  <a:cxnLst>
                    <a:cxn ang="0">
                      <a:pos x="0" y="142"/>
                    </a:cxn>
                    <a:cxn ang="0">
                      <a:pos x="233" y="357"/>
                    </a:cxn>
                    <a:cxn ang="0">
                      <a:pos x="452" y="587"/>
                    </a:cxn>
                    <a:cxn ang="0">
                      <a:pos x="573" y="12"/>
                    </a:cxn>
                    <a:cxn ang="0">
                      <a:pos x="0" y="142"/>
                    </a:cxn>
                  </a:cxnLst>
                  <a:rect l="0" t="0" r="r" b="b"/>
                  <a:pathLst>
                    <a:path w="588" h="587">
                      <a:moveTo>
                        <a:pt x="0" y="142"/>
                      </a:moveTo>
                      <a:cubicBezTo>
                        <a:pt x="79" y="210"/>
                        <a:pt x="157" y="281"/>
                        <a:pt x="233" y="357"/>
                      </a:cubicBezTo>
                      <a:cubicBezTo>
                        <a:pt x="310" y="433"/>
                        <a:pt x="383" y="510"/>
                        <a:pt x="452" y="587"/>
                      </a:cubicBezTo>
                      <a:cubicBezTo>
                        <a:pt x="546" y="384"/>
                        <a:pt x="588" y="184"/>
                        <a:pt x="573" y="12"/>
                      </a:cubicBezTo>
                      <a:cubicBezTo>
                        <a:pt x="401" y="0"/>
                        <a:pt x="202" y="45"/>
                        <a:pt x="0" y="142"/>
                      </a:cubicBezTo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" name="Group 605">
              <a:extLst>
                <a:ext uri="{FF2B5EF4-FFF2-40B4-BE49-F238E27FC236}">
                  <a16:creationId xmlns:a16="http://schemas.microsoft.com/office/drawing/2014/main" id="{D00F38C2-F2C2-4822-94BC-494FC482E3E2}"/>
                </a:ext>
              </a:extLst>
            </p:cNvPr>
            <p:cNvGrpSpPr/>
            <p:nvPr/>
          </p:nvGrpSpPr>
          <p:grpSpPr>
            <a:xfrm>
              <a:off x="5341842" y="2317709"/>
              <a:ext cx="780760" cy="850795"/>
              <a:chOff x="654280" y="1047000"/>
              <a:chExt cx="3037332" cy="3309787"/>
            </a:xfrm>
          </p:grpSpPr>
          <p:grpSp>
            <p:nvGrpSpPr>
              <p:cNvPr id="19" name="Group 606">
                <a:extLst>
                  <a:ext uri="{FF2B5EF4-FFF2-40B4-BE49-F238E27FC236}">
                    <a16:creationId xmlns:a16="http://schemas.microsoft.com/office/drawing/2014/main" id="{96EACF05-E2CF-4916-ADEF-CAB0E89A4491}"/>
                  </a:ext>
                </a:extLst>
              </p:cNvPr>
              <p:cNvGrpSpPr/>
              <p:nvPr/>
            </p:nvGrpSpPr>
            <p:grpSpPr>
              <a:xfrm>
                <a:off x="654280" y="2079826"/>
                <a:ext cx="3024555" cy="2276961"/>
                <a:chOff x="604505" y="1981058"/>
                <a:chExt cx="3153719" cy="2374200"/>
              </a:xfrm>
            </p:grpSpPr>
            <p:grpSp>
              <p:nvGrpSpPr>
                <p:cNvPr id="40" name="Group 628">
                  <a:extLst>
                    <a:ext uri="{FF2B5EF4-FFF2-40B4-BE49-F238E27FC236}">
                      <a16:creationId xmlns:a16="http://schemas.microsoft.com/office/drawing/2014/main" id="{4BA5448B-2DD7-4D6E-A639-2DD3BAFFC51E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773232" y="1812331"/>
                  <a:ext cx="2374200" cy="2711653"/>
                  <a:chOff x="6326188" y="1654175"/>
                  <a:chExt cx="2410644" cy="3082384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122" name="Freeform 129">
                    <a:extLst>
                      <a:ext uri="{FF2B5EF4-FFF2-40B4-BE49-F238E27FC236}">
                        <a16:creationId xmlns:a16="http://schemas.microsoft.com/office/drawing/2014/main" id="{EA6E5F3E-5315-4EC2-9B10-6D5413B3D6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Freeform 130">
                    <a:extLst>
                      <a:ext uri="{FF2B5EF4-FFF2-40B4-BE49-F238E27FC236}">
                        <a16:creationId xmlns:a16="http://schemas.microsoft.com/office/drawing/2014/main" id="{87DD00B0-0F8C-45D5-8BBC-2BEABC688F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Freeform 131">
                    <a:extLst>
                      <a:ext uri="{FF2B5EF4-FFF2-40B4-BE49-F238E27FC236}">
                        <a16:creationId xmlns:a16="http://schemas.microsoft.com/office/drawing/2014/main" id="{6C21359F-F40D-4D5C-B5D2-5452FE2930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Freeform 132">
                    <a:extLst>
                      <a:ext uri="{FF2B5EF4-FFF2-40B4-BE49-F238E27FC236}">
                        <a16:creationId xmlns:a16="http://schemas.microsoft.com/office/drawing/2014/main" id="{542D9094-3AEE-4952-ACF8-FF11D78EB2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133">
                    <a:extLst>
                      <a:ext uri="{FF2B5EF4-FFF2-40B4-BE49-F238E27FC236}">
                        <a16:creationId xmlns:a16="http://schemas.microsoft.com/office/drawing/2014/main" id="{356E12B6-6AAF-46CB-8E44-41EA0663A6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134">
                    <a:extLst>
                      <a:ext uri="{FF2B5EF4-FFF2-40B4-BE49-F238E27FC236}">
                        <a16:creationId xmlns:a16="http://schemas.microsoft.com/office/drawing/2014/main" id="{65230690-CCE3-482B-9012-51F3DC8ACC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135">
                    <a:extLst>
                      <a:ext uri="{FF2B5EF4-FFF2-40B4-BE49-F238E27FC236}">
                        <a16:creationId xmlns:a16="http://schemas.microsoft.com/office/drawing/2014/main" id="{408240C8-9105-43DB-9C71-798A5B9820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Freeform 136">
                    <a:extLst>
                      <a:ext uri="{FF2B5EF4-FFF2-40B4-BE49-F238E27FC236}">
                        <a16:creationId xmlns:a16="http://schemas.microsoft.com/office/drawing/2014/main" id="{0726E754-3DB7-465C-8AFC-0BF7E72B70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Freeform 137">
                    <a:extLst>
                      <a:ext uri="{FF2B5EF4-FFF2-40B4-BE49-F238E27FC236}">
                        <a16:creationId xmlns:a16="http://schemas.microsoft.com/office/drawing/2014/main" id="{F95EBD6C-201E-4ABF-83A8-466CDE91AC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Freeform 138">
                    <a:extLst>
                      <a:ext uri="{FF2B5EF4-FFF2-40B4-BE49-F238E27FC236}">
                        <a16:creationId xmlns:a16="http://schemas.microsoft.com/office/drawing/2014/main" id="{CF984BEA-BA95-47AC-8676-63E4BCEC28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Freeform 139">
                    <a:extLst>
                      <a:ext uri="{FF2B5EF4-FFF2-40B4-BE49-F238E27FC236}">
                        <a16:creationId xmlns:a16="http://schemas.microsoft.com/office/drawing/2014/main" id="{FF9A8787-8725-4370-87FF-595156F3F7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Freeform 140">
                    <a:extLst>
                      <a:ext uri="{FF2B5EF4-FFF2-40B4-BE49-F238E27FC236}">
                        <a16:creationId xmlns:a16="http://schemas.microsoft.com/office/drawing/2014/main" id="{26FCA54A-5E94-4998-AE3C-E8798ABB3C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Freeform 141">
                    <a:extLst>
                      <a:ext uri="{FF2B5EF4-FFF2-40B4-BE49-F238E27FC236}">
                        <a16:creationId xmlns:a16="http://schemas.microsoft.com/office/drawing/2014/main" id="{4B0797EB-19B7-46D4-B982-FDE666BDC0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5" name="Freeform 142">
                    <a:extLst>
                      <a:ext uri="{FF2B5EF4-FFF2-40B4-BE49-F238E27FC236}">
                        <a16:creationId xmlns:a16="http://schemas.microsoft.com/office/drawing/2014/main" id="{16D310F5-B4D0-4104-BB10-E0890989F6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Freeform 143">
                    <a:extLst>
                      <a:ext uri="{FF2B5EF4-FFF2-40B4-BE49-F238E27FC236}">
                        <a16:creationId xmlns:a16="http://schemas.microsoft.com/office/drawing/2014/main" id="{E8C4D561-2CE9-4821-BC15-BF5EDD00D6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Rectangle 144">
                    <a:extLst>
                      <a:ext uri="{FF2B5EF4-FFF2-40B4-BE49-F238E27FC236}">
                        <a16:creationId xmlns:a16="http://schemas.microsoft.com/office/drawing/2014/main" id="{93A54139-F8AB-4616-9C49-44F1C670A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8" name="Freeform 145">
                    <a:extLst>
                      <a:ext uri="{FF2B5EF4-FFF2-40B4-BE49-F238E27FC236}">
                        <a16:creationId xmlns:a16="http://schemas.microsoft.com/office/drawing/2014/main" id="{5BDB2BDF-7B41-4804-948F-A52FC66DC6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146">
                    <a:extLst>
                      <a:ext uri="{FF2B5EF4-FFF2-40B4-BE49-F238E27FC236}">
                        <a16:creationId xmlns:a16="http://schemas.microsoft.com/office/drawing/2014/main" id="{812D5FD1-74F2-42F8-9799-D7E3308F09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Freeform 147">
                    <a:extLst>
                      <a:ext uri="{FF2B5EF4-FFF2-40B4-BE49-F238E27FC236}">
                        <a16:creationId xmlns:a16="http://schemas.microsoft.com/office/drawing/2014/main" id="{EBBD00CA-0BD4-49D2-A1CF-6594DA9390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Freeform 148">
                    <a:extLst>
                      <a:ext uri="{FF2B5EF4-FFF2-40B4-BE49-F238E27FC236}">
                        <a16:creationId xmlns:a16="http://schemas.microsoft.com/office/drawing/2014/main" id="{D2220065-F350-445A-AD3C-F6DA78DFEC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Freeform 149">
                    <a:extLst>
                      <a:ext uri="{FF2B5EF4-FFF2-40B4-BE49-F238E27FC236}">
                        <a16:creationId xmlns:a16="http://schemas.microsoft.com/office/drawing/2014/main" id="{481671B7-A5AF-4A5A-A851-413E3F57E0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3" name="Freeform 150">
                    <a:extLst>
                      <a:ext uri="{FF2B5EF4-FFF2-40B4-BE49-F238E27FC236}">
                        <a16:creationId xmlns:a16="http://schemas.microsoft.com/office/drawing/2014/main" id="{0C4D3E7E-167E-4C2B-AD82-31595EF5F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4" name="Freeform 151">
                    <a:extLst>
                      <a:ext uri="{FF2B5EF4-FFF2-40B4-BE49-F238E27FC236}">
                        <a16:creationId xmlns:a16="http://schemas.microsoft.com/office/drawing/2014/main" id="{A0BD48E0-9A69-487B-88B3-0B04E0CE29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Freeform 152">
                    <a:extLst>
                      <a:ext uri="{FF2B5EF4-FFF2-40B4-BE49-F238E27FC236}">
                        <a16:creationId xmlns:a16="http://schemas.microsoft.com/office/drawing/2014/main" id="{F5E09100-D348-417F-9424-4E426AE8BB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6" name="Freeform 153">
                    <a:extLst>
                      <a:ext uri="{FF2B5EF4-FFF2-40B4-BE49-F238E27FC236}">
                        <a16:creationId xmlns:a16="http://schemas.microsoft.com/office/drawing/2014/main" id="{A788FB3E-1636-47A8-842A-3245EEC45C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Freeform 154">
                    <a:extLst>
                      <a:ext uri="{FF2B5EF4-FFF2-40B4-BE49-F238E27FC236}">
                        <a16:creationId xmlns:a16="http://schemas.microsoft.com/office/drawing/2014/main" id="{509A7C87-7307-41E3-9ADA-B21725D453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Freeform 155">
                    <a:extLst>
                      <a:ext uri="{FF2B5EF4-FFF2-40B4-BE49-F238E27FC236}">
                        <a16:creationId xmlns:a16="http://schemas.microsoft.com/office/drawing/2014/main" id="{51D8B469-D0D3-4D10-B9A7-58E29A36E2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71470" y="1748884"/>
                    <a:ext cx="2265362" cy="2987675"/>
                  </a:xfrm>
                  <a:custGeom>
                    <a:avLst/>
                    <a:gdLst/>
                    <a:ahLst/>
                    <a:cxnLst>
                      <a:cxn ang="0">
                        <a:pos x="295" y="351"/>
                      </a:cxn>
                      <a:cxn ang="0">
                        <a:pos x="339" y="296"/>
                      </a:cxn>
                      <a:cxn ang="0">
                        <a:pos x="362" y="265"/>
                      </a:cxn>
                      <a:cxn ang="0">
                        <a:pos x="377" y="249"/>
                      </a:cxn>
                      <a:cxn ang="0">
                        <a:pos x="403" y="224"/>
                      </a:cxn>
                      <a:cxn ang="0">
                        <a:pos x="411" y="216"/>
                      </a:cxn>
                      <a:cxn ang="0">
                        <a:pos x="427" y="202"/>
                      </a:cxn>
                      <a:cxn ang="0">
                        <a:pos x="458" y="180"/>
                      </a:cxn>
                      <a:cxn ang="0">
                        <a:pos x="477" y="162"/>
                      </a:cxn>
                      <a:cxn ang="0">
                        <a:pos x="512" y="134"/>
                      </a:cxn>
                      <a:cxn ang="0">
                        <a:pos x="530" y="124"/>
                      </a:cxn>
                      <a:cxn ang="0">
                        <a:pos x="558" y="106"/>
                      </a:cxn>
                      <a:cxn ang="0">
                        <a:pos x="583" y="94"/>
                      </a:cxn>
                      <a:cxn ang="0">
                        <a:pos x="620" y="71"/>
                      </a:cxn>
                      <a:cxn ang="0">
                        <a:pos x="662" y="54"/>
                      </a:cxn>
                      <a:cxn ang="0">
                        <a:pos x="704" y="40"/>
                      </a:cxn>
                      <a:cxn ang="0">
                        <a:pos x="735" y="30"/>
                      </a:cxn>
                      <a:cxn ang="0">
                        <a:pos x="758" y="25"/>
                      </a:cxn>
                      <a:cxn ang="0">
                        <a:pos x="759" y="26"/>
                      </a:cxn>
                      <a:cxn ang="0">
                        <a:pos x="785" y="19"/>
                      </a:cxn>
                      <a:cxn ang="0">
                        <a:pos x="800" y="15"/>
                      </a:cxn>
                      <a:cxn ang="0">
                        <a:pos x="820" y="12"/>
                      </a:cxn>
                      <a:cxn ang="0">
                        <a:pos x="870" y="10"/>
                      </a:cxn>
                      <a:cxn ang="0">
                        <a:pos x="906" y="8"/>
                      </a:cxn>
                      <a:cxn ang="0">
                        <a:pos x="880" y="2"/>
                      </a:cxn>
                      <a:cxn ang="0">
                        <a:pos x="860" y="3"/>
                      </a:cxn>
                      <a:cxn ang="0">
                        <a:pos x="836" y="3"/>
                      </a:cxn>
                      <a:cxn ang="0">
                        <a:pos x="793" y="6"/>
                      </a:cxn>
                      <a:cxn ang="0">
                        <a:pos x="772" y="11"/>
                      </a:cxn>
                      <a:cxn ang="0">
                        <a:pos x="753" y="14"/>
                      </a:cxn>
                      <a:cxn ang="0">
                        <a:pos x="685" y="33"/>
                      </a:cxn>
                      <a:cxn ang="0">
                        <a:pos x="652" y="43"/>
                      </a:cxn>
                      <a:cxn ang="0">
                        <a:pos x="635" y="50"/>
                      </a:cxn>
                      <a:cxn ang="0">
                        <a:pos x="605" y="64"/>
                      </a:cxn>
                      <a:cxn ang="0">
                        <a:pos x="569" y="81"/>
                      </a:cxn>
                      <a:cxn ang="0">
                        <a:pos x="547" y="90"/>
                      </a:cxn>
                      <a:cxn ang="0">
                        <a:pos x="500" y="120"/>
                      </a:cxn>
                      <a:cxn ang="0">
                        <a:pos x="454" y="152"/>
                      </a:cxn>
                      <a:cxn ang="0">
                        <a:pos x="418" y="183"/>
                      </a:cxn>
                      <a:cxn ang="0">
                        <a:pos x="399" y="199"/>
                      </a:cxn>
                      <a:cxn ang="0">
                        <a:pos x="372" y="223"/>
                      </a:cxn>
                      <a:cxn ang="0">
                        <a:pos x="333" y="260"/>
                      </a:cxn>
                      <a:cxn ang="0">
                        <a:pos x="303" y="297"/>
                      </a:cxn>
                      <a:cxn ang="0">
                        <a:pos x="252" y="360"/>
                      </a:cxn>
                      <a:cxn ang="0">
                        <a:pos x="200" y="442"/>
                      </a:cxn>
                      <a:cxn ang="0">
                        <a:pos x="184" y="468"/>
                      </a:cxn>
                      <a:cxn ang="0">
                        <a:pos x="168" y="498"/>
                      </a:cxn>
                      <a:cxn ang="0">
                        <a:pos x="143" y="549"/>
                      </a:cxn>
                      <a:cxn ang="0">
                        <a:pos x="99" y="648"/>
                      </a:cxn>
                      <a:cxn ang="0">
                        <a:pos x="68" y="741"/>
                      </a:cxn>
                      <a:cxn ang="0">
                        <a:pos x="38" y="844"/>
                      </a:cxn>
                      <a:cxn ang="0">
                        <a:pos x="0" y="1116"/>
                      </a:cxn>
                      <a:cxn ang="0">
                        <a:pos x="9" y="1197"/>
                      </a:cxn>
                      <a:cxn ang="0">
                        <a:pos x="11" y="1180"/>
                      </a:cxn>
                      <a:cxn ang="0">
                        <a:pos x="15" y="1154"/>
                      </a:cxn>
                      <a:cxn ang="0">
                        <a:pos x="18" y="1114"/>
                      </a:cxn>
                      <a:cxn ang="0">
                        <a:pos x="40" y="988"/>
                      </a:cxn>
                      <a:cxn ang="0">
                        <a:pos x="89" y="767"/>
                      </a:cxn>
                      <a:cxn ang="0">
                        <a:pos x="117" y="681"/>
                      </a:cxn>
                      <a:cxn ang="0">
                        <a:pos x="157" y="582"/>
                      </a:cxn>
                      <a:cxn ang="0">
                        <a:pos x="164" y="564"/>
                      </a:cxn>
                      <a:cxn ang="0">
                        <a:pos x="193" y="510"/>
                      </a:cxn>
                      <a:cxn ang="0">
                        <a:pos x="216" y="471"/>
                      </a:cxn>
                    </a:cxnLst>
                    <a:rect l="0" t="0" r="r" b="b"/>
                    <a:pathLst>
                      <a:path w="913" h="1204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Freeform 156">
                    <a:extLst>
                      <a:ext uri="{FF2B5EF4-FFF2-40B4-BE49-F238E27FC236}">
                        <a16:creationId xmlns:a16="http://schemas.microsoft.com/office/drawing/2014/main" id="{41BA5AE2-2FAF-4515-9D21-957793D348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Freeform 157">
                    <a:extLst>
                      <a:ext uri="{FF2B5EF4-FFF2-40B4-BE49-F238E27FC236}">
                        <a16:creationId xmlns:a16="http://schemas.microsoft.com/office/drawing/2014/main" id="{C4F2F43C-4D4B-47E0-9D45-43E77DED7F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Freeform 158">
                    <a:extLst>
                      <a:ext uri="{FF2B5EF4-FFF2-40B4-BE49-F238E27FC236}">
                        <a16:creationId xmlns:a16="http://schemas.microsoft.com/office/drawing/2014/main" id="{C0006FFE-DC24-413F-84FF-86B80D08F3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159">
                    <a:extLst>
                      <a:ext uri="{FF2B5EF4-FFF2-40B4-BE49-F238E27FC236}">
                        <a16:creationId xmlns:a16="http://schemas.microsoft.com/office/drawing/2014/main" id="{0E2EE6D9-2EF0-4B41-8AF7-7D47A822D3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160">
                    <a:extLst>
                      <a:ext uri="{FF2B5EF4-FFF2-40B4-BE49-F238E27FC236}">
                        <a16:creationId xmlns:a16="http://schemas.microsoft.com/office/drawing/2014/main" id="{D6A6B630-3AA9-4879-B457-9783BC75E1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161">
                    <a:extLst>
                      <a:ext uri="{FF2B5EF4-FFF2-40B4-BE49-F238E27FC236}">
                        <a16:creationId xmlns:a16="http://schemas.microsoft.com/office/drawing/2014/main" id="{53783A96-31C5-43DA-AA4B-719AF5D1FE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162">
                    <a:extLst>
                      <a:ext uri="{FF2B5EF4-FFF2-40B4-BE49-F238E27FC236}">
                        <a16:creationId xmlns:a16="http://schemas.microsoft.com/office/drawing/2014/main" id="{68B3C682-6BAB-49EB-8CD8-BCD6A75217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163">
                    <a:extLst>
                      <a:ext uri="{FF2B5EF4-FFF2-40B4-BE49-F238E27FC236}">
                        <a16:creationId xmlns:a16="http://schemas.microsoft.com/office/drawing/2014/main" id="{40B5B81B-9DD0-41C4-B777-71A171F9AF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164">
                    <a:extLst>
                      <a:ext uri="{FF2B5EF4-FFF2-40B4-BE49-F238E27FC236}">
                        <a16:creationId xmlns:a16="http://schemas.microsoft.com/office/drawing/2014/main" id="{7D07C95B-71FE-4EB4-96FA-FD11F498D5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165">
                    <a:extLst>
                      <a:ext uri="{FF2B5EF4-FFF2-40B4-BE49-F238E27FC236}">
                        <a16:creationId xmlns:a16="http://schemas.microsoft.com/office/drawing/2014/main" id="{DD1745BF-35D8-4470-9D24-E3194272F2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166">
                    <a:extLst>
                      <a:ext uri="{FF2B5EF4-FFF2-40B4-BE49-F238E27FC236}">
                        <a16:creationId xmlns:a16="http://schemas.microsoft.com/office/drawing/2014/main" id="{7B3C4E90-FBCF-4F16-9028-B714DBEF06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167">
                    <a:extLst>
                      <a:ext uri="{FF2B5EF4-FFF2-40B4-BE49-F238E27FC236}">
                        <a16:creationId xmlns:a16="http://schemas.microsoft.com/office/drawing/2014/main" id="{D26F5F2D-C825-48F7-88C8-6FD383D457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168">
                    <a:extLst>
                      <a:ext uri="{FF2B5EF4-FFF2-40B4-BE49-F238E27FC236}">
                        <a16:creationId xmlns:a16="http://schemas.microsoft.com/office/drawing/2014/main" id="{8FAAEE48-E283-40FE-A15F-EEC158AC45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1" name="Group 629">
                  <a:extLst>
                    <a:ext uri="{FF2B5EF4-FFF2-40B4-BE49-F238E27FC236}">
                      <a16:creationId xmlns:a16="http://schemas.microsoft.com/office/drawing/2014/main" id="{70FB0AED-07DF-41A3-93A4-874C03FD0820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1114059" y="1803071"/>
                  <a:ext cx="2159193" cy="2610180"/>
                  <a:chOff x="6326188" y="1654175"/>
                  <a:chExt cx="2192337" cy="2967038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83" name="Freeform 129">
                    <a:extLst>
                      <a:ext uri="{FF2B5EF4-FFF2-40B4-BE49-F238E27FC236}">
                        <a16:creationId xmlns:a16="http://schemas.microsoft.com/office/drawing/2014/main" id="{688EF5B9-FD1E-44A5-B35D-D4D031967E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Freeform 130">
                    <a:extLst>
                      <a:ext uri="{FF2B5EF4-FFF2-40B4-BE49-F238E27FC236}">
                        <a16:creationId xmlns:a16="http://schemas.microsoft.com/office/drawing/2014/main" id="{CDC8E484-B6AD-4F64-BBC0-9F9EC97347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Freeform 131">
                    <a:extLst>
                      <a:ext uri="{FF2B5EF4-FFF2-40B4-BE49-F238E27FC236}">
                        <a16:creationId xmlns:a16="http://schemas.microsoft.com/office/drawing/2014/main" id="{E57BC410-7E71-4FB5-9594-10B64D21BF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Freeform 132">
                    <a:extLst>
                      <a:ext uri="{FF2B5EF4-FFF2-40B4-BE49-F238E27FC236}">
                        <a16:creationId xmlns:a16="http://schemas.microsoft.com/office/drawing/2014/main" id="{0E38AC5C-A6CC-4BDE-8895-386848F683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Freeform 133">
                    <a:extLst>
                      <a:ext uri="{FF2B5EF4-FFF2-40B4-BE49-F238E27FC236}">
                        <a16:creationId xmlns:a16="http://schemas.microsoft.com/office/drawing/2014/main" id="{EC9E2980-99E5-460A-8D5B-30BF4DE938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 134">
                    <a:extLst>
                      <a:ext uri="{FF2B5EF4-FFF2-40B4-BE49-F238E27FC236}">
                        <a16:creationId xmlns:a16="http://schemas.microsoft.com/office/drawing/2014/main" id="{A0BFAE2F-B5C3-43A6-BA6F-F8AF6A845E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Freeform 135">
                    <a:extLst>
                      <a:ext uri="{FF2B5EF4-FFF2-40B4-BE49-F238E27FC236}">
                        <a16:creationId xmlns:a16="http://schemas.microsoft.com/office/drawing/2014/main" id="{0B2986E6-449C-40D2-B0D0-10A8ABE4B4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Freeform 136">
                    <a:extLst>
                      <a:ext uri="{FF2B5EF4-FFF2-40B4-BE49-F238E27FC236}">
                        <a16:creationId xmlns:a16="http://schemas.microsoft.com/office/drawing/2014/main" id="{80E35404-D358-45E5-BCE1-CB1D79AF54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Freeform 137">
                    <a:extLst>
                      <a:ext uri="{FF2B5EF4-FFF2-40B4-BE49-F238E27FC236}">
                        <a16:creationId xmlns:a16="http://schemas.microsoft.com/office/drawing/2014/main" id="{B631E49B-0A29-46C3-AC8A-5FF0A7423B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Freeform 138">
                    <a:extLst>
                      <a:ext uri="{FF2B5EF4-FFF2-40B4-BE49-F238E27FC236}">
                        <a16:creationId xmlns:a16="http://schemas.microsoft.com/office/drawing/2014/main" id="{DA8A13E3-6C57-47E0-A1E2-4FD224373E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Freeform 139">
                    <a:extLst>
                      <a:ext uri="{FF2B5EF4-FFF2-40B4-BE49-F238E27FC236}">
                        <a16:creationId xmlns:a16="http://schemas.microsoft.com/office/drawing/2014/main" id="{A422C6DB-9F12-47B6-9068-1FD4BF0432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Freeform 140">
                    <a:extLst>
                      <a:ext uri="{FF2B5EF4-FFF2-40B4-BE49-F238E27FC236}">
                        <a16:creationId xmlns:a16="http://schemas.microsoft.com/office/drawing/2014/main" id="{7E0E2E51-4C79-4014-9653-AFEA7A41CA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Freeform 141">
                    <a:extLst>
                      <a:ext uri="{FF2B5EF4-FFF2-40B4-BE49-F238E27FC236}">
                        <a16:creationId xmlns:a16="http://schemas.microsoft.com/office/drawing/2014/main" id="{714A6FD6-F64A-45F4-A0BE-47B4A3E64C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142">
                    <a:extLst>
                      <a:ext uri="{FF2B5EF4-FFF2-40B4-BE49-F238E27FC236}">
                        <a16:creationId xmlns:a16="http://schemas.microsoft.com/office/drawing/2014/main" id="{EC216C7F-DC20-46D4-A5FB-93936C22E8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143">
                    <a:extLst>
                      <a:ext uri="{FF2B5EF4-FFF2-40B4-BE49-F238E27FC236}">
                        <a16:creationId xmlns:a16="http://schemas.microsoft.com/office/drawing/2014/main" id="{57B95D78-EF1C-4E20-88D8-DE704EF73B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Rectangle 144">
                    <a:extLst>
                      <a:ext uri="{FF2B5EF4-FFF2-40B4-BE49-F238E27FC236}">
                        <a16:creationId xmlns:a16="http://schemas.microsoft.com/office/drawing/2014/main" id="{3BF97A15-B231-4F08-BCD7-90101CECFF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Freeform 145">
                    <a:extLst>
                      <a:ext uri="{FF2B5EF4-FFF2-40B4-BE49-F238E27FC236}">
                        <a16:creationId xmlns:a16="http://schemas.microsoft.com/office/drawing/2014/main" id="{9C877103-4346-4937-856A-771A085FC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0" name="Freeform 146">
                    <a:extLst>
                      <a:ext uri="{FF2B5EF4-FFF2-40B4-BE49-F238E27FC236}">
                        <a16:creationId xmlns:a16="http://schemas.microsoft.com/office/drawing/2014/main" id="{CF2F3C0A-918D-4476-A2CB-20BD1054F7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1" name="Freeform 147">
                    <a:extLst>
                      <a:ext uri="{FF2B5EF4-FFF2-40B4-BE49-F238E27FC236}">
                        <a16:creationId xmlns:a16="http://schemas.microsoft.com/office/drawing/2014/main" id="{C7FF7B35-1B95-43C2-9301-3FA08A10E9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Freeform 148">
                    <a:extLst>
                      <a:ext uri="{FF2B5EF4-FFF2-40B4-BE49-F238E27FC236}">
                        <a16:creationId xmlns:a16="http://schemas.microsoft.com/office/drawing/2014/main" id="{3A6C8DB3-1C02-4DC5-A1E3-2C9CDE5672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3" name="Freeform 149">
                    <a:extLst>
                      <a:ext uri="{FF2B5EF4-FFF2-40B4-BE49-F238E27FC236}">
                        <a16:creationId xmlns:a16="http://schemas.microsoft.com/office/drawing/2014/main" id="{3B1D7DE7-C801-471E-AEFF-D2140524BB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Freeform 150">
                    <a:extLst>
                      <a:ext uri="{FF2B5EF4-FFF2-40B4-BE49-F238E27FC236}">
                        <a16:creationId xmlns:a16="http://schemas.microsoft.com/office/drawing/2014/main" id="{B141AE61-5093-4916-9BAA-D27120A8F3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Freeform 151">
                    <a:extLst>
                      <a:ext uri="{FF2B5EF4-FFF2-40B4-BE49-F238E27FC236}">
                        <a16:creationId xmlns:a16="http://schemas.microsoft.com/office/drawing/2014/main" id="{F4FCEB2A-2470-4559-B72F-DB73BE4050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Freeform 152">
                    <a:extLst>
                      <a:ext uri="{FF2B5EF4-FFF2-40B4-BE49-F238E27FC236}">
                        <a16:creationId xmlns:a16="http://schemas.microsoft.com/office/drawing/2014/main" id="{A0855CAD-C3B1-41CB-97CD-546FADD845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Freeform 153">
                    <a:extLst>
                      <a:ext uri="{FF2B5EF4-FFF2-40B4-BE49-F238E27FC236}">
                        <a16:creationId xmlns:a16="http://schemas.microsoft.com/office/drawing/2014/main" id="{4E47FAC1-50DB-417F-863E-AF26BB6F48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Freeform 154">
                    <a:extLst>
                      <a:ext uri="{FF2B5EF4-FFF2-40B4-BE49-F238E27FC236}">
                        <a16:creationId xmlns:a16="http://schemas.microsoft.com/office/drawing/2014/main" id="{7AB1CA0C-191D-468C-9250-94DAB5E433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Freeform 156">
                    <a:extLst>
                      <a:ext uri="{FF2B5EF4-FFF2-40B4-BE49-F238E27FC236}">
                        <a16:creationId xmlns:a16="http://schemas.microsoft.com/office/drawing/2014/main" id="{BFBE5A21-5C75-4116-B10D-6AEE85275B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Freeform 157">
                    <a:extLst>
                      <a:ext uri="{FF2B5EF4-FFF2-40B4-BE49-F238E27FC236}">
                        <a16:creationId xmlns:a16="http://schemas.microsoft.com/office/drawing/2014/main" id="{157FEEC8-722F-42C5-9C86-A0E05F78B0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Freeform 158">
                    <a:extLst>
                      <a:ext uri="{FF2B5EF4-FFF2-40B4-BE49-F238E27FC236}">
                        <a16:creationId xmlns:a16="http://schemas.microsoft.com/office/drawing/2014/main" id="{630F7300-35E5-43B7-B866-882C0CCD54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Freeform 159">
                    <a:extLst>
                      <a:ext uri="{FF2B5EF4-FFF2-40B4-BE49-F238E27FC236}">
                        <a16:creationId xmlns:a16="http://schemas.microsoft.com/office/drawing/2014/main" id="{DDF3F809-C4F8-4AF1-8B2D-04E0334840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Freeform 160">
                    <a:extLst>
                      <a:ext uri="{FF2B5EF4-FFF2-40B4-BE49-F238E27FC236}">
                        <a16:creationId xmlns:a16="http://schemas.microsoft.com/office/drawing/2014/main" id="{5B1C1343-809F-44D1-B993-69CAD0517C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Freeform 161">
                    <a:extLst>
                      <a:ext uri="{FF2B5EF4-FFF2-40B4-BE49-F238E27FC236}">
                        <a16:creationId xmlns:a16="http://schemas.microsoft.com/office/drawing/2014/main" id="{C69FAA0A-76C6-4CCE-B87A-3A60C5E59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5" name="Freeform 162">
                    <a:extLst>
                      <a:ext uri="{FF2B5EF4-FFF2-40B4-BE49-F238E27FC236}">
                        <a16:creationId xmlns:a16="http://schemas.microsoft.com/office/drawing/2014/main" id="{11D48430-6FF0-4D6D-8716-6A49C020F8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Freeform 163">
                    <a:extLst>
                      <a:ext uri="{FF2B5EF4-FFF2-40B4-BE49-F238E27FC236}">
                        <a16:creationId xmlns:a16="http://schemas.microsoft.com/office/drawing/2014/main" id="{D785057C-5963-46E6-8E4E-CE552EC80C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Freeform 164">
                    <a:extLst>
                      <a:ext uri="{FF2B5EF4-FFF2-40B4-BE49-F238E27FC236}">
                        <a16:creationId xmlns:a16="http://schemas.microsoft.com/office/drawing/2014/main" id="{600A47AC-3327-4CC4-AC82-3841959EE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Freeform 165">
                    <a:extLst>
                      <a:ext uri="{FF2B5EF4-FFF2-40B4-BE49-F238E27FC236}">
                        <a16:creationId xmlns:a16="http://schemas.microsoft.com/office/drawing/2014/main" id="{14715E93-D6DF-4343-B39B-B75D2A4797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Freeform 166">
                    <a:extLst>
                      <a:ext uri="{FF2B5EF4-FFF2-40B4-BE49-F238E27FC236}">
                        <a16:creationId xmlns:a16="http://schemas.microsoft.com/office/drawing/2014/main" id="{838D9982-AFCE-4095-B302-B03DA51204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Freeform 167">
                    <a:extLst>
                      <a:ext uri="{FF2B5EF4-FFF2-40B4-BE49-F238E27FC236}">
                        <a16:creationId xmlns:a16="http://schemas.microsoft.com/office/drawing/2014/main" id="{DC969B08-102E-43A8-AC5E-B6254C7D3A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Freeform 168">
                    <a:extLst>
                      <a:ext uri="{FF2B5EF4-FFF2-40B4-BE49-F238E27FC236}">
                        <a16:creationId xmlns:a16="http://schemas.microsoft.com/office/drawing/2014/main" id="{3BDCD5AD-B9C1-4B73-8516-7F3EE17337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2" name="Group 630">
                  <a:extLst>
                    <a:ext uri="{FF2B5EF4-FFF2-40B4-BE49-F238E27FC236}">
                      <a16:creationId xmlns:a16="http://schemas.microsoft.com/office/drawing/2014/main" id="{7E1C6A53-47C6-48C1-8857-2C4605620000}"/>
                    </a:ext>
                  </a:extLst>
                </p:cNvPr>
                <p:cNvGrpSpPr/>
                <p:nvPr/>
              </p:nvGrpSpPr>
              <p:grpSpPr>
                <a:xfrm rot="15155533" flipH="1">
                  <a:off x="1264410" y="1845476"/>
                  <a:ext cx="2259435" cy="2728193"/>
                  <a:chOff x="6224407" y="1520027"/>
                  <a:chExt cx="2294118" cy="3101186"/>
                </a:xfrm>
                <a:solidFill>
                  <a:schemeClr val="bg2">
                    <a:lumMod val="75000"/>
                  </a:schemeClr>
                </a:solidFill>
              </p:grpSpPr>
              <p:sp>
                <p:nvSpPr>
                  <p:cNvPr id="43" name="Freeform 129">
                    <a:extLst>
                      <a:ext uri="{FF2B5EF4-FFF2-40B4-BE49-F238E27FC236}">
                        <a16:creationId xmlns:a16="http://schemas.microsoft.com/office/drawing/2014/main" id="{36C4A902-72AF-4F9B-92ED-0C624B1568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" name="Freeform 130">
                    <a:extLst>
                      <a:ext uri="{FF2B5EF4-FFF2-40B4-BE49-F238E27FC236}">
                        <a16:creationId xmlns:a16="http://schemas.microsoft.com/office/drawing/2014/main" id="{9EEA4596-86CD-438E-B16B-F5C7A7A30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Freeform 131">
                    <a:extLst>
                      <a:ext uri="{FF2B5EF4-FFF2-40B4-BE49-F238E27FC236}">
                        <a16:creationId xmlns:a16="http://schemas.microsoft.com/office/drawing/2014/main" id="{1887846E-8B95-4387-9EC1-FDEFED6B43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5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" name="Freeform 132">
                    <a:extLst>
                      <a:ext uri="{FF2B5EF4-FFF2-40B4-BE49-F238E27FC236}">
                        <a16:creationId xmlns:a16="http://schemas.microsoft.com/office/drawing/2014/main" id="{C516A1FE-B03E-4730-B5A3-1BA0EAD9A7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" name="Freeform 133">
                    <a:extLst>
                      <a:ext uri="{FF2B5EF4-FFF2-40B4-BE49-F238E27FC236}">
                        <a16:creationId xmlns:a16="http://schemas.microsoft.com/office/drawing/2014/main" id="{36798FCA-7F06-4AD3-8FB6-26DD3267A1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Freeform 134">
                    <a:extLst>
                      <a:ext uri="{FF2B5EF4-FFF2-40B4-BE49-F238E27FC236}">
                        <a16:creationId xmlns:a16="http://schemas.microsoft.com/office/drawing/2014/main" id="{8A542467-9D31-4FAB-92EC-89E37CBECF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Freeform 135">
                    <a:extLst>
                      <a:ext uri="{FF2B5EF4-FFF2-40B4-BE49-F238E27FC236}">
                        <a16:creationId xmlns:a16="http://schemas.microsoft.com/office/drawing/2014/main" id="{185A0C72-7C81-49E5-BB92-4B8B8464D7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Freeform 136">
                    <a:extLst>
                      <a:ext uri="{FF2B5EF4-FFF2-40B4-BE49-F238E27FC236}">
                        <a16:creationId xmlns:a16="http://schemas.microsoft.com/office/drawing/2014/main" id="{E48D3076-7F2D-4349-BD14-BCC2282111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1" name="Freeform 137">
                    <a:extLst>
                      <a:ext uri="{FF2B5EF4-FFF2-40B4-BE49-F238E27FC236}">
                        <a16:creationId xmlns:a16="http://schemas.microsoft.com/office/drawing/2014/main" id="{53F7989F-997A-433C-9B0F-CAC558CA25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2" name="Freeform 138">
                    <a:extLst>
                      <a:ext uri="{FF2B5EF4-FFF2-40B4-BE49-F238E27FC236}">
                        <a16:creationId xmlns:a16="http://schemas.microsoft.com/office/drawing/2014/main" id="{83214871-31D3-447C-BD76-5BFD0CEB72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" h="7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3" name="Freeform 139">
                    <a:extLst>
                      <a:ext uri="{FF2B5EF4-FFF2-40B4-BE49-F238E27FC236}">
                        <a16:creationId xmlns:a16="http://schemas.microsoft.com/office/drawing/2014/main" id="{3FFDB98C-DFAD-4252-856A-5CEA7A16BA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" name="Freeform 140">
                    <a:extLst>
                      <a:ext uri="{FF2B5EF4-FFF2-40B4-BE49-F238E27FC236}">
                        <a16:creationId xmlns:a16="http://schemas.microsoft.com/office/drawing/2014/main" id="{8023A4DF-3458-449F-A6EF-35AB149FCF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" name="Freeform 141">
                    <a:extLst>
                      <a:ext uri="{FF2B5EF4-FFF2-40B4-BE49-F238E27FC236}">
                        <a16:creationId xmlns:a16="http://schemas.microsoft.com/office/drawing/2014/main" id="{20B694AF-E660-4E02-8A74-6077DD81FB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0" y="2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Freeform 142">
                    <a:extLst>
                      <a:ext uri="{FF2B5EF4-FFF2-40B4-BE49-F238E27FC236}">
                        <a16:creationId xmlns:a16="http://schemas.microsoft.com/office/drawing/2014/main" id="{440A91E5-9E81-422C-8AAC-7C6BCE8FBF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Freeform 143">
                    <a:extLst>
                      <a:ext uri="{FF2B5EF4-FFF2-40B4-BE49-F238E27FC236}">
                        <a16:creationId xmlns:a16="http://schemas.microsoft.com/office/drawing/2014/main" id="{39ABB50C-E6C2-4433-8780-8E8F9E2638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Rectangle 144">
                    <a:extLst>
                      <a:ext uri="{FF2B5EF4-FFF2-40B4-BE49-F238E27FC236}">
                        <a16:creationId xmlns:a16="http://schemas.microsoft.com/office/drawing/2014/main" id="{3661AB62-0FED-43D3-A122-9F9F0A08AF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9" name="Freeform 145">
                    <a:extLst>
                      <a:ext uri="{FF2B5EF4-FFF2-40B4-BE49-F238E27FC236}">
                        <a16:creationId xmlns:a16="http://schemas.microsoft.com/office/drawing/2014/main" id="{DE53E76F-0839-42A3-9176-DBF30799FF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0" name="Freeform 146">
                    <a:extLst>
                      <a:ext uri="{FF2B5EF4-FFF2-40B4-BE49-F238E27FC236}">
                        <a16:creationId xmlns:a16="http://schemas.microsoft.com/office/drawing/2014/main" id="{B91BB191-43E4-494C-A9CC-9E38E9541C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Freeform 147">
                    <a:extLst>
                      <a:ext uri="{FF2B5EF4-FFF2-40B4-BE49-F238E27FC236}">
                        <a16:creationId xmlns:a16="http://schemas.microsoft.com/office/drawing/2014/main" id="{7682A216-D72B-4955-8F39-9F09804771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1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Freeform 148">
                    <a:extLst>
                      <a:ext uri="{FF2B5EF4-FFF2-40B4-BE49-F238E27FC236}">
                        <a16:creationId xmlns:a16="http://schemas.microsoft.com/office/drawing/2014/main" id="{75878262-9F55-445F-8A07-7F15A8E522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Freeform 149">
                    <a:extLst>
                      <a:ext uri="{FF2B5EF4-FFF2-40B4-BE49-F238E27FC236}">
                        <a16:creationId xmlns:a16="http://schemas.microsoft.com/office/drawing/2014/main" id="{9AF9ABE8-6CE7-43B3-B3B3-4939AED8A7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Freeform 150">
                    <a:extLst>
                      <a:ext uri="{FF2B5EF4-FFF2-40B4-BE49-F238E27FC236}">
                        <a16:creationId xmlns:a16="http://schemas.microsoft.com/office/drawing/2014/main" id="{6E9191E7-89F0-4601-A63C-EE1D46482B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4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" name="Freeform 151">
                    <a:extLst>
                      <a:ext uri="{FF2B5EF4-FFF2-40B4-BE49-F238E27FC236}">
                        <a16:creationId xmlns:a16="http://schemas.microsoft.com/office/drawing/2014/main" id="{E0FDF30E-ABB8-4E7C-AEF8-7E6EF90FC8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Freeform 152">
                    <a:extLst>
                      <a:ext uri="{FF2B5EF4-FFF2-40B4-BE49-F238E27FC236}">
                        <a16:creationId xmlns:a16="http://schemas.microsoft.com/office/drawing/2014/main" id="{787BF1C1-2B95-4C4A-9B7D-5143198CD0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Freeform 153">
                    <a:extLst>
                      <a:ext uri="{FF2B5EF4-FFF2-40B4-BE49-F238E27FC236}">
                        <a16:creationId xmlns:a16="http://schemas.microsoft.com/office/drawing/2014/main" id="{402EDA54-32B8-4EF1-A62F-B85C048BE1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Freeform 154">
                    <a:extLst>
                      <a:ext uri="{FF2B5EF4-FFF2-40B4-BE49-F238E27FC236}">
                        <a16:creationId xmlns:a16="http://schemas.microsoft.com/office/drawing/2014/main" id="{3E9CD749-D071-4A14-A07E-5DEA117C1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155">
                    <a:extLst>
                      <a:ext uri="{FF2B5EF4-FFF2-40B4-BE49-F238E27FC236}">
                        <a16:creationId xmlns:a16="http://schemas.microsoft.com/office/drawing/2014/main" id="{77C2FA01-198B-41B4-928E-8115E4AA48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24407" y="1520027"/>
                    <a:ext cx="2265362" cy="2987675"/>
                  </a:xfrm>
                  <a:custGeom>
                    <a:avLst/>
                    <a:gdLst/>
                    <a:ahLst/>
                    <a:cxnLst>
                      <a:cxn ang="0">
                        <a:pos x="295" y="351"/>
                      </a:cxn>
                      <a:cxn ang="0">
                        <a:pos x="339" y="296"/>
                      </a:cxn>
                      <a:cxn ang="0">
                        <a:pos x="362" y="265"/>
                      </a:cxn>
                      <a:cxn ang="0">
                        <a:pos x="377" y="249"/>
                      </a:cxn>
                      <a:cxn ang="0">
                        <a:pos x="403" y="224"/>
                      </a:cxn>
                      <a:cxn ang="0">
                        <a:pos x="411" y="216"/>
                      </a:cxn>
                      <a:cxn ang="0">
                        <a:pos x="427" y="202"/>
                      </a:cxn>
                      <a:cxn ang="0">
                        <a:pos x="458" y="180"/>
                      </a:cxn>
                      <a:cxn ang="0">
                        <a:pos x="477" y="162"/>
                      </a:cxn>
                      <a:cxn ang="0">
                        <a:pos x="512" y="134"/>
                      </a:cxn>
                      <a:cxn ang="0">
                        <a:pos x="530" y="124"/>
                      </a:cxn>
                      <a:cxn ang="0">
                        <a:pos x="558" y="106"/>
                      </a:cxn>
                      <a:cxn ang="0">
                        <a:pos x="583" y="94"/>
                      </a:cxn>
                      <a:cxn ang="0">
                        <a:pos x="620" y="71"/>
                      </a:cxn>
                      <a:cxn ang="0">
                        <a:pos x="662" y="54"/>
                      </a:cxn>
                      <a:cxn ang="0">
                        <a:pos x="704" y="40"/>
                      </a:cxn>
                      <a:cxn ang="0">
                        <a:pos x="735" y="30"/>
                      </a:cxn>
                      <a:cxn ang="0">
                        <a:pos x="758" y="25"/>
                      </a:cxn>
                      <a:cxn ang="0">
                        <a:pos x="759" y="26"/>
                      </a:cxn>
                      <a:cxn ang="0">
                        <a:pos x="785" y="19"/>
                      </a:cxn>
                      <a:cxn ang="0">
                        <a:pos x="800" y="15"/>
                      </a:cxn>
                      <a:cxn ang="0">
                        <a:pos x="820" y="12"/>
                      </a:cxn>
                      <a:cxn ang="0">
                        <a:pos x="870" y="10"/>
                      </a:cxn>
                      <a:cxn ang="0">
                        <a:pos x="906" y="8"/>
                      </a:cxn>
                      <a:cxn ang="0">
                        <a:pos x="880" y="2"/>
                      </a:cxn>
                      <a:cxn ang="0">
                        <a:pos x="860" y="3"/>
                      </a:cxn>
                      <a:cxn ang="0">
                        <a:pos x="836" y="3"/>
                      </a:cxn>
                      <a:cxn ang="0">
                        <a:pos x="793" y="6"/>
                      </a:cxn>
                      <a:cxn ang="0">
                        <a:pos x="772" y="11"/>
                      </a:cxn>
                      <a:cxn ang="0">
                        <a:pos x="753" y="14"/>
                      </a:cxn>
                      <a:cxn ang="0">
                        <a:pos x="685" y="33"/>
                      </a:cxn>
                      <a:cxn ang="0">
                        <a:pos x="652" y="43"/>
                      </a:cxn>
                      <a:cxn ang="0">
                        <a:pos x="635" y="50"/>
                      </a:cxn>
                      <a:cxn ang="0">
                        <a:pos x="605" y="64"/>
                      </a:cxn>
                      <a:cxn ang="0">
                        <a:pos x="569" y="81"/>
                      </a:cxn>
                      <a:cxn ang="0">
                        <a:pos x="547" y="90"/>
                      </a:cxn>
                      <a:cxn ang="0">
                        <a:pos x="500" y="120"/>
                      </a:cxn>
                      <a:cxn ang="0">
                        <a:pos x="454" y="152"/>
                      </a:cxn>
                      <a:cxn ang="0">
                        <a:pos x="418" y="183"/>
                      </a:cxn>
                      <a:cxn ang="0">
                        <a:pos x="399" y="199"/>
                      </a:cxn>
                      <a:cxn ang="0">
                        <a:pos x="372" y="223"/>
                      </a:cxn>
                      <a:cxn ang="0">
                        <a:pos x="333" y="260"/>
                      </a:cxn>
                      <a:cxn ang="0">
                        <a:pos x="303" y="297"/>
                      </a:cxn>
                      <a:cxn ang="0">
                        <a:pos x="252" y="360"/>
                      </a:cxn>
                      <a:cxn ang="0">
                        <a:pos x="200" y="442"/>
                      </a:cxn>
                      <a:cxn ang="0">
                        <a:pos x="184" y="468"/>
                      </a:cxn>
                      <a:cxn ang="0">
                        <a:pos x="168" y="498"/>
                      </a:cxn>
                      <a:cxn ang="0">
                        <a:pos x="143" y="549"/>
                      </a:cxn>
                      <a:cxn ang="0">
                        <a:pos x="99" y="648"/>
                      </a:cxn>
                      <a:cxn ang="0">
                        <a:pos x="68" y="741"/>
                      </a:cxn>
                      <a:cxn ang="0">
                        <a:pos x="38" y="844"/>
                      </a:cxn>
                      <a:cxn ang="0">
                        <a:pos x="0" y="1116"/>
                      </a:cxn>
                      <a:cxn ang="0">
                        <a:pos x="9" y="1197"/>
                      </a:cxn>
                      <a:cxn ang="0">
                        <a:pos x="11" y="1180"/>
                      </a:cxn>
                      <a:cxn ang="0">
                        <a:pos x="15" y="1154"/>
                      </a:cxn>
                      <a:cxn ang="0">
                        <a:pos x="18" y="1114"/>
                      </a:cxn>
                      <a:cxn ang="0">
                        <a:pos x="40" y="988"/>
                      </a:cxn>
                      <a:cxn ang="0">
                        <a:pos x="89" y="767"/>
                      </a:cxn>
                      <a:cxn ang="0">
                        <a:pos x="117" y="681"/>
                      </a:cxn>
                      <a:cxn ang="0">
                        <a:pos x="157" y="582"/>
                      </a:cxn>
                      <a:cxn ang="0">
                        <a:pos x="164" y="564"/>
                      </a:cxn>
                      <a:cxn ang="0">
                        <a:pos x="193" y="510"/>
                      </a:cxn>
                      <a:cxn ang="0">
                        <a:pos x="216" y="471"/>
                      </a:cxn>
                    </a:cxnLst>
                    <a:rect l="0" t="0" r="r" b="b"/>
                    <a:pathLst>
                      <a:path w="913" h="1204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Freeform 156">
                    <a:extLst>
                      <a:ext uri="{FF2B5EF4-FFF2-40B4-BE49-F238E27FC236}">
                        <a16:creationId xmlns:a16="http://schemas.microsoft.com/office/drawing/2014/main" id="{50756DC8-1192-4F2E-BDD1-82790D8F19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Freeform 157">
                    <a:extLst>
                      <a:ext uri="{FF2B5EF4-FFF2-40B4-BE49-F238E27FC236}">
                        <a16:creationId xmlns:a16="http://schemas.microsoft.com/office/drawing/2014/main" id="{A61C24A7-336B-40D8-BE37-3F70838522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 158">
                    <a:extLst>
                      <a:ext uri="{FF2B5EF4-FFF2-40B4-BE49-F238E27FC236}">
                        <a16:creationId xmlns:a16="http://schemas.microsoft.com/office/drawing/2014/main" id="{C818FC0D-9267-4EF4-8C7D-E74D22F5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Freeform 159">
                    <a:extLst>
                      <a:ext uri="{FF2B5EF4-FFF2-40B4-BE49-F238E27FC236}">
                        <a16:creationId xmlns:a16="http://schemas.microsoft.com/office/drawing/2014/main" id="{D8759440-DCED-46A6-8035-B224B49177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Freeform 160">
                    <a:extLst>
                      <a:ext uri="{FF2B5EF4-FFF2-40B4-BE49-F238E27FC236}">
                        <a16:creationId xmlns:a16="http://schemas.microsoft.com/office/drawing/2014/main" id="{7D730283-7B86-4D74-B088-F5BAE0D69C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5" name="Freeform 161">
                    <a:extLst>
                      <a:ext uri="{FF2B5EF4-FFF2-40B4-BE49-F238E27FC236}">
                        <a16:creationId xmlns:a16="http://schemas.microsoft.com/office/drawing/2014/main" id="{DB72B0C4-A76F-4B3A-9AF3-0ECB3FAC81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6" name="Freeform 162">
                    <a:extLst>
                      <a:ext uri="{FF2B5EF4-FFF2-40B4-BE49-F238E27FC236}">
                        <a16:creationId xmlns:a16="http://schemas.microsoft.com/office/drawing/2014/main" id="{338B5E40-AB33-4222-995D-DE4D5B0BBB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Freeform 163">
                    <a:extLst>
                      <a:ext uri="{FF2B5EF4-FFF2-40B4-BE49-F238E27FC236}">
                        <a16:creationId xmlns:a16="http://schemas.microsoft.com/office/drawing/2014/main" id="{2E3D0BEE-7FAF-4519-926B-4E48D3833E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Freeform 164">
                    <a:extLst>
                      <a:ext uri="{FF2B5EF4-FFF2-40B4-BE49-F238E27FC236}">
                        <a16:creationId xmlns:a16="http://schemas.microsoft.com/office/drawing/2014/main" id="{78C50DD5-D1EB-4E1C-BDFE-CF76B08B0B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0" y="1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Freeform 165">
                    <a:extLst>
                      <a:ext uri="{FF2B5EF4-FFF2-40B4-BE49-F238E27FC236}">
                        <a16:creationId xmlns:a16="http://schemas.microsoft.com/office/drawing/2014/main" id="{D4EBF888-EB42-4830-A7DC-462E4B8CB9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Freeform 166">
                    <a:extLst>
                      <a:ext uri="{FF2B5EF4-FFF2-40B4-BE49-F238E27FC236}">
                        <a16:creationId xmlns:a16="http://schemas.microsoft.com/office/drawing/2014/main" id="{504ADFE2-E1DD-4479-BECC-6B635A6B4F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1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Freeform 167">
                    <a:extLst>
                      <a:ext uri="{FF2B5EF4-FFF2-40B4-BE49-F238E27FC236}">
                        <a16:creationId xmlns:a16="http://schemas.microsoft.com/office/drawing/2014/main" id="{F2093330-A29A-4309-AFAB-D853263C68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168">
                    <a:extLst>
                      <a:ext uri="{FF2B5EF4-FFF2-40B4-BE49-F238E27FC236}">
                        <a16:creationId xmlns:a16="http://schemas.microsoft.com/office/drawing/2014/main" id="{44B5B29A-EB5B-4BED-95BD-21B527B4D3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1" y="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0" name="Group 607">
                <a:extLst>
                  <a:ext uri="{FF2B5EF4-FFF2-40B4-BE49-F238E27FC236}">
                    <a16:creationId xmlns:a16="http://schemas.microsoft.com/office/drawing/2014/main" id="{B96D55BC-E12F-4074-BCDD-6BBE06C4AC17}"/>
                  </a:ext>
                </a:extLst>
              </p:cNvPr>
              <p:cNvGrpSpPr/>
              <p:nvPr/>
            </p:nvGrpSpPr>
            <p:grpSpPr>
              <a:xfrm rot="806963">
                <a:off x="2008129" y="1047000"/>
                <a:ext cx="1683483" cy="1691701"/>
                <a:chOff x="4391025" y="1189038"/>
                <a:chExt cx="1952625" cy="1962150"/>
              </a:xfrm>
            </p:grpSpPr>
            <p:sp>
              <p:nvSpPr>
                <p:cNvPr id="21" name="Freeform 6">
                  <a:extLst>
                    <a:ext uri="{FF2B5EF4-FFF2-40B4-BE49-F238E27FC236}">
                      <a16:creationId xmlns:a16="http://schemas.microsoft.com/office/drawing/2014/main" id="{23AD4921-5CCD-4CC0-84BA-12522D644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64" y="216"/>
                    </a:cxn>
                    <a:cxn ang="0">
                      <a:pos x="216" y="163"/>
                    </a:cxn>
                    <a:cxn ang="0">
                      <a:pos x="52" y="0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16" h="216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7">
                  <a:extLst>
                    <a:ext uri="{FF2B5EF4-FFF2-40B4-BE49-F238E27FC236}">
                      <a16:creationId xmlns:a16="http://schemas.microsoft.com/office/drawing/2014/main" id="{B16E3EA7-F748-489F-A3E0-40DF8BFE0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164" y="216"/>
                    </a:cxn>
                    <a:cxn ang="0">
                      <a:pos x="216" y="163"/>
                    </a:cxn>
                    <a:cxn ang="0">
                      <a:pos x="52" y="0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16" h="216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8">
                  <a:extLst>
                    <a:ext uri="{FF2B5EF4-FFF2-40B4-BE49-F238E27FC236}">
                      <a16:creationId xmlns:a16="http://schemas.microsoft.com/office/drawing/2014/main" id="{833B987C-9540-407D-99F8-56B12F652F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025" y="1874838"/>
                  <a:ext cx="1284288" cy="1276350"/>
                </a:xfrm>
                <a:custGeom>
                  <a:avLst/>
                  <a:gdLst/>
                  <a:ahLst/>
                  <a:cxnLst>
                    <a:cxn ang="0">
                      <a:pos x="1114" y="270"/>
                    </a:cxn>
                    <a:cxn ang="0">
                      <a:pos x="140" y="268"/>
                    </a:cxn>
                    <a:cxn ang="0">
                      <a:pos x="0" y="479"/>
                    </a:cxn>
                    <a:cxn ang="0">
                      <a:pos x="766" y="624"/>
                    </a:cxn>
                    <a:cxn ang="0">
                      <a:pos x="922" y="1388"/>
                    </a:cxn>
                    <a:cxn ang="0">
                      <a:pos x="1130" y="1245"/>
                    </a:cxn>
                    <a:cxn ang="0">
                      <a:pos x="1114" y="270"/>
                    </a:cxn>
                  </a:cxnLst>
                  <a:rect l="0" t="0" r="r" b="b"/>
                  <a:pathLst>
                    <a:path w="1395" h="1388">
                      <a:moveTo>
                        <a:pt x="1114" y="270"/>
                      </a:moveTo>
                      <a:cubicBezTo>
                        <a:pt x="841" y="1"/>
                        <a:pt x="405" y="0"/>
                        <a:pt x="140" y="268"/>
                      </a:cubicBezTo>
                      <a:cubicBezTo>
                        <a:pt x="79" y="331"/>
                        <a:pt x="32" y="402"/>
                        <a:pt x="0" y="479"/>
                      </a:cubicBezTo>
                      <a:cubicBezTo>
                        <a:pt x="251" y="369"/>
                        <a:pt x="556" y="417"/>
                        <a:pt x="766" y="624"/>
                      </a:cubicBezTo>
                      <a:cubicBezTo>
                        <a:pt x="976" y="831"/>
                        <a:pt x="1028" y="1136"/>
                        <a:pt x="922" y="1388"/>
                      </a:cubicBezTo>
                      <a:cubicBezTo>
                        <a:pt x="998" y="1355"/>
                        <a:pt x="1069" y="1307"/>
                        <a:pt x="1130" y="1245"/>
                      </a:cubicBezTo>
                      <a:cubicBezTo>
                        <a:pt x="1395" y="976"/>
                        <a:pt x="1388" y="540"/>
                        <a:pt x="1114" y="270"/>
                      </a:cubicBezTo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10">
                  <a:extLst>
                    <a:ext uri="{FF2B5EF4-FFF2-40B4-BE49-F238E27FC236}">
                      <a16:creationId xmlns:a16="http://schemas.microsoft.com/office/drawing/2014/main" id="{63D5E850-0618-4D23-8F78-D04A64E82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4575" y="1189038"/>
                  <a:ext cx="1489075" cy="1501775"/>
                </a:xfrm>
                <a:custGeom>
                  <a:avLst/>
                  <a:gdLst/>
                  <a:ahLst/>
                  <a:cxnLst>
                    <a:cxn ang="0">
                      <a:pos x="462" y="557"/>
                    </a:cxn>
                    <a:cxn ang="0">
                      <a:pos x="0" y="1288"/>
                    </a:cxn>
                    <a:cxn ang="0">
                      <a:pos x="201" y="1433"/>
                    </a:cxn>
                    <a:cxn ang="0">
                      <a:pos x="349" y="1632"/>
                    </a:cxn>
                    <a:cxn ang="0">
                      <a:pos x="1073" y="1160"/>
                    </a:cxn>
                    <a:cxn ang="0">
                      <a:pos x="1589" y="24"/>
                    </a:cxn>
                    <a:cxn ang="0">
                      <a:pos x="462" y="557"/>
                    </a:cxn>
                  </a:cxnLst>
                  <a:rect l="0" t="0" r="r" b="b"/>
                  <a:pathLst>
                    <a:path w="1618" h="1632">
                      <a:moveTo>
                        <a:pt x="462" y="557"/>
                      </a:moveTo>
                      <a:cubicBezTo>
                        <a:pt x="236" y="786"/>
                        <a:pt x="78" y="1044"/>
                        <a:pt x="0" y="1288"/>
                      </a:cubicBezTo>
                      <a:cubicBezTo>
                        <a:pt x="72" y="1325"/>
                        <a:pt x="140" y="1373"/>
                        <a:pt x="201" y="1433"/>
                      </a:cubicBezTo>
                      <a:cubicBezTo>
                        <a:pt x="262" y="1493"/>
                        <a:pt x="311" y="1560"/>
                        <a:pt x="349" y="1632"/>
                      </a:cubicBezTo>
                      <a:cubicBezTo>
                        <a:pt x="591" y="1550"/>
                        <a:pt x="847" y="1389"/>
                        <a:pt x="1073" y="1160"/>
                      </a:cubicBezTo>
                      <a:cubicBezTo>
                        <a:pt x="1432" y="796"/>
                        <a:pt x="1618" y="358"/>
                        <a:pt x="1589" y="24"/>
                      </a:cubicBezTo>
                      <a:cubicBezTo>
                        <a:pt x="1255" y="0"/>
                        <a:pt x="820" y="193"/>
                        <a:pt x="462" y="557"/>
                      </a:cubicBezTo>
                    </a:path>
                  </a:pathLst>
                </a:cu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11">
                  <a:extLst>
                    <a:ext uri="{FF2B5EF4-FFF2-40B4-BE49-F238E27FC236}">
                      <a16:creationId xmlns:a16="http://schemas.microsoft.com/office/drawing/2014/main" id="{E0FC1F57-5D6D-4679-B0A2-95FEF155E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200" y="1208088"/>
                  <a:ext cx="1314450" cy="1482725"/>
                </a:xfrm>
                <a:custGeom>
                  <a:avLst/>
                  <a:gdLst/>
                  <a:ahLst/>
                  <a:cxnLst>
                    <a:cxn ang="0">
                      <a:pos x="1399" y="2"/>
                    </a:cxn>
                    <a:cxn ang="0">
                      <a:pos x="0" y="1401"/>
                    </a:cxn>
                    <a:cxn ang="0">
                      <a:pos x="11" y="1411"/>
                    </a:cxn>
                    <a:cxn ang="0">
                      <a:pos x="159" y="1610"/>
                    </a:cxn>
                    <a:cxn ang="0">
                      <a:pos x="883" y="1138"/>
                    </a:cxn>
                    <a:cxn ang="0">
                      <a:pos x="1399" y="2"/>
                    </a:cxn>
                  </a:cxnLst>
                  <a:rect l="0" t="0" r="r" b="b"/>
                  <a:pathLst>
                    <a:path w="1428" h="1610">
                      <a:moveTo>
                        <a:pt x="1399" y="2"/>
                      </a:moveTo>
                      <a:cubicBezTo>
                        <a:pt x="1361" y="0"/>
                        <a:pt x="0" y="1401"/>
                        <a:pt x="0" y="1401"/>
                      </a:cubicBezTo>
                      <a:cubicBezTo>
                        <a:pt x="4" y="1405"/>
                        <a:pt x="7" y="1408"/>
                        <a:pt x="11" y="1411"/>
                      </a:cubicBezTo>
                      <a:cubicBezTo>
                        <a:pt x="72" y="1471"/>
                        <a:pt x="121" y="1538"/>
                        <a:pt x="159" y="1610"/>
                      </a:cubicBezTo>
                      <a:cubicBezTo>
                        <a:pt x="401" y="1528"/>
                        <a:pt x="657" y="1367"/>
                        <a:pt x="883" y="1138"/>
                      </a:cubicBezTo>
                      <a:cubicBezTo>
                        <a:pt x="1242" y="774"/>
                        <a:pt x="1428" y="336"/>
                        <a:pt x="1399" y="2"/>
                      </a:cubicBezTo>
                    </a:path>
                  </a:pathLst>
                </a:custGeom>
                <a:solidFill>
                  <a:srgbClr val="CFCF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BCDEC49C-C60A-418F-9A81-818012E98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4887" y="2097088"/>
                  <a:ext cx="630238" cy="638175"/>
                </a:xfrm>
                <a:custGeom>
                  <a:avLst/>
                  <a:gdLst/>
                  <a:ahLst/>
                  <a:cxnLst>
                    <a:cxn ang="0">
                      <a:pos x="276" y="282"/>
                    </a:cxn>
                    <a:cxn ang="0">
                      <a:pos x="0" y="694"/>
                    </a:cxn>
                    <a:cxn ang="0">
                      <a:pos x="407" y="411"/>
                    </a:cxn>
                    <a:cxn ang="0">
                      <a:pos x="684" y="0"/>
                    </a:cxn>
                    <a:cxn ang="0">
                      <a:pos x="276" y="282"/>
                    </a:cxn>
                  </a:cxnLst>
                  <a:rect l="0" t="0" r="r" b="b"/>
                  <a:pathLst>
                    <a:path w="684" h="694">
                      <a:moveTo>
                        <a:pt x="276" y="282"/>
                      </a:moveTo>
                      <a:cubicBezTo>
                        <a:pt x="127" y="433"/>
                        <a:pt x="24" y="591"/>
                        <a:pt x="0" y="694"/>
                      </a:cubicBezTo>
                      <a:cubicBezTo>
                        <a:pt x="102" y="668"/>
                        <a:pt x="258" y="563"/>
                        <a:pt x="407" y="411"/>
                      </a:cubicBezTo>
                      <a:cubicBezTo>
                        <a:pt x="556" y="260"/>
                        <a:pt x="659" y="103"/>
                        <a:pt x="684" y="0"/>
                      </a:cubicBezTo>
                      <a:cubicBezTo>
                        <a:pt x="581" y="26"/>
                        <a:pt x="425" y="131"/>
                        <a:pt x="276" y="282"/>
                      </a:cubicBezTo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3">
                  <a:extLst>
                    <a:ext uri="{FF2B5EF4-FFF2-40B4-BE49-F238E27FC236}">
                      <a16:creationId xmlns:a16="http://schemas.microsoft.com/office/drawing/2014/main" id="{0347A85F-FC8D-4404-A6B2-306FB28E5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7225" y="1328738"/>
                  <a:ext cx="468313" cy="468313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2" y="28"/>
                    </a:cxn>
                    <a:cxn ang="0">
                      <a:pos x="479" y="509"/>
                    </a:cxn>
                    <a:cxn ang="0">
                      <a:pos x="509" y="446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09" h="509">
                      <a:moveTo>
                        <a:pt x="57" y="0"/>
                      </a:moveTo>
                      <a:cubicBezTo>
                        <a:pt x="24" y="15"/>
                        <a:pt x="2" y="28"/>
                        <a:pt x="2" y="28"/>
                      </a:cubicBezTo>
                      <a:cubicBezTo>
                        <a:pt x="0" y="28"/>
                        <a:pt x="288" y="254"/>
                        <a:pt x="479" y="509"/>
                      </a:cubicBezTo>
                      <a:cubicBezTo>
                        <a:pt x="479" y="509"/>
                        <a:pt x="503" y="462"/>
                        <a:pt x="509" y="446"/>
                      </a:cubicBezTo>
                      <a:cubicBezTo>
                        <a:pt x="505" y="287"/>
                        <a:pt x="274" y="7"/>
                        <a:pt x="57" y="0"/>
                      </a:cubicBezTo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D65186C5-5C50-48B0-80B8-F4CE6E582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19200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32">
                  <a:extLst>
                    <a:ext uri="{FF2B5EF4-FFF2-40B4-BE49-F238E27FC236}">
                      <a16:creationId xmlns:a16="http://schemas.microsoft.com/office/drawing/2014/main" id="{9F259EEF-FAFE-4CE0-ADDB-BEA7BAD84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FD50CA66-F13E-47C6-BB09-7E0C2C779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Oval 34">
                  <a:extLst>
                    <a:ext uri="{FF2B5EF4-FFF2-40B4-BE49-F238E27FC236}">
                      <a16:creationId xmlns:a16="http://schemas.microsoft.com/office/drawing/2014/main" id="{DE4DA088-8BDE-46A8-A8A0-8EB5AC576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id="{0DFFFDD3-8441-4902-98B1-14554D618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id="{01493456-98D5-4EC6-BACF-1403A00F6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0" y="122237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id="{2B93356C-8D0B-45F8-A9B6-DC2ADD9A49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6662" y="1222375"/>
                  <a:ext cx="4763" cy="1158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3" y="62"/>
                    </a:cxn>
                    <a:cxn ang="0">
                      <a:pos x="0" y="126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126">
                      <a:moveTo>
                        <a:pt x="1" y="0"/>
                      </a:moveTo>
                      <a:cubicBezTo>
                        <a:pt x="2" y="20"/>
                        <a:pt x="3" y="41"/>
                        <a:pt x="3" y="62"/>
                      </a:cubicBezTo>
                      <a:cubicBezTo>
                        <a:pt x="3" y="83"/>
                        <a:pt x="2" y="104"/>
                        <a:pt x="0" y="126"/>
                      </a:cubicBezTo>
                      <a:cubicBezTo>
                        <a:pt x="4" y="83"/>
                        <a:pt x="4" y="41"/>
                        <a:pt x="1" y="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id="{4C336A78-A76B-49D7-92C9-E769BF43E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662" y="1211263"/>
                  <a:ext cx="3175" cy="68263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4" y="74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2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74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3" y="25"/>
                        <a:pt x="4" y="49"/>
                        <a:pt x="4" y="74"/>
                      </a:cubicBezTo>
                      <a:cubicBezTo>
                        <a:pt x="4" y="53"/>
                        <a:pt x="3" y="3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7"/>
                        <a:pt x="1" y="4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735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40">
                  <a:extLst>
                    <a:ext uri="{FF2B5EF4-FFF2-40B4-BE49-F238E27FC236}">
                      <a16:creationId xmlns:a16="http://schemas.microsoft.com/office/drawing/2014/main" id="{2E431673-2FA8-4355-93A4-584EDA3759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6662" y="1338263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41">
                  <a:extLst>
                    <a:ext uri="{FF2B5EF4-FFF2-40B4-BE49-F238E27FC236}">
                      <a16:creationId xmlns:a16="http://schemas.microsoft.com/office/drawing/2014/main" id="{C5D4D288-EF04-49EB-ACE2-600551173C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75250" y="1797050"/>
                  <a:ext cx="1001713" cy="893763"/>
                </a:xfrm>
                <a:custGeom>
                  <a:avLst/>
                  <a:gdLst/>
                  <a:ahLst/>
                  <a:cxnLst>
                    <a:cxn ang="0">
                      <a:pos x="72" y="943"/>
                    </a:cxn>
                    <a:cxn ang="0">
                      <a:pos x="0" y="970"/>
                    </a:cxn>
                    <a:cxn ang="0">
                      <a:pos x="0" y="970"/>
                    </a:cxn>
                    <a:cxn ang="0">
                      <a:pos x="72" y="943"/>
                    </a:cxn>
                    <a:cxn ang="0">
                      <a:pos x="72" y="943"/>
                    </a:cxn>
                    <a:cxn ang="0">
                      <a:pos x="1088" y="0"/>
                    </a:cxn>
                    <a:cxn ang="0">
                      <a:pos x="724" y="498"/>
                    </a:cxn>
                    <a:cxn ang="0">
                      <a:pos x="1088" y="0"/>
                    </a:cxn>
                    <a:cxn ang="0">
                      <a:pos x="1088" y="0"/>
                    </a:cxn>
                  </a:cxnLst>
                  <a:rect l="0" t="0" r="r" b="b"/>
                  <a:pathLst>
                    <a:path w="1088" h="970">
                      <a:moveTo>
                        <a:pt x="72" y="943"/>
                      </a:moveTo>
                      <a:cubicBezTo>
                        <a:pt x="48" y="953"/>
                        <a:pt x="24" y="962"/>
                        <a:pt x="0" y="970"/>
                      </a:cubicBezTo>
                      <a:cubicBezTo>
                        <a:pt x="0" y="970"/>
                        <a:pt x="0" y="970"/>
                        <a:pt x="0" y="970"/>
                      </a:cubicBezTo>
                      <a:cubicBezTo>
                        <a:pt x="24" y="962"/>
                        <a:pt x="48" y="953"/>
                        <a:pt x="72" y="943"/>
                      </a:cubicBezTo>
                      <a:cubicBezTo>
                        <a:pt x="72" y="943"/>
                        <a:pt x="72" y="943"/>
                        <a:pt x="72" y="943"/>
                      </a:cubicBezTo>
                      <a:moveTo>
                        <a:pt x="1088" y="0"/>
                      </a:moveTo>
                      <a:cubicBezTo>
                        <a:pt x="1001" y="170"/>
                        <a:pt x="879" y="341"/>
                        <a:pt x="724" y="498"/>
                      </a:cubicBezTo>
                      <a:cubicBezTo>
                        <a:pt x="879" y="341"/>
                        <a:pt x="1001" y="170"/>
                        <a:pt x="1088" y="0"/>
                      </a:cubicBezTo>
                      <a:cubicBezTo>
                        <a:pt x="1088" y="0"/>
                        <a:pt x="1088" y="0"/>
                        <a:pt x="1088" y="0"/>
                      </a:cubicBezTo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42">
                  <a:extLst>
                    <a:ext uri="{FF2B5EF4-FFF2-40B4-BE49-F238E27FC236}">
                      <a16:creationId xmlns:a16="http://schemas.microsoft.com/office/drawing/2014/main" id="{672BAD11-B21E-40D6-892D-7F7B91FE3F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1925" y="2493963"/>
                  <a:ext cx="317500" cy="171450"/>
                </a:xfrm>
                <a:custGeom>
                  <a:avLst/>
                  <a:gdLst/>
                  <a:ahLst/>
                  <a:cxnLst>
                    <a:cxn ang="0">
                      <a:pos x="344" y="0"/>
                    </a:cxn>
                    <a:cxn ang="0">
                      <a:pos x="0" y="186"/>
                    </a:cxn>
                    <a:cxn ang="0">
                      <a:pos x="0" y="186"/>
                    </a:cxn>
                    <a:cxn ang="0">
                      <a:pos x="344" y="0"/>
                    </a:cxn>
                  </a:cxnLst>
                  <a:rect l="0" t="0" r="r" b="b"/>
                  <a:pathLst>
                    <a:path w="344" h="186">
                      <a:moveTo>
                        <a:pt x="344" y="0"/>
                      </a:moveTo>
                      <a:cubicBezTo>
                        <a:pt x="230" y="79"/>
                        <a:pt x="114" y="141"/>
                        <a:pt x="0" y="186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114" y="141"/>
                        <a:pt x="230" y="79"/>
                        <a:pt x="344" y="0"/>
                      </a:cubicBezTo>
                    </a:path>
                  </a:pathLst>
                </a:custGeom>
                <a:solidFill>
                  <a:srgbClr val="26456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62EA6CF5-C5EE-4A6E-A676-19F5DE9AD8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023" y="1203327"/>
                  <a:ext cx="541338" cy="539750"/>
                </a:xfrm>
                <a:custGeom>
                  <a:avLst/>
                  <a:gdLst/>
                  <a:ahLst/>
                  <a:cxnLst>
                    <a:cxn ang="0">
                      <a:pos x="0" y="142"/>
                    </a:cxn>
                    <a:cxn ang="0">
                      <a:pos x="233" y="357"/>
                    </a:cxn>
                    <a:cxn ang="0">
                      <a:pos x="452" y="587"/>
                    </a:cxn>
                    <a:cxn ang="0">
                      <a:pos x="573" y="12"/>
                    </a:cxn>
                    <a:cxn ang="0">
                      <a:pos x="0" y="142"/>
                    </a:cxn>
                  </a:cxnLst>
                  <a:rect l="0" t="0" r="r" b="b"/>
                  <a:pathLst>
                    <a:path w="588" h="587">
                      <a:moveTo>
                        <a:pt x="0" y="142"/>
                      </a:moveTo>
                      <a:cubicBezTo>
                        <a:pt x="79" y="210"/>
                        <a:pt x="157" y="281"/>
                        <a:pt x="233" y="357"/>
                      </a:cubicBezTo>
                      <a:cubicBezTo>
                        <a:pt x="310" y="433"/>
                        <a:pt x="383" y="510"/>
                        <a:pt x="452" y="587"/>
                      </a:cubicBezTo>
                      <a:cubicBezTo>
                        <a:pt x="546" y="384"/>
                        <a:pt x="588" y="184"/>
                        <a:pt x="573" y="12"/>
                      </a:cubicBezTo>
                      <a:cubicBezTo>
                        <a:pt x="401" y="0"/>
                        <a:pt x="202" y="45"/>
                        <a:pt x="0" y="142"/>
                      </a:cubicBezTo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025FBA58-8EB3-4C74-8D0E-C2282B71EE7E}"/>
                </a:ext>
              </a:extLst>
            </p:cNvPr>
            <p:cNvSpPr txBox="1">
              <a:spLocks/>
            </p:cNvSpPr>
            <p:nvPr/>
          </p:nvSpPr>
          <p:spPr>
            <a:xfrm>
              <a:off x="3672560" y="3101211"/>
              <a:ext cx="315792" cy="221599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200" b="0" dirty="0">
                  <a:solidFill>
                    <a:schemeClr val="tx1"/>
                  </a:solidFill>
                  <a:cs typeface="+mn-ea"/>
                  <a:sym typeface="+mn-lt"/>
                </a:rPr>
                <a:t>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5%</a:t>
              </a: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FF4F6577-ACA6-464C-9F25-2F13F54E946F}"/>
                </a:ext>
              </a:extLst>
            </p:cNvPr>
            <p:cNvSpPr txBox="1">
              <a:spLocks/>
            </p:cNvSpPr>
            <p:nvPr/>
          </p:nvSpPr>
          <p:spPr>
            <a:xfrm>
              <a:off x="5228866" y="3020517"/>
              <a:ext cx="423193" cy="2954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600" b="0" dirty="0">
                  <a:solidFill>
                    <a:schemeClr val="tx1"/>
                  </a:solidFill>
                  <a:cs typeface="+mn-ea"/>
                  <a:sym typeface="+mn-lt"/>
                </a:rPr>
                <a:t>4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5%</a:t>
              </a:r>
            </a:p>
          </p:txBody>
        </p:sp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34678D29-4734-43CC-9ABD-FB44847BD992}"/>
                </a:ext>
              </a:extLst>
            </p:cNvPr>
            <p:cNvSpPr txBox="1">
              <a:spLocks/>
            </p:cNvSpPr>
            <p:nvPr/>
          </p:nvSpPr>
          <p:spPr>
            <a:xfrm>
              <a:off x="4252547" y="2778531"/>
              <a:ext cx="636392" cy="443198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2400" b="0" dirty="0">
                  <a:solidFill>
                    <a:schemeClr val="tx1"/>
                  </a:solidFill>
                  <a:cs typeface="+mn-ea"/>
                  <a:sym typeface="+mn-lt"/>
                </a:rPr>
                <a:t>8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5%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206606" y="1845891"/>
            <a:ext cx="7048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 cm),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69D94-AEAE-4021-9F47-3FA81114B7A5}: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BC1AC-9BB1-496D-B642-A1376611897C}:265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875</Words>
  <Application>Microsoft Office PowerPoint</Application>
  <PresentationFormat>Custom</PresentationFormat>
  <Paragraphs>173</Paragraphs>
  <Slides>33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等线</vt:lpstr>
      <vt:lpstr>微软雅黑</vt:lpstr>
      <vt:lpstr>Arial</vt:lpstr>
      <vt:lpstr>Arial-Rounded</vt:lpstr>
      <vt:lpstr>Calibri</vt:lpstr>
      <vt:lpstr>Calibri Light</vt:lpstr>
      <vt:lpstr>HP001 4 hàng</vt:lpstr>
      <vt:lpstr>Open Sans</vt:lpstr>
      <vt:lpstr>Tahoma</vt:lpstr>
      <vt:lpstr>Times New Roman</vt:lpstr>
      <vt:lpstr>www.jpppt.com</vt:lpstr>
      <vt:lpstr>www.freeppt7.com</vt:lpstr>
      <vt:lpstr>1_www.jpppt.com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HỒNG LOAN</dc:creator>
  <cp:lastModifiedBy>SONLE LE</cp:lastModifiedBy>
  <cp:revision>16</cp:revision>
  <dcterms:created xsi:type="dcterms:W3CDTF">2015-12-23T06:03:53Z</dcterms:created>
  <dcterms:modified xsi:type="dcterms:W3CDTF">2023-12-03T10:38:54Z</dcterms:modified>
</cp:coreProperties>
</file>