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wdp" ContentType="image/vnd.ms-photo"/>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5" r:id="rId4"/>
    <p:sldMasterId id="2147483688" r:id="rId5"/>
    <p:sldMasterId id="2147483701" r:id="rId6"/>
    <p:sldMasterId id="2147483728" r:id="rId7"/>
    <p:sldMasterId id="2147483741" r:id="rId8"/>
    <p:sldMasterId id="2147483754" r:id="rId9"/>
    <p:sldMasterId id="2147483766" r:id="rId10"/>
    <p:sldMasterId id="2147483769" r:id="rId11"/>
    <p:sldMasterId id="2147483773" r:id="rId12"/>
    <p:sldMasterId id="2147483787" r:id="rId13"/>
  </p:sldMasterIdLst>
  <p:notesMasterIdLst>
    <p:notesMasterId r:id="rId16"/>
  </p:notesMasterIdLst>
  <p:sldIdLst>
    <p:sldId id="4305" r:id="rId14"/>
    <p:sldId id="279" r:id="rId15"/>
    <p:sldId id="4284" r:id="rId17"/>
    <p:sldId id="4306" r:id="rId18"/>
    <p:sldId id="265" r:id="rId19"/>
    <p:sldId id="317" r:id="rId20"/>
    <p:sldId id="257" r:id="rId21"/>
    <p:sldId id="4307" r:id="rId22"/>
    <p:sldId id="291" r:id="rId23"/>
    <p:sldId id="4320" r:id="rId24"/>
    <p:sldId id="4321" r:id="rId25"/>
    <p:sldId id="4322" r:id="rId26"/>
    <p:sldId id="4323" r:id="rId27"/>
    <p:sldId id="4324" r:id="rId28"/>
    <p:sldId id="4325" r:id="rId29"/>
    <p:sldId id="4326" r:id="rId30"/>
    <p:sldId id="4308" r:id="rId31"/>
    <p:sldId id="518" r:id="rId32"/>
    <p:sldId id="260" r:id="rId33"/>
    <p:sldId id="4332" r:id="rId34"/>
    <p:sldId id="4309" r:id="rId35"/>
    <p:sldId id="4327" r:id="rId36"/>
    <p:sldId id="4328" r:id="rId37"/>
    <p:sldId id="4329" r:id="rId38"/>
    <p:sldId id="4330" r:id="rId39"/>
    <p:sldId id="4331" r:id="rId40"/>
    <p:sldId id="4333" r:id="rId41"/>
    <p:sldId id="258" r:id="rId42"/>
    <p:sldId id="709" r:id="rId43"/>
    <p:sldId id="4318" r:id="rId44"/>
    <p:sldId id="4319" r:id="rId45"/>
    <p:sldId id="4274" r:id="rId46"/>
    <p:sldId id="358" r:id="rId47"/>
    <p:sldId id="4299" r:id="rId48"/>
    <p:sldId id="4334" r:id="rId49"/>
    <p:sldId id="4302" r:id="rId50"/>
    <p:sldId id="4335" r:id="rId51"/>
    <p:sldId id="381" r:id="rId52"/>
  </p:sldIdLst>
  <p:sldSz cx="12192000" cy="6858000"/>
  <p:notesSz cx="6858000" cy="9144000"/>
  <p:custDataLst>
    <p:tags r:id="rId5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14" autoAdjust="0"/>
    <p:restoredTop sz="90783" autoAdjust="0"/>
  </p:normalViewPr>
  <p:slideViewPr>
    <p:cSldViewPr snapToGrid="0" showGuides="1">
      <p:cViewPr varScale="1">
        <p:scale>
          <a:sx n="70" d="100"/>
          <a:sy n="70" d="100"/>
        </p:scale>
        <p:origin x="540" y="48"/>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6" Type="http://schemas.openxmlformats.org/officeDocument/2006/relationships/tags" Target="tags/tag1.xml"/><Relationship Id="rId55" Type="http://schemas.openxmlformats.org/officeDocument/2006/relationships/tableStyles" Target="tableStyles.xml"/><Relationship Id="rId54" Type="http://schemas.openxmlformats.org/officeDocument/2006/relationships/viewProps" Target="viewProps.xml"/><Relationship Id="rId53" Type="http://schemas.openxmlformats.org/officeDocument/2006/relationships/presProps" Target="presProps.xml"/><Relationship Id="rId52" Type="http://schemas.openxmlformats.org/officeDocument/2006/relationships/slide" Target="slides/slide38.xml"/><Relationship Id="rId51" Type="http://schemas.openxmlformats.org/officeDocument/2006/relationships/slide" Target="slides/slide37.xml"/><Relationship Id="rId50" Type="http://schemas.openxmlformats.org/officeDocument/2006/relationships/slide" Target="slides/slide36.xml"/><Relationship Id="rId5" Type="http://schemas.openxmlformats.org/officeDocument/2006/relationships/slideMaster" Target="slideMasters/slideMaster4.xml"/><Relationship Id="rId49" Type="http://schemas.openxmlformats.org/officeDocument/2006/relationships/slide" Target="slides/slide35.xml"/><Relationship Id="rId48" Type="http://schemas.openxmlformats.org/officeDocument/2006/relationships/slide" Target="slides/slide34.xml"/><Relationship Id="rId47" Type="http://schemas.openxmlformats.org/officeDocument/2006/relationships/slide" Target="slides/slide33.xml"/><Relationship Id="rId46" Type="http://schemas.openxmlformats.org/officeDocument/2006/relationships/slide" Target="slides/slide32.xml"/><Relationship Id="rId45" Type="http://schemas.openxmlformats.org/officeDocument/2006/relationships/slide" Target="slides/slide31.xml"/><Relationship Id="rId44" Type="http://schemas.openxmlformats.org/officeDocument/2006/relationships/slide" Target="slides/slide30.xml"/><Relationship Id="rId43" Type="http://schemas.openxmlformats.org/officeDocument/2006/relationships/slide" Target="slides/slide29.xml"/><Relationship Id="rId42" Type="http://schemas.openxmlformats.org/officeDocument/2006/relationships/slide" Target="slides/slide28.xml"/><Relationship Id="rId41" Type="http://schemas.openxmlformats.org/officeDocument/2006/relationships/slide" Target="slides/slide27.xml"/><Relationship Id="rId40" Type="http://schemas.openxmlformats.org/officeDocument/2006/relationships/slide" Target="slides/slide26.xml"/><Relationship Id="rId4" Type="http://schemas.openxmlformats.org/officeDocument/2006/relationships/slideMaster" Target="slideMasters/slideMaster3.xml"/><Relationship Id="rId39" Type="http://schemas.openxmlformats.org/officeDocument/2006/relationships/slide" Target="slides/slide25.xml"/><Relationship Id="rId38" Type="http://schemas.openxmlformats.org/officeDocument/2006/relationships/slide" Target="slides/slide24.xml"/><Relationship Id="rId37" Type="http://schemas.openxmlformats.org/officeDocument/2006/relationships/slide" Target="slides/slide23.xml"/><Relationship Id="rId36" Type="http://schemas.openxmlformats.org/officeDocument/2006/relationships/slide" Target="slides/slide22.xml"/><Relationship Id="rId35" Type="http://schemas.openxmlformats.org/officeDocument/2006/relationships/slide" Target="slides/slide21.xml"/><Relationship Id="rId34" Type="http://schemas.openxmlformats.org/officeDocument/2006/relationships/slide" Target="slides/slide20.xml"/><Relationship Id="rId33" Type="http://schemas.openxmlformats.org/officeDocument/2006/relationships/slide" Target="slides/slide19.xml"/><Relationship Id="rId32" Type="http://schemas.openxmlformats.org/officeDocument/2006/relationships/slide" Target="slides/slide18.xml"/><Relationship Id="rId31" Type="http://schemas.openxmlformats.org/officeDocument/2006/relationships/slide" Target="slides/slide17.xml"/><Relationship Id="rId30" Type="http://schemas.openxmlformats.org/officeDocument/2006/relationships/slide" Target="slides/slide16.xml"/><Relationship Id="rId3" Type="http://schemas.openxmlformats.org/officeDocument/2006/relationships/slideMaster" Target="slideMasters/slideMaster2.xml"/><Relationship Id="rId29" Type="http://schemas.openxmlformats.org/officeDocument/2006/relationships/slide" Target="slides/slide15.xml"/><Relationship Id="rId28" Type="http://schemas.openxmlformats.org/officeDocument/2006/relationships/slide" Target="slides/slide14.xml"/><Relationship Id="rId27" Type="http://schemas.openxmlformats.org/officeDocument/2006/relationships/slide" Target="slides/slide13.xml"/><Relationship Id="rId26" Type="http://schemas.openxmlformats.org/officeDocument/2006/relationships/slide" Target="slides/slide12.xml"/><Relationship Id="rId25" Type="http://schemas.openxmlformats.org/officeDocument/2006/relationships/slide" Target="slides/slide11.xml"/><Relationship Id="rId24" Type="http://schemas.openxmlformats.org/officeDocument/2006/relationships/slide" Target="slides/slide10.xml"/><Relationship Id="rId23" Type="http://schemas.openxmlformats.org/officeDocument/2006/relationships/slide" Target="slides/slide9.xml"/><Relationship Id="rId22" Type="http://schemas.openxmlformats.org/officeDocument/2006/relationships/slide" Target="slides/slide8.xml"/><Relationship Id="rId21" Type="http://schemas.openxmlformats.org/officeDocument/2006/relationships/slide" Target="slides/slide7.xml"/><Relationship Id="rId20" Type="http://schemas.openxmlformats.org/officeDocument/2006/relationships/slide" Target="slides/slide6.xml"/><Relationship Id="rId2" Type="http://schemas.openxmlformats.org/officeDocument/2006/relationships/theme" Target="theme/theme1.xml"/><Relationship Id="rId19" Type="http://schemas.openxmlformats.org/officeDocument/2006/relationships/slide" Target="slides/slide5.xml"/><Relationship Id="rId18" Type="http://schemas.openxmlformats.org/officeDocument/2006/relationships/slide" Target="slides/slide4.xml"/><Relationship Id="rId17" Type="http://schemas.openxmlformats.org/officeDocument/2006/relationships/slide" Target="slides/slide3.xml"/><Relationship Id="rId16" Type="http://schemas.openxmlformats.org/officeDocument/2006/relationships/notesMaster" Target="notesMasters/notesMaster1.xml"/><Relationship Id="rId15" Type="http://schemas.openxmlformats.org/officeDocument/2006/relationships/slide" Target="slides/slide2.xml"/><Relationship Id="rId14" Type="http://schemas.openxmlformats.org/officeDocument/2006/relationships/slide" Target="slides/slide1.xml"/><Relationship Id="rId13" Type="http://schemas.openxmlformats.org/officeDocument/2006/relationships/slideMaster" Target="slideMasters/slideMaster12.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51CF6-44E3-4ADF-B069-871E8C15E9CC}"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FBC8FC-B0C4-457D-8AB7-E6D4931CBE62}"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793AD677-048F-409F-AACD-0A0B5EF61C8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793AD677-048F-409F-AACD-0A0B5EF61C8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dirty="0"/>
              <a:t> </a:t>
            </a:r>
            <a:r>
              <a:rPr lang="en-US" dirty="0" err="1"/>
              <a:t>vào</a:t>
            </a:r>
            <a:r>
              <a:rPr lang="en-US" dirty="0"/>
              <a:t> </a:t>
            </a:r>
            <a:r>
              <a:rPr lang="en-US" dirty="0" err="1"/>
              <a:t>loa</a:t>
            </a:r>
            <a:endParaRPr lang="en-US" dirty="0"/>
          </a:p>
        </p:txBody>
      </p:sp>
      <p:sp>
        <p:nvSpPr>
          <p:cNvPr id="4" name="Slide Number Placeholder 3"/>
          <p:cNvSpPr>
            <a:spLocks noGrp="1"/>
          </p:cNvSpPr>
          <p:nvPr>
            <p:ph type="sldNum" sz="quarter" idx="5"/>
          </p:nvPr>
        </p:nvSpPr>
        <p:spPr/>
        <p:txBody>
          <a:bodyPr/>
          <a:lstStyle/>
          <a:p>
            <a:fld id="{A9FBC8FC-B0C4-457D-8AB7-E6D4931CBE62}"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793AD677-048F-409F-AACD-0A0B5EF61C8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fld>
            <a:endParaRPr lang="en-GB">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fld>
            <a:endParaRPr lang="en-GB">
              <a:solidFill>
                <a:prstClr val="black">
                  <a:tint val="75000"/>
                </a:prstClr>
              </a:solidFil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4500"/>
            </a:lvl1pPr>
          </a:lstStyle>
          <a:p>
            <a:r>
              <a:rPr lang="en-US"/>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defTabSz="685800"/>
            <a:fld id="{29007CC6-35D5-43B5-A617-3AA71AF19AA7}"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3710B5-C81E-47C2-84E4-02FA1BFCFA9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685800"/>
            <a:fld id="{29007CC6-35D5-43B5-A617-3AA71AF19AA7}"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3710B5-C81E-47C2-84E4-02FA1BFCFA9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7"/>
            <a:ext cx="10515600" cy="2852737"/>
          </a:xfrm>
        </p:spPr>
        <p:txBody>
          <a:bodyPr anchor="b"/>
          <a:lstStyle>
            <a:lvl1pPr>
              <a:defRPr sz="4500"/>
            </a:lvl1pPr>
          </a:lstStyle>
          <a:p>
            <a:r>
              <a:rPr lang="en-US"/>
              <a:t>Click to edit Master title style</a:t>
            </a:r>
            <a:endParaRPr lang="en-US"/>
          </a:p>
        </p:txBody>
      </p:sp>
      <p:sp>
        <p:nvSpPr>
          <p:cNvPr id="3" name="Text Placeholder 2"/>
          <p:cNvSpPr>
            <a:spLocks noGrp="1"/>
          </p:cNvSpPr>
          <p:nvPr>
            <p:ph type="body" idx="1"/>
          </p:nvPr>
        </p:nvSpPr>
        <p:spPr>
          <a:xfrm>
            <a:off x="831851" y="4589482"/>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pPr defTabSz="685800"/>
            <a:fld id="{29007CC6-35D5-43B5-A617-3AA71AF19AA7}"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3710B5-C81E-47C2-84E4-02FA1BFCFA9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1"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defTabSz="685800"/>
            <a:fld id="{29007CC6-35D5-43B5-A617-3AA71AF19AA7}"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83710B5-C81E-47C2-84E4-02FA1BFCFA9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90" y="1681163"/>
            <a:ext cx="5157786"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endParaRPr lang="en-US"/>
          </a:p>
        </p:txBody>
      </p:sp>
      <p:sp>
        <p:nvSpPr>
          <p:cNvPr id="4" name="Content Placeholder 3"/>
          <p:cNvSpPr>
            <a:spLocks noGrp="1"/>
          </p:cNvSpPr>
          <p:nvPr>
            <p:ph sz="half" idx="2"/>
          </p:nvPr>
        </p:nvSpPr>
        <p:spPr>
          <a:xfrm>
            <a:off x="839790" y="2505075"/>
            <a:ext cx="5157786"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endParaRPr lang="en-US"/>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defTabSz="685800"/>
            <a:fld id="{29007CC6-35D5-43B5-A617-3AA71AF19AA7}"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B83710B5-C81E-47C2-84E4-02FA1BFCFA9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defTabSz="685800"/>
            <a:fld id="{29007CC6-35D5-43B5-A617-3AA71AF19AA7}"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B83710B5-C81E-47C2-84E4-02FA1BFCFA9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29007CC6-35D5-43B5-A617-3AA71AF19AA7}"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B83710B5-C81E-47C2-84E4-02FA1BFCFA9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a:p>
        </p:txBody>
      </p:sp>
      <p:sp>
        <p:nvSpPr>
          <p:cNvPr id="3" name="Content Placeholder 2"/>
          <p:cNvSpPr>
            <a:spLocks noGrp="1"/>
          </p:cNvSpPr>
          <p:nvPr>
            <p:ph idx="1"/>
          </p:nvPr>
        </p:nvSpPr>
        <p:spPr>
          <a:xfrm>
            <a:off x="5183188" y="987444"/>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defTabSz="685800"/>
            <a:fld id="{29007CC6-35D5-43B5-A617-3AA71AF19AA7}"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83710B5-C81E-47C2-84E4-02FA1BFCFA9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a:p>
        </p:txBody>
      </p:sp>
      <p:sp>
        <p:nvSpPr>
          <p:cNvPr id="3" name="Picture Placeholder 2"/>
          <p:cNvSpPr>
            <a:spLocks noGrp="1"/>
          </p:cNvSpPr>
          <p:nvPr>
            <p:ph type="pic" idx="1"/>
          </p:nvPr>
        </p:nvSpPr>
        <p:spPr>
          <a:xfrm>
            <a:off x="5183188" y="987444"/>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defTabSz="685800"/>
            <a:fld id="{29007CC6-35D5-43B5-A617-3AA71AF19AA7}"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83710B5-C81E-47C2-84E4-02FA1BFCFA9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685800"/>
            <a:fld id="{29007CC6-35D5-43B5-A617-3AA71AF19AA7}"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3710B5-C81E-47C2-84E4-02FA1BFCFA9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fld>
            <a:endParaRPr lang="en-GB">
              <a:solidFill>
                <a:prstClr val="black">
                  <a:tint val="75000"/>
                </a:prstClr>
              </a:solidFill>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685800"/>
            <a:fld id="{29007CC6-35D5-43B5-A617-3AA71AF19AA7}"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3710B5-C81E-47C2-84E4-02FA1BFCFA9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77"/>
          <p:cNvPicPr>
            <a:picLocks noChangeAspect="1"/>
          </p:cNvPicPr>
          <p:nvPr userDrawn="1"/>
        </p:nvPicPr>
        <p:blipFill>
          <a:blip r:embed="rId2"/>
          <a:srcRect l="5964" t="8731" r="6102" b="16131"/>
          <a:stretch>
            <a:fillRect/>
          </a:stretch>
        </p:blipFill>
        <p:spPr>
          <a:xfrm>
            <a:off x="635" y="-155575"/>
            <a:ext cx="12191365" cy="7013575"/>
          </a:xfrm>
          <a:prstGeom prst="rect">
            <a:avLst/>
          </a:prstGeom>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showMasterSp="0">
  <p:cSld name="仅标题">
    <p:spTree>
      <p:nvGrpSpPr>
        <p:cNvPr id="1" name=""/>
        <p:cNvGrpSpPr/>
        <p:nvPr/>
      </p:nvGrpSpPr>
      <p:grpSpPr>
        <a:xfrm>
          <a:off x="0" y="0"/>
          <a:ext cx="0" cy="0"/>
          <a:chOff x="0" y="0"/>
          <a:chExt cx="0" cy="0"/>
        </a:xfrm>
      </p:grpSpPr>
      <p:pic>
        <p:nvPicPr>
          <p:cNvPr id="57" name="图片 56"/>
          <p:cNvPicPr>
            <a:picLocks noChangeAspect="1"/>
          </p:cNvPicPr>
          <p:nvPr userDrawn="1"/>
        </p:nvPicPr>
        <p:blipFill rotWithShape="1">
          <a:blip r:embed="rId2"/>
          <a:srcRect l="24398" t="34293" r="24399" b="34292"/>
          <a:stretch>
            <a:fillRect/>
          </a:stretch>
        </p:blipFill>
        <p:spPr>
          <a:xfrm>
            <a:off x="0" y="0"/>
            <a:ext cx="12192000" cy="6858000"/>
          </a:xfrm>
          <a:prstGeom prst="rect">
            <a:avLst/>
          </a:prstGeom>
        </p:spPr>
      </p:pic>
      <p:sp>
        <p:nvSpPr>
          <p:cNvPr id="58" name="矩形 57"/>
          <p:cNvSpPr/>
          <p:nvPr userDrawn="1"/>
        </p:nvSpPr>
        <p:spPr>
          <a:xfrm>
            <a:off x="0" y="0"/>
            <a:ext cx="12192000" cy="6858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965" indent="0" algn="ctr">
              <a:buNone/>
              <a:defRPr>
                <a:solidFill>
                  <a:schemeClr val="tx1">
                    <a:tint val="75000"/>
                  </a:schemeClr>
                </a:solidFill>
              </a:defRPr>
            </a:lvl7pPr>
            <a:lvl8pPr marL="4265930" indent="0" algn="ctr">
              <a:buNone/>
              <a:defRPr>
                <a:solidFill>
                  <a:schemeClr val="tx1">
                    <a:tint val="75000"/>
                  </a:schemeClr>
                </a:solidFill>
              </a:defRPr>
            </a:lvl8pPr>
            <a:lvl9pPr marL="487553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pageCurlDouble"/>
      </p:transition>
    </mc:Choice>
    <mc:Fallback>
      <p:transition spd="slow" advClick="0" advTm="3000">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pageCurlDouble"/>
      </p:transition>
    </mc:Choice>
    <mc:Fallback>
      <p:transition spd="slow" advClick="0" advTm="3000">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400" b="1" cap="all"/>
            </a:lvl1pPr>
          </a:lstStyle>
          <a:p>
            <a:r>
              <a:rPr lang="en-US"/>
              <a:t>Click to edit Master title style</a:t>
            </a:r>
            <a:endParaRPr lang="en-US"/>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165" indent="0">
              <a:buNone/>
              <a:defRPr sz="1900">
                <a:solidFill>
                  <a:schemeClr val="tx1">
                    <a:tint val="75000"/>
                  </a:schemeClr>
                </a:solidFill>
              </a:defRPr>
            </a:lvl4pPr>
            <a:lvl5pPr marL="2437765" indent="0">
              <a:buNone/>
              <a:defRPr sz="1900">
                <a:solidFill>
                  <a:schemeClr val="tx1">
                    <a:tint val="75000"/>
                  </a:schemeClr>
                </a:solidFill>
              </a:defRPr>
            </a:lvl5pPr>
            <a:lvl6pPr marL="3047365" indent="0">
              <a:buNone/>
              <a:defRPr sz="1900">
                <a:solidFill>
                  <a:schemeClr val="tx1">
                    <a:tint val="75000"/>
                  </a:schemeClr>
                </a:solidFill>
              </a:defRPr>
            </a:lvl6pPr>
            <a:lvl7pPr marL="3656965" indent="0">
              <a:buNone/>
              <a:defRPr sz="1900">
                <a:solidFill>
                  <a:schemeClr val="tx1">
                    <a:tint val="75000"/>
                  </a:schemeClr>
                </a:solidFill>
              </a:defRPr>
            </a:lvl7pPr>
            <a:lvl8pPr marL="4265930" indent="0">
              <a:buNone/>
              <a:defRPr sz="1900">
                <a:solidFill>
                  <a:schemeClr val="tx1">
                    <a:tint val="75000"/>
                  </a:schemeClr>
                </a:solidFill>
              </a:defRPr>
            </a:lvl8pPr>
            <a:lvl9pPr marL="4875530" indent="0">
              <a:buNone/>
              <a:defRPr sz="19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pageCurlDouble"/>
      </p:transition>
    </mc:Choice>
    <mc:Fallback>
      <p:transition spd="slow" advClick="0" advTm="3000">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2" y="1600202"/>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1" y="1600202"/>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pageCurlDouble"/>
      </p:transition>
    </mc:Choice>
    <mc:Fallback>
      <p:transitio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endParaRPr lang="en-US"/>
          </a:p>
        </p:txBody>
      </p:sp>
      <p:sp>
        <p:nvSpPr>
          <p:cNvPr id="4" name="Content Placeholder 3"/>
          <p:cNvSpPr>
            <a:spLocks noGrp="1"/>
          </p:cNvSpPr>
          <p:nvPr>
            <p:ph sz="half" idx="2"/>
          </p:nvPr>
        </p:nvSpPr>
        <p:spPr>
          <a:xfrm>
            <a:off x="609601" y="2174877"/>
            <a:ext cx="5386917"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endParaRPr lang="en-US"/>
          </a:p>
        </p:txBody>
      </p:sp>
      <p:sp>
        <p:nvSpPr>
          <p:cNvPr id="6" name="Content Placeholder 5"/>
          <p:cNvSpPr>
            <a:spLocks noGrp="1"/>
          </p:cNvSpPr>
          <p:nvPr>
            <p:ph sz="quarter" idx="4"/>
          </p:nvPr>
        </p:nvSpPr>
        <p:spPr>
          <a:xfrm>
            <a:off x="6193373" y="2174877"/>
            <a:ext cx="5389033"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pageCurlDouble"/>
      </p:transition>
    </mc:Choice>
    <mc:Fallback>
      <p:transition spd="slow" advClick="0" advTm="3000">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pageCurlDouble"/>
      </p:transition>
    </mc:Choice>
    <mc:Fallback>
      <p:transition spd="slow" advClick="0" advTm="3000">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pageCurlDouble"/>
      </p:transition>
    </mc:Choice>
    <mc:Fallback>
      <p:transition spd="slow" advClick="0" advTm="3000">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pageCurlDouble"/>
      </p:transition>
    </mc:Choice>
    <mc:Fallback>
      <p:transition spd="slow" advClick="0" advTm="3000">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700" b="1"/>
            </a:lvl1pPr>
          </a:lstStyle>
          <a:p>
            <a:r>
              <a:rPr lang="en-US"/>
              <a:t>Click to edit Master title style</a:t>
            </a:r>
            <a:endParaRPr lang="en-US"/>
          </a:p>
        </p:txBody>
      </p:sp>
      <p:sp>
        <p:nvSpPr>
          <p:cNvPr id="3" name="Content Placeholder 2"/>
          <p:cNvSpPr>
            <a:spLocks noGrp="1"/>
          </p:cNvSpPr>
          <p:nvPr>
            <p:ph idx="1"/>
          </p:nvPr>
        </p:nvSpPr>
        <p:spPr>
          <a:xfrm>
            <a:off x="4766734" y="273054"/>
            <a:ext cx="6815667" cy="5853113"/>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pageCurlDouble"/>
      </p:transition>
    </mc:Choice>
    <mc:Fallback>
      <p:transition spd="slow" advClick="0" advTm="3000">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700" b="1"/>
            </a:lvl1pPr>
          </a:lstStyle>
          <a:p>
            <a:r>
              <a:rPr lang="en-US"/>
              <a:t>Click to edit Master title style</a:t>
            </a:r>
            <a:endParaRPr lang="en-US"/>
          </a:p>
        </p:txBody>
      </p:sp>
      <p:sp>
        <p:nvSpPr>
          <p:cNvPr id="3" name="Picture Placeholder 2"/>
          <p:cNvSpPr>
            <a:spLocks noGrp="1"/>
          </p:cNvSpPr>
          <p:nvPr>
            <p:ph type="pic" idx="1"/>
          </p:nvPr>
        </p:nvSpPr>
        <p:spPr>
          <a:xfrm>
            <a:off x="2389717" y="612777"/>
            <a:ext cx="7315200" cy="4114800"/>
          </a:xfrm>
        </p:spPr>
        <p:txBody>
          <a:bodyPr/>
          <a:lstStyle>
            <a:lvl1pPr marL="0" indent="0">
              <a:buNone/>
              <a:defRPr sz="4300"/>
            </a:lvl1pPr>
            <a:lvl2pPr marL="609600" indent="0">
              <a:buNone/>
              <a:defRPr sz="3800"/>
            </a:lvl2pPr>
            <a:lvl3pPr marL="1219200" indent="0">
              <a:buNone/>
              <a:defRPr sz="3200"/>
            </a:lvl3pPr>
            <a:lvl4pPr marL="1828165" indent="0">
              <a:buNone/>
              <a:defRPr sz="2700"/>
            </a:lvl4pPr>
            <a:lvl5pPr marL="2437765" indent="0">
              <a:buNone/>
              <a:defRPr sz="2700"/>
            </a:lvl5pPr>
            <a:lvl6pPr marL="3047365" indent="0">
              <a:buNone/>
              <a:defRPr sz="2700"/>
            </a:lvl6pPr>
            <a:lvl7pPr marL="3656965" indent="0">
              <a:buNone/>
              <a:defRPr sz="2700"/>
            </a:lvl7pPr>
            <a:lvl8pPr marL="4265930" indent="0">
              <a:buNone/>
              <a:defRPr sz="2700"/>
            </a:lvl8pPr>
            <a:lvl9pPr marL="4875530" indent="0">
              <a:buNone/>
              <a:defRPr sz="2700"/>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pageCurlDouble"/>
      </p:transition>
    </mc:Choice>
    <mc:Fallback>
      <p:transition spd="slow" advClick="0" advTm="3000">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pageCurlDouble"/>
      </p:transition>
    </mc:Choice>
    <mc:Fallback>
      <p:transition spd="slow" advClick="0" advTm="3000">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pageCurlDouble"/>
      </p:transition>
    </mc:Choice>
    <mc:Fallback>
      <p:transition spd="slow" advClick="0" advTm="3000">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pageCurlDouble"/>
      </p:transition>
    </mc:Choice>
    <mc:Fallback>
      <p:transition spd="slow" advClick="0" advTm="3000">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561"/>
            <a:ext cx="9144000" cy="2388017"/>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669"/>
            <a:ext cx="9144000" cy="165605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835" indent="0" algn="ctr">
              <a:buNone/>
              <a:defRPr sz="1600"/>
            </a:lvl7pPr>
            <a:lvl8pPr marL="3201035" indent="0" algn="ctr">
              <a:buNone/>
              <a:defRPr sz="1600"/>
            </a:lvl8pPr>
            <a:lvl9pPr marL="3658235"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10038"/>
            <a:ext cx="10515600" cy="2853236"/>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1" y="4590268"/>
            <a:ext cx="10515600" cy="1500449"/>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835" indent="0">
              <a:buNone/>
              <a:defRPr sz="1600">
                <a:solidFill>
                  <a:schemeClr val="tx1">
                    <a:tint val="75000"/>
                  </a:schemeClr>
                </a:solidFill>
              </a:defRPr>
            </a:lvl7pPr>
            <a:lvl8pPr marL="3201035" indent="0">
              <a:buNone/>
              <a:defRPr sz="1600">
                <a:solidFill>
                  <a:schemeClr val="tx1">
                    <a:tint val="75000"/>
                  </a:schemeClr>
                </a:solidFill>
              </a:defRPr>
            </a:lvl8pPr>
            <a:lvl9pPr marL="3658235"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945"/>
            <a:ext cx="5181600" cy="43521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945"/>
            <a:ext cx="5181600" cy="43521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89"/>
            <a:ext cx="10515600" cy="1325795"/>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186775" y="1778749"/>
            <a:ext cx="4873575" cy="824056"/>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835" indent="0">
              <a:buNone/>
              <a:defRPr sz="1800"/>
            </a:lvl7pPr>
            <a:lvl8pPr marL="3201035" indent="0">
              <a:buNone/>
              <a:defRPr sz="1800"/>
            </a:lvl8pPr>
            <a:lvl9pPr marL="3658235"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186775" y="2665846"/>
            <a:ext cx="4873575" cy="3524901"/>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939" y="1778749"/>
            <a:ext cx="4897576" cy="824056"/>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835" indent="0">
              <a:buNone/>
              <a:defRPr sz="1800"/>
            </a:lvl7pPr>
            <a:lvl8pPr marL="3201035" indent="0">
              <a:buNone/>
              <a:defRPr sz="1800"/>
            </a:lvl8pPr>
            <a:lvl9pPr marL="3658235"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939" y="2665846"/>
            <a:ext cx="4897576" cy="3524901"/>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80"/>
            <a:ext cx="4165349" cy="160048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457282"/>
            <a:ext cx="6172200" cy="54047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835" indent="0">
              <a:buNone/>
              <a:defRPr sz="2000"/>
            </a:lvl7pPr>
            <a:lvl8pPr marL="3201035" indent="0">
              <a:buNone/>
              <a:defRPr sz="2000"/>
            </a:lvl8pPr>
            <a:lvl9pPr marL="3658235" indent="0">
              <a:buNone/>
              <a:defRPr sz="2000"/>
            </a:lvl9pPr>
          </a:lstStyle>
          <a:p>
            <a:endParaRPr lang="zh-CN" altLang="en-US"/>
          </a:p>
        </p:txBody>
      </p:sp>
      <p:sp>
        <p:nvSpPr>
          <p:cNvPr id="4" name="文本占位符 3"/>
          <p:cNvSpPr>
            <a:spLocks noGrp="1"/>
          </p:cNvSpPr>
          <p:nvPr>
            <p:ph type="body" sz="half" idx="2"/>
          </p:nvPr>
        </p:nvSpPr>
        <p:spPr>
          <a:xfrm>
            <a:off x="839788" y="2057761"/>
            <a:ext cx="4165349" cy="3812255"/>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835" indent="0">
              <a:buNone/>
              <a:defRPr sz="1400"/>
            </a:lvl7pPr>
            <a:lvl8pPr marL="3201035" indent="0">
              <a:buNone/>
              <a:defRPr sz="1400"/>
            </a:lvl8pPr>
            <a:lvl9pPr marL="3658235"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89"/>
            <a:ext cx="2628900" cy="5812856"/>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1" y="365189"/>
            <a:ext cx="7734300" cy="5812856"/>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89"/>
            <a:ext cx="10515600" cy="5812856"/>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endParaRPr lang="es-ES_tradnl" dirty="0"/>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32329" y="365126"/>
            <a:ext cx="10515600" cy="562722"/>
          </a:xfrm>
        </p:spPr>
        <p:txBody>
          <a:bodyPr>
            <a:normAutofit/>
          </a:bodyPr>
          <a:lstStyle>
            <a:lvl1pPr>
              <a:defRPr sz="2400"/>
            </a:lvl1p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65600" cy="1548000"/>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fld>
            <a:endParaRPr lang="en-GB">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14" y="2130451"/>
            <a:ext cx="10363201"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8330" indent="0" algn="ctr">
              <a:buNone/>
              <a:defRPr>
                <a:solidFill>
                  <a:schemeClr val="tx1">
                    <a:tint val="75000"/>
                  </a:schemeClr>
                </a:solidFill>
              </a:defRPr>
            </a:lvl2pPr>
            <a:lvl3pPr marL="1216660" indent="0" algn="ctr">
              <a:buNone/>
              <a:defRPr>
                <a:solidFill>
                  <a:schemeClr val="tx1">
                    <a:tint val="75000"/>
                  </a:schemeClr>
                </a:solidFill>
              </a:defRPr>
            </a:lvl3pPr>
            <a:lvl4pPr marL="1824990" indent="0" algn="ctr">
              <a:buNone/>
              <a:defRPr>
                <a:solidFill>
                  <a:schemeClr val="tx1">
                    <a:tint val="75000"/>
                  </a:schemeClr>
                </a:solidFill>
              </a:defRPr>
            </a:lvl4pPr>
            <a:lvl5pPr marL="2433320" indent="0" algn="ctr">
              <a:buNone/>
              <a:defRPr>
                <a:solidFill>
                  <a:schemeClr val="tx1">
                    <a:tint val="75000"/>
                  </a:schemeClr>
                </a:solidFill>
              </a:defRPr>
            </a:lvl5pPr>
            <a:lvl6pPr marL="3041650" indent="0" algn="ctr">
              <a:buNone/>
              <a:defRPr>
                <a:solidFill>
                  <a:schemeClr val="tx1">
                    <a:tint val="75000"/>
                  </a:schemeClr>
                </a:solidFill>
              </a:defRPr>
            </a:lvl6pPr>
            <a:lvl7pPr marL="3649980" indent="0" algn="ctr">
              <a:buNone/>
              <a:defRPr>
                <a:solidFill>
                  <a:schemeClr val="tx1">
                    <a:tint val="75000"/>
                  </a:schemeClr>
                </a:solidFill>
              </a:defRPr>
            </a:lvl7pPr>
            <a:lvl8pPr marL="4258310" indent="0" algn="ctr">
              <a:buNone/>
              <a:defRPr>
                <a:solidFill>
                  <a:schemeClr val="tx1">
                    <a:tint val="75000"/>
                  </a:schemeClr>
                </a:solidFill>
              </a:defRPr>
            </a:lvl8pPr>
            <a:lvl9pPr marL="486664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A9505D5D-3718-4532-998A-0CC8DCC187A5}"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3EA310-C353-4189-8B6D-2D203C43437E}"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9505D5D-3718-4532-998A-0CC8DCC187A5}"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3EA310-C353-4189-8B6D-2D203C43437E}"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97" y="4406923"/>
            <a:ext cx="10363201" cy="1362075"/>
          </a:xfrm>
        </p:spPr>
        <p:txBody>
          <a:bodyPr anchor="t"/>
          <a:lstStyle>
            <a:lvl1pPr algn="l">
              <a:defRPr sz="5290" b="1" cap="all"/>
            </a:lvl1pPr>
          </a:lstStyle>
          <a:p>
            <a:r>
              <a:rPr lang="en-US"/>
              <a:t>Click to edit Master title style</a:t>
            </a:r>
            <a:endParaRPr lang="en-US"/>
          </a:p>
        </p:txBody>
      </p:sp>
      <p:sp>
        <p:nvSpPr>
          <p:cNvPr id="3" name="Text Placeholder 2"/>
          <p:cNvSpPr>
            <a:spLocks noGrp="1"/>
          </p:cNvSpPr>
          <p:nvPr>
            <p:ph type="body" idx="1"/>
          </p:nvPr>
        </p:nvSpPr>
        <p:spPr>
          <a:xfrm>
            <a:off x="963097" y="2906722"/>
            <a:ext cx="10363201" cy="1500187"/>
          </a:xfrm>
        </p:spPr>
        <p:txBody>
          <a:bodyPr anchor="b"/>
          <a:lstStyle>
            <a:lvl1pPr marL="0" indent="0">
              <a:buNone/>
              <a:defRPr sz="2695">
                <a:solidFill>
                  <a:schemeClr val="tx1">
                    <a:tint val="75000"/>
                  </a:schemeClr>
                </a:solidFill>
              </a:defRPr>
            </a:lvl1pPr>
            <a:lvl2pPr marL="608330" indent="0">
              <a:buNone/>
              <a:defRPr sz="2395">
                <a:solidFill>
                  <a:schemeClr val="tx1">
                    <a:tint val="75000"/>
                  </a:schemeClr>
                </a:solidFill>
              </a:defRPr>
            </a:lvl2pPr>
            <a:lvl3pPr marL="1216660" indent="0">
              <a:buNone/>
              <a:defRPr sz="2095">
                <a:solidFill>
                  <a:schemeClr val="tx1">
                    <a:tint val="75000"/>
                  </a:schemeClr>
                </a:solidFill>
              </a:defRPr>
            </a:lvl3pPr>
            <a:lvl4pPr marL="1824990" indent="0">
              <a:buNone/>
              <a:defRPr sz="1895">
                <a:solidFill>
                  <a:schemeClr val="tx1">
                    <a:tint val="75000"/>
                  </a:schemeClr>
                </a:solidFill>
              </a:defRPr>
            </a:lvl4pPr>
            <a:lvl5pPr marL="2433320" indent="0">
              <a:buNone/>
              <a:defRPr sz="1895">
                <a:solidFill>
                  <a:schemeClr val="tx1">
                    <a:tint val="75000"/>
                  </a:schemeClr>
                </a:solidFill>
              </a:defRPr>
            </a:lvl5pPr>
            <a:lvl6pPr marL="3041650" indent="0">
              <a:buNone/>
              <a:defRPr sz="1895">
                <a:solidFill>
                  <a:schemeClr val="tx1">
                    <a:tint val="75000"/>
                  </a:schemeClr>
                </a:solidFill>
              </a:defRPr>
            </a:lvl6pPr>
            <a:lvl7pPr marL="3649980" indent="0">
              <a:buNone/>
              <a:defRPr sz="1895">
                <a:solidFill>
                  <a:schemeClr val="tx1">
                    <a:tint val="75000"/>
                  </a:schemeClr>
                </a:solidFill>
              </a:defRPr>
            </a:lvl7pPr>
            <a:lvl8pPr marL="4258310" indent="0">
              <a:buNone/>
              <a:defRPr sz="1895">
                <a:solidFill>
                  <a:schemeClr val="tx1">
                    <a:tint val="75000"/>
                  </a:schemeClr>
                </a:solidFill>
              </a:defRPr>
            </a:lvl8pPr>
            <a:lvl9pPr marL="4866640" indent="0">
              <a:buNone/>
              <a:defRPr sz="189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A9505D5D-3718-4532-998A-0CC8DCC187A5}"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3EA310-C353-4189-8B6D-2D203C43437E}"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14" y="1600206"/>
            <a:ext cx="5384800" cy="4525963"/>
          </a:xfrm>
        </p:spPr>
        <p:txBody>
          <a:bodyPr/>
          <a:lstStyle>
            <a:lvl1pPr>
              <a:defRPr sz="3695"/>
            </a:lvl1pPr>
            <a:lvl2pPr>
              <a:defRPr sz="3195"/>
            </a:lvl2pPr>
            <a:lvl3pPr>
              <a:defRPr sz="2695"/>
            </a:lvl3pPr>
            <a:lvl4pPr>
              <a:defRPr sz="2395"/>
            </a:lvl4pPr>
            <a:lvl5pPr>
              <a:defRPr sz="2395"/>
            </a:lvl5pPr>
            <a:lvl6pPr>
              <a:defRPr sz="2395"/>
            </a:lvl6pPr>
            <a:lvl7pPr>
              <a:defRPr sz="2395"/>
            </a:lvl7pPr>
            <a:lvl8pPr>
              <a:defRPr sz="2395"/>
            </a:lvl8pPr>
            <a:lvl9pPr>
              <a:defRPr sz="239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3695"/>
            </a:lvl1pPr>
            <a:lvl2pPr>
              <a:defRPr sz="3195"/>
            </a:lvl2pPr>
            <a:lvl3pPr>
              <a:defRPr sz="2695"/>
            </a:lvl3pPr>
            <a:lvl4pPr>
              <a:defRPr sz="2395"/>
            </a:lvl4pPr>
            <a:lvl5pPr>
              <a:defRPr sz="2395"/>
            </a:lvl5pPr>
            <a:lvl6pPr>
              <a:defRPr sz="2395"/>
            </a:lvl6pPr>
            <a:lvl7pPr>
              <a:defRPr sz="2395"/>
            </a:lvl7pPr>
            <a:lvl8pPr>
              <a:defRPr sz="2395"/>
            </a:lvl8pPr>
            <a:lvl9pPr>
              <a:defRPr sz="239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A9505D5D-3718-4532-998A-0CC8DCC187A5}"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3EA310-C353-4189-8B6D-2D203C43437E}"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6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9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fld>
            <a:endParaRPr lang="en-GB">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14" y="1535117"/>
            <a:ext cx="5386917" cy="639763"/>
          </a:xfrm>
        </p:spPr>
        <p:txBody>
          <a:bodyPr anchor="b"/>
          <a:lstStyle>
            <a:lvl1pPr marL="0" indent="0">
              <a:buNone/>
              <a:defRPr sz="3195" b="1"/>
            </a:lvl1pPr>
            <a:lvl2pPr marL="608330" indent="0">
              <a:buNone/>
              <a:defRPr sz="2695" b="1"/>
            </a:lvl2pPr>
            <a:lvl3pPr marL="1216660" indent="0">
              <a:buNone/>
              <a:defRPr sz="2395" b="1"/>
            </a:lvl3pPr>
            <a:lvl4pPr marL="1824990" indent="0">
              <a:buNone/>
              <a:defRPr sz="2095" b="1"/>
            </a:lvl4pPr>
            <a:lvl5pPr marL="2433320" indent="0">
              <a:buNone/>
              <a:defRPr sz="2095" b="1"/>
            </a:lvl5pPr>
            <a:lvl6pPr marL="3041650" indent="0">
              <a:buNone/>
              <a:defRPr sz="2095" b="1"/>
            </a:lvl6pPr>
            <a:lvl7pPr marL="3649980" indent="0">
              <a:buNone/>
              <a:defRPr sz="2095" b="1"/>
            </a:lvl7pPr>
            <a:lvl8pPr marL="4258310" indent="0">
              <a:buNone/>
              <a:defRPr sz="2095" b="1"/>
            </a:lvl8pPr>
            <a:lvl9pPr marL="4866640" indent="0">
              <a:buNone/>
              <a:defRPr sz="2095" b="1"/>
            </a:lvl9pPr>
          </a:lstStyle>
          <a:p>
            <a:pPr lvl="0"/>
            <a:r>
              <a:rPr lang="en-US"/>
              <a:t>Click to edit Master text styles</a:t>
            </a:r>
            <a:endParaRPr lang="en-US"/>
          </a:p>
        </p:txBody>
      </p:sp>
      <p:sp>
        <p:nvSpPr>
          <p:cNvPr id="4" name="Content Placeholder 3"/>
          <p:cNvSpPr>
            <a:spLocks noGrp="1"/>
          </p:cNvSpPr>
          <p:nvPr>
            <p:ph sz="half" idx="2"/>
          </p:nvPr>
        </p:nvSpPr>
        <p:spPr>
          <a:xfrm>
            <a:off x="609614" y="2174875"/>
            <a:ext cx="5386917" cy="3951288"/>
          </a:xfrm>
        </p:spPr>
        <p:txBody>
          <a:bodyPr/>
          <a:lstStyle>
            <a:lvl1pPr>
              <a:defRPr sz="3195"/>
            </a:lvl1pPr>
            <a:lvl2pPr>
              <a:defRPr sz="2695"/>
            </a:lvl2pPr>
            <a:lvl3pPr>
              <a:defRPr sz="2395"/>
            </a:lvl3pPr>
            <a:lvl4pPr>
              <a:defRPr sz="2095"/>
            </a:lvl4pPr>
            <a:lvl5pPr>
              <a:defRPr sz="2095"/>
            </a:lvl5pPr>
            <a:lvl6pPr>
              <a:defRPr sz="2095"/>
            </a:lvl6pPr>
            <a:lvl7pPr>
              <a:defRPr sz="2095"/>
            </a:lvl7pPr>
            <a:lvl8pPr>
              <a:defRPr sz="2095"/>
            </a:lvl8pPr>
            <a:lvl9pPr>
              <a:defRPr sz="209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83" y="1535117"/>
            <a:ext cx="5389033" cy="639763"/>
          </a:xfrm>
        </p:spPr>
        <p:txBody>
          <a:bodyPr anchor="b"/>
          <a:lstStyle>
            <a:lvl1pPr marL="0" indent="0">
              <a:buNone/>
              <a:defRPr sz="3195" b="1"/>
            </a:lvl1pPr>
            <a:lvl2pPr marL="608330" indent="0">
              <a:buNone/>
              <a:defRPr sz="2695" b="1"/>
            </a:lvl2pPr>
            <a:lvl3pPr marL="1216660" indent="0">
              <a:buNone/>
              <a:defRPr sz="2395" b="1"/>
            </a:lvl3pPr>
            <a:lvl4pPr marL="1824990" indent="0">
              <a:buNone/>
              <a:defRPr sz="2095" b="1"/>
            </a:lvl4pPr>
            <a:lvl5pPr marL="2433320" indent="0">
              <a:buNone/>
              <a:defRPr sz="2095" b="1"/>
            </a:lvl5pPr>
            <a:lvl6pPr marL="3041650" indent="0">
              <a:buNone/>
              <a:defRPr sz="2095" b="1"/>
            </a:lvl6pPr>
            <a:lvl7pPr marL="3649980" indent="0">
              <a:buNone/>
              <a:defRPr sz="2095" b="1"/>
            </a:lvl7pPr>
            <a:lvl8pPr marL="4258310" indent="0">
              <a:buNone/>
              <a:defRPr sz="2095" b="1"/>
            </a:lvl8pPr>
            <a:lvl9pPr marL="4866640" indent="0">
              <a:buNone/>
              <a:defRPr sz="2095" b="1"/>
            </a:lvl9pPr>
          </a:lstStyle>
          <a:p>
            <a:pPr lvl="0"/>
            <a:r>
              <a:rPr lang="en-US"/>
              <a:t>Click to edit Master text styles</a:t>
            </a:r>
            <a:endParaRPr lang="en-US"/>
          </a:p>
        </p:txBody>
      </p:sp>
      <p:sp>
        <p:nvSpPr>
          <p:cNvPr id="6" name="Content Placeholder 5"/>
          <p:cNvSpPr>
            <a:spLocks noGrp="1"/>
          </p:cNvSpPr>
          <p:nvPr>
            <p:ph sz="quarter" idx="4"/>
          </p:nvPr>
        </p:nvSpPr>
        <p:spPr>
          <a:xfrm>
            <a:off x="6193383" y="2174875"/>
            <a:ext cx="5389033" cy="3951288"/>
          </a:xfrm>
        </p:spPr>
        <p:txBody>
          <a:bodyPr/>
          <a:lstStyle>
            <a:lvl1pPr>
              <a:defRPr sz="3195"/>
            </a:lvl1pPr>
            <a:lvl2pPr>
              <a:defRPr sz="2695"/>
            </a:lvl2pPr>
            <a:lvl3pPr>
              <a:defRPr sz="2395"/>
            </a:lvl3pPr>
            <a:lvl4pPr>
              <a:defRPr sz="2095"/>
            </a:lvl4pPr>
            <a:lvl5pPr>
              <a:defRPr sz="2095"/>
            </a:lvl5pPr>
            <a:lvl6pPr>
              <a:defRPr sz="2095"/>
            </a:lvl6pPr>
            <a:lvl7pPr>
              <a:defRPr sz="2095"/>
            </a:lvl7pPr>
            <a:lvl8pPr>
              <a:defRPr sz="2095"/>
            </a:lvl8pPr>
            <a:lvl9pPr>
              <a:defRPr sz="209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A9505D5D-3718-4532-998A-0CC8DCC187A5}"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33EA310-C353-4189-8B6D-2D203C43437E}"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A9505D5D-3718-4532-998A-0CC8DCC187A5}"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33EA310-C353-4189-8B6D-2D203C43437E}"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505D5D-3718-4532-998A-0CC8DCC187A5}"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33EA310-C353-4189-8B6D-2D203C43437E}"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74"/>
            <a:ext cx="4011084" cy="1162051"/>
          </a:xfrm>
        </p:spPr>
        <p:txBody>
          <a:bodyPr anchor="b"/>
          <a:lstStyle>
            <a:lvl1pPr algn="l">
              <a:defRPr sz="2695" b="1"/>
            </a:lvl1pPr>
          </a:lstStyle>
          <a:p>
            <a:r>
              <a:rPr lang="en-US"/>
              <a:t>Click to edit Master title style</a:t>
            </a:r>
            <a:endParaRPr lang="en-US"/>
          </a:p>
        </p:txBody>
      </p:sp>
      <p:sp>
        <p:nvSpPr>
          <p:cNvPr id="3" name="Content Placeholder 2"/>
          <p:cNvSpPr>
            <a:spLocks noGrp="1"/>
          </p:cNvSpPr>
          <p:nvPr>
            <p:ph idx="1"/>
          </p:nvPr>
        </p:nvSpPr>
        <p:spPr>
          <a:xfrm>
            <a:off x="4766747" y="273077"/>
            <a:ext cx="6815667" cy="5853113"/>
          </a:xfrm>
        </p:spPr>
        <p:txBody>
          <a:bodyPr/>
          <a:lstStyle>
            <a:lvl1pPr>
              <a:defRPr sz="4290"/>
            </a:lvl1pPr>
            <a:lvl2pPr>
              <a:defRPr sz="3695"/>
            </a:lvl2pPr>
            <a:lvl3pPr>
              <a:defRPr sz="3195"/>
            </a:lvl3pPr>
            <a:lvl4pPr>
              <a:defRPr sz="2695"/>
            </a:lvl4pPr>
            <a:lvl5pPr>
              <a:defRPr sz="2695"/>
            </a:lvl5pPr>
            <a:lvl6pPr>
              <a:defRPr sz="2695"/>
            </a:lvl6pPr>
            <a:lvl7pPr>
              <a:defRPr sz="2695"/>
            </a:lvl7pPr>
            <a:lvl8pPr>
              <a:defRPr sz="2695"/>
            </a:lvl8pPr>
            <a:lvl9pPr>
              <a:defRPr sz="269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2" y="1435113"/>
            <a:ext cx="4011084" cy="4691063"/>
          </a:xfrm>
        </p:spPr>
        <p:txBody>
          <a:bodyPr/>
          <a:lstStyle>
            <a:lvl1pPr marL="0" indent="0">
              <a:buNone/>
              <a:defRPr sz="1895"/>
            </a:lvl1pPr>
            <a:lvl2pPr marL="608330" indent="0">
              <a:buNone/>
              <a:defRPr sz="1595"/>
            </a:lvl2pPr>
            <a:lvl3pPr marL="1216660" indent="0">
              <a:buNone/>
              <a:defRPr sz="1300"/>
            </a:lvl3pPr>
            <a:lvl4pPr marL="1824990" indent="0">
              <a:buNone/>
              <a:defRPr sz="1200"/>
            </a:lvl4pPr>
            <a:lvl5pPr marL="2433320" indent="0">
              <a:buNone/>
              <a:defRPr sz="1200"/>
            </a:lvl5pPr>
            <a:lvl6pPr marL="3041650" indent="0">
              <a:buNone/>
              <a:defRPr sz="1200"/>
            </a:lvl6pPr>
            <a:lvl7pPr marL="3649980" indent="0">
              <a:buNone/>
              <a:defRPr sz="1200"/>
            </a:lvl7pPr>
            <a:lvl8pPr marL="4258310" indent="0">
              <a:buNone/>
              <a:defRPr sz="1200"/>
            </a:lvl8pPr>
            <a:lvl9pPr marL="486664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9505D5D-3718-4532-998A-0CC8DCC187A5}"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3EA310-C353-4189-8B6D-2D203C43437E}"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25"/>
            <a:ext cx="7315200" cy="566739"/>
          </a:xfrm>
        </p:spPr>
        <p:txBody>
          <a:bodyPr anchor="b"/>
          <a:lstStyle>
            <a:lvl1pPr algn="l">
              <a:defRPr sz="2695"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90"/>
            </a:lvl1pPr>
            <a:lvl2pPr marL="608330" indent="0">
              <a:buNone/>
              <a:defRPr sz="3695"/>
            </a:lvl2pPr>
            <a:lvl3pPr marL="1216660" indent="0">
              <a:buNone/>
              <a:defRPr sz="3195"/>
            </a:lvl3pPr>
            <a:lvl4pPr marL="1824990" indent="0">
              <a:buNone/>
              <a:defRPr sz="2695"/>
            </a:lvl4pPr>
            <a:lvl5pPr marL="2433320" indent="0">
              <a:buNone/>
              <a:defRPr sz="2695"/>
            </a:lvl5pPr>
            <a:lvl6pPr marL="3041650" indent="0">
              <a:buNone/>
              <a:defRPr sz="2695"/>
            </a:lvl6pPr>
            <a:lvl7pPr marL="3649980" indent="0">
              <a:buNone/>
              <a:defRPr sz="2695"/>
            </a:lvl7pPr>
            <a:lvl8pPr marL="4258310" indent="0">
              <a:buNone/>
              <a:defRPr sz="2695"/>
            </a:lvl8pPr>
            <a:lvl9pPr marL="4866640" indent="0">
              <a:buNone/>
              <a:defRPr sz="2695"/>
            </a:lvl9pPr>
          </a:lstStyle>
          <a:p>
            <a:endParaRPr lang="en-US"/>
          </a:p>
        </p:txBody>
      </p:sp>
      <p:sp>
        <p:nvSpPr>
          <p:cNvPr id="4" name="Text Placeholder 3"/>
          <p:cNvSpPr>
            <a:spLocks noGrp="1"/>
          </p:cNvSpPr>
          <p:nvPr>
            <p:ph type="body" sz="half" idx="2"/>
          </p:nvPr>
        </p:nvSpPr>
        <p:spPr>
          <a:xfrm>
            <a:off x="2389717" y="5367363"/>
            <a:ext cx="7315200" cy="804863"/>
          </a:xfrm>
        </p:spPr>
        <p:txBody>
          <a:bodyPr/>
          <a:lstStyle>
            <a:lvl1pPr marL="0" indent="0">
              <a:buNone/>
              <a:defRPr sz="1895"/>
            </a:lvl1pPr>
            <a:lvl2pPr marL="608330" indent="0">
              <a:buNone/>
              <a:defRPr sz="1595"/>
            </a:lvl2pPr>
            <a:lvl3pPr marL="1216660" indent="0">
              <a:buNone/>
              <a:defRPr sz="1300"/>
            </a:lvl3pPr>
            <a:lvl4pPr marL="1824990" indent="0">
              <a:buNone/>
              <a:defRPr sz="1200"/>
            </a:lvl4pPr>
            <a:lvl5pPr marL="2433320" indent="0">
              <a:buNone/>
              <a:defRPr sz="1200"/>
            </a:lvl5pPr>
            <a:lvl6pPr marL="3041650" indent="0">
              <a:buNone/>
              <a:defRPr sz="1200"/>
            </a:lvl6pPr>
            <a:lvl7pPr marL="3649980" indent="0">
              <a:buNone/>
              <a:defRPr sz="1200"/>
            </a:lvl7pPr>
            <a:lvl8pPr marL="4258310" indent="0">
              <a:buNone/>
              <a:defRPr sz="1200"/>
            </a:lvl8pPr>
            <a:lvl9pPr marL="486664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9505D5D-3718-4532-998A-0CC8DCC187A5}"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3EA310-C353-4189-8B6D-2D203C43437E}"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9505D5D-3718-4532-998A-0CC8DCC187A5}"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3EA310-C353-4189-8B6D-2D203C43437E}"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400"/>
            <a:ext cx="2743200" cy="4387851"/>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11" y="206400"/>
            <a:ext cx="8026400" cy="4387851"/>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9505D5D-3718-4532-998A-0CC8DCC187A5}"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3EA310-C353-4189-8B6D-2D203C43437E}"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4850256" cy="6858000"/>
          </a:xfrm>
          <a:prstGeom prst="rect">
            <a:avLst/>
          </a:prstGeom>
        </p:spPr>
      </p:pic>
      <p:pic>
        <p:nvPicPr>
          <p:cNvPr id="3" name="图片 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flipH="1">
            <a:off x="7341758" y="0"/>
            <a:ext cx="4850256" cy="6858000"/>
          </a:xfrm>
          <a:prstGeom prst="rect">
            <a:avLst/>
          </a:prstGeom>
        </p:spPr>
      </p:pic>
      <p:pic>
        <p:nvPicPr>
          <p:cNvPr id="4" name="图片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6535" y="1532585"/>
            <a:ext cx="2436332" cy="2315272"/>
          </a:xfrm>
          <a:prstGeom prst="rect">
            <a:avLst/>
          </a:prstGeom>
          <a:effectLst>
            <a:outerShdw blurRad="50800" dist="38100" dir="10800000" algn="r" rotWithShape="0">
              <a:prstClr val="black">
                <a:alpha val="40000"/>
              </a:prstClr>
            </a:outerShdw>
          </a:effectLst>
        </p:spPr>
      </p:pic>
      <p:pic>
        <p:nvPicPr>
          <p:cNvPr id="5" name="图片 4"/>
          <p:cNvPicPr>
            <a:picLocks noChangeAspect="1"/>
          </p:cNvPicPr>
          <p:nvPr userDrawn="1"/>
        </p:nvPicPr>
        <p:blipFill rotWithShape="1">
          <a:blip r:embed="rId4" cstate="screen">
            <a:extLst>
              <a:ext uri="{28A0092B-C50C-407E-A947-70E740481C1C}">
                <a14:useLocalDpi xmlns:a14="http://schemas.microsoft.com/office/drawing/2010/main" val="0"/>
              </a:ext>
            </a:extLst>
          </a:blip>
          <a:srcRect l="26328" r="29610" b="10486"/>
          <a:stretch>
            <a:fillRect/>
          </a:stretch>
        </p:blipFill>
        <p:spPr>
          <a:xfrm>
            <a:off x="5660576" y="4646212"/>
            <a:ext cx="1724719" cy="2191199"/>
          </a:xfrm>
          <a:prstGeom prst="rect">
            <a:avLst/>
          </a:prstGeom>
          <a:effectLst>
            <a:outerShdw blurRad="50800" dist="38100" dir="10800000" algn="r" rotWithShape="0">
              <a:prstClr val="black">
                <a:alpha val="40000"/>
              </a:prstClr>
            </a:outerShdw>
          </a:effectLst>
        </p:spPr>
      </p:pic>
      <p:pic>
        <p:nvPicPr>
          <p:cNvPr id="6" name="图片 5"/>
          <p:cNvPicPr>
            <a:picLocks noChangeAspect="1"/>
          </p:cNvPicPr>
          <p:nvPr userDrawn="1"/>
        </p:nvPicPr>
        <p:blipFill rotWithShape="1">
          <a:blip r:embed="rId5" cstate="screen">
            <a:extLst>
              <a:ext uri="{28A0092B-C50C-407E-A947-70E740481C1C}">
                <a14:useLocalDpi xmlns:a14="http://schemas.microsoft.com/office/drawing/2010/main" val="0"/>
              </a:ext>
            </a:extLst>
          </a:blip>
          <a:srcRect t="28418" b="17593"/>
          <a:stretch>
            <a:fillRect/>
          </a:stretch>
        </p:blipFill>
        <p:spPr>
          <a:xfrm>
            <a:off x="5030838" y="28"/>
            <a:ext cx="2130361" cy="1532585"/>
          </a:xfrm>
          <a:prstGeom prst="rect">
            <a:avLst/>
          </a:prstGeom>
          <a:effectLst>
            <a:outerShdw blurRad="50800" dist="38100" dir="10800000" algn="r" rotWithShape="0">
              <a:prstClr val="black">
                <a:alpha val="40000"/>
              </a:prstClr>
            </a:outerShdw>
          </a:effectLst>
        </p:spPr>
      </p:pic>
      <p:pic>
        <p:nvPicPr>
          <p:cNvPr id="10" name="图片 9"/>
          <p:cNvPicPr>
            <a:picLocks noChangeAspect="1"/>
          </p:cNvPicPr>
          <p:nvPr userDrawn="1"/>
        </p:nvPicPr>
        <p:blipFill rotWithShape="1">
          <a:blip r:embed="rId6" cstate="screen">
            <a:extLst>
              <a:ext uri="{28A0092B-C50C-407E-A947-70E740481C1C}">
                <a14:useLocalDpi xmlns:a14="http://schemas.microsoft.com/office/drawing/2010/main" val="0"/>
              </a:ext>
            </a:extLst>
          </a:blip>
          <a:srcRect t="24663" r="43931"/>
          <a:stretch>
            <a:fillRect/>
          </a:stretch>
        </p:blipFill>
        <p:spPr>
          <a:xfrm>
            <a:off x="4398081" y="4833285"/>
            <a:ext cx="914167" cy="101082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Click="0" advTm="5000">
        <p14:ripple/>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right)">
                                      <p:cBhvr>
                                        <p:cTn id="13" dur="500"/>
                                        <p:tgtEl>
                                          <p:spTgt spid="2"/>
                                        </p:tgtEl>
                                      </p:cBhvr>
                                    </p:animEffect>
                                  </p:childTnLst>
                                </p:cTn>
                              </p:par>
                              <p:par>
                                <p:cTn id="14" presetID="22" presetClass="entr" presetSubtype="8"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par>
                                <p:cTn id="31" presetID="0" presetClass="path" presetSubtype="0" accel="50000" decel="50000" fill="hold" nodeType="withEffect">
                                  <p:stCondLst>
                                    <p:cond delay="0"/>
                                  </p:stCondLst>
                                  <p:childTnLst>
                                    <p:animMotion origin="layout" path="M 0.02721 0.90301 L 0.02721 0.90301 C 0.02409 0.9 0.02096 0.89699 0.01771 0.89444 C 0.01537 0.89259 0.01289 0.8919 0.01055 0.89028 C 0.00925 0.88912 0.00833 0.88681 0.00703 0.88588 C 0.00078 0.88194 -0.0056 0.87824 -0.01211 0.87546 C -0.01367 0.87477 -0.01523 0.87431 -0.0168 0.87338 C -0.01888 0.87199 -0.02083 0.87037 -0.02279 0.86898 C -0.02396 0.86829 -0.02513 0.86759 -0.0263 0.8669 C -0.0444 0.8456 -0.02591 0.86875 -0.03711 0.85208 C -0.03815 0.85046 -0.03945 0.84931 -0.04062 0.84792 C -0.04232 0.84583 -0.04388 0.84375 -0.04544 0.84143 C -0.04674 0.83958 -0.04766 0.83727 -0.04896 0.83518 C -0.05091 0.83218 -0.05286 0.8294 -0.05495 0.82662 C -0.05612 0.82523 -0.05742 0.82407 -0.05846 0.82245 C -0.06601 0.81042 -0.06562 0.81065 -0.07044 0.79931 C -0.07083 0.79699 -0.07122 0.79491 -0.07161 0.79282 C -0.07239 0.78935 -0.07344 0.78588 -0.07396 0.78218 C -0.07461 0.77824 -0.07474 0.77384 -0.07513 0.76968 C -0.07552 0.76667 -0.07591 0.76389 -0.0763 0.76111 C -0.07604 0.75417 -0.07461 0.72292 -0.07396 0.71458 C -0.07318 0.70486 -0.07135 0.70162 -0.06927 0.6912 C -0.06862 0.68866 -0.06862 0.68565 -0.06797 0.68287 C -0.06706 0.67778 -0.06549 0.67315 -0.06445 0.66806 C -0.06393 0.66528 -0.0638 0.66227 -0.06328 0.65949 C -0.06211 0.65324 -0.06094 0.64676 -0.05963 0.64051 L -0.05729 0.62778 C -0.0569 0.62569 -0.05638 0.62361 -0.05612 0.62153 C -0.05586 0.61944 -0.05456 0.60926 -0.05377 0.60671 C -0.05234 0.60231 -0.05052 0.59815 -0.04896 0.59398 L -0.04661 0.58773 C -0.04427 0.57546 -0.047 0.58681 -0.0418 0.575 C -0.03437 0.55787 -0.04036 0.5662 -0.03346 0.5581 C -0.0319 0.5537 -0.03099 0.54838 -0.02877 0.54537 C -0.02708 0.54329 -0.02552 0.54097 -0.02396 0.53889 C -0.02018 0.53403 -0.01823 0.5331 -0.01445 0.52616 C -0.01341 0.52454 -0.01315 0.52153 -0.01211 0.51991 C -0.00703 0.51204 -0.00625 0.51227 -0.0013 0.50926 C 0.00026 0.50718 0.00208 0.50556 0.00339 0.50301 C 0.00443 0.50116 0.00469 0.49838 0.00586 0.49653 C 0.00794 0.49329 0.01055 0.49074 0.01289 0.48819 C 0.01445 0.48657 0.01615 0.48542 0.01771 0.48403 C 0.02344 0.47824 0.02891 0.4713 0.03438 0.46481 C 0.03555 0.46343 0.03685 0.46227 0.03802 0.46065 C 0.04232 0.45509 0.04727 0.45046 0.05104 0.44375 L 0.06172 0.42477 C 0.06341 0.42176 0.06537 0.41944 0.06654 0.4162 C 0.06966 0.40787 0.06771 0.41134 0.07253 0.40556 C 0.0763 0.38518 0.07018 0.4169 0.07604 0.39074 C 0.08034 0.37199 0.0763 0.38403 0.08086 0.37176 C 0.08386 0.33449 0.08294 0.35231 0.08086 0.28287 C 0.08073 0.28079 0.08008 0.2787 0.07969 0.27662 C 0.0793 0.27245 0.07878 0.26806 0.07852 0.26389 C 0.07761 0.25255 0.07813 0.24074 0.07604 0.23009 C 0.07565 0.22801 0.07513 0.22593 0.07487 0.22361 C 0.07279 0.20648 0.07539 0.21574 0.07136 0.20463 C 0.07096 0.20185 0.07005 0.1912 0.06888 0.18773 C 0.06797 0.18472 0.06654 0.18218 0.06537 0.17917 C 0.06315 0.16366 0.0655 0.17778 0.06172 0.16227 C 0.06133 0.16018 0.0612 0.15787 0.06055 0.15602 C 0.05925 0.15162 0.05716 0.14768 0.05586 0.14329 C 0.05521 0.14143 0.05521 0.13889 0.05469 0.13704 C 0.05365 0.13333 0.05208 0.13009 0.05104 0.12639 C 0.05052 0.12431 0.05039 0.12199 0.04987 0.11991 C 0.04922 0.11782 0.04818 0.11597 0.04753 0.11366 C 0.04297 0.09745 0.0513 0.11921 0.04271 0.09884 C 0.04037 0.08634 0.0431 0.09861 0.03802 0.08403 C 0.03698 0.08125 0.03646 0.07824 0.03555 0.07546 C 0.03464 0.07245 0.03125 0.0625 0.02969 0.05856 C 0.01524 0.02477 0.03229 0.06528 0.02136 0.04167 C 0.02031 0.03981 0.01992 0.03727 0.01888 0.03542 C 0.01745 0.03287 0.01563 0.03125 0.01419 0.02893 C 0.01289 0.02708 0.01185 0.02454 0.01055 0.02268 C 0.00951 0.02106 0.00807 0.02014 0.00703 0.01852 C 0.00573 0.01643 0.00482 0.01366 0.00339 0.01204 C 0.00234 0.01088 0.00104 0.01065 -0.00013 0.00995 C -0.00156 0.00208 -0.00026 0.00463 -0.00377 0.00162 L -0.00247 0.00162 " pathEditMode="relative" ptsTypes="AAAAAAAAAAAAAAAAAAAAAAAAAAAAAAAAAAAAAAAAAAAAAAAAAAAAAAAAAAAAAAAAAAAAAAAAAAAAAA">
                                      <p:cBhvr>
                                        <p:cTn id="32"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5" name="Date Placeholder 4"/>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fld>
            <a:endParaRPr lang="en-GB">
              <a:solidFill>
                <a:prstClr val="black">
                  <a:tint val="75000"/>
                </a:prst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B8B727DE-7DB9-4C8E-9169-38AF7884844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9204C-3B34-4015-A717-5A06486B2B9E}" type="slidenum">
              <a:rPr lang="en-US" smtClean="0"/>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B8B727DE-7DB9-4C8E-9169-38AF78848443}"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89204C-3B34-4015-A717-5A06486B2B9E}" type="slidenum">
              <a:rPr lang="en-US" smtClean="0"/>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B8B727DE-7DB9-4C8E-9169-38AF78848443}"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89204C-3B34-4015-A717-5A06486B2B9E}" type="slidenum">
              <a:rPr lang="en-US" smtClean="0"/>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B727DE-7DB9-4C8E-9169-38AF78848443}"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89204C-3B34-4015-A717-5A06486B2B9E}" type="slidenum">
              <a:rPr lang="en-US" smtClean="0"/>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B8B727DE-7DB9-4C8E-9169-38AF7884844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9204C-3B34-4015-A717-5A06486B2B9E}" type="slidenum">
              <a:rPr lang="en-US" smtClean="0"/>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B8B727DE-7DB9-4C8E-9169-38AF7884844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9204C-3B34-4015-A717-5A06486B2B9E}" type="slidenum">
              <a:rPr lang="en-US" smtClean="0"/>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8B727DE-7DB9-4C8E-9169-38AF7884844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9204C-3B34-4015-A717-5A06486B2B9E}" type="slidenum">
              <a:rPr lang="en-US" smtClean="0"/>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8B727DE-7DB9-4C8E-9169-38AF7884844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9204C-3B34-4015-A717-5A06486B2B9E}" type="slidenum">
              <a:rPr lang="en-US" smtClean="0"/>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750" advClick="0" advTm="6000">
        <p15:prstTrans prst="curtains"/>
      </p:transition>
    </mc:Choice>
    <mc:Fallback>
      <p:transition spd="slow" advClick="0" advTm="6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7" name="Date Placeholder 6"/>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fld>
            <a:endParaRPr lang="en-GB">
              <a:solidFill>
                <a:prstClr val="black">
                  <a:tint val="75000"/>
                </a:prstClr>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pPr defTabSz="1218565"/>
            <a:fld id="{2CFBF030-126A-44E1-A291-CE0450786A5D}"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Footer Placeholder 4"/>
          <p:cNvSpPr>
            <a:spLocks noGrp="1"/>
          </p:cNvSpPr>
          <p:nvPr>
            <p:ph type="ftr" sz="quarter" idx="11"/>
          </p:nvPr>
        </p:nvSpPr>
        <p:spPr>
          <a:xfrm>
            <a:off x="2692397" y="5037663"/>
            <a:ext cx="5214635" cy="279400"/>
          </a:xfrm>
        </p:spPr>
        <p:txBody>
          <a:bodyPr/>
          <a:lstStyle/>
          <a:p>
            <a:pPr defTabSz="1218565"/>
            <a:endParaRPr lang="zh-CN" altLang="en-US">
              <a:solidFill>
                <a:prstClr val="black">
                  <a:tint val="75000"/>
                </a:prstClr>
              </a:solidFill>
            </a:endParaRPr>
          </a:p>
        </p:txBody>
      </p:sp>
      <p:sp>
        <p:nvSpPr>
          <p:cNvPr id="6" name="Slide Number Placeholder 5"/>
          <p:cNvSpPr>
            <a:spLocks noGrp="1"/>
          </p:cNvSpPr>
          <p:nvPr>
            <p:ph type="sldNum" sz="quarter" idx="12"/>
          </p:nvPr>
        </p:nvSpPr>
        <p:spPr>
          <a:xfrm>
            <a:off x="8956900" y="5037663"/>
            <a:ext cx="551167" cy="279400"/>
          </a:xfrm>
        </p:spPr>
        <p:txBody>
          <a:bodyPr/>
          <a:lstStyle/>
          <a:p>
            <a:pPr defTabSz="1218565"/>
            <a:fld id="{FD591CF7-6230-429B-A18C-78A12BF27C28}" type="slidenum">
              <a:rPr lang="zh-CN" altLang="en-US" smtClean="0">
                <a:solidFill>
                  <a:prstClr val="black">
                    <a:tint val="75000"/>
                  </a:prstClr>
                </a:solidFill>
              </a:rPr>
            </a:fld>
            <a:endParaRPr lang="zh-CN" altLang="en-US">
              <a:solidFill>
                <a:prstClr val="black">
                  <a:tint val="75000"/>
                </a:prstClr>
              </a:solidFill>
            </a:endParaRP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pPr defTabSz="1218565"/>
            <a:fld id="{2CFBF030-126A-44E1-A291-CE0450786A5D}"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565"/>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565"/>
            <a:fld id="{FD591CF7-6230-429B-A18C-78A12BF27C28}"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pPr defTabSz="1218565"/>
            <a:fld id="{2CFBF030-126A-44E1-A291-CE0450786A5D}"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565"/>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565"/>
            <a:fld id="{FD591CF7-6230-429B-A18C-78A12BF27C28}" type="slidenum">
              <a:rPr lang="zh-CN" altLang="en-US" smtClean="0">
                <a:solidFill>
                  <a:prstClr val="black">
                    <a:tint val="75000"/>
                  </a:prstClr>
                </a:solidFill>
              </a:rPr>
            </a:fld>
            <a:endParaRPr lang="zh-CN" altLang="en-US">
              <a:solidFill>
                <a:prstClr val="black">
                  <a:tint val="75000"/>
                </a:prstClr>
              </a:solidFill>
            </a:endParaRP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pPr defTabSz="1218565"/>
            <a:fld id="{2CFBF030-126A-44E1-A291-CE0450786A5D}"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8565"/>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8565"/>
            <a:fld id="{FD591CF7-6230-429B-A18C-78A12BF27C28}"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0"/>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0"/>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pPr defTabSz="1218565"/>
            <a:fld id="{2CFBF030-126A-44E1-A291-CE0450786A5D}"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8565"/>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8565"/>
            <a:fld id="{FD591CF7-6230-429B-A18C-78A12BF27C28}" type="slidenum">
              <a:rPr lang="zh-CN" altLang="en-US" smtClean="0">
                <a:solidFill>
                  <a:prstClr val="black">
                    <a:tint val="75000"/>
                  </a:prstClr>
                </a:solidFill>
              </a:rPr>
            </a:fld>
            <a:endParaRPr lang="zh-CN" altLang="en-US">
              <a:solidFill>
                <a:prstClr val="black">
                  <a:tint val="75000"/>
                </a:prstClr>
              </a:solidFill>
            </a:endParaRP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1218565"/>
            <a:fld id="{2CFBF030-126A-44E1-A291-CE0450786A5D}"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8565"/>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8565"/>
            <a:fld id="{FD591CF7-6230-429B-A18C-78A12BF27C28}" type="slidenum">
              <a:rPr lang="zh-CN" altLang="en-US" smtClean="0">
                <a:solidFill>
                  <a:prstClr val="black">
                    <a:tint val="75000"/>
                  </a:prstClr>
                </a:solidFill>
              </a:rPr>
            </a:fld>
            <a:endParaRPr lang="zh-CN" altLang="en-US">
              <a:solidFill>
                <a:prstClr val="black">
                  <a:tint val="75000"/>
                </a:prstClr>
              </a:solidFill>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8565"/>
            <a:fld id="{2CFBF030-126A-44E1-A291-CE0450786A5D}"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8565"/>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8565"/>
            <a:fld id="{FD591CF7-6230-429B-A18C-78A12BF27C28}"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defTabSz="1218565"/>
            <a:fld id="{2CFBF030-126A-44E1-A291-CE0450786A5D}"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8565"/>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8565"/>
            <a:fld id="{FD591CF7-6230-429B-A18C-78A12BF27C28}" type="slidenum">
              <a:rPr lang="zh-CN" altLang="en-US" smtClean="0">
                <a:solidFill>
                  <a:prstClr val="black">
                    <a:tint val="75000"/>
                  </a:prstClr>
                </a:solidFill>
              </a:rPr>
            </a:fld>
            <a:endParaRPr lang="zh-CN" altLang="en-US">
              <a:solidFill>
                <a:prstClr val="black">
                  <a:tint val="75000"/>
                </a:prstClr>
              </a:solidFill>
            </a:endParaRP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defTabSz="1218565"/>
            <a:fld id="{2CFBF030-126A-44E1-A291-CE0450786A5D}"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8565"/>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8565"/>
            <a:fld id="{FD591CF7-6230-429B-A18C-78A12BF27C28}"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defTabSz="1218565"/>
            <a:fld id="{2CFBF030-126A-44E1-A291-CE0450786A5D}"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8565"/>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8565"/>
            <a:fld id="{FD591CF7-6230-429B-A18C-78A12BF27C28}"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fld>
            <a:endParaRPr lang="en-GB">
              <a:solidFill>
                <a:prstClr val="black">
                  <a:tint val="75000"/>
                </a:prstClr>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pPr defTabSz="1218565"/>
            <a:fld id="{2CFBF030-126A-44E1-A291-CE0450786A5D}"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565"/>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565"/>
            <a:fld id="{FD591CF7-6230-429B-A18C-78A12BF27C28}" type="slidenum">
              <a:rPr lang="zh-CN" altLang="en-US" smtClean="0">
                <a:solidFill>
                  <a:prstClr val="black">
                    <a:tint val="75000"/>
                  </a:prstClr>
                </a:solidFill>
              </a:rPr>
            </a:fld>
            <a:endParaRPr lang="zh-CN" altLang="en-US">
              <a:solidFill>
                <a:prstClr val="black">
                  <a:tint val="75000"/>
                </a:prstClr>
              </a:solidFill>
            </a:endParaRP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endParaRPr lang="en-US"/>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pPr defTabSz="1218565"/>
            <a:fld id="{2CFBF030-126A-44E1-A291-CE0450786A5D}"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565"/>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565"/>
            <a:fld id="{FD591CF7-6230-429B-A18C-78A12BF27C28}" type="slidenum">
              <a:rPr lang="zh-CN" altLang="en-US" smtClean="0">
                <a:solidFill>
                  <a:prstClr val="black">
                    <a:tint val="75000"/>
                  </a:prstClr>
                </a:solidFill>
              </a:rPr>
            </a:fld>
            <a:endParaRPr lang="zh-CN" altLang="en-US">
              <a:solidFill>
                <a:prstClr val="black">
                  <a:tint val="75000"/>
                </a:prstClr>
              </a:solidFill>
            </a:endParaRP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endParaRPr lang="en-US" sz="8000" dirty="0">
              <a:solidFill>
                <a:schemeClr val="tx1"/>
              </a:solidFill>
              <a:effectLst/>
            </a:endParaRP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endParaRPr lang="en-US" sz="8000" dirty="0">
              <a:solidFill>
                <a:schemeClr val="tx1"/>
              </a:solidFill>
              <a:effectLst/>
            </a:endParaRP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pPr defTabSz="1218565"/>
            <a:fld id="{2CFBF030-126A-44E1-A291-CE0450786A5D}"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565"/>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565"/>
            <a:fld id="{FD591CF7-6230-429B-A18C-78A12BF27C28}"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endParaRPr lang="en-US"/>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pPr defTabSz="1218565"/>
            <a:fld id="{2CFBF030-126A-44E1-A291-CE0450786A5D}"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565"/>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565"/>
            <a:fld id="{FD591CF7-6230-429B-A18C-78A12BF27C28}" type="slidenum">
              <a:rPr lang="zh-CN" altLang="en-US" smtClean="0">
                <a:solidFill>
                  <a:prstClr val="black">
                    <a:tint val="75000"/>
                  </a:prstClr>
                </a:solidFill>
              </a:rPr>
            </a:fld>
            <a:endParaRPr lang="zh-CN" altLang="en-US">
              <a:solidFill>
                <a:prstClr val="black">
                  <a:tint val="75000"/>
                </a:prstClr>
              </a:solidFill>
            </a:endParaRP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endParaRPr lang="en-US" sz="8000" dirty="0">
              <a:solidFill>
                <a:schemeClr val="tx1"/>
              </a:solidFill>
              <a:effectLst/>
            </a:endParaRP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endParaRPr lang="en-US" sz="8000" dirty="0">
              <a:solidFill>
                <a:schemeClr val="tx1"/>
              </a:solidFill>
              <a:effectLst/>
            </a:endParaRP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endParaRPr lang="en-US"/>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pPr defTabSz="1218565"/>
            <a:fld id="{2CFBF030-126A-44E1-A291-CE0450786A5D}"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565"/>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565"/>
            <a:fld id="{FD591CF7-6230-429B-A18C-78A12BF27C28}" type="slidenum">
              <a:rPr lang="zh-CN" altLang="en-US" smtClean="0">
                <a:solidFill>
                  <a:prstClr val="black">
                    <a:tint val="75000"/>
                  </a:prstClr>
                </a:solidFill>
              </a:rPr>
            </a:fld>
            <a:endParaRPr lang="zh-CN" altLang="en-US">
              <a:solidFill>
                <a:prstClr val="black">
                  <a:tint val="75000"/>
                </a:prstClr>
              </a:solidFill>
            </a:endParaRP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pPr defTabSz="1218565"/>
            <a:fld id="{2CFBF030-126A-44E1-A291-CE0450786A5D}"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565"/>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565"/>
            <a:fld id="{FD591CF7-6230-429B-A18C-78A12BF27C28}" type="slidenum">
              <a:rPr lang="zh-CN" altLang="en-US" smtClean="0">
                <a:solidFill>
                  <a:prstClr val="black">
                    <a:tint val="75000"/>
                  </a:prstClr>
                </a:solidFill>
              </a:rPr>
            </a:fld>
            <a:endParaRPr lang="zh-CN" altLang="en-US">
              <a:solidFill>
                <a:prstClr val="black">
                  <a:tint val="75000"/>
                </a:prstClr>
              </a:solidFill>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pPr defTabSz="1218565"/>
            <a:fld id="{2CFBF030-126A-44E1-A291-CE0450786A5D}"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565"/>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565"/>
            <a:fld id="{FD591CF7-6230-429B-A18C-78A12BF27C28}" type="slidenum">
              <a:rPr lang="zh-CN" altLang="en-US" smtClean="0">
                <a:solidFill>
                  <a:prstClr val="black">
                    <a:tint val="75000"/>
                  </a:prstClr>
                </a:solidFill>
              </a:rPr>
            </a:fld>
            <a:endParaRPr lang="zh-CN" altLang="en-US">
              <a:solidFill>
                <a:prstClr val="black">
                  <a:tint val="75000"/>
                </a:prstClr>
              </a:solidFill>
            </a:endParaRP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5_比较">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46_标题和内容">
    <p:bg>
      <p:bgPr>
        <a:solidFill>
          <a:srgbClr val="FCFCFC"/>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fld>
            <a:endParaRPr lang="en-GB">
              <a:solidFill>
                <a:prstClr val="black">
                  <a:tint val="75000"/>
                </a:prstClr>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Custom Layout 2">
    <p:spTree>
      <p:nvGrpSpPr>
        <p:cNvPr id="1" name=""/>
        <p:cNvGrpSpPr/>
        <p:nvPr/>
      </p:nvGrpSpPr>
      <p:grpSpPr>
        <a:xfrm>
          <a:off x="0" y="0"/>
          <a:ext cx="0" cy="0"/>
          <a:chOff x="0" y="0"/>
          <a:chExt cx="0" cy="0"/>
        </a:xfrm>
      </p:grpSpPr>
      <p:sp>
        <p:nvSpPr>
          <p:cNvPr id="6" name="Title 1"/>
          <p:cNvSpPr>
            <a:spLocks noGrp="1"/>
          </p:cNvSpPr>
          <p:nvPr>
            <p:ph type="ctrTitle"/>
          </p:nvPr>
        </p:nvSpPr>
        <p:spPr>
          <a:xfrm>
            <a:off x="1524000" y="498764"/>
            <a:ext cx="9144000" cy="697490"/>
          </a:xfrm>
        </p:spPr>
        <p:txBody>
          <a:bodyPr anchor="b">
            <a:normAutofit/>
          </a:bodyPr>
          <a:lstStyle>
            <a:lvl1pPr algn="ctr">
              <a:defRPr sz="4000">
                <a:solidFill>
                  <a:schemeClr val="tx1">
                    <a:lumMod val="65000"/>
                    <a:lumOff val="35000"/>
                  </a:schemeClr>
                </a:solidFill>
              </a:defRPr>
            </a:lvl1pPr>
          </a:lstStyle>
          <a:p>
            <a:r>
              <a:rPr lang="en-US" dirty="0"/>
              <a:t>Click to edit Master title style</a:t>
            </a:r>
            <a:endParaRPr lang="en-AU" dirty="0"/>
          </a:p>
        </p:txBody>
      </p:sp>
      <p:sp>
        <p:nvSpPr>
          <p:cNvPr id="7" name="Subtitle 2"/>
          <p:cNvSpPr>
            <a:spLocks noGrp="1"/>
          </p:cNvSpPr>
          <p:nvPr>
            <p:ph type="subTitle" idx="1"/>
          </p:nvPr>
        </p:nvSpPr>
        <p:spPr>
          <a:xfrm>
            <a:off x="1524000" y="1223966"/>
            <a:ext cx="9144000" cy="374216"/>
          </a:xfrm>
        </p:spPr>
        <p:txBody>
          <a:bodyPr>
            <a:normAutofit/>
          </a:bodyPr>
          <a:lstStyle>
            <a:lvl1pPr marL="0" indent="0" algn="ctr">
              <a:buNone/>
              <a:defRPr sz="1465">
                <a:solidFill>
                  <a:schemeClr val="bg1">
                    <a:lumMod val="50000"/>
                  </a:schemeClr>
                </a:solidFill>
              </a:defRPr>
            </a:lvl1pPr>
            <a:lvl2pPr marL="457200" indent="0" algn="ctr">
              <a:buNone/>
              <a:defRPr sz="2000"/>
            </a:lvl2pPr>
            <a:lvl3pPr marL="914400" indent="0" algn="ctr">
              <a:buNone/>
              <a:defRPr sz="1865"/>
            </a:lvl3pPr>
            <a:lvl4pPr marL="1370965" indent="0" algn="ctr">
              <a:buNone/>
              <a:defRPr sz="1600"/>
            </a:lvl4pPr>
            <a:lvl5pPr marL="1828165" indent="0" algn="ctr">
              <a:buNone/>
              <a:defRPr sz="1600"/>
            </a:lvl5pPr>
            <a:lvl6pPr marL="2285365" indent="0" algn="ctr">
              <a:buNone/>
              <a:defRPr sz="1600"/>
            </a:lvl6pPr>
            <a:lvl7pPr marL="2742565" indent="0" algn="ctr">
              <a:buNone/>
              <a:defRPr sz="1600"/>
            </a:lvl7pPr>
            <a:lvl8pPr marL="3199130" indent="0" algn="ctr">
              <a:buNone/>
              <a:defRPr sz="1600"/>
            </a:lvl8pPr>
            <a:lvl9pPr marL="3656330" indent="0" algn="ctr">
              <a:buNone/>
              <a:defRPr sz="1600"/>
            </a:lvl9pPr>
          </a:lstStyle>
          <a:p>
            <a:r>
              <a:rPr lang="en-US" dirty="0"/>
              <a:t>Click to edit Master subtitle style</a:t>
            </a:r>
            <a:endParaRPr lang="en-AU" dirty="0"/>
          </a:p>
        </p:txBody>
      </p:sp>
      <p:sp>
        <p:nvSpPr>
          <p:cNvPr id="10" name="Text Placeholder 7"/>
          <p:cNvSpPr>
            <a:spLocks noGrp="1"/>
          </p:cNvSpPr>
          <p:nvPr>
            <p:ph type="body" sz="quarter" idx="13"/>
          </p:nvPr>
        </p:nvSpPr>
        <p:spPr>
          <a:xfrm>
            <a:off x="838201" y="2004684"/>
            <a:ext cx="5256212" cy="471600"/>
          </a:xfrm>
        </p:spPr>
        <p:txBody>
          <a:bodyPr>
            <a:noAutofit/>
          </a:bodyPr>
          <a:lstStyle>
            <a:lvl1pPr marL="0" indent="0">
              <a:buNone/>
              <a:defRPr sz="2400">
                <a:solidFill>
                  <a:schemeClr val="accent1"/>
                </a:solidFill>
              </a:defRPr>
            </a:lvl1pPr>
          </a:lstStyle>
          <a:p>
            <a:pPr lvl="0"/>
            <a:endParaRPr lang="en-AU" dirty="0"/>
          </a:p>
        </p:txBody>
      </p:sp>
      <p:sp>
        <p:nvSpPr>
          <p:cNvPr id="11" name="Text Placeholder 9"/>
          <p:cNvSpPr>
            <a:spLocks noGrp="1"/>
          </p:cNvSpPr>
          <p:nvPr>
            <p:ph type="body" sz="quarter" idx="14"/>
          </p:nvPr>
        </p:nvSpPr>
        <p:spPr>
          <a:xfrm>
            <a:off x="838201" y="2491524"/>
            <a:ext cx="5256212" cy="1759526"/>
          </a:xfrm>
        </p:spPr>
        <p:txBody>
          <a:bodyPr>
            <a:normAutofit/>
          </a:bodyPr>
          <a:lstStyle>
            <a:lvl1pPr marL="0" indent="0">
              <a:buNone/>
              <a:defRPr sz="1465">
                <a:latin typeface="Lato Light" panose="020F0302020204030203" pitchFamily="34" charset="0"/>
              </a:defRPr>
            </a:lvl1pPr>
          </a:lstStyle>
          <a:p>
            <a:pPr lvl="0"/>
            <a:endParaRPr lang="en-AU" dirty="0"/>
          </a:p>
        </p:txBody>
      </p:sp>
      <p:sp>
        <p:nvSpPr>
          <p:cNvPr id="12" name="Text Placeholder 11"/>
          <p:cNvSpPr>
            <a:spLocks noGrp="1"/>
          </p:cNvSpPr>
          <p:nvPr>
            <p:ph type="body" sz="quarter" idx="15"/>
          </p:nvPr>
        </p:nvSpPr>
        <p:spPr>
          <a:xfrm>
            <a:off x="839789" y="4383089"/>
            <a:ext cx="5254625" cy="493712"/>
          </a:xfrm>
        </p:spPr>
        <p:txBody>
          <a:bodyPr>
            <a:normAutofit/>
          </a:bodyPr>
          <a:lstStyle>
            <a:lvl1pPr marL="0" indent="0">
              <a:buNone/>
              <a:defRPr sz="1600" b="1" i="1">
                <a:latin typeface="Lato Light" panose="020F0302020204030203" pitchFamily="34" charset="0"/>
              </a:defRPr>
            </a:lvl1pPr>
          </a:lstStyle>
          <a:p>
            <a:pPr lvl="0"/>
            <a:endParaRPr lang="en-AU" dirty="0"/>
          </a:p>
        </p:txBody>
      </p:sp>
      <p:sp>
        <p:nvSpPr>
          <p:cNvPr id="13" name="Text Placeholder 13"/>
          <p:cNvSpPr>
            <a:spLocks noGrp="1"/>
          </p:cNvSpPr>
          <p:nvPr>
            <p:ph type="body" sz="quarter" idx="16"/>
          </p:nvPr>
        </p:nvSpPr>
        <p:spPr>
          <a:xfrm>
            <a:off x="839789" y="4876802"/>
            <a:ext cx="5254625" cy="493713"/>
          </a:xfrm>
        </p:spPr>
        <p:txBody>
          <a:bodyPr>
            <a:normAutofit/>
          </a:bodyPr>
          <a:lstStyle>
            <a:lvl1pPr marL="0" indent="0">
              <a:buNone/>
              <a:defRPr sz="1200" b="1">
                <a:latin typeface="Lato Light" panose="020F0302020204030203" pitchFamily="34" charset="0"/>
              </a:defRPr>
            </a:lvl1pPr>
          </a:lstStyle>
          <a:p>
            <a:pPr lvl="0"/>
            <a:endParaRPr lang="en-AU" dirty="0"/>
          </a:p>
        </p:txBody>
      </p:sp>
      <p:sp>
        <p:nvSpPr>
          <p:cNvPr id="14" name="Text Placeholder 15"/>
          <p:cNvSpPr>
            <a:spLocks noGrp="1"/>
          </p:cNvSpPr>
          <p:nvPr>
            <p:ph type="body" sz="quarter" idx="17"/>
          </p:nvPr>
        </p:nvSpPr>
        <p:spPr>
          <a:xfrm>
            <a:off x="839789" y="5370513"/>
            <a:ext cx="5256212" cy="360362"/>
          </a:xfrm>
        </p:spPr>
        <p:txBody>
          <a:bodyPr>
            <a:normAutofit/>
          </a:bodyPr>
          <a:lstStyle>
            <a:lvl1pPr marL="0" indent="0">
              <a:buNone/>
              <a:defRPr sz="1200">
                <a:latin typeface="Lato Light" panose="020F0302020204030203" pitchFamily="34" charset="0"/>
              </a:defRPr>
            </a:lvl1pPr>
          </a:lstStyle>
          <a:p>
            <a:pPr lvl="0"/>
            <a:endParaRPr lang="en-AU" dirty="0"/>
          </a:p>
        </p:txBody>
      </p:sp>
      <p:sp>
        <p:nvSpPr>
          <p:cNvPr id="15" name="Date Placeholder 3"/>
          <p:cNvSpPr>
            <a:spLocks noGrp="1"/>
          </p:cNvSpPr>
          <p:nvPr>
            <p:ph type="dt" sz="half" idx="10"/>
          </p:nvPr>
        </p:nvSpPr>
        <p:spPr>
          <a:xfrm>
            <a:off x="838200" y="6356351"/>
            <a:ext cx="2743200" cy="365125"/>
          </a:xfrm>
        </p:spPr>
        <p:txBody>
          <a:bodyPr/>
          <a:lstStyle>
            <a:lvl1pPr>
              <a:defRPr>
                <a:latin typeface="Lato Light" panose="020F0302020204030203" pitchFamily="34" charset="0"/>
              </a:defRPr>
            </a:lvl1pPr>
          </a:lstStyle>
          <a:p>
            <a:pPr defTabSz="1218565"/>
            <a:fld id="{722F6D6F-DD99-46DF-A9EA-728D63EA6A31}" type="datetimeFigureOut">
              <a:rPr lang="en-AU" smtClean="0">
                <a:solidFill>
                  <a:prstClr val="black">
                    <a:tint val="75000"/>
                  </a:prstClr>
                </a:solidFill>
              </a:rPr>
            </a:fld>
            <a:endParaRPr lang="en-AU" dirty="0">
              <a:solidFill>
                <a:prstClr val="black">
                  <a:tint val="75000"/>
                </a:prstClr>
              </a:solidFill>
            </a:endParaRPr>
          </a:p>
        </p:txBody>
      </p:sp>
      <p:sp>
        <p:nvSpPr>
          <p:cNvPr id="16" name="Footer Placeholder 4"/>
          <p:cNvSpPr>
            <a:spLocks noGrp="1"/>
          </p:cNvSpPr>
          <p:nvPr>
            <p:ph type="ftr" sz="quarter" idx="11"/>
          </p:nvPr>
        </p:nvSpPr>
        <p:spPr>
          <a:xfrm>
            <a:off x="4038600" y="6356351"/>
            <a:ext cx="4114800" cy="365125"/>
          </a:xfrm>
        </p:spPr>
        <p:txBody>
          <a:bodyPr/>
          <a:lstStyle>
            <a:lvl1pPr>
              <a:defRPr>
                <a:latin typeface="Lato Light" panose="020F0302020204030203" pitchFamily="34" charset="0"/>
              </a:defRPr>
            </a:lvl1pPr>
          </a:lstStyle>
          <a:p>
            <a:pPr defTabSz="1218565"/>
            <a:endParaRPr lang="en-AU" dirty="0">
              <a:solidFill>
                <a:prstClr val="black">
                  <a:tint val="75000"/>
                </a:prstClr>
              </a:solidFill>
            </a:endParaRPr>
          </a:p>
        </p:txBody>
      </p:sp>
      <p:sp>
        <p:nvSpPr>
          <p:cNvPr id="17" name="Slide Number Placeholder 5"/>
          <p:cNvSpPr>
            <a:spLocks noGrp="1"/>
          </p:cNvSpPr>
          <p:nvPr>
            <p:ph type="sldNum" sz="quarter" idx="12"/>
          </p:nvPr>
        </p:nvSpPr>
        <p:spPr>
          <a:xfrm>
            <a:off x="8610600" y="6356351"/>
            <a:ext cx="2743200" cy="365125"/>
          </a:xfrm>
        </p:spPr>
        <p:txBody>
          <a:bodyPr/>
          <a:lstStyle>
            <a:lvl1pPr>
              <a:defRPr>
                <a:latin typeface="Lato Light" panose="020F0302020204030203" pitchFamily="34" charset="0"/>
              </a:defRPr>
            </a:lvl1pPr>
          </a:lstStyle>
          <a:p>
            <a:pPr defTabSz="1218565"/>
            <a:fld id="{84AD2E7E-F7BA-4F6B-9D0C-0B2331C2AE06}" type="slidenum">
              <a:rPr lang="en-AU" smtClean="0">
                <a:solidFill>
                  <a:prstClr val="black">
                    <a:tint val="75000"/>
                  </a:prstClr>
                </a:solidFill>
              </a:rPr>
            </a:fld>
            <a:endParaRPr lang="en-AU" dirty="0">
              <a:solidFill>
                <a:prstClr val="black">
                  <a:tint val="75000"/>
                </a:prstClr>
              </a:solidFill>
            </a:endParaRPr>
          </a:p>
        </p:txBody>
      </p:sp>
      <p:sp>
        <p:nvSpPr>
          <p:cNvPr id="19" name="Text Placeholder 18"/>
          <p:cNvSpPr>
            <a:spLocks noGrp="1"/>
          </p:cNvSpPr>
          <p:nvPr>
            <p:ph type="body" sz="quarter" idx="18"/>
          </p:nvPr>
        </p:nvSpPr>
        <p:spPr>
          <a:xfrm>
            <a:off x="6816726" y="2005015"/>
            <a:ext cx="4335463" cy="471486"/>
          </a:xfrm>
        </p:spPr>
        <p:txBody>
          <a:bodyPr>
            <a:normAutofit/>
          </a:bodyPr>
          <a:lstStyle>
            <a:lvl1pPr marL="0" indent="0">
              <a:buNone/>
              <a:defRPr sz="1865"/>
            </a:lvl1pPr>
          </a:lstStyle>
          <a:p>
            <a:pPr lvl="0"/>
            <a:endParaRPr lang="en-AU" dirty="0"/>
          </a:p>
        </p:txBody>
      </p:sp>
      <p:sp>
        <p:nvSpPr>
          <p:cNvPr id="21" name="Text Placeholder 20"/>
          <p:cNvSpPr>
            <a:spLocks noGrp="1"/>
          </p:cNvSpPr>
          <p:nvPr>
            <p:ph type="body" sz="quarter" idx="19"/>
          </p:nvPr>
        </p:nvSpPr>
        <p:spPr>
          <a:xfrm>
            <a:off x="6816726" y="2490788"/>
            <a:ext cx="4335463" cy="938212"/>
          </a:xfrm>
        </p:spPr>
        <p:txBody>
          <a:bodyPr>
            <a:normAutofit/>
          </a:bodyPr>
          <a:lstStyle>
            <a:lvl1pPr marL="0" indent="0">
              <a:buNone/>
              <a:defRPr sz="1200">
                <a:latin typeface="Lato Light" panose="020F0302020204030203" pitchFamily="34" charset="0"/>
              </a:defRPr>
            </a:lvl1pPr>
          </a:lstStyle>
          <a:p>
            <a:pPr lvl="0"/>
            <a:endParaRPr lang="en-AU"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3 New Produc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Normal Pag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fld>
            <a:endParaRPr lang="zh-CN" altLang="en-US"/>
          </a:p>
        </p:txBody>
      </p:sp>
    </p:spTree>
  </p:cSld>
  <p:clrMapOvr>
    <a:masterClrMapping/>
  </p:clrMapOvr>
  <p:transition spd="slow" advTm="3000">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fld>
            <a:endParaRPr lang="zh-CN" altLang="en-US"/>
          </a:p>
        </p:txBody>
      </p:sp>
    </p:spTree>
  </p:cSld>
  <p:clrMapOvr>
    <a:masterClrMapping/>
  </p:clrMapOvr>
  <p:transition spd="slow" advTm="3000">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Date Placeholder 3"/>
          <p:cNvSpPr>
            <a:spLocks noGrp="1"/>
          </p:cNvSpPr>
          <p:nvPr>
            <p:ph type="dt" sz="half" idx="10"/>
          </p:nvPr>
        </p:nvSpPr>
        <p:spPr/>
        <p:txBody>
          <a:bodyPr/>
          <a:lstStyle/>
          <a:p>
            <a:fld id="{ACA37975-6AF7-4301-9DC5-87C074AA59D1}"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fld>
            <a:endParaRPr lang="zh-CN" altLang="en-US"/>
          </a:p>
        </p:txBody>
      </p:sp>
    </p:spTree>
  </p:cSld>
  <p:clrMapOvr>
    <a:masterClrMapping/>
  </p:clrMapOvr>
  <p:transition spd="slow" advTm="3000">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838200" y="1825625"/>
            <a:ext cx="5181600" cy="4351339"/>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hasCustomPrompt="1"/>
          </p:nvPr>
        </p:nvSpPr>
        <p:spPr>
          <a:xfrm>
            <a:off x="6172200" y="1825625"/>
            <a:ext cx="5181600" cy="4351339"/>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fld>
            <a:endParaRPr lang="zh-CN" altLang="en-US"/>
          </a:p>
        </p:txBody>
      </p:sp>
    </p:spTree>
  </p:cSld>
  <p:clrMapOvr>
    <a:masterClrMapping/>
  </p:clrMapOvr>
  <p:transition spd="slow" advTm="3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5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fld>
            <a:endParaRPr lang="en-GB">
              <a:solidFill>
                <a:prstClr val="black">
                  <a:tint val="75000"/>
                </a:prstClr>
              </a:solidFil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Content Placeholder 3"/>
          <p:cNvSpPr>
            <a:spLocks noGrp="1"/>
          </p:cNvSpPr>
          <p:nvPr>
            <p:ph sz="half" idx="2" hasCustomPrompt="1"/>
          </p:nvPr>
        </p:nvSpPr>
        <p:spPr>
          <a:xfrm>
            <a:off x="839789"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Content Placeholder 5"/>
          <p:cNvSpPr>
            <a:spLocks noGrp="1"/>
          </p:cNvSpPr>
          <p:nvPr>
            <p:ph sz="quarter" idx="4" hasCustomPrompt="1"/>
          </p:nvPr>
        </p:nvSpPr>
        <p:spPr>
          <a:xfrm>
            <a:off x="6172201"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fld>
            <a:endParaRPr lang="zh-CN" altLang="en-US"/>
          </a:p>
        </p:txBody>
      </p:sp>
    </p:spTree>
  </p:cSld>
  <p:clrMapOvr>
    <a:masterClrMapping/>
  </p:clrMapOvr>
  <p:transition spd="slow" advTm="3000">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fld>
            <a:endParaRPr lang="zh-CN" altLang="en-US"/>
          </a:p>
        </p:txBody>
      </p:sp>
    </p:spTree>
  </p:cSld>
  <p:clrMapOvr>
    <a:masterClrMapping/>
  </p:clrMapOvr>
  <p:transition spd="slow" advTm="3000">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fld>
            <a:endParaRPr lang="zh-CN" altLang="en-US"/>
          </a:p>
        </p:txBody>
      </p:sp>
    </p:spTree>
  </p:cSld>
  <p:clrMapOvr>
    <a:masterClrMapping/>
  </p:clrMapOvr>
  <p:transition spd="slow" advTm="3000">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hasCustomPrompt="1"/>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Date Placeholder 4"/>
          <p:cNvSpPr>
            <a:spLocks noGrp="1"/>
          </p:cNvSpPr>
          <p:nvPr>
            <p:ph type="dt" sz="half" idx="10"/>
          </p:nvPr>
        </p:nvSpPr>
        <p:spPr/>
        <p:txBody>
          <a:bodyPr/>
          <a:lstStyle/>
          <a:p>
            <a:fld id="{ACA37975-6AF7-4301-9DC5-87C074AA59D1}"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fld>
            <a:endParaRPr lang="zh-CN" altLang="en-US"/>
          </a:p>
        </p:txBody>
      </p:sp>
    </p:spTree>
  </p:cSld>
  <p:clrMapOvr>
    <a:masterClrMapping/>
  </p:clrMapOvr>
  <p:transition spd="slow" advTm="3000">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Date Placeholder 4"/>
          <p:cNvSpPr>
            <a:spLocks noGrp="1"/>
          </p:cNvSpPr>
          <p:nvPr>
            <p:ph type="dt" sz="half" idx="10"/>
          </p:nvPr>
        </p:nvSpPr>
        <p:spPr/>
        <p:txBody>
          <a:bodyPr/>
          <a:lstStyle/>
          <a:p>
            <a:fld id="{ACA37975-6AF7-4301-9DC5-87C074AA59D1}"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fld>
            <a:endParaRPr lang="zh-CN" altLang="en-US"/>
          </a:p>
        </p:txBody>
      </p:sp>
    </p:spTree>
  </p:cSld>
  <p:clrMapOvr>
    <a:masterClrMapping/>
  </p:clrMapOvr>
  <p:transition spd="slow" advTm="3000">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fld>
            <a:endParaRPr lang="zh-CN" altLang="en-US"/>
          </a:p>
        </p:txBody>
      </p:sp>
    </p:spTree>
  </p:cSld>
  <p:clrMapOvr>
    <a:masterClrMapping/>
  </p:clrMapOvr>
  <p:transition spd="slow" advTm="3000">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838201" y="365126"/>
            <a:ext cx="7734300" cy="5811839"/>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fld>
            <a:endParaRPr lang="zh-CN" altLang="en-US"/>
          </a:p>
        </p:txBody>
      </p:sp>
    </p:spTree>
  </p:cSld>
  <p:clrMapOvr>
    <a:masterClrMapping/>
  </p:clrMapOvr>
  <p:transition spd="slow" advTm="3000">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p:transition spd="slow" advTm="3000">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5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fld>
            <a:endParaRPr lang="en-GB">
              <a:solidFill>
                <a:prstClr val="black">
                  <a:tint val="75000"/>
                </a:prstClr>
              </a:solidFil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1"/>
          </a:xfrm>
          <a:prstGeom prst="rect">
            <a:avLst/>
          </a:prstGeom>
        </p:spPr>
        <p:txBody>
          <a:bodyPr anchor="b"/>
          <a:lstStyle>
            <a:lvl1pPr algn="l">
              <a:defRPr sz="2665"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vl1pPr>
            <a:lvl2pPr>
              <a:defRPr sz="3730"/>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2" y="1435102"/>
            <a:ext cx="4011084" cy="4691062"/>
          </a:xfrm>
          <a:prstGeom prst="rect">
            <a:avLst/>
          </a:prstGeom>
        </p:spPr>
        <p:txBody>
          <a:bodyPr/>
          <a:lstStyle>
            <a:lvl1pPr marL="0" indent="0">
              <a:buNone/>
              <a:defRPr sz="1865"/>
            </a:lvl1pPr>
            <a:lvl2pPr marL="609600" indent="0">
              <a:buNone/>
              <a:defRPr sz="1600"/>
            </a:lvl2pPr>
            <a:lvl3pPr marL="1218565" indent="0">
              <a:buNone/>
              <a:defRPr sz="1335"/>
            </a:lvl3pPr>
            <a:lvl4pPr marL="1828165" indent="0">
              <a:buNone/>
              <a:defRPr sz="1200"/>
            </a:lvl4pPr>
            <a:lvl5pPr marL="2437765" indent="0">
              <a:buNone/>
              <a:defRPr sz="1200"/>
            </a:lvl5pPr>
            <a:lvl6pPr marL="3046730" indent="0">
              <a:buNone/>
              <a:defRPr sz="1200"/>
            </a:lvl6pPr>
            <a:lvl7pPr marL="3656330" indent="0">
              <a:buNone/>
              <a:defRPr sz="1200"/>
            </a:lvl7pPr>
            <a:lvl8pPr marL="4265930" indent="0">
              <a:buNone/>
              <a:defRPr sz="1200"/>
            </a:lvl8pPr>
            <a:lvl9pPr marL="487553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665"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6"/>
            <a:ext cx="7315200" cy="4114800"/>
          </a:xfrm>
          <a:prstGeom prst="rect">
            <a:avLst/>
          </a:prstGeom>
        </p:spPr>
        <p:txBody>
          <a:bodyPr/>
          <a:lstStyle>
            <a:lvl1pPr marL="0" indent="0">
              <a:buNone/>
              <a:defRPr sz="4265"/>
            </a:lvl1pPr>
            <a:lvl2pPr marL="609600" indent="0">
              <a:buNone/>
              <a:defRPr sz="3730"/>
            </a:lvl2pPr>
            <a:lvl3pPr marL="1218565" indent="0">
              <a:buNone/>
              <a:defRPr sz="3200"/>
            </a:lvl3pPr>
            <a:lvl4pPr marL="1828165" indent="0">
              <a:buNone/>
              <a:defRPr sz="2665"/>
            </a:lvl4pPr>
            <a:lvl5pPr marL="2437765" indent="0">
              <a:buNone/>
              <a:defRPr sz="2665"/>
            </a:lvl5pPr>
            <a:lvl6pPr marL="3046730" indent="0">
              <a:buNone/>
              <a:defRPr sz="2665"/>
            </a:lvl6pPr>
            <a:lvl7pPr marL="3656330" indent="0">
              <a:buNone/>
              <a:defRPr sz="2665"/>
            </a:lvl7pPr>
            <a:lvl8pPr marL="4265930" indent="0">
              <a:buNone/>
              <a:defRPr sz="2665"/>
            </a:lvl8pPr>
            <a:lvl9pPr marL="487553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865"/>
            </a:lvl1pPr>
            <a:lvl2pPr marL="609600" indent="0">
              <a:buNone/>
              <a:defRPr sz="1600"/>
            </a:lvl2pPr>
            <a:lvl3pPr marL="1218565" indent="0">
              <a:buNone/>
              <a:defRPr sz="1335"/>
            </a:lvl3pPr>
            <a:lvl4pPr marL="1828165" indent="0">
              <a:buNone/>
              <a:defRPr sz="1200"/>
            </a:lvl4pPr>
            <a:lvl5pPr marL="2437765" indent="0">
              <a:buNone/>
              <a:defRPr sz="1200"/>
            </a:lvl5pPr>
            <a:lvl6pPr marL="3046730" indent="0">
              <a:buNone/>
              <a:defRPr sz="1200"/>
            </a:lvl6pPr>
            <a:lvl7pPr marL="3656330" indent="0">
              <a:buNone/>
              <a:defRPr sz="1200"/>
            </a:lvl7pPr>
            <a:lvl8pPr marL="4265930" indent="0">
              <a:buNone/>
              <a:defRPr sz="1200"/>
            </a:lvl8pPr>
            <a:lvl9pPr marL="487553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3" name="矩形 2"/>
          <p:cNvSpPr/>
          <p:nvPr userDrawn="1"/>
        </p:nvSpPr>
        <p:spPr>
          <a:xfrm>
            <a:off x="1199456" y="549569"/>
            <a:ext cx="2784309" cy="1151772"/>
          </a:xfrm>
          <a:prstGeom prst="rect">
            <a:avLst/>
          </a:prstGeom>
          <a:solidFill>
            <a:srgbClr val="E5F3FE"/>
          </a:solidFill>
          <a:ln>
            <a:solidFill>
              <a:srgbClr val="E5F3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 name="矩形 3"/>
          <p:cNvSpPr/>
          <p:nvPr userDrawn="1"/>
        </p:nvSpPr>
        <p:spPr>
          <a:xfrm>
            <a:off x="911424" y="933493"/>
            <a:ext cx="2784309" cy="1151772"/>
          </a:xfrm>
          <a:prstGeom prst="rect">
            <a:avLst/>
          </a:prstGeom>
          <a:solidFill>
            <a:srgbClr val="E5F3FE"/>
          </a:solidFill>
          <a:ln>
            <a:solidFill>
              <a:srgbClr val="E5F3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image" Target="../media/image23.png"/><Relationship Id="rId8" Type="http://schemas.openxmlformats.org/officeDocument/2006/relationships/image" Target="../media/image22.png"/><Relationship Id="rId7" Type="http://schemas.openxmlformats.org/officeDocument/2006/relationships/image" Target="../media/image21.png"/><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slideLayout" Target="../slideLayouts/slideLayout115.xml"/><Relationship Id="rId2" Type="http://schemas.openxmlformats.org/officeDocument/2006/relationships/slideLayout" Target="../slideLayouts/slideLayout114.xml"/><Relationship Id="rId12" Type="http://schemas.openxmlformats.org/officeDocument/2006/relationships/theme" Target="../theme/theme10.xml"/><Relationship Id="rId11" Type="http://schemas.openxmlformats.org/officeDocument/2006/relationships/image" Target="../media/image25.png"/><Relationship Id="rId10" Type="http://schemas.openxmlformats.org/officeDocument/2006/relationships/image" Target="../media/image24.png"/><Relationship Id="rId1"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9" Type="http://schemas.openxmlformats.org/officeDocument/2006/relationships/slideLayout" Target="../slideLayouts/slideLayout124.xml"/><Relationship Id="rId8" Type="http://schemas.openxmlformats.org/officeDocument/2006/relationships/slideLayout" Target="../slideLayouts/slideLayout123.xml"/><Relationship Id="rId7" Type="http://schemas.openxmlformats.org/officeDocument/2006/relationships/slideLayout" Target="../slideLayouts/slideLayout122.xml"/><Relationship Id="rId6" Type="http://schemas.openxmlformats.org/officeDocument/2006/relationships/slideLayout" Target="../slideLayouts/slideLayout121.xml"/><Relationship Id="rId5" Type="http://schemas.openxmlformats.org/officeDocument/2006/relationships/slideLayout" Target="../slideLayouts/slideLayout120.xml"/><Relationship Id="rId4" Type="http://schemas.openxmlformats.org/officeDocument/2006/relationships/slideLayout" Target="../slideLayouts/slideLayout119.xml"/><Relationship Id="rId3" Type="http://schemas.openxmlformats.org/officeDocument/2006/relationships/slideLayout" Target="../slideLayouts/slideLayout118.xml"/><Relationship Id="rId2" Type="http://schemas.openxmlformats.org/officeDocument/2006/relationships/slideLayout" Target="../slideLayouts/slideLayout117.xml"/><Relationship Id="rId15" Type="http://schemas.openxmlformats.org/officeDocument/2006/relationships/theme" Target="../theme/theme11.xml"/><Relationship Id="rId14" Type="http://schemas.openxmlformats.org/officeDocument/2006/relationships/image" Target="../media/image26.jpeg"/><Relationship Id="rId13" Type="http://schemas.openxmlformats.org/officeDocument/2006/relationships/slideLayout" Target="../slideLayouts/slideLayout128.xml"/><Relationship Id="rId12" Type="http://schemas.openxmlformats.org/officeDocument/2006/relationships/slideLayout" Target="../slideLayouts/slideLayout127.xml"/><Relationship Id="rId11" Type="http://schemas.openxmlformats.org/officeDocument/2006/relationships/slideLayout" Target="../slideLayouts/slideLayout126.xml"/><Relationship Id="rId10" Type="http://schemas.openxmlformats.org/officeDocument/2006/relationships/slideLayout" Target="../slideLayouts/slideLayout125.xml"/><Relationship Id="rId1"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37.xml"/><Relationship Id="rId8" Type="http://schemas.openxmlformats.org/officeDocument/2006/relationships/slideLayout" Target="../slideLayouts/slideLayout136.xml"/><Relationship Id="rId7" Type="http://schemas.openxmlformats.org/officeDocument/2006/relationships/slideLayout" Target="../slideLayouts/slideLayout135.xml"/><Relationship Id="rId6" Type="http://schemas.openxmlformats.org/officeDocument/2006/relationships/slideLayout" Target="../slideLayouts/slideLayout134.xml"/><Relationship Id="rId5" Type="http://schemas.openxmlformats.org/officeDocument/2006/relationships/slideLayout" Target="../slideLayouts/slideLayout133.xml"/><Relationship Id="rId4" Type="http://schemas.openxmlformats.org/officeDocument/2006/relationships/slideLayout" Target="../slideLayouts/slideLayout132.xml"/><Relationship Id="rId3" Type="http://schemas.openxmlformats.org/officeDocument/2006/relationships/slideLayout" Target="../slideLayouts/slideLayout131.xml"/><Relationship Id="rId2" Type="http://schemas.openxmlformats.org/officeDocument/2006/relationships/slideLayout" Target="../slideLayouts/slideLayout130.xml"/><Relationship Id="rId13" Type="http://schemas.openxmlformats.org/officeDocument/2006/relationships/theme" Target="../theme/theme12.xml"/><Relationship Id="rId12" Type="http://schemas.openxmlformats.org/officeDocument/2006/relationships/image" Target="../media/image27.png"/><Relationship Id="rId11" Type="http://schemas.openxmlformats.org/officeDocument/2006/relationships/slideLayout" Target="../slideLayouts/slideLayout139.xml"/><Relationship Id="rId10" Type="http://schemas.openxmlformats.org/officeDocument/2006/relationships/slideLayout" Target="../slideLayouts/slideLayout138.xml"/><Relationship Id="rId1" Type="http://schemas.openxmlformats.org/officeDocument/2006/relationships/slideLayout" Target="../slideLayouts/slideLayout129.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7" Type="http://schemas.openxmlformats.org/officeDocument/2006/relationships/theme" Target="../theme/theme2.xml"/><Relationship Id="rId16" Type="http://schemas.openxmlformats.org/officeDocument/2006/relationships/image" Target="../media/image3.jpeg"/><Relationship Id="rId15" Type="http://schemas.openxmlformats.org/officeDocument/2006/relationships/image" Target="../media/image2.jpeg"/><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4.xml"/><Relationship Id="rId8" Type="http://schemas.openxmlformats.org/officeDocument/2006/relationships/slideLayout" Target="../slideLayouts/slideLayout33.xml"/><Relationship Id="rId7" Type="http://schemas.openxmlformats.org/officeDocument/2006/relationships/slideLayout" Target="../slideLayouts/slideLayout32.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3" Type="http://schemas.openxmlformats.org/officeDocument/2006/relationships/slideLayout" Target="../slideLayouts/slideLayout28.xml"/><Relationship Id="rId2" Type="http://schemas.openxmlformats.org/officeDocument/2006/relationships/slideLayout" Target="../slideLayouts/slideLayout27.xml"/><Relationship Id="rId13" Type="http://schemas.openxmlformats.org/officeDocument/2006/relationships/theme" Target="../theme/theme3.xml"/><Relationship Id="rId12" Type="http://schemas.openxmlformats.org/officeDocument/2006/relationships/slideLayout" Target="../slideLayouts/slideLayout37.xml"/><Relationship Id="rId11" Type="http://schemas.openxmlformats.org/officeDocument/2006/relationships/slideLayout" Target="../slideLayouts/slideLayout36.xml"/><Relationship Id="rId10" Type="http://schemas.openxmlformats.org/officeDocument/2006/relationships/slideLayout" Target="../slideLayouts/slideLayout35.xml"/><Relationship Id="rId1"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6.xml"/><Relationship Id="rId8" Type="http://schemas.openxmlformats.org/officeDocument/2006/relationships/slideLayout" Target="../slideLayouts/slideLayout45.xml"/><Relationship Id="rId7" Type="http://schemas.openxmlformats.org/officeDocument/2006/relationships/slideLayout" Target="../slideLayouts/slideLayout44.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3" Type="http://schemas.openxmlformats.org/officeDocument/2006/relationships/slideLayout" Target="../slideLayouts/slideLayout40.xml"/><Relationship Id="rId2" Type="http://schemas.openxmlformats.org/officeDocument/2006/relationships/slideLayout" Target="../slideLayouts/slideLayout39.xml"/><Relationship Id="rId13" Type="http://schemas.openxmlformats.org/officeDocument/2006/relationships/theme" Target="../theme/theme4.xml"/><Relationship Id="rId12" Type="http://schemas.openxmlformats.org/officeDocument/2006/relationships/slideLayout" Target="../slideLayouts/slideLayout49.xml"/><Relationship Id="rId11" Type="http://schemas.openxmlformats.org/officeDocument/2006/relationships/slideLayout" Target="../slideLayouts/slideLayout48.xml"/><Relationship Id="rId10" Type="http://schemas.openxmlformats.org/officeDocument/2006/relationships/slideLayout" Target="../slideLayouts/slideLayout47.xml"/><Relationship Id="rId1"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8.xml"/><Relationship Id="rId8" Type="http://schemas.openxmlformats.org/officeDocument/2006/relationships/slideLayout" Target="../slideLayouts/slideLayout57.xml"/><Relationship Id="rId7" Type="http://schemas.openxmlformats.org/officeDocument/2006/relationships/slideLayout" Target="../slideLayouts/slideLayout56.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 Id="rId3" Type="http://schemas.openxmlformats.org/officeDocument/2006/relationships/slideLayout" Target="../slideLayouts/slideLayout52.xml"/><Relationship Id="rId29" Type="http://schemas.openxmlformats.org/officeDocument/2006/relationships/theme" Target="../theme/theme5.xml"/><Relationship Id="rId28" Type="http://schemas.openxmlformats.org/officeDocument/2006/relationships/image" Target="../media/image12.png"/><Relationship Id="rId27" Type="http://schemas.openxmlformats.org/officeDocument/2006/relationships/image" Target="../media/image11.png"/><Relationship Id="rId26" Type="http://schemas.openxmlformats.org/officeDocument/2006/relationships/slideLayout" Target="../slideLayouts/slideLayout75.xml"/><Relationship Id="rId25" Type="http://schemas.openxmlformats.org/officeDocument/2006/relationships/slideLayout" Target="../slideLayouts/slideLayout74.xml"/><Relationship Id="rId24" Type="http://schemas.openxmlformats.org/officeDocument/2006/relationships/slideLayout" Target="../slideLayouts/slideLayout73.xml"/><Relationship Id="rId23" Type="http://schemas.openxmlformats.org/officeDocument/2006/relationships/slideLayout" Target="../slideLayouts/slideLayout72.xml"/><Relationship Id="rId22" Type="http://schemas.openxmlformats.org/officeDocument/2006/relationships/slideLayout" Target="../slideLayouts/slideLayout71.xml"/><Relationship Id="rId21" Type="http://schemas.openxmlformats.org/officeDocument/2006/relationships/slideLayout" Target="../slideLayouts/slideLayout70.xml"/><Relationship Id="rId20" Type="http://schemas.openxmlformats.org/officeDocument/2006/relationships/slideLayout" Target="../slideLayouts/slideLayout69.xml"/><Relationship Id="rId2" Type="http://schemas.openxmlformats.org/officeDocument/2006/relationships/slideLayout" Target="../slideLayouts/slideLayout51.xml"/><Relationship Id="rId19" Type="http://schemas.openxmlformats.org/officeDocument/2006/relationships/slideLayout" Target="../slideLayouts/slideLayout68.xml"/><Relationship Id="rId18" Type="http://schemas.openxmlformats.org/officeDocument/2006/relationships/slideLayout" Target="../slideLayouts/slideLayout67.xml"/><Relationship Id="rId17" Type="http://schemas.openxmlformats.org/officeDocument/2006/relationships/slideLayout" Target="../slideLayouts/slideLayout66.xml"/><Relationship Id="rId16" Type="http://schemas.openxmlformats.org/officeDocument/2006/relationships/slideLayout" Target="../slideLayouts/slideLayout65.xml"/><Relationship Id="rId15" Type="http://schemas.openxmlformats.org/officeDocument/2006/relationships/slideLayout" Target="../slideLayouts/slideLayout64.xml"/><Relationship Id="rId14" Type="http://schemas.openxmlformats.org/officeDocument/2006/relationships/slideLayout" Target="../slideLayouts/slideLayout63.xml"/><Relationship Id="rId13" Type="http://schemas.openxmlformats.org/officeDocument/2006/relationships/slideLayout" Target="../slideLayouts/slideLayout62.xml"/><Relationship Id="rId12" Type="http://schemas.openxmlformats.org/officeDocument/2006/relationships/slideLayout" Target="../slideLayouts/slideLayout61.xml"/><Relationship Id="rId11" Type="http://schemas.openxmlformats.org/officeDocument/2006/relationships/slideLayout" Target="../slideLayouts/slideLayout60.xml"/><Relationship Id="rId10" Type="http://schemas.openxmlformats.org/officeDocument/2006/relationships/slideLayout" Target="../slideLayouts/slideLayout59.xml"/><Relationship Id="rId1"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84.xml"/><Relationship Id="rId8" Type="http://schemas.openxmlformats.org/officeDocument/2006/relationships/slideLayout" Target="../slideLayouts/slideLayout83.xml"/><Relationship Id="rId7" Type="http://schemas.openxmlformats.org/officeDocument/2006/relationships/slideLayout" Target="../slideLayouts/slideLayout82.xml"/><Relationship Id="rId6" Type="http://schemas.openxmlformats.org/officeDocument/2006/relationships/slideLayout" Target="../slideLayouts/slideLayout81.xml"/><Relationship Id="rId5" Type="http://schemas.openxmlformats.org/officeDocument/2006/relationships/slideLayout" Target="../slideLayouts/slideLayout80.xml"/><Relationship Id="rId4" Type="http://schemas.openxmlformats.org/officeDocument/2006/relationships/slideLayout" Target="../slideLayouts/slideLayout79.xml"/><Relationship Id="rId3" Type="http://schemas.openxmlformats.org/officeDocument/2006/relationships/slideLayout" Target="../slideLayouts/slideLayout78.xml"/><Relationship Id="rId2" Type="http://schemas.openxmlformats.org/officeDocument/2006/relationships/slideLayout" Target="../slideLayouts/slideLayout77.xml"/><Relationship Id="rId13" Type="http://schemas.openxmlformats.org/officeDocument/2006/relationships/theme" Target="../theme/theme6.xml"/><Relationship Id="rId12" Type="http://schemas.openxmlformats.org/officeDocument/2006/relationships/slideLayout" Target="../slideLayouts/slideLayout87.xml"/><Relationship Id="rId11" Type="http://schemas.openxmlformats.org/officeDocument/2006/relationships/slideLayout" Target="../slideLayouts/slideLayout86.xml"/><Relationship Id="rId10" Type="http://schemas.openxmlformats.org/officeDocument/2006/relationships/slideLayout" Target="../slideLayouts/slideLayout85.xml"/><Relationship Id="rId1"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96.xml"/><Relationship Id="rId8" Type="http://schemas.openxmlformats.org/officeDocument/2006/relationships/slideLayout" Target="../slideLayouts/slideLayout95.xml"/><Relationship Id="rId7" Type="http://schemas.openxmlformats.org/officeDocument/2006/relationships/slideLayout" Target="../slideLayouts/slideLayout94.xml"/><Relationship Id="rId6" Type="http://schemas.openxmlformats.org/officeDocument/2006/relationships/slideLayout" Target="../slideLayouts/slideLayout93.xml"/><Relationship Id="rId5" Type="http://schemas.openxmlformats.org/officeDocument/2006/relationships/slideLayout" Target="../slideLayouts/slideLayout92.xml"/><Relationship Id="rId4" Type="http://schemas.openxmlformats.org/officeDocument/2006/relationships/slideLayout" Target="../slideLayouts/slideLayout91.xml"/><Relationship Id="rId3" Type="http://schemas.openxmlformats.org/officeDocument/2006/relationships/slideLayout" Target="../slideLayouts/slideLayout90.xml"/><Relationship Id="rId2" Type="http://schemas.openxmlformats.org/officeDocument/2006/relationships/slideLayout" Target="../slideLayouts/slideLayout89.xml"/><Relationship Id="rId14" Type="http://schemas.openxmlformats.org/officeDocument/2006/relationships/theme" Target="../theme/theme7.xml"/><Relationship Id="rId13" Type="http://schemas.openxmlformats.org/officeDocument/2006/relationships/image" Target="../media/image15.jpeg"/><Relationship Id="rId12" Type="http://schemas.openxmlformats.org/officeDocument/2006/relationships/slideLayout" Target="../slideLayouts/slideLayout99.xml"/><Relationship Id="rId11" Type="http://schemas.openxmlformats.org/officeDocument/2006/relationships/slideLayout" Target="../slideLayouts/slideLayout98.xml"/><Relationship Id="rId10" Type="http://schemas.openxmlformats.org/officeDocument/2006/relationships/slideLayout" Target="../slideLayouts/slideLayout97.xml"/><Relationship Id="rId1"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108.xml"/><Relationship Id="rId8" Type="http://schemas.openxmlformats.org/officeDocument/2006/relationships/slideLayout" Target="../slideLayouts/slideLayout107.xml"/><Relationship Id="rId7" Type="http://schemas.openxmlformats.org/officeDocument/2006/relationships/slideLayout" Target="../slideLayouts/slideLayout106.xml"/><Relationship Id="rId6" Type="http://schemas.openxmlformats.org/officeDocument/2006/relationships/slideLayout" Target="../slideLayouts/slideLayout105.xml"/><Relationship Id="rId5" Type="http://schemas.openxmlformats.org/officeDocument/2006/relationships/slideLayout" Target="../slideLayouts/slideLayout104.xml"/><Relationship Id="rId4" Type="http://schemas.openxmlformats.org/officeDocument/2006/relationships/slideLayout" Target="../slideLayouts/slideLayout103.xml"/><Relationship Id="rId3" Type="http://schemas.openxmlformats.org/officeDocument/2006/relationships/slideLayout" Target="../slideLayouts/slideLayout102.xml"/><Relationship Id="rId2" Type="http://schemas.openxmlformats.org/officeDocument/2006/relationships/slideLayout" Target="../slideLayouts/slideLayout101.xml"/><Relationship Id="rId12" Type="http://schemas.openxmlformats.org/officeDocument/2006/relationships/theme" Target="../theme/theme8.xml"/><Relationship Id="rId11" Type="http://schemas.openxmlformats.org/officeDocument/2006/relationships/slideLayout" Target="../slideLayouts/slideLayout110.xml"/><Relationship Id="rId10" Type="http://schemas.openxmlformats.org/officeDocument/2006/relationships/slideLayout" Target="../slideLayouts/slideLayout109.xml"/><Relationship Id="rId1" Type="http://schemas.openxmlformats.org/officeDocument/2006/relationships/slideLayout" Target="../slideLayouts/slideLayout100.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12.xml"/><Relationship Id="rId1"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2"/>
          </p:nvPr>
        </p:nvSpPr>
        <p:spPr>
          <a:xfrm>
            <a:off x="838200" y="635638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DB440FC-0B9E-4353-BAD3-61AB2F8C0961}" type="datetimeFigureOut">
              <a:rPr lang="en-GB" smtClean="0">
                <a:solidFill>
                  <a:prstClr val="black">
                    <a:tint val="75000"/>
                  </a:prstClr>
                </a:solidFill>
              </a:rPr>
            </a:fld>
            <a:endParaRPr lang="en-GB">
              <a:solidFill>
                <a:prstClr val="black">
                  <a:tint val="75000"/>
                </a:prstClr>
              </a:solidFill>
            </a:endParaRPr>
          </a:p>
        </p:txBody>
      </p:sp>
      <p:sp>
        <p:nvSpPr>
          <p:cNvPr id="5" name="Footer Placeholder 4"/>
          <p:cNvSpPr>
            <a:spLocks noGrp="1"/>
          </p:cNvSpPr>
          <p:nvPr>
            <p:ph type="ftr" sz="quarter" idx="3"/>
          </p:nvPr>
        </p:nvSpPr>
        <p:spPr>
          <a:xfrm>
            <a:off x="4038600" y="635638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8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21487DC-2203-4477-BBAE-6BC5AFCA9966}" type="slidenum">
              <a:rPr lang="en-GB" smtClean="0">
                <a:solidFill>
                  <a:prstClr val="black">
                    <a:tint val="75000"/>
                  </a:prstClr>
                </a:solidFill>
              </a:rPr>
            </a:fld>
            <a:endParaRPr lang="en-GB">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p:nvPicPr>
        <p:blipFill>
          <a:blip r:embed="rId4"/>
          <a:stretch>
            <a:fillRect/>
          </a:stretch>
        </p:blipFill>
        <p:spPr>
          <a:xfrm>
            <a:off x="0" y="0"/>
            <a:ext cx="12192000" cy="6857999"/>
          </a:xfrm>
          <a:prstGeom prst="rect">
            <a:avLst/>
          </a:prstGeom>
        </p:spPr>
      </p:pic>
      <p:sp>
        <p:nvSpPr>
          <p:cNvPr id="12" name="矩形 11"/>
          <p:cNvSpPr/>
          <p:nvPr/>
        </p:nvSpPr>
        <p:spPr>
          <a:xfrm>
            <a:off x="0" y="0"/>
            <a:ext cx="12192000" cy="6858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u="none"/>
          </a:p>
        </p:txBody>
      </p:sp>
      <p:sp>
        <p:nvSpPr>
          <p:cNvPr id="2" name="文本框 1"/>
          <p:cNvSpPr txBox="1"/>
          <p:nvPr/>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感谢您下载包图网平台上提供的</a:t>
            </a:r>
            <a:r>
              <a:rPr lang="en-US" altLang="zh-CN" sz="300" dirty="0">
                <a:solidFill>
                  <a:schemeClr val="bg1">
                    <a:alpha val="0"/>
                  </a:schemeClr>
                </a:solidFill>
                <a:latin typeface="Microsoft YaHei" panose="020B0503020204020204" pitchFamily="34" charset="-122"/>
                <a:ea typeface="Microsoft YaHei" panose="020B0503020204020204" pitchFamily="34" charset="-122"/>
                <a:sym typeface="+mn-ea"/>
              </a:rPr>
              <a:t>PPT</a:t>
            </a:r>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作品，为了您和包图网以及原创作者的利益，请勿复制、传播、销售，否则将承担法律责任！包图网将对作品进行维权，按照传播下载次数进行十倍的索取赔偿！</a:t>
            </a:r>
            <a:endPar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endParaRPr>
          </a:p>
          <a:p>
            <a:r>
              <a:rPr lang="en-US" altLang="zh-CN" sz="600" dirty="0">
                <a:solidFill>
                  <a:schemeClr val="bg1">
                    <a:alpha val="0"/>
                  </a:schemeClr>
                </a:solidFill>
                <a:latin typeface="Microsoft YaHei" panose="020B0503020204020204" pitchFamily="34" charset="-122"/>
                <a:ea typeface="Microsoft YaHei" panose="020B0503020204020204" pitchFamily="34" charset="-122"/>
                <a:sym typeface="+mn-ea"/>
              </a:rPr>
              <a:t>ibaotu.com</a:t>
            </a:r>
            <a:endParaRPr lang="en-US" altLang="zh-CN" sz="600" dirty="0">
              <a:solidFill>
                <a:schemeClr val="bg1">
                  <a:alpha val="0"/>
                </a:schemeClr>
              </a:solidFill>
              <a:latin typeface="Microsoft YaHei" panose="020B0503020204020204" pitchFamily="34" charset="-122"/>
              <a:ea typeface="Microsoft YaHei" panose="020B0503020204020204" pitchFamily="34" charset="-122"/>
              <a:sym typeface="+mn-ea"/>
            </a:endParaRPr>
          </a:p>
        </p:txBody>
      </p:sp>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09" y="5342770"/>
            <a:ext cx="2825592" cy="1313098"/>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657075" y="5967961"/>
            <a:ext cx="1001486" cy="850776"/>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358742" y="6206011"/>
            <a:ext cx="681895" cy="579279"/>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08668" y="5059142"/>
            <a:ext cx="1883332" cy="1801448"/>
          </a:xfrm>
          <a:prstGeom prst="rect">
            <a:avLst/>
          </a:prstGeom>
        </p:spPr>
      </p:pic>
      <p:pic>
        <p:nvPicPr>
          <p:cNvPr id="8" name="图片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36952" y="368670"/>
            <a:ext cx="1056585" cy="1053730"/>
          </a:xfrm>
          <a:prstGeom prst="rect">
            <a:avLst/>
          </a:prstGeom>
        </p:spPr>
      </p:pic>
      <p:pic>
        <p:nvPicPr>
          <p:cNvPr id="9" name="图片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1"/>
            <a:ext cx="1625600" cy="1633172"/>
          </a:xfrm>
          <a:prstGeom prst="rect">
            <a:avLst/>
          </a:prstGeom>
        </p:spPr>
      </p:pic>
      <p:pic>
        <p:nvPicPr>
          <p:cNvPr id="10" name="图片 9"/>
          <p:cNvPicPr>
            <a:picLocks noChangeAspect="1"/>
          </p:cNvPicPr>
          <p:nvPr/>
        </p:nvPicPr>
        <p:blipFill rotWithShape="1">
          <a:blip r:embed="rId11">
            <a:extLst>
              <a:ext uri="{28A0092B-C50C-407E-A947-70E740481C1C}">
                <a14:useLocalDpi xmlns:a14="http://schemas.microsoft.com/office/drawing/2010/main" val="0"/>
              </a:ext>
            </a:extLst>
          </a:blip>
          <a:srcRect t="82569" b="8666"/>
          <a:stretch>
            <a:fillRect/>
          </a:stretch>
        </p:blipFill>
        <p:spPr>
          <a:xfrm>
            <a:off x="0" y="6628130"/>
            <a:ext cx="12192000" cy="229870"/>
          </a:xfrm>
          <a:prstGeom prst="rect">
            <a:avLst/>
          </a:prstGeom>
        </p:spPr>
      </p:pic>
      <p:sp>
        <p:nvSpPr>
          <p:cNvPr id="11" name="Title Placeholder 10"/>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Tree>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Lst>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pageCurlDouble"/>
      </p:transition>
    </mc:Choice>
    <mc:Fallback>
      <p:transition spd="slow" advClick="0" advTm="3000">
        <p:fade/>
      </p:transition>
    </mc:Fallback>
  </mc:AlternateContent>
  <p:hf hdr="0" ftr="0" dt="0"/>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89"/>
            <a:ext cx="10515600" cy="1325795"/>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945"/>
            <a:ext cx="10515600" cy="4352100"/>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7463"/>
            <a:ext cx="2743200" cy="365189"/>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7463"/>
            <a:ext cx="4114800" cy="365189"/>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7463"/>
            <a:ext cx="2743200" cy="365189"/>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2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4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D997B5FA-0921-464F-AAE1-844C04324D75}"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565CE74E-AB26-4998-AD42-012C4C1AD076}" type="slidenum">
              <a:rPr lang="zh-CN" altLang="en-US" smtClean="0"/>
            </a:fld>
            <a:endParaRPr lang="zh-CN" altLang="en-US" dirty="0"/>
          </a:p>
        </p:txBody>
      </p:sp>
      <p:pic>
        <p:nvPicPr>
          <p:cNvPr id="7" name="图片 6"/>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 y="4953"/>
            <a:ext cx="12192001" cy="6837589"/>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9"/>
            <a:ext cx="10972800" cy="1143000"/>
          </a:xfrm>
          <a:prstGeom prst="rect">
            <a:avLst/>
          </a:prstGeom>
        </p:spPr>
        <p:txBody>
          <a:bodyPr vert="horz" lIns="121890" tIns="60946" rIns="121890" bIns="60946"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1" y="1600206"/>
            <a:ext cx="10972800" cy="4525963"/>
          </a:xfrm>
          <a:prstGeom prst="rect">
            <a:avLst/>
          </a:prstGeom>
        </p:spPr>
        <p:txBody>
          <a:bodyPr vert="horz" lIns="121890" tIns="60946" rIns="121890" bIns="60946"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73"/>
            <a:ext cx="2844800" cy="365125"/>
          </a:xfrm>
          <a:prstGeom prst="rect">
            <a:avLst/>
          </a:prstGeom>
        </p:spPr>
        <p:txBody>
          <a:bodyPr vert="horz" lIns="121890" tIns="60946" rIns="121890" bIns="60946" rtlCol="0" anchor="ctr"/>
          <a:lstStyle>
            <a:lvl1pPr algn="l">
              <a:defRPr sz="1595">
                <a:solidFill>
                  <a:schemeClr val="tx1">
                    <a:tint val="75000"/>
                  </a:schemeClr>
                </a:solidFill>
              </a:defRPr>
            </a:lvl1pPr>
          </a:lstStyle>
          <a:p>
            <a:pPr defTabSz="1216660"/>
            <a:fld id="{A9505D5D-3718-4532-998A-0CC8DCC187A5}"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165601" y="6356373"/>
            <a:ext cx="3860800" cy="365125"/>
          </a:xfrm>
          <a:prstGeom prst="rect">
            <a:avLst/>
          </a:prstGeom>
        </p:spPr>
        <p:txBody>
          <a:bodyPr vert="horz" lIns="121890" tIns="60946" rIns="121890" bIns="60946" rtlCol="0" anchor="ctr"/>
          <a:lstStyle>
            <a:lvl1pPr algn="ctr">
              <a:defRPr sz="1595">
                <a:solidFill>
                  <a:schemeClr val="tx1">
                    <a:tint val="75000"/>
                  </a:schemeClr>
                </a:solidFill>
              </a:defRPr>
            </a:lvl1pPr>
          </a:lstStyle>
          <a:p>
            <a:pPr defTabSz="121666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73"/>
            <a:ext cx="2844800" cy="365125"/>
          </a:xfrm>
          <a:prstGeom prst="rect">
            <a:avLst/>
          </a:prstGeom>
        </p:spPr>
        <p:txBody>
          <a:bodyPr vert="horz" lIns="121890" tIns="60946" rIns="121890" bIns="60946" rtlCol="0" anchor="ctr"/>
          <a:lstStyle>
            <a:lvl1pPr algn="r">
              <a:defRPr sz="1595">
                <a:solidFill>
                  <a:schemeClr val="tx1">
                    <a:tint val="75000"/>
                  </a:schemeClr>
                </a:solidFill>
              </a:defRPr>
            </a:lvl1pPr>
          </a:lstStyle>
          <a:p>
            <a:pPr defTabSz="1216660"/>
            <a:fld id="{533EA310-C353-4189-8B6D-2D203C43437E}"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ctr" defTabSz="1216660" rtl="0" eaLnBrk="1" latinLnBrk="0" hangingPunct="1">
        <a:spcBef>
          <a:spcPct val="0"/>
        </a:spcBef>
        <a:buNone/>
        <a:defRPr sz="5890" kern="1200">
          <a:solidFill>
            <a:schemeClr val="tx1"/>
          </a:solidFill>
          <a:latin typeface="+mj-lt"/>
          <a:ea typeface="+mj-ea"/>
          <a:cs typeface="+mj-cs"/>
        </a:defRPr>
      </a:lvl1pPr>
    </p:titleStyle>
    <p:bodyStyle>
      <a:lvl1pPr marL="455930" indent="-455930" algn="l" defTabSz="1216660" rtl="0" eaLnBrk="1" latinLnBrk="0" hangingPunct="1">
        <a:spcBef>
          <a:spcPct val="20000"/>
        </a:spcBef>
        <a:buFont typeface="Arial" panose="020B0604020202020204" pitchFamily="34" charset="0"/>
        <a:buChar char="•"/>
        <a:defRPr sz="4290" kern="1200">
          <a:solidFill>
            <a:schemeClr val="tx1"/>
          </a:solidFill>
          <a:latin typeface="+mn-lt"/>
          <a:ea typeface="+mn-ea"/>
          <a:cs typeface="+mn-cs"/>
        </a:defRPr>
      </a:lvl1pPr>
      <a:lvl2pPr marL="988695" indent="-380365" algn="l" defTabSz="1216660" rtl="0" eaLnBrk="1" latinLnBrk="0" hangingPunct="1">
        <a:spcBef>
          <a:spcPct val="20000"/>
        </a:spcBef>
        <a:buFont typeface="Arial" panose="020B0604020202020204" pitchFamily="34" charset="0"/>
        <a:buChar char="–"/>
        <a:defRPr sz="3695" kern="1200">
          <a:solidFill>
            <a:schemeClr val="tx1"/>
          </a:solidFill>
          <a:latin typeface="+mn-lt"/>
          <a:ea typeface="+mn-ea"/>
          <a:cs typeface="+mn-cs"/>
        </a:defRPr>
      </a:lvl2pPr>
      <a:lvl3pPr marL="1520825" indent="-304165" algn="l" defTabSz="1216660" rtl="0" eaLnBrk="1" latinLnBrk="0" hangingPunct="1">
        <a:spcBef>
          <a:spcPct val="20000"/>
        </a:spcBef>
        <a:buFont typeface="Arial" panose="020B0604020202020204" pitchFamily="34" charset="0"/>
        <a:buChar char="•"/>
        <a:defRPr sz="3195" kern="1200">
          <a:solidFill>
            <a:schemeClr val="tx1"/>
          </a:solidFill>
          <a:latin typeface="+mn-lt"/>
          <a:ea typeface="+mn-ea"/>
          <a:cs typeface="+mn-cs"/>
        </a:defRPr>
      </a:lvl3pPr>
      <a:lvl4pPr marL="2129155" indent="-304165" algn="l" defTabSz="1216660" rtl="0" eaLnBrk="1" latinLnBrk="0" hangingPunct="1">
        <a:spcBef>
          <a:spcPct val="20000"/>
        </a:spcBef>
        <a:buFont typeface="Arial" panose="020B0604020202020204" pitchFamily="34" charset="0"/>
        <a:buChar char="–"/>
        <a:defRPr sz="2695" kern="1200">
          <a:solidFill>
            <a:schemeClr val="tx1"/>
          </a:solidFill>
          <a:latin typeface="+mn-lt"/>
          <a:ea typeface="+mn-ea"/>
          <a:cs typeface="+mn-cs"/>
        </a:defRPr>
      </a:lvl4pPr>
      <a:lvl5pPr marL="2737485" indent="-304165" algn="l" defTabSz="1216660" rtl="0" eaLnBrk="1" latinLnBrk="0" hangingPunct="1">
        <a:spcBef>
          <a:spcPct val="20000"/>
        </a:spcBef>
        <a:buFont typeface="Arial" panose="020B0604020202020204" pitchFamily="34" charset="0"/>
        <a:buChar char="»"/>
        <a:defRPr sz="2695" kern="1200">
          <a:solidFill>
            <a:schemeClr val="tx1"/>
          </a:solidFill>
          <a:latin typeface="+mn-lt"/>
          <a:ea typeface="+mn-ea"/>
          <a:cs typeface="+mn-cs"/>
        </a:defRPr>
      </a:lvl5pPr>
      <a:lvl6pPr marL="3345815" indent="-304165" algn="l" defTabSz="1216660" rtl="0" eaLnBrk="1" latinLnBrk="0" hangingPunct="1">
        <a:spcBef>
          <a:spcPct val="20000"/>
        </a:spcBef>
        <a:buFont typeface="Arial" panose="020B0604020202020204" pitchFamily="34" charset="0"/>
        <a:buChar char="•"/>
        <a:defRPr sz="2695" kern="1200">
          <a:solidFill>
            <a:schemeClr val="tx1"/>
          </a:solidFill>
          <a:latin typeface="+mn-lt"/>
          <a:ea typeface="+mn-ea"/>
          <a:cs typeface="+mn-cs"/>
        </a:defRPr>
      </a:lvl6pPr>
      <a:lvl7pPr marL="3954145" indent="-304165" algn="l" defTabSz="1216660" rtl="0" eaLnBrk="1" latinLnBrk="0" hangingPunct="1">
        <a:spcBef>
          <a:spcPct val="20000"/>
        </a:spcBef>
        <a:buFont typeface="Arial" panose="020B0604020202020204" pitchFamily="34" charset="0"/>
        <a:buChar char="•"/>
        <a:defRPr sz="2695" kern="1200">
          <a:solidFill>
            <a:schemeClr val="tx1"/>
          </a:solidFill>
          <a:latin typeface="+mn-lt"/>
          <a:ea typeface="+mn-ea"/>
          <a:cs typeface="+mn-cs"/>
        </a:defRPr>
      </a:lvl7pPr>
      <a:lvl8pPr marL="4562475" indent="-304165" algn="l" defTabSz="1216660" rtl="0" eaLnBrk="1" latinLnBrk="0" hangingPunct="1">
        <a:spcBef>
          <a:spcPct val="20000"/>
        </a:spcBef>
        <a:buFont typeface="Arial" panose="020B0604020202020204" pitchFamily="34" charset="0"/>
        <a:buChar char="•"/>
        <a:defRPr sz="2695" kern="1200">
          <a:solidFill>
            <a:schemeClr val="tx1"/>
          </a:solidFill>
          <a:latin typeface="+mn-lt"/>
          <a:ea typeface="+mn-ea"/>
          <a:cs typeface="+mn-cs"/>
        </a:defRPr>
      </a:lvl8pPr>
      <a:lvl9pPr marL="5170805" indent="-304165" algn="l" defTabSz="1216660" rtl="0" eaLnBrk="1" latinLnBrk="0" hangingPunct="1">
        <a:spcBef>
          <a:spcPct val="20000"/>
        </a:spcBef>
        <a:buFont typeface="Arial" panose="020B0604020202020204" pitchFamily="34" charset="0"/>
        <a:buChar char="•"/>
        <a:defRPr sz="2695" kern="1200">
          <a:solidFill>
            <a:schemeClr val="tx1"/>
          </a:solidFill>
          <a:latin typeface="+mn-lt"/>
          <a:ea typeface="+mn-ea"/>
          <a:cs typeface="+mn-cs"/>
        </a:defRPr>
      </a:lvl9pPr>
    </p:bodyStyle>
    <p:otherStyle>
      <a:defPPr>
        <a:defRPr lang="en-US"/>
      </a:defPPr>
      <a:lvl1pPr marL="0" algn="l" defTabSz="1216660" rtl="0" eaLnBrk="1" latinLnBrk="0" hangingPunct="1">
        <a:defRPr sz="2395" kern="1200">
          <a:solidFill>
            <a:schemeClr val="tx1"/>
          </a:solidFill>
          <a:latin typeface="+mn-lt"/>
          <a:ea typeface="+mn-ea"/>
          <a:cs typeface="+mn-cs"/>
        </a:defRPr>
      </a:lvl1pPr>
      <a:lvl2pPr marL="608330" algn="l" defTabSz="1216660" rtl="0" eaLnBrk="1" latinLnBrk="0" hangingPunct="1">
        <a:defRPr sz="2395" kern="1200">
          <a:solidFill>
            <a:schemeClr val="tx1"/>
          </a:solidFill>
          <a:latin typeface="+mn-lt"/>
          <a:ea typeface="+mn-ea"/>
          <a:cs typeface="+mn-cs"/>
        </a:defRPr>
      </a:lvl2pPr>
      <a:lvl3pPr marL="1216660" algn="l" defTabSz="1216660" rtl="0" eaLnBrk="1" latinLnBrk="0" hangingPunct="1">
        <a:defRPr sz="2395" kern="1200">
          <a:solidFill>
            <a:schemeClr val="tx1"/>
          </a:solidFill>
          <a:latin typeface="+mn-lt"/>
          <a:ea typeface="+mn-ea"/>
          <a:cs typeface="+mn-cs"/>
        </a:defRPr>
      </a:lvl3pPr>
      <a:lvl4pPr marL="1824990" algn="l" defTabSz="1216660" rtl="0" eaLnBrk="1" latinLnBrk="0" hangingPunct="1">
        <a:defRPr sz="2395" kern="1200">
          <a:solidFill>
            <a:schemeClr val="tx1"/>
          </a:solidFill>
          <a:latin typeface="+mn-lt"/>
          <a:ea typeface="+mn-ea"/>
          <a:cs typeface="+mn-cs"/>
        </a:defRPr>
      </a:lvl4pPr>
      <a:lvl5pPr marL="2433320" algn="l" defTabSz="1216660" rtl="0" eaLnBrk="1" latinLnBrk="0" hangingPunct="1">
        <a:defRPr sz="2395" kern="1200">
          <a:solidFill>
            <a:schemeClr val="tx1"/>
          </a:solidFill>
          <a:latin typeface="+mn-lt"/>
          <a:ea typeface="+mn-ea"/>
          <a:cs typeface="+mn-cs"/>
        </a:defRPr>
      </a:lvl5pPr>
      <a:lvl6pPr marL="3041650" algn="l" defTabSz="1216660" rtl="0" eaLnBrk="1" latinLnBrk="0" hangingPunct="1">
        <a:defRPr sz="2395" kern="1200">
          <a:solidFill>
            <a:schemeClr val="tx1"/>
          </a:solidFill>
          <a:latin typeface="+mn-lt"/>
          <a:ea typeface="+mn-ea"/>
          <a:cs typeface="+mn-cs"/>
        </a:defRPr>
      </a:lvl6pPr>
      <a:lvl7pPr marL="3649980" algn="l" defTabSz="1216660" rtl="0" eaLnBrk="1" latinLnBrk="0" hangingPunct="1">
        <a:defRPr sz="2395" kern="1200">
          <a:solidFill>
            <a:schemeClr val="tx1"/>
          </a:solidFill>
          <a:latin typeface="+mn-lt"/>
          <a:ea typeface="+mn-ea"/>
          <a:cs typeface="+mn-cs"/>
        </a:defRPr>
      </a:lvl7pPr>
      <a:lvl8pPr marL="4258310" algn="l" defTabSz="1216660" rtl="0" eaLnBrk="1" latinLnBrk="0" hangingPunct="1">
        <a:defRPr sz="2395" kern="1200">
          <a:solidFill>
            <a:schemeClr val="tx1"/>
          </a:solidFill>
          <a:latin typeface="+mn-lt"/>
          <a:ea typeface="+mn-ea"/>
          <a:cs typeface="+mn-cs"/>
        </a:defRPr>
      </a:lvl8pPr>
      <a:lvl9pPr marL="4866640" algn="l" defTabSz="1216660" rtl="0" eaLnBrk="1" latinLnBrk="0" hangingPunct="1">
        <a:defRPr sz="239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B727DE-7DB9-4C8E-9169-38AF78848443}"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9204C-3B34-4015-A717-5A06486B2B9E}"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8">
              <a:extLst>
                <a:ext uri="{28A0092B-C50C-407E-A947-70E740481C1C}">
                  <a14:useLocalDpi xmlns:a14="http://schemas.microsoft.com/office/drawing/2010/main" val="0"/>
                </a:ext>
              </a:extLst>
            </a:blip>
            <a:srcRect/>
            <a:stretch>
              <a:fill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8">
              <a:extLst>
                <a:ext uri="{28A0092B-C50C-407E-A947-70E740481C1C}">
                  <a14:useLocalDpi xmlns:a14="http://schemas.microsoft.com/office/drawing/2010/main" val="0"/>
                </a:ext>
              </a:extLst>
            </a:blip>
            <a:srcRect/>
            <a:stretch>
              <a:fill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FC7C9FC0-D0F1-4865-AB7D-F13D60DCDAB4}"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C59F2A38-42E2-4E5E-AAE4-259A3B363E8C}"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panose="020B0604020202020204"/>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panose="020B0604020202020204"/>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panose="020B0604020202020204"/>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panose="020B0604020202020204"/>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A37975-6AF7-4301-9DC5-87C074AA59D1}" type="datetimeFigureOut">
              <a:rPr lang="zh-CN" altLang="en-US" smtClean="0"/>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7987A4-0198-42B4-AAAE-EDBADA4485A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transition spd="slow" advTm="3000">
    <p:fade/>
  </p:transition>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卡通背景天空漫画云"/>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0348"/>
            <a:ext cx="12192000" cy="6847653"/>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userDrawn="1"/>
        </p:nvSpPr>
        <p:spPr>
          <a:xfrm>
            <a:off x="1103446" y="549569"/>
            <a:ext cx="3648405" cy="1631678"/>
          </a:xfrm>
          <a:prstGeom prst="rect">
            <a:avLst/>
          </a:prstGeom>
          <a:solidFill>
            <a:srgbClr val="E5F3FE"/>
          </a:solidFill>
          <a:ln>
            <a:solidFill>
              <a:srgbClr val="E5F3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 name="矩形 3"/>
          <p:cNvSpPr/>
          <p:nvPr userDrawn="1"/>
        </p:nvSpPr>
        <p:spPr>
          <a:xfrm>
            <a:off x="911424" y="1029474"/>
            <a:ext cx="3648405" cy="1631678"/>
          </a:xfrm>
          <a:prstGeom prst="rect">
            <a:avLst/>
          </a:prstGeom>
          <a:solidFill>
            <a:srgbClr val="E5F3FE"/>
          </a:solidFill>
          <a:ln>
            <a:solidFill>
              <a:srgbClr val="E5F3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89965" indent="-381000" algn="l" defTabSz="1218565" rtl="0" eaLnBrk="1" latinLnBrk="0" hangingPunct="1">
        <a:spcBef>
          <a:spcPct val="20000"/>
        </a:spcBef>
        <a:buFont typeface="Arial" panose="020B0604020202020204" pitchFamily="34" charset="0"/>
        <a:buChar char="–"/>
        <a:defRPr sz="3730" kern="1200">
          <a:solidFill>
            <a:schemeClr val="tx1"/>
          </a:solidFill>
          <a:latin typeface="+mn-lt"/>
          <a:ea typeface="+mn-ea"/>
          <a:cs typeface="+mn-cs"/>
        </a:defRPr>
      </a:lvl2pPr>
      <a:lvl3pPr marL="1523365"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2565"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153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113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073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79695"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8565" algn="l" defTabSz="1218565" rtl="0" eaLnBrk="1" latinLnBrk="0" hangingPunct="1">
        <a:defRPr sz="2400" kern="1200">
          <a:solidFill>
            <a:schemeClr val="tx1"/>
          </a:solidFill>
          <a:latin typeface="+mn-lt"/>
          <a:ea typeface="+mn-ea"/>
          <a:cs typeface="+mn-cs"/>
        </a:defRPr>
      </a:lvl3pPr>
      <a:lvl4pPr marL="1828165" algn="l" defTabSz="1218565" rtl="0" eaLnBrk="1" latinLnBrk="0" hangingPunct="1">
        <a:defRPr sz="2400" kern="1200">
          <a:solidFill>
            <a:schemeClr val="tx1"/>
          </a:solidFill>
          <a:latin typeface="+mn-lt"/>
          <a:ea typeface="+mn-ea"/>
          <a:cs typeface="+mn-cs"/>
        </a:defRPr>
      </a:lvl4pPr>
      <a:lvl5pPr marL="2437765" algn="l" defTabSz="1218565" rtl="0" eaLnBrk="1" latinLnBrk="0" hangingPunct="1">
        <a:defRPr sz="2400" kern="1200">
          <a:solidFill>
            <a:schemeClr val="tx1"/>
          </a:solidFill>
          <a:latin typeface="+mn-lt"/>
          <a:ea typeface="+mn-ea"/>
          <a:cs typeface="+mn-cs"/>
        </a:defRPr>
      </a:lvl5pPr>
      <a:lvl6pPr marL="3046730" algn="l" defTabSz="1218565" rtl="0" eaLnBrk="1" latinLnBrk="0" hangingPunct="1">
        <a:defRPr sz="2400" kern="1200">
          <a:solidFill>
            <a:schemeClr val="tx1"/>
          </a:solidFill>
          <a:latin typeface="+mn-lt"/>
          <a:ea typeface="+mn-ea"/>
          <a:cs typeface="+mn-cs"/>
        </a:defRPr>
      </a:lvl6pPr>
      <a:lvl7pPr marL="3656330" algn="l" defTabSz="1218565" rtl="0" eaLnBrk="1" latinLnBrk="0" hangingPunct="1">
        <a:defRPr sz="2400" kern="1200">
          <a:solidFill>
            <a:schemeClr val="tx1"/>
          </a:solidFill>
          <a:latin typeface="+mn-lt"/>
          <a:ea typeface="+mn-ea"/>
          <a:cs typeface="+mn-cs"/>
        </a:defRPr>
      </a:lvl7pPr>
      <a:lvl8pPr marL="4265930" algn="l" defTabSz="1218565" rtl="0" eaLnBrk="1" latinLnBrk="0" hangingPunct="1">
        <a:defRPr sz="2400" kern="1200">
          <a:solidFill>
            <a:schemeClr val="tx1"/>
          </a:solidFill>
          <a:latin typeface="+mn-lt"/>
          <a:ea typeface="+mn-ea"/>
          <a:cs typeface="+mn-cs"/>
        </a:defRPr>
      </a:lvl8pPr>
      <a:lvl9pPr marL="4875530" algn="l" defTabSz="121856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69"/>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29007CC6-35D5-43B5-A617-3AA71AF19AA7}"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038601" y="6356369"/>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69"/>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B83710B5-C81E-47C2-84E4-02FA1BFCFA96}"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67" r:id="rId1"/>
    <p:sldLayoutId id="214748376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01.xml"/><Relationship Id="rId4" Type="http://schemas.openxmlformats.org/officeDocument/2006/relationships/image" Target="../media/image29.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28.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14.xml"/><Relationship Id="rId1"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14.xml"/><Relationship Id="rId1"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14.xml"/><Relationship Id="rId1"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14.xml"/><Relationship Id="rId1"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12.xml"/><Relationship Id="rId1" Type="http://schemas.openxmlformats.org/officeDocument/2006/relationships/image" Target="../media/image44.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114.xml"/><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12.xml"/><Relationship Id="rId1" Type="http://schemas.openxmlformats.org/officeDocument/2006/relationships/image" Target="../media/image44.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14.xml"/><Relationship Id="rId2" Type="http://schemas.openxmlformats.org/officeDocument/2006/relationships/image" Target="../media/image53.GIF"/><Relationship Id="rId1" Type="http://schemas.openxmlformats.org/officeDocument/2006/relationships/image" Target="../media/image52.GI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3.xml"/></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129.xml"/><Relationship Id="rId4" Type="http://schemas.openxmlformats.org/officeDocument/2006/relationships/image" Target="../media/image57.png"/><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emf"/></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88.xml"/><Relationship Id="rId8" Type="http://schemas.openxmlformats.org/officeDocument/2006/relationships/image" Target="../media/image36.png"/><Relationship Id="rId7" Type="http://schemas.openxmlformats.org/officeDocument/2006/relationships/image" Target="../media/image35.png"/><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0" Type="http://schemas.openxmlformats.org/officeDocument/2006/relationships/notesSlide" Target="../notesSlides/notesSlide1.xml"/><Relationship Id="rId1" Type="http://schemas.openxmlformats.org/officeDocument/2006/relationships/image" Target="../media/image15.jpe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112.xml"/><Relationship Id="rId2" Type="http://schemas.openxmlformats.org/officeDocument/2006/relationships/image" Target="../media/image45.emf"/><Relationship Id="rId1" Type="http://schemas.openxmlformats.org/officeDocument/2006/relationships/image" Target="../media/image44.pn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114.xml"/><Relationship Id="rId4" Type="http://schemas.openxmlformats.org/officeDocument/2006/relationships/image" Target="../media/image61.png"/><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82.xml"/><Relationship Id="rId3" Type="http://schemas.microsoft.com/office/2007/relationships/hdphoto" Target="../media/image51.wdp"/><Relationship Id="rId2" Type="http://schemas.openxmlformats.org/officeDocument/2006/relationships/image" Target="../media/image50.png"/><Relationship Id="rId1" Type="http://schemas.openxmlformats.org/officeDocument/2006/relationships/image" Target="../media/image37.jpe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114.xml"/><Relationship Id="rId3" Type="http://schemas.microsoft.com/office/2007/relationships/hdphoto" Target="../media/image63.wdp"/><Relationship Id="rId2" Type="http://schemas.openxmlformats.org/officeDocument/2006/relationships/image" Target="../media/image62.png"/><Relationship Id="rId1" Type="http://schemas.openxmlformats.org/officeDocument/2006/relationships/image" Target="../media/image58.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114.xml"/><Relationship Id="rId3" Type="http://schemas.openxmlformats.org/officeDocument/2006/relationships/image" Target="../media/image59.png"/><Relationship Id="rId2" Type="http://schemas.microsoft.com/office/2007/relationships/hdphoto" Target="../media/image63.wdp"/><Relationship Id="rId1" Type="http://schemas.openxmlformats.org/officeDocument/2006/relationships/image" Target="../media/image62.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114.xml"/><Relationship Id="rId3" Type="http://schemas.openxmlformats.org/officeDocument/2006/relationships/image" Target="../media/image60.png"/><Relationship Id="rId2" Type="http://schemas.microsoft.com/office/2007/relationships/hdphoto" Target="../media/image63.wdp"/><Relationship Id="rId1" Type="http://schemas.openxmlformats.org/officeDocument/2006/relationships/image" Target="../media/image62.pn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114.xml"/><Relationship Id="rId3" Type="http://schemas.microsoft.com/office/2007/relationships/hdphoto" Target="../media/image65.wdp"/><Relationship Id="rId2" Type="http://schemas.openxmlformats.org/officeDocument/2006/relationships/image" Target="../media/image64.png"/><Relationship Id="rId1"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12.xml"/><Relationship Id="rId1" Type="http://schemas.openxmlformats.org/officeDocument/2006/relationships/image" Target="../media/image44.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44.xml"/><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66.png"/></Relationships>
</file>

<file path=ppt/slides/_rels/slide29.xml.rels><?xml version="1.0" encoding="UTF-8" standalone="yes"?>
<Relationships xmlns="http://schemas.openxmlformats.org/package/2006/relationships"><Relationship Id="rId7" Type="http://schemas.openxmlformats.org/officeDocument/2006/relationships/notesSlide" Target="../notesSlides/notesSlide27.xml"/><Relationship Id="rId6" Type="http://schemas.openxmlformats.org/officeDocument/2006/relationships/slideLayout" Target="../slideLayouts/slideLayout26.xml"/><Relationship Id="rId5" Type="http://schemas.openxmlformats.org/officeDocument/2006/relationships/image" Target="../media/image73.png"/><Relationship Id="rId4" Type="http://schemas.openxmlformats.org/officeDocument/2006/relationships/image" Target="../media/image72.png"/><Relationship Id="rId3" Type="http://schemas.openxmlformats.org/officeDocument/2006/relationships/image" Target="../media/image71.png"/><Relationship Id="rId2" Type="http://schemas.microsoft.com/office/2007/relationships/hdphoto" Target="../media/image70.wdp"/><Relationship Id="rId1" Type="http://schemas.openxmlformats.org/officeDocument/2006/relationships/image" Target="../media/image69.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82.xml"/><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4.xml"/></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114.xml"/><Relationship Id="rId2" Type="http://schemas.openxmlformats.org/officeDocument/2006/relationships/image" Target="../media/image75.jpeg"/><Relationship Id="rId1" Type="http://schemas.openxmlformats.org/officeDocument/2006/relationships/image" Target="../media/image74.jpe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51.xml"/><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microsoft.com/office/2007/relationships/hdphoto" Target="../media/image80.wdp"/><Relationship Id="rId1" Type="http://schemas.openxmlformats.org/officeDocument/2006/relationships/image" Target="../media/image79.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51.xml"/><Relationship Id="rId1" Type="http://schemas.openxmlformats.org/officeDocument/2006/relationships/image" Target="../media/image81.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51.xml"/><Relationship Id="rId1" Type="http://schemas.openxmlformats.org/officeDocument/2006/relationships/image" Target="../media/image81.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51.xml"/><Relationship Id="rId1" Type="http://schemas.openxmlformats.org/officeDocument/2006/relationships/image" Target="../media/image82.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51.xml"/><Relationship Id="rId1" Type="http://schemas.openxmlformats.org/officeDocument/2006/relationships/image" Target="../media/image82.png"/></Relationships>
</file>

<file path=ppt/slides/_rels/slide3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6.jpeg"/><Relationship Id="rId3" Type="http://schemas.openxmlformats.org/officeDocument/2006/relationships/image" Target="../media/image85.jpeg"/><Relationship Id="rId2" Type="http://schemas.microsoft.com/office/2007/relationships/hdphoto" Target="../media/image84.wdp"/><Relationship Id="rId1" Type="http://schemas.openxmlformats.org/officeDocument/2006/relationships/image" Target="../media/image83.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82.xml"/><Relationship Id="rId4" Type="http://schemas.openxmlformats.org/officeDocument/2006/relationships/image" Target="../media/image41.png"/><Relationship Id="rId3" Type="http://schemas.openxmlformats.org/officeDocument/2006/relationships/image" Target="../media/image29.png"/><Relationship Id="rId2" Type="http://schemas.microsoft.com/office/2007/relationships/media" Target="../media/media2.mp3"/><Relationship Id="rId1" Type="http://schemas.openxmlformats.org/officeDocument/2006/relationships/audio" Target="../media/media2.mp3"/></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14.xml"/><Relationship Id="rId1" Type="http://schemas.openxmlformats.org/officeDocument/2006/relationships/image" Target="../media/image42.pn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88.xml"/><Relationship Id="rId5" Type="http://schemas.openxmlformats.org/officeDocument/2006/relationships/image" Target="../media/image33.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43.png"/><Relationship Id="rId1" Type="http://schemas.openxmlformats.org/officeDocument/2006/relationships/image" Target="../media/image15.jpe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12.xml"/><Relationship Id="rId2" Type="http://schemas.openxmlformats.org/officeDocument/2006/relationships/image" Target="../media/image45.emf"/><Relationship Id="rId1" Type="http://schemas.openxmlformats.org/officeDocument/2006/relationships/image" Target="../media/image44.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114.xml"/><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82.xml"/><Relationship Id="rId3" Type="http://schemas.microsoft.com/office/2007/relationships/hdphoto" Target="../media/image51.wdp"/><Relationship Id="rId2" Type="http://schemas.openxmlformats.org/officeDocument/2006/relationships/image" Target="../media/image50.png"/><Relationship Id="rId1"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extLst>
              <a:ext uri="{28A0092B-C50C-407E-A947-70E740481C1C}">
                <a14:useLocalDpi xmlns:a14="http://schemas.microsoft.com/office/drawing/2010/main" val="0"/>
              </a:ext>
            </a:extLst>
          </a:blip>
          <a:srcRect b="9093"/>
          <a:stretch>
            <a:fillRect/>
          </a:stretch>
        </p:blipFill>
        <p:spPr>
          <a:xfrm>
            <a:off x="1599" y="0"/>
            <a:ext cx="12188824" cy="6858000"/>
          </a:xfrm>
          <a:prstGeom prst="rect">
            <a:avLst/>
          </a:prstGeom>
        </p:spPr>
      </p:pic>
      <p:sp>
        <p:nvSpPr>
          <p:cNvPr id="4" name="TextBox 3"/>
          <p:cNvSpPr txBox="1"/>
          <p:nvPr/>
        </p:nvSpPr>
        <p:spPr>
          <a:xfrm>
            <a:off x="2220207" y="735093"/>
            <a:ext cx="7095346" cy="460375"/>
          </a:xfrm>
          <a:prstGeom prst="rect">
            <a:avLst/>
          </a:prstGeom>
          <a:noFill/>
        </p:spPr>
        <p:txBody>
          <a:bodyPr wrap="square" rtlCol="0">
            <a:spAutoFit/>
          </a:bodyPr>
          <a:lstStyle/>
          <a:p>
            <a:pPr defTabSz="685800"/>
            <a:r>
              <a:rPr lang="en-US" sz="2400" dirty="0" err="1">
                <a:solidFill>
                  <a:prstClr val="black"/>
                </a:solidFill>
                <a:latin typeface="Times New Roman" panose="02020603050405020304" pitchFamily="18" charset="0"/>
                <a:cs typeface="Times New Roman" panose="02020603050405020304" pitchFamily="18" charset="0"/>
              </a:rPr>
              <a:t>TRƯỜNG TIỂU HỌC NGUYỄN THỊ MINH KHAI</a:t>
            </a:r>
            <a:endParaRPr lang="en-US" sz="2400" dirty="0" err="1">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506454" y="1195504"/>
            <a:ext cx="11064875" cy="1315085"/>
          </a:xfrm>
          <a:prstGeom prst="rect">
            <a:avLst/>
          </a:prstGeom>
          <a:no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defTabSz="685800"/>
            <a:r>
              <a:rPr lang="en-US" sz="4050" b="1" dirty="0">
                <a:solidFill>
                  <a:srgbClr val="FF0000"/>
                </a:solidFill>
                <a:latin typeface="Times New Roman" panose="02020603050405020304" pitchFamily="18" charset="0"/>
                <a:cs typeface="Times New Roman" panose="02020603050405020304" pitchFamily="18" charset="0"/>
              </a:rPr>
              <a:t>CHÀO MỪNG CÁC CON ĐẾN VỚI TIẾT HỌC </a:t>
            </a:r>
            <a:endParaRPr lang="en-US" sz="4050" b="1" dirty="0">
              <a:solidFill>
                <a:srgbClr val="FF0000"/>
              </a:solidFill>
              <a:latin typeface="Times New Roman" panose="02020603050405020304" pitchFamily="18" charset="0"/>
              <a:cs typeface="Times New Roman" panose="02020603050405020304" pitchFamily="18" charset="0"/>
            </a:endParaRPr>
          </a:p>
          <a:p>
            <a:pPr algn="ctr" defTabSz="685800"/>
            <a:r>
              <a:rPr lang="en-US" sz="4050" b="1" dirty="0">
                <a:solidFill>
                  <a:srgbClr val="FF0000"/>
                </a:solidFill>
                <a:latin typeface="Times New Roman" panose="02020603050405020304" pitchFamily="18" charset="0"/>
                <a:cs typeface="Times New Roman" panose="02020603050405020304" pitchFamily="18" charset="0"/>
              </a:rPr>
              <a:t>ĐẠO ĐỨC</a:t>
            </a:r>
            <a:endParaRPr lang="en-US" sz="405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688139" y="4685638"/>
            <a:ext cx="5638074" cy="415498"/>
          </a:xfrm>
          <a:prstGeom prst="rect">
            <a:avLst/>
          </a:prstGeom>
          <a:noFill/>
        </p:spPr>
        <p:txBody>
          <a:bodyPr wrap="square" rtlCol="0">
            <a:spAutoFit/>
          </a:bodyPr>
          <a:lstStyle/>
          <a:p>
            <a:pPr defTabSz="685800"/>
            <a:r>
              <a:rPr lang="en-US" sz="2100" dirty="0" err="1">
                <a:solidFill>
                  <a:prstClr val="black"/>
                </a:solidFill>
                <a:latin typeface="VNI-Avo" pitchFamily="2" charset="0"/>
              </a:rPr>
              <a:t>Giaùo</a:t>
            </a:r>
            <a:r>
              <a:rPr lang="en-US" sz="2100" dirty="0">
                <a:solidFill>
                  <a:prstClr val="black"/>
                </a:solidFill>
                <a:latin typeface="VNI-Avo" pitchFamily="2" charset="0"/>
              </a:rPr>
              <a:t> </a:t>
            </a:r>
            <a:r>
              <a:rPr lang="en-US" sz="2100" dirty="0" err="1">
                <a:solidFill>
                  <a:prstClr val="black"/>
                </a:solidFill>
                <a:latin typeface="VNI-Avo" pitchFamily="2" charset="0"/>
              </a:rPr>
              <a:t>vieân</a:t>
            </a:r>
            <a:r>
              <a:rPr lang="en-US" sz="2100" dirty="0">
                <a:solidFill>
                  <a:prstClr val="black"/>
                </a:solidFill>
                <a:latin typeface="VNI-Avo" pitchFamily="2" charset="0"/>
              </a:rPr>
              <a:t>:</a:t>
            </a:r>
            <a:endParaRPr lang="en-US" sz="2100" dirty="0">
              <a:solidFill>
                <a:prstClr val="black"/>
              </a:solidFill>
              <a:latin typeface="VNI-Avo" pitchFamily="2" charset="0"/>
            </a:endParaRPr>
          </a:p>
        </p:txBody>
      </p:sp>
      <p:pic>
        <p:nvPicPr>
          <p:cNvPr id="7" name="super-mario-world">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649792" y="5445011"/>
            <a:ext cx="609441" cy="457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0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671143" y="189623"/>
            <a:ext cx="9482501" cy="584775"/>
          </a:xfrm>
          <a:prstGeom prst="rect">
            <a:avLst/>
          </a:prstGeom>
          <a:solidFill>
            <a:srgbClr val="FFFF00"/>
          </a:solidFill>
          <a:ln w="28575">
            <a:solidFill>
              <a:srgbClr val="FF0000"/>
            </a:solidFill>
            <a:prstDash val="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Nêu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những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khó</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khăn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của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các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bạn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trong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tranh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847405" y="774398"/>
            <a:ext cx="4497189" cy="4636278"/>
          </a:xfrm>
          <a:prstGeom prst="rect">
            <a:avLst/>
          </a:prstGeom>
        </p:spPr>
      </p:pic>
      <p:sp>
        <p:nvSpPr>
          <p:cNvPr id="8" name="Rectangle: Rounded Corners 7"/>
          <p:cNvSpPr/>
          <p:nvPr/>
        </p:nvSpPr>
        <p:spPr>
          <a:xfrm>
            <a:off x="1859755" y="5523963"/>
            <a:ext cx="8472487" cy="9429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FF0000"/>
                </a:solidFill>
                <a:latin typeface="Times New Roman" panose="02020603050405020304" pitchFamily="18" charset="0"/>
                <a:cs typeface="Times New Roman" panose="02020603050405020304" pitchFamily="18" charset="0"/>
              </a:rPr>
              <a:t>+ Tranh 1: Một bạn nữ đang nằm trong bệnh viện, đầu không còn tóc, có lẽ vì mắc bệnh hiểm nghèo.</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671143" y="189623"/>
            <a:ext cx="9482501" cy="584775"/>
          </a:xfrm>
          <a:prstGeom prst="rect">
            <a:avLst/>
          </a:prstGeom>
          <a:solidFill>
            <a:srgbClr val="FFFF00"/>
          </a:solidFill>
          <a:ln w="28575">
            <a:solidFill>
              <a:srgbClr val="FF0000"/>
            </a:solidFill>
            <a:prstDash val="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Nêu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những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khó</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khăn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của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các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bạn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trong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tranh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8" name="Rectangle: Rounded Corners 7"/>
          <p:cNvSpPr/>
          <p:nvPr/>
        </p:nvSpPr>
        <p:spPr>
          <a:xfrm>
            <a:off x="1859755" y="5523963"/>
            <a:ext cx="8472487" cy="9429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FF0000"/>
                </a:solidFill>
                <a:latin typeface="Times New Roman" panose="02020603050405020304" pitchFamily="18" charset="0"/>
                <a:cs typeface="Times New Roman" panose="02020603050405020304" pitchFamily="18" charset="0"/>
              </a:rPr>
              <a:t>+ Tranh 2: Hai chị em bạn nhỏ ở vùng lũ lụt, nhà cửa bị ngập nên phải ngổi trên nóc nhà.</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939524" y="992919"/>
            <a:ext cx="4467497" cy="458204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671143" y="189623"/>
            <a:ext cx="9482501" cy="584775"/>
          </a:xfrm>
          <a:prstGeom prst="rect">
            <a:avLst/>
          </a:prstGeom>
          <a:solidFill>
            <a:srgbClr val="FFFF00"/>
          </a:solidFill>
          <a:ln w="28575">
            <a:solidFill>
              <a:srgbClr val="FF0000"/>
            </a:solidFill>
            <a:prstDash val="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Nêu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những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khó</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khăn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của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các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bạn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trong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tranh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8" name="Rectangle: Rounded Corners 7"/>
          <p:cNvSpPr/>
          <p:nvPr/>
        </p:nvSpPr>
        <p:spPr>
          <a:xfrm>
            <a:off x="1859755" y="5523963"/>
            <a:ext cx="8472487" cy="9429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FF0000"/>
                </a:solidFill>
                <a:latin typeface="Times New Roman" panose="02020603050405020304" pitchFamily="18" charset="0"/>
                <a:cs typeface="Times New Roman" panose="02020603050405020304" pitchFamily="18" charset="0"/>
              </a:rPr>
              <a:t>+ Tranh 3: Một bạn nhỏ bị khuyết tật nên phải ng</a:t>
            </a:r>
            <a:r>
              <a:rPr lang="en-US" sz="2400" b="1" dirty="0" err="1">
                <a:solidFill>
                  <a:srgbClr val="FF0000"/>
                </a:solidFill>
                <a:latin typeface="Times New Roman" panose="02020603050405020304" pitchFamily="18" charset="0"/>
                <a:cs typeface="Times New Roman" panose="02020603050405020304" pitchFamily="18" charset="0"/>
              </a:rPr>
              <a:t>ồi</a:t>
            </a:r>
            <a:r>
              <a:rPr lang="vi-VN" sz="2400" b="1" dirty="0">
                <a:solidFill>
                  <a:srgbClr val="FF0000"/>
                </a:solidFill>
                <a:latin typeface="Times New Roman" panose="02020603050405020304" pitchFamily="18" charset="0"/>
                <a:cs typeface="Times New Roman" panose="02020603050405020304" pitchFamily="18" charset="0"/>
              </a:rPr>
              <a:t> xe lăn.</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983094" y="960783"/>
            <a:ext cx="4355688" cy="459299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671143" y="189623"/>
            <a:ext cx="9482501" cy="584775"/>
          </a:xfrm>
          <a:prstGeom prst="rect">
            <a:avLst/>
          </a:prstGeom>
          <a:solidFill>
            <a:srgbClr val="FFFF00"/>
          </a:solidFill>
          <a:ln w="28575">
            <a:solidFill>
              <a:srgbClr val="FF0000"/>
            </a:solidFill>
            <a:prstDash val="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Nêu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những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khó</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khăn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của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các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bạn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trong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tranh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8" name="Rectangle: Rounded Corners 7"/>
          <p:cNvSpPr/>
          <p:nvPr/>
        </p:nvSpPr>
        <p:spPr>
          <a:xfrm>
            <a:off x="1671143" y="5523963"/>
            <a:ext cx="8840090" cy="9429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FF0000"/>
                </a:solidFill>
                <a:latin typeface="Times New Roman" panose="02020603050405020304" pitchFamily="18" charset="0"/>
                <a:cs typeface="Times New Roman" panose="02020603050405020304" pitchFamily="18" charset="0"/>
              </a:rPr>
              <a:t>+ Tranh 4: Hai bạn nhỏ ở miền núi đang trên đường đến trường, trời rất lạnh nên các bạn phải co ro vì không có áo ấm mặc.</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794617" y="919312"/>
            <a:ext cx="4366744" cy="460465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t="-9000" b="-9000"/>
          </a:stretch>
        </a:blipFill>
        <a:effectLst/>
      </p:bgPr>
    </p:bg>
    <p:spTree>
      <p:nvGrpSpPr>
        <p:cNvPr id="1" name=""/>
        <p:cNvGrpSpPr/>
        <p:nvPr/>
      </p:nvGrpSpPr>
      <p:grpSpPr>
        <a:xfrm>
          <a:off x="0" y="0"/>
          <a:ext cx="0" cy="0"/>
          <a:chOff x="0" y="0"/>
          <a:chExt cx="0" cy="0"/>
        </a:xfrm>
      </p:grpSpPr>
      <p:sp>
        <p:nvSpPr>
          <p:cNvPr id="7" name="文本框 6"/>
          <p:cNvSpPr txBox="1"/>
          <p:nvPr/>
        </p:nvSpPr>
        <p:spPr>
          <a:xfrm>
            <a:off x="2565779" y="3595850"/>
            <a:ext cx="7820167" cy="1309370"/>
          </a:xfrm>
          <a:prstGeom prst="rect">
            <a:avLst/>
          </a:prstGeom>
          <a:noFill/>
        </p:spPr>
        <p:txBody>
          <a:bodyPr wrap="square" rtlCol="0">
            <a:spAutoFit/>
          </a:bodyPr>
          <a:lstStyle/>
          <a:p>
            <a:pPr marL="0" marR="0" lvl="0" indent="0" algn="ctr" defTabSz="914400" rtl="0" eaLnBrk="1" fontAlgn="auto" latinLnBrk="0" hangingPunct="1">
              <a:lnSpc>
                <a:spcPct val="120000"/>
              </a:lnSpc>
              <a:spcBef>
                <a:spcPct val="0"/>
              </a:spcBef>
              <a:spcAft>
                <a:spcPts val="0"/>
              </a:spcAft>
              <a:buClrTx/>
              <a:buSzTx/>
              <a:buFontTx/>
              <a:buNone/>
              <a:defRPr/>
            </a:pPr>
            <a:r>
              <a:rPr kumimoji="0" lang="en-US" altLang="zh-CN" sz="66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HOẠT ĐỘNG 2</a:t>
            </a:r>
            <a:endParaRPr kumimoji="0" lang="en-US" altLang="zh-CN" sz="66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534666" y="489873"/>
            <a:ext cx="9482501" cy="1077218"/>
          </a:xfrm>
          <a:prstGeom prst="rect">
            <a:avLst/>
          </a:prstGeom>
          <a:solidFill>
            <a:srgbClr val="FFFF00"/>
          </a:solidFill>
          <a:ln w="28575">
            <a:solidFill>
              <a:srgbClr val="FF0000"/>
            </a:solidFill>
            <a:prstDash val="dash"/>
          </a:ln>
        </p:spPr>
        <p:txBody>
          <a:bodyPr wrap="square">
            <a:spAutoFit/>
          </a:bodyPr>
          <a:lstStyle/>
          <a:p>
            <a:pPr lvl="0" algn="ctr">
              <a:defRPr/>
            </a:pPr>
            <a:r>
              <a:rPr lang="en-US" sz="3200" b="1" dirty="0">
                <a:solidFill>
                  <a:prstClr val="black"/>
                </a:solidFill>
                <a:latin typeface="Times New Roman" panose="02020603050405020304" pitchFamily="18" charset="0"/>
                <a:cs typeface="Times New Roman" panose="02020603050405020304" pitchFamily="18" charset="0"/>
              </a:rPr>
              <a:t>2. </a:t>
            </a:r>
            <a:r>
              <a:rPr lang="en-US" sz="3200" b="1" dirty="0" err="1">
                <a:solidFill>
                  <a:prstClr val="black"/>
                </a:solidFill>
                <a:latin typeface="Times New Roman" panose="02020603050405020304" pitchFamily="18" charset="0"/>
                <a:cs typeface="Times New Roman" panose="02020603050405020304" pitchFamily="18" charset="0"/>
              </a:rPr>
              <a:t>Nêu</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cảm</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nhận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của</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em</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về</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hoàn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cảnh</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của</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các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bạn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trong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tranh</a:t>
            </a:r>
            <a:r>
              <a:rPr lang="en-US" sz="3200" b="1" dirty="0">
                <a:solidFill>
                  <a:prstClr val="black"/>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93426" y="2057223"/>
            <a:ext cx="2661247" cy="2743554"/>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4557" y="2071092"/>
            <a:ext cx="2661443" cy="272968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5917" y="2025309"/>
            <a:ext cx="2662334" cy="2807382"/>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7244" y="2071092"/>
            <a:ext cx="2662334" cy="280738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t="-9000" b="-9000"/>
          </a:stretch>
        </a:blipFill>
        <a:effectLst/>
      </p:bgPr>
    </p:bg>
    <p:spTree>
      <p:nvGrpSpPr>
        <p:cNvPr id="1" name=""/>
        <p:cNvGrpSpPr/>
        <p:nvPr/>
      </p:nvGrpSpPr>
      <p:grpSpPr>
        <a:xfrm>
          <a:off x="0" y="0"/>
          <a:ext cx="0" cy="0"/>
          <a:chOff x="0" y="0"/>
          <a:chExt cx="0" cy="0"/>
        </a:xfrm>
      </p:grpSpPr>
      <p:sp>
        <p:nvSpPr>
          <p:cNvPr id="7" name="文本框 6"/>
          <p:cNvSpPr txBox="1"/>
          <p:nvPr/>
        </p:nvSpPr>
        <p:spPr>
          <a:xfrm>
            <a:off x="2565779" y="3595850"/>
            <a:ext cx="7820167" cy="1309370"/>
          </a:xfrm>
          <a:prstGeom prst="rect">
            <a:avLst/>
          </a:prstGeom>
          <a:noFill/>
        </p:spPr>
        <p:txBody>
          <a:bodyPr wrap="square" rtlCol="0">
            <a:spAutoFit/>
          </a:bodyPr>
          <a:lstStyle/>
          <a:p>
            <a:pPr marL="0" marR="0" lvl="0" indent="0" algn="ctr" defTabSz="914400" rtl="0" eaLnBrk="1" fontAlgn="auto" latinLnBrk="0" hangingPunct="1">
              <a:lnSpc>
                <a:spcPct val="120000"/>
              </a:lnSpc>
              <a:spcBef>
                <a:spcPct val="0"/>
              </a:spcBef>
              <a:spcAft>
                <a:spcPts val="0"/>
              </a:spcAft>
              <a:buClrTx/>
              <a:buSzTx/>
              <a:buFontTx/>
              <a:buNone/>
              <a:defRPr/>
            </a:pPr>
            <a:r>
              <a:rPr kumimoji="0" lang="en-US" altLang="zh-CN" sz="66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HOẠT ĐỘNG 3</a:t>
            </a:r>
            <a:endParaRPr kumimoji="0" lang="zh-CN" alt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6672262"/>
            <a:ext cx="12192000" cy="185738"/>
          </a:xfrm>
          <a:prstGeom prst="rect">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5" name="Rectangle 24"/>
          <p:cNvSpPr/>
          <p:nvPr/>
        </p:nvSpPr>
        <p:spPr>
          <a:xfrm>
            <a:off x="1653431" y="257649"/>
            <a:ext cx="9482501" cy="1077218"/>
          </a:xfrm>
          <a:prstGeom prst="rect">
            <a:avLst/>
          </a:prstGeom>
          <a:solidFill>
            <a:srgbClr val="FFFF00"/>
          </a:solidFill>
          <a:ln w="28575">
            <a:solidFill>
              <a:srgbClr val="FF0000"/>
            </a:solidFill>
            <a:prstDash val="dash"/>
          </a:ln>
        </p:spPr>
        <p:txBody>
          <a:bodyPr wrap="square">
            <a:spAutoFit/>
          </a:bodyPr>
          <a:lstStyle/>
          <a:p>
            <a:pPr lvl="0" algn="ctr">
              <a:defRPr/>
            </a:pPr>
            <a:r>
              <a:rPr lang="en-US" sz="3200" b="1" dirty="0">
                <a:solidFill>
                  <a:prstClr val="black"/>
                </a:solidFill>
                <a:latin typeface="Times New Roman" panose="02020603050405020304" pitchFamily="18" charset="0"/>
                <a:cs typeface="Times New Roman" panose="02020603050405020304" pitchFamily="18" charset="0"/>
              </a:rPr>
              <a:t>3. </a:t>
            </a:r>
            <a:r>
              <a:rPr lang="en-US" sz="3200" b="1" dirty="0" err="1">
                <a:solidFill>
                  <a:prstClr val="black"/>
                </a:solidFill>
                <a:latin typeface="Times New Roman" panose="02020603050405020304" pitchFamily="18" charset="0"/>
                <a:cs typeface="Times New Roman" panose="02020603050405020304" pitchFamily="18" charset="0"/>
              </a:rPr>
              <a:t>Em</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có</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thể</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làm</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gì</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để</a:t>
            </a:r>
            <a:r>
              <a:rPr lang="en-US" sz="3200" b="1" dirty="0">
                <a:solidFill>
                  <a:prstClr val="black"/>
                </a:solidFill>
                <a:latin typeface="Times New Roman" panose="02020603050405020304" pitchFamily="18" charset="0"/>
                <a:cs typeface="Times New Roman" panose="02020603050405020304" pitchFamily="18" charset="0"/>
              </a:rPr>
              <a:t> chia </a:t>
            </a:r>
            <a:r>
              <a:rPr lang="en-US" sz="3200" b="1" dirty="0" err="1">
                <a:solidFill>
                  <a:prstClr val="black"/>
                </a:solidFill>
                <a:latin typeface="Times New Roman" panose="02020603050405020304" pitchFamily="18" charset="0"/>
                <a:cs typeface="Times New Roman" panose="02020603050405020304" pitchFamily="18" charset="0"/>
              </a:rPr>
              <a:t>sẻ</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với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các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bạn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gặp</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hoàn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cảnh</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khó</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khăn</a:t>
            </a:r>
            <a:r>
              <a:rPr lang="en-US" sz="3200" b="1" dirty="0">
                <a:solidFill>
                  <a:prstClr val="black"/>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89300" y="1499166"/>
            <a:ext cx="4615213" cy="4168003"/>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2715" y="1499166"/>
            <a:ext cx="4615213" cy="4205368"/>
          </a:xfrm>
          <a:prstGeom prst="rect">
            <a:avLst/>
          </a:prstGeom>
        </p:spPr>
      </p:pic>
      <p:sp>
        <p:nvSpPr>
          <p:cNvPr id="11" name="Rectangle: Rounded Corners 10"/>
          <p:cNvSpPr/>
          <p:nvPr/>
        </p:nvSpPr>
        <p:spPr>
          <a:xfrm>
            <a:off x="581524" y="5729287"/>
            <a:ext cx="5232422" cy="9429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err="1">
                <a:solidFill>
                  <a:srgbClr val="FF0000"/>
                </a:solidFill>
                <a:latin typeface="Times New Roman" panose="02020603050405020304" pitchFamily="18" charset="0"/>
                <a:cs typeface="Times New Roman" panose="02020603050405020304" pitchFamily="18" charset="0"/>
              </a:rPr>
              <a:t>Gom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quần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áo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tặng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bạn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vùng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lũ</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2" name="Rectangle: Rounded Corners 11"/>
          <p:cNvSpPr/>
          <p:nvPr/>
        </p:nvSpPr>
        <p:spPr>
          <a:xfrm>
            <a:off x="6096000" y="5777173"/>
            <a:ext cx="5232422" cy="9429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err="1">
                <a:solidFill>
                  <a:srgbClr val="FF0000"/>
                </a:solidFill>
                <a:latin typeface="Times New Roman" panose="02020603050405020304" pitchFamily="18" charset="0"/>
                <a:cs typeface="Times New Roman" panose="02020603050405020304" pitchFamily="18" charset="0"/>
              </a:rPr>
              <a:t>Tặng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sách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vở</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bạn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có</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hoàn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cảnh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khó</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khăn</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46244" y="1582267"/>
            <a:ext cx="10299511" cy="3901196"/>
          </a:xfrm>
          <a:prstGeom prst="rect">
            <a:avLst/>
          </a:prstGeom>
        </p:spPr>
        <p:txBody>
          <a:bodyPr wrap="square">
            <a:spAutoFit/>
          </a:bodyPr>
          <a:lstStyle/>
          <a:p>
            <a:pPr algn="just">
              <a:lnSpc>
                <a:spcPct val="150000"/>
              </a:lnSpc>
              <a:spcAft>
                <a:spcPts val="1000"/>
              </a:spcAft>
            </a:pPr>
            <a:r>
              <a:rPr lang="en-US" sz="2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Xung quanh chúng ta có rất nhiều bạn nhỏ đang gặp khó khăn. Có những bạn sống trong cành nghèo khó, có những bạn không may bị mắc bệnh hiểm nghèo, bị khuyết tật, có những bạn sống ở vùng thường xuyên bị thiên tai. Là những người may mắn hơn, chúng ta cấn biết chia sẻ yêu thương và giúp đỡ các bạn đề các bạn ấy có thể vượt qua được khó khăn.</a:t>
            </a:r>
            <a:endParaRPr lang="en-US" sz="2000" b="1"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pageCurlDouble"/>
      </p:transition>
    </mc:Choice>
    <mc:Fallback>
      <p:transition spd="slow" advTm="3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1"/>
          <a:stretch>
            <a:fillRect/>
          </a:stretch>
        </p:blipFill>
        <p:spPr>
          <a:xfrm>
            <a:off x="214997" y="180016"/>
            <a:ext cx="837560" cy="1149417"/>
          </a:xfrm>
          <a:prstGeom prst="rect">
            <a:avLst/>
          </a:prstGeom>
        </p:spPr>
      </p:pic>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53617" y="339525"/>
            <a:ext cx="1470159" cy="1363217"/>
          </a:xfrm>
          <a:prstGeom prst="rect">
            <a:avLst/>
          </a:prstGeom>
        </p:spPr>
      </p:pic>
      <p:pic>
        <p:nvPicPr>
          <p:cNvPr id="16"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9920" y="805945"/>
            <a:ext cx="6065627" cy="835623"/>
          </a:xfrm>
          <a:prstGeom prst="rect">
            <a:avLst/>
          </a:prstGeom>
        </p:spPr>
      </p:pic>
      <p:pic>
        <p:nvPicPr>
          <p:cNvPr id="12" name="Picture 2" descr="F:\1-原创素材\1_mm1102\PPT\PPT_014\materaials\pageimg_g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8394" y="151036"/>
            <a:ext cx="10578866" cy="66132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114692" y="2417802"/>
            <a:ext cx="7011825"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SimSun" panose="02010600030101010101" pitchFamily="2" charset="-122"/>
                <a:cs typeface="Times New Roman" panose="02020603050405020304" pitchFamily="18" charset="0"/>
              </a:rPr>
              <a:t>LUYỆN</a:t>
            </a:r>
            <a:r>
              <a:rPr kumimoji="0" lang="en-US" sz="4800" b="1" i="0" u="none" strike="noStrike" kern="1200" cap="none" spc="0" normalizeH="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SimSun" panose="02010600030101010101" pitchFamily="2" charset="-122"/>
                <a:cs typeface="Times New Roman" panose="02020603050405020304" pitchFamily="18" charset="0"/>
              </a:rPr>
              <a:t> TẬP</a:t>
            </a:r>
            <a:endParaRPr kumimoji="0" lang="en-US" sz="48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Tree>
  </p:cSld>
  <p:clrMapOvr>
    <a:masterClrMapping/>
  </p:clrMapOvr>
  <p:transition advTm="4649">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2.5E-6 -2.96296E-6 L 2.5E-6 -0.07222 " pathEditMode="relative" rAng="0" ptsTypes="AA">
                                      <p:cBhvr>
                                        <p:cTn id="6" dur="250" accel="50000" decel="50000" autoRev="1" fill="hold">
                                          <p:stCondLst>
                                            <p:cond delay="0"/>
                                          </p:stCondLst>
                                        </p:cTn>
                                        <p:tgtEl>
                                          <p:spTgt spid="9"/>
                                        </p:tgtEl>
                                        <p:attrNameLst>
                                          <p:attrName>ppt_x</p:attrName>
                                          <p:attrName>ppt_y</p:attrName>
                                        </p:attrNameLst>
                                      </p:cBhvr>
                                      <p:rCtr x="0" y="-3611"/>
                                    </p:animMotion>
                                    <p:animRot by="1500000">
                                      <p:cBhvr>
                                        <p:cTn id="7" dur="125" fill="hold">
                                          <p:stCondLst>
                                            <p:cond delay="0"/>
                                          </p:stCondLst>
                                        </p:cTn>
                                        <p:tgtEl>
                                          <p:spTgt spid="9"/>
                                        </p:tgtEl>
                                        <p:attrNameLst>
                                          <p:attrName>r</p:attrName>
                                        </p:attrNameLst>
                                      </p:cBhvr>
                                    </p:animRot>
                                    <p:animRot by="-1500000">
                                      <p:cBhvr>
                                        <p:cTn id="8" dur="125" fill="hold">
                                          <p:stCondLst>
                                            <p:cond delay="125"/>
                                          </p:stCondLst>
                                        </p:cTn>
                                        <p:tgtEl>
                                          <p:spTgt spid="9"/>
                                        </p:tgtEl>
                                        <p:attrNameLst>
                                          <p:attrName>r</p:attrName>
                                        </p:attrNameLst>
                                      </p:cBhvr>
                                    </p:animRot>
                                    <p:animRot by="-1500000">
                                      <p:cBhvr>
                                        <p:cTn id="9" dur="125" fill="hold">
                                          <p:stCondLst>
                                            <p:cond delay="250"/>
                                          </p:stCondLst>
                                        </p:cTn>
                                        <p:tgtEl>
                                          <p:spTgt spid="9"/>
                                        </p:tgtEl>
                                        <p:attrNameLst>
                                          <p:attrName>r</p:attrName>
                                        </p:attrNameLst>
                                      </p:cBhvr>
                                    </p:animRot>
                                    <p:animRot by="1500000">
                                      <p:cBhvr>
                                        <p:cTn id="10" dur="125" fill="hold">
                                          <p:stCondLst>
                                            <p:cond delay="375"/>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卡通背景天空漫画云"/>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881" y="10348"/>
            <a:ext cx="12188238" cy="6847653"/>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63375" y="3561151"/>
            <a:ext cx="2630139" cy="3296849"/>
          </a:xfrm>
          <a:prstGeom prst="rect">
            <a:avLst/>
          </a:prstGeom>
        </p:spPr>
      </p:pic>
      <p:pic>
        <p:nvPicPr>
          <p:cNvPr id="69"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03" y="5060678"/>
            <a:ext cx="12188116" cy="210179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9" name="图片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9926" y="4793658"/>
            <a:ext cx="2879431" cy="1608863"/>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4986" y="3908906"/>
            <a:ext cx="1247754" cy="1922597"/>
          </a:xfrm>
          <a:prstGeom prst="rect">
            <a:avLst/>
          </a:prstGeom>
        </p:spPr>
      </p:pic>
      <p:sp>
        <p:nvSpPr>
          <p:cNvPr id="41" name="矩形 40"/>
          <p:cNvSpPr/>
          <p:nvPr/>
        </p:nvSpPr>
        <p:spPr>
          <a:xfrm>
            <a:off x="1488910" y="549569"/>
            <a:ext cx="2687469" cy="1055791"/>
          </a:xfrm>
          <a:prstGeom prst="rect">
            <a:avLst/>
          </a:prstGeom>
          <a:solidFill>
            <a:srgbClr val="E5F3FE"/>
          </a:solidFill>
          <a:ln>
            <a:solidFill>
              <a:srgbClr val="E5F3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latin typeface="Calibri" panose="020F0502020204030204"/>
              <a:ea typeface="SimSun" panose="02010600030101010101" pitchFamily="2" charset="-122"/>
            </a:endParaRPr>
          </a:p>
        </p:txBody>
      </p:sp>
      <p:sp>
        <p:nvSpPr>
          <p:cNvPr id="44" name="矩形 43"/>
          <p:cNvSpPr/>
          <p:nvPr/>
        </p:nvSpPr>
        <p:spPr>
          <a:xfrm>
            <a:off x="913024" y="837512"/>
            <a:ext cx="2783450" cy="1439716"/>
          </a:xfrm>
          <a:prstGeom prst="rect">
            <a:avLst/>
          </a:prstGeom>
          <a:solidFill>
            <a:srgbClr val="E5F3FE"/>
          </a:solidFill>
          <a:ln>
            <a:solidFill>
              <a:srgbClr val="E5F3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latin typeface="Calibri" panose="020F0502020204030204"/>
              <a:ea typeface="SimSun" panose="02010600030101010101" pitchFamily="2" charset="-122"/>
            </a:endParaRPr>
          </a:p>
        </p:txBody>
      </p:sp>
      <p:pic>
        <p:nvPicPr>
          <p:cNvPr id="3"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4334" y="1029474"/>
            <a:ext cx="8065827" cy="3263355"/>
          </a:xfrm>
          <a:prstGeom prst="rect">
            <a:avLst/>
          </a:prstGeom>
        </p:spPr>
      </p:pic>
      <p:sp>
        <p:nvSpPr>
          <p:cNvPr id="28" name="TextBox 37"/>
          <p:cNvSpPr txBox="1"/>
          <p:nvPr/>
        </p:nvSpPr>
        <p:spPr>
          <a:xfrm>
            <a:off x="1527089" y="3141057"/>
            <a:ext cx="9022217" cy="1014730"/>
          </a:xfrm>
          <a:prstGeom prst="rect">
            <a:avLst/>
          </a:prstGeom>
          <a:noFill/>
        </p:spPr>
        <p:txBody>
          <a:bodyPr wrap="square" rtlCol="0">
            <a:spAutoFit/>
          </a:bodyPr>
          <a:lstStyle/>
          <a:p>
            <a:pPr algn="ctr" defTabSz="1218565"/>
            <a:r>
              <a:rPr lang="en-US" altLang="zh-CN" sz="6000" spc="-400" dirty="0">
                <a:solidFill>
                  <a:srgbClr val="FF0000"/>
                </a:solidFill>
                <a:latin typeface="Times New Roman" panose="02020603050405020304" pitchFamily="18" charset="0"/>
                <a:ea typeface="【苹果】迟暮朝朝醉晚灯" panose="02000500000000000000"/>
                <a:cs typeface="Times New Roman" panose="02020603050405020304" pitchFamily="18" charset="0"/>
                <a:sym typeface="+mn-lt"/>
              </a:rPr>
              <a:t>CHIA SẺ YÊU THƯƠNG</a:t>
            </a:r>
            <a:endParaRPr lang="zh-CN" altLang="en-US" sz="6000" spc="-400" dirty="0">
              <a:solidFill>
                <a:srgbClr val="FF0000"/>
              </a:solidFill>
              <a:latin typeface="Times New Roman" panose="02020603050405020304" pitchFamily="18" charset="0"/>
              <a:ea typeface="【苹果】迟暮朝朝醉晚灯" panose="02000500000000000000"/>
              <a:cs typeface="Times New Roman" panose="02020603050405020304" pitchFamily="18" charset="0"/>
              <a:sym typeface="+mn-lt"/>
            </a:endParaRPr>
          </a:p>
        </p:txBody>
      </p:sp>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7138" y="357607"/>
            <a:ext cx="2042825" cy="1919621"/>
          </a:xfrm>
          <a:prstGeom prst="rect">
            <a:avLst/>
          </a:prstGeom>
        </p:spPr>
      </p:pic>
      <p:pic>
        <p:nvPicPr>
          <p:cNvPr id="37" name="图片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209475" flipH="1">
            <a:off x="8233127" y="4457405"/>
            <a:ext cx="529133" cy="9019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6000" fill="hold" nodeType="afterEffect" p14:presetBounceEnd="44000">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14:bounceEnd="44000">
                                          <p:cBhvr additive="base">
                                            <p:cTn id="7" dur="500" fill="hold"/>
                                            <p:tgtEl>
                                              <p:spTgt spid="69"/>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6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accel="40000" fill="hold" nodeType="afterEffect" p14:presetBounceEnd="54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54000">
                                          <p:cBhvr additive="base">
                                            <p:cTn id="12" dur="500" fill="hold"/>
                                            <p:tgtEl>
                                              <p:spTgt spid="14"/>
                                            </p:tgtEl>
                                            <p:attrNameLst>
                                              <p:attrName>ppt_x</p:attrName>
                                            </p:attrNameLst>
                                          </p:cBhvr>
                                          <p:tavLst>
                                            <p:tav tm="0">
                                              <p:val>
                                                <p:strVal val="#ppt_x"/>
                                              </p:val>
                                            </p:tav>
                                            <p:tav tm="100000">
                                              <p:val>
                                                <p:strVal val="#ppt_x"/>
                                              </p:val>
                                            </p:tav>
                                          </p:tavLst>
                                        </p:anim>
                                        <p:anim calcmode="lin" valueType="num" p14:bounceEnd="54000">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1" accel="70000" fill="hold" nodeType="afterEffect" p14:presetBounceEnd="56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56000">
                                          <p:cBhvr additive="base">
                                            <p:cTn id="17" dur="500" fill="hold"/>
                                            <p:tgtEl>
                                              <p:spTgt spid="3"/>
                                            </p:tgtEl>
                                            <p:attrNameLst>
                                              <p:attrName>ppt_x</p:attrName>
                                            </p:attrNameLst>
                                          </p:cBhvr>
                                          <p:tavLst>
                                            <p:tav tm="0">
                                              <p:val>
                                                <p:strVal val="#ppt_x"/>
                                              </p:val>
                                            </p:tav>
                                            <p:tav tm="100000">
                                              <p:val>
                                                <p:strVal val="#ppt_x"/>
                                              </p:val>
                                            </p:tav>
                                          </p:tavLst>
                                        </p:anim>
                                        <p:anim calcmode="lin" valueType="num" p14:bounceEnd="56000">
                                          <p:cBhvr additive="base">
                                            <p:cTn id="18" dur="500" fill="hold"/>
                                            <p:tgtEl>
                                              <p:spTgt spid="3"/>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8" accel="80000" fill="hold" grpId="0" nodeType="afterEffect" p14:presetBounceEnd="44000">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14:bounceEnd="44000">
                                          <p:cBhvr additive="base">
                                            <p:cTn id="22" dur="500" fill="hold"/>
                                            <p:tgtEl>
                                              <p:spTgt spid="28"/>
                                            </p:tgtEl>
                                            <p:attrNameLst>
                                              <p:attrName>ppt_x</p:attrName>
                                            </p:attrNameLst>
                                          </p:cBhvr>
                                          <p:tavLst>
                                            <p:tav tm="0">
                                              <p:val>
                                                <p:strVal val="0-#ppt_w/2"/>
                                              </p:val>
                                            </p:tav>
                                            <p:tav tm="100000">
                                              <p:val>
                                                <p:strVal val="#ppt_x"/>
                                              </p:val>
                                            </p:tav>
                                          </p:tavLst>
                                        </p:anim>
                                        <p:anim calcmode="lin" valueType="num" p14:bounceEnd="44000">
                                          <p:cBhvr additive="base">
                                            <p:cTn id="23" dur="500" fill="hold"/>
                                            <p:tgtEl>
                                              <p:spTgt spid="28"/>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9" accel="46000" fill="hold" nodeType="afterEffect" p14:presetBounceEnd="56000">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14:bounceEnd="56000">
                                          <p:cBhvr additive="base">
                                            <p:cTn id="27" dur="2000" fill="hold"/>
                                            <p:tgtEl>
                                              <p:spTgt spid="40"/>
                                            </p:tgtEl>
                                            <p:attrNameLst>
                                              <p:attrName>ppt_x</p:attrName>
                                            </p:attrNameLst>
                                          </p:cBhvr>
                                          <p:tavLst>
                                            <p:tav tm="0">
                                              <p:val>
                                                <p:strVal val="0-#ppt_w/2"/>
                                              </p:val>
                                            </p:tav>
                                            <p:tav tm="100000">
                                              <p:val>
                                                <p:strVal val="#ppt_x"/>
                                              </p:val>
                                            </p:tav>
                                          </p:tavLst>
                                        </p:anim>
                                        <p:anim calcmode="lin" valueType="num" p14:bounceEnd="56000">
                                          <p:cBhvr additive="base">
                                            <p:cTn id="28" dur="2000" fill="hold"/>
                                            <p:tgtEl>
                                              <p:spTgt spid="40"/>
                                            </p:tgtEl>
                                            <p:attrNameLst>
                                              <p:attrName>ppt_y</p:attrName>
                                            </p:attrNameLst>
                                          </p:cBhvr>
                                          <p:tavLst>
                                            <p:tav tm="0">
                                              <p:val>
                                                <p:strVal val="0-#ppt_h/2"/>
                                              </p:val>
                                            </p:tav>
                                            <p:tav tm="100000">
                                              <p:val>
                                                <p:strVal val="#ppt_y"/>
                                              </p:val>
                                            </p:tav>
                                          </p:tavLst>
                                        </p:anim>
                                      </p:childTnLst>
                                    </p:cTn>
                                  </p:par>
                                </p:childTnLst>
                              </p:cTn>
                            </p:par>
                            <p:par>
                              <p:cTn id="29" fill="hold">
                                <p:stCondLst>
                                  <p:cond delay="4000"/>
                                </p:stCondLst>
                                <p:childTnLst>
                                  <p:par>
                                    <p:cTn id="30" presetID="2" presetClass="entr" presetSubtype="2" accel="46000" fill="hold" nodeType="afterEffect" p14:presetBounceEnd="30000">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14:bounceEnd="30000">
                                          <p:cBhvr additive="base">
                                            <p:cTn id="32" dur="1500" fill="hold"/>
                                            <p:tgtEl>
                                              <p:spTgt spid="39"/>
                                            </p:tgtEl>
                                            <p:attrNameLst>
                                              <p:attrName>ppt_x</p:attrName>
                                            </p:attrNameLst>
                                          </p:cBhvr>
                                          <p:tavLst>
                                            <p:tav tm="0">
                                              <p:val>
                                                <p:strVal val="1+#ppt_w/2"/>
                                              </p:val>
                                            </p:tav>
                                            <p:tav tm="100000">
                                              <p:val>
                                                <p:strVal val="#ppt_x"/>
                                              </p:val>
                                            </p:tav>
                                          </p:tavLst>
                                        </p:anim>
                                        <p:anim calcmode="lin" valueType="num" p14:bounceEnd="30000">
                                          <p:cBhvr additive="base">
                                            <p:cTn id="33" dur="1500" fill="hold"/>
                                            <p:tgtEl>
                                              <p:spTgt spid="39"/>
                                            </p:tgtEl>
                                            <p:attrNameLst>
                                              <p:attrName>ppt_y</p:attrName>
                                            </p:attrNameLst>
                                          </p:cBhvr>
                                          <p:tavLst>
                                            <p:tav tm="0">
                                              <p:val>
                                                <p:strVal val="#ppt_y"/>
                                              </p:val>
                                            </p:tav>
                                            <p:tav tm="100000">
                                              <p:val>
                                                <p:strVal val="#ppt_y"/>
                                              </p:val>
                                            </p:tav>
                                          </p:tavLst>
                                        </p:anim>
                                      </p:childTnLst>
                                    </p:cTn>
                                  </p:par>
                                </p:childTnLst>
                              </p:cTn>
                            </p:par>
                            <p:par>
                              <p:cTn id="34" fill="hold">
                                <p:stCondLst>
                                  <p:cond delay="5500"/>
                                </p:stCondLst>
                                <p:childTnLst>
                                  <p:par>
                                    <p:cTn id="35" presetID="42" presetClass="entr" presetSubtype="0" fill="hold" nodeType="after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1000"/>
                                            <p:tgtEl>
                                              <p:spTgt spid="37"/>
                                            </p:tgtEl>
                                          </p:cBhvr>
                                        </p:animEffect>
                                        <p:anim calcmode="lin" valueType="num">
                                          <p:cBhvr>
                                            <p:cTn id="38" dur="1000" fill="hold"/>
                                            <p:tgtEl>
                                              <p:spTgt spid="37"/>
                                            </p:tgtEl>
                                            <p:attrNameLst>
                                              <p:attrName>ppt_x</p:attrName>
                                            </p:attrNameLst>
                                          </p:cBhvr>
                                          <p:tavLst>
                                            <p:tav tm="0">
                                              <p:val>
                                                <p:strVal val="#ppt_x"/>
                                              </p:val>
                                            </p:tav>
                                            <p:tav tm="100000">
                                              <p:val>
                                                <p:strVal val="#ppt_x"/>
                                              </p:val>
                                            </p:tav>
                                          </p:tavLst>
                                        </p:anim>
                                        <p:anim calcmode="lin" valueType="num">
                                          <p:cBhvr>
                                            <p:cTn id="39" dur="1000" fill="hold"/>
                                            <p:tgtEl>
                                              <p:spTgt spid="37"/>
                                            </p:tgtEl>
                                            <p:attrNameLst>
                                              <p:attrName>ppt_y</p:attrName>
                                            </p:attrNameLst>
                                          </p:cBhvr>
                                          <p:tavLst>
                                            <p:tav tm="0">
                                              <p:val>
                                                <p:strVal val="#ppt_y+.1"/>
                                              </p:val>
                                            </p:tav>
                                            <p:tav tm="100000">
                                              <p:val>
                                                <p:strVal val="#ppt_y"/>
                                              </p:val>
                                            </p:tav>
                                          </p:tavLst>
                                        </p:anim>
                                      </p:childTnLst>
                                    </p:cTn>
                                  </p:par>
                                </p:childTnLst>
                              </p:cTn>
                            </p:par>
                            <p:par>
                              <p:cTn id="40" fill="hold">
                                <p:stCondLst>
                                  <p:cond delay="6500"/>
                                </p:stCondLst>
                                <p:childTnLst>
                                  <p:par>
                                    <p:cTn id="41" presetID="42" presetClass="entr" presetSubtype="0"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6000"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additive="base">
                                            <p:cTn id="7" dur="500" fill="hold"/>
                                            <p:tgtEl>
                                              <p:spTgt spid="69"/>
                                            </p:tgtEl>
                                            <p:attrNameLst>
                                              <p:attrName>ppt_x</p:attrName>
                                            </p:attrNameLst>
                                          </p:cBhvr>
                                          <p:tavLst>
                                            <p:tav tm="0">
                                              <p:val>
                                                <p:strVal val="#ppt_x"/>
                                              </p:val>
                                            </p:tav>
                                            <p:tav tm="100000">
                                              <p:val>
                                                <p:strVal val="#ppt_x"/>
                                              </p:val>
                                            </p:tav>
                                          </p:tavLst>
                                        </p:anim>
                                        <p:anim calcmode="lin" valueType="num">
                                          <p:cBhvr additive="base">
                                            <p:cTn id="8" dur="500" fill="hold"/>
                                            <p:tgtEl>
                                              <p:spTgt spid="6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accel="4000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1" accel="7000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8" accel="8000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0-#ppt_w/2"/>
                                              </p:val>
                                            </p:tav>
                                            <p:tav tm="100000">
                                              <p:val>
                                                <p:strVal val="#ppt_x"/>
                                              </p:val>
                                            </p:tav>
                                          </p:tavLst>
                                        </p:anim>
                                        <p:anim calcmode="lin" valueType="num">
                                          <p:cBhvr additive="base">
                                            <p:cTn id="23" dur="500" fill="hold"/>
                                            <p:tgtEl>
                                              <p:spTgt spid="28"/>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9" accel="46000" fill="hold" nodeType="after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additive="base">
                                            <p:cTn id="27" dur="2000" fill="hold"/>
                                            <p:tgtEl>
                                              <p:spTgt spid="40"/>
                                            </p:tgtEl>
                                            <p:attrNameLst>
                                              <p:attrName>ppt_x</p:attrName>
                                            </p:attrNameLst>
                                          </p:cBhvr>
                                          <p:tavLst>
                                            <p:tav tm="0">
                                              <p:val>
                                                <p:strVal val="0-#ppt_w/2"/>
                                              </p:val>
                                            </p:tav>
                                            <p:tav tm="100000">
                                              <p:val>
                                                <p:strVal val="#ppt_x"/>
                                              </p:val>
                                            </p:tav>
                                          </p:tavLst>
                                        </p:anim>
                                        <p:anim calcmode="lin" valueType="num">
                                          <p:cBhvr additive="base">
                                            <p:cTn id="28" dur="2000" fill="hold"/>
                                            <p:tgtEl>
                                              <p:spTgt spid="40"/>
                                            </p:tgtEl>
                                            <p:attrNameLst>
                                              <p:attrName>ppt_y</p:attrName>
                                            </p:attrNameLst>
                                          </p:cBhvr>
                                          <p:tavLst>
                                            <p:tav tm="0">
                                              <p:val>
                                                <p:strVal val="0-#ppt_h/2"/>
                                              </p:val>
                                            </p:tav>
                                            <p:tav tm="100000">
                                              <p:val>
                                                <p:strVal val="#ppt_y"/>
                                              </p:val>
                                            </p:tav>
                                          </p:tavLst>
                                        </p:anim>
                                      </p:childTnLst>
                                    </p:cTn>
                                  </p:par>
                                </p:childTnLst>
                              </p:cTn>
                            </p:par>
                            <p:par>
                              <p:cTn id="29" fill="hold">
                                <p:stCondLst>
                                  <p:cond delay="4000"/>
                                </p:stCondLst>
                                <p:childTnLst>
                                  <p:par>
                                    <p:cTn id="30" presetID="2" presetClass="entr" presetSubtype="2" accel="46000" fill="hold" nodeType="after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additive="base">
                                            <p:cTn id="32" dur="1500" fill="hold"/>
                                            <p:tgtEl>
                                              <p:spTgt spid="39"/>
                                            </p:tgtEl>
                                            <p:attrNameLst>
                                              <p:attrName>ppt_x</p:attrName>
                                            </p:attrNameLst>
                                          </p:cBhvr>
                                          <p:tavLst>
                                            <p:tav tm="0">
                                              <p:val>
                                                <p:strVal val="1+#ppt_w/2"/>
                                              </p:val>
                                            </p:tav>
                                            <p:tav tm="100000">
                                              <p:val>
                                                <p:strVal val="#ppt_x"/>
                                              </p:val>
                                            </p:tav>
                                          </p:tavLst>
                                        </p:anim>
                                        <p:anim calcmode="lin" valueType="num">
                                          <p:cBhvr additive="base">
                                            <p:cTn id="33" dur="1500" fill="hold"/>
                                            <p:tgtEl>
                                              <p:spTgt spid="39"/>
                                            </p:tgtEl>
                                            <p:attrNameLst>
                                              <p:attrName>ppt_y</p:attrName>
                                            </p:attrNameLst>
                                          </p:cBhvr>
                                          <p:tavLst>
                                            <p:tav tm="0">
                                              <p:val>
                                                <p:strVal val="#ppt_y"/>
                                              </p:val>
                                            </p:tav>
                                            <p:tav tm="100000">
                                              <p:val>
                                                <p:strVal val="#ppt_y"/>
                                              </p:val>
                                            </p:tav>
                                          </p:tavLst>
                                        </p:anim>
                                      </p:childTnLst>
                                    </p:cTn>
                                  </p:par>
                                </p:childTnLst>
                              </p:cTn>
                            </p:par>
                            <p:par>
                              <p:cTn id="34" fill="hold">
                                <p:stCondLst>
                                  <p:cond delay="5500"/>
                                </p:stCondLst>
                                <p:childTnLst>
                                  <p:par>
                                    <p:cTn id="35" presetID="42" presetClass="entr" presetSubtype="0" fill="hold" nodeType="after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1000"/>
                                            <p:tgtEl>
                                              <p:spTgt spid="37"/>
                                            </p:tgtEl>
                                          </p:cBhvr>
                                        </p:animEffect>
                                        <p:anim calcmode="lin" valueType="num">
                                          <p:cBhvr>
                                            <p:cTn id="38" dur="1000" fill="hold"/>
                                            <p:tgtEl>
                                              <p:spTgt spid="37"/>
                                            </p:tgtEl>
                                            <p:attrNameLst>
                                              <p:attrName>ppt_x</p:attrName>
                                            </p:attrNameLst>
                                          </p:cBhvr>
                                          <p:tavLst>
                                            <p:tav tm="0">
                                              <p:val>
                                                <p:strVal val="#ppt_x"/>
                                              </p:val>
                                            </p:tav>
                                            <p:tav tm="100000">
                                              <p:val>
                                                <p:strVal val="#ppt_x"/>
                                              </p:val>
                                            </p:tav>
                                          </p:tavLst>
                                        </p:anim>
                                        <p:anim calcmode="lin" valueType="num">
                                          <p:cBhvr>
                                            <p:cTn id="39" dur="1000" fill="hold"/>
                                            <p:tgtEl>
                                              <p:spTgt spid="37"/>
                                            </p:tgtEl>
                                            <p:attrNameLst>
                                              <p:attrName>ppt_y</p:attrName>
                                            </p:attrNameLst>
                                          </p:cBhvr>
                                          <p:tavLst>
                                            <p:tav tm="0">
                                              <p:val>
                                                <p:strVal val="#ppt_y+.1"/>
                                              </p:val>
                                            </p:tav>
                                            <p:tav tm="100000">
                                              <p:val>
                                                <p:strVal val="#ppt_y"/>
                                              </p:val>
                                            </p:tav>
                                          </p:tavLst>
                                        </p:anim>
                                      </p:childTnLst>
                                    </p:cTn>
                                  </p:par>
                                </p:childTnLst>
                              </p:cTn>
                            </p:par>
                            <p:par>
                              <p:cTn id="40" fill="hold">
                                <p:stCondLst>
                                  <p:cond delay="6500"/>
                                </p:stCondLst>
                                <p:childTnLst>
                                  <p:par>
                                    <p:cTn id="41" presetID="42" presetClass="entr" presetSubtype="0"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t="-9000" b="-9000"/>
          </a:stretch>
        </a:blipFill>
        <a:effectLst/>
      </p:bgPr>
    </p:bg>
    <p:spTree>
      <p:nvGrpSpPr>
        <p:cNvPr id="1" name=""/>
        <p:cNvGrpSpPr/>
        <p:nvPr/>
      </p:nvGrpSpPr>
      <p:grpSpPr>
        <a:xfrm>
          <a:off x="0" y="0"/>
          <a:ext cx="0" cy="0"/>
          <a:chOff x="0" y="0"/>
          <a:chExt cx="0" cy="0"/>
        </a:xfrm>
      </p:grpSpPr>
      <p:sp>
        <p:nvSpPr>
          <p:cNvPr id="7" name="文本框 6"/>
          <p:cNvSpPr txBox="1"/>
          <p:nvPr/>
        </p:nvSpPr>
        <p:spPr>
          <a:xfrm>
            <a:off x="2565779" y="3595850"/>
            <a:ext cx="7820167" cy="1199046"/>
          </a:xfrm>
          <a:prstGeom prst="rect">
            <a:avLst/>
          </a:prstGeom>
          <a:noFill/>
        </p:spPr>
        <p:txBody>
          <a:bodyPr wrap="square" rtlCol="0">
            <a:spAutoFit/>
          </a:bodyPr>
          <a:lstStyle/>
          <a:p>
            <a:pPr marL="0" marR="0" lvl="0" indent="0" algn="ctr" defTabSz="914400" rtl="0" eaLnBrk="1" fontAlgn="auto" latinLnBrk="0" hangingPunct="1">
              <a:lnSpc>
                <a:spcPct val="120000"/>
              </a:lnSpc>
              <a:spcBef>
                <a:spcPct val="0"/>
              </a:spcBef>
              <a:spcAft>
                <a:spcPts val="0"/>
              </a:spcAft>
              <a:buClrTx/>
              <a:buSzTx/>
              <a:buFontTx/>
              <a:buNone/>
              <a:defRPr/>
            </a:pPr>
            <a:r>
              <a:rPr kumimoji="0" lang="en-US" altLang="zh-CN" sz="6600" b="1" i="0" u="none" strike="noStrike" kern="1200" cap="none" spc="0" normalizeH="0" baseline="0" noProof="0" dirty="0">
                <a:ln>
                  <a:noFill/>
                </a:ln>
                <a:solidFill>
                  <a:srgbClr val="FF0000"/>
                </a:solidFill>
                <a:effectLst/>
                <a:uLnTx/>
                <a:uFillTx/>
                <a:latin typeface="Arial" panose="020B0604020202020204"/>
                <a:ea typeface="SimSun" panose="02010600030101010101" pitchFamily="2" charset="-122"/>
                <a:cs typeface="+mn-ea"/>
                <a:sym typeface="+mn-lt"/>
              </a:rPr>
              <a:t>HOẠT ĐỘNG 1</a:t>
            </a:r>
            <a:endParaRPr kumimoji="0" lang="zh-CN" altLang="en-US" sz="6600" b="1" i="0" u="none" strike="noStrike" kern="1200" cap="none" spc="0" normalizeH="0" baseline="0" noProof="0" dirty="0">
              <a:ln>
                <a:noFill/>
              </a:ln>
              <a:solidFill>
                <a:srgbClr val="FF0000"/>
              </a:solidFill>
              <a:effectLst/>
              <a:uLnTx/>
              <a:uFillTx/>
              <a:latin typeface="Arial" panose="020B0604020202020204"/>
              <a:ea typeface="SimSun" panose="02010600030101010101" pitchFamily="2" charset="-122"/>
              <a:cs typeface="+mn-ea"/>
              <a:sym typeface="+mn-lt"/>
            </a:endParaRPr>
          </a:p>
        </p:txBody>
      </p:sp>
      <p:pic>
        <p:nvPicPr>
          <p:cNvPr id="3" name="图片 1"/>
          <p:cNvPicPr>
            <a:picLocks noChangeAspect="1"/>
          </p:cNvPicPr>
          <p:nvPr/>
        </p:nvPicPr>
        <p:blipFill>
          <a:blip r:embed="rId2"/>
          <a:stretch>
            <a:fillRect/>
          </a:stretch>
        </p:blipFill>
        <p:spPr>
          <a:xfrm>
            <a:off x="2113339" y="3429000"/>
            <a:ext cx="2509438" cy="2856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6672262"/>
            <a:ext cx="12192000" cy="185738"/>
          </a:xfrm>
          <a:prstGeom prst="rect">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5" name="Rectangle 24"/>
          <p:cNvSpPr/>
          <p:nvPr/>
        </p:nvSpPr>
        <p:spPr>
          <a:xfrm>
            <a:off x="1762613" y="80228"/>
            <a:ext cx="9482501" cy="1077218"/>
          </a:xfrm>
          <a:prstGeom prst="rect">
            <a:avLst/>
          </a:prstGeom>
          <a:solidFill>
            <a:srgbClr val="FFFF00"/>
          </a:solidFill>
          <a:ln w="28575">
            <a:solidFill>
              <a:srgbClr val="FF0000"/>
            </a:solidFill>
            <a:prstDash val="dash"/>
          </a:ln>
        </p:spPr>
        <p:txBody>
          <a:bodyPr wrap="square">
            <a:spAutoFit/>
          </a:bodyPr>
          <a:lstStyle/>
          <a:p>
            <a:pPr lvl="0" algn="ctr">
              <a:defRPr/>
            </a:pPr>
            <a:r>
              <a:rPr lang="en-US" sz="3200" b="1" dirty="0">
                <a:solidFill>
                  <a:prstClr val="black"/>
                </a:solidFill>
                <a:latin typeface="Times New Roman" panose="02020603050405020304" pitchFamily="18" charset="0"/>
                <a:cs typeface="Times New Roman" panose="02020603050405020304" pitchFamily="18" charset="0"/>
              </a:rPr>
              <a:t>1. </a:t>
            </a:r>
            <a:r>
              <a:rPr lang="en-US" sz="3200" b="1" dirty="0" err="1">
                <a:solidFill>
                  <a:prstClr val="black"/>
                </a:solidFill>
                <a:latin typeface="Times New Roman" panose="02020603050405020304" pitchFamily="18" charset="0"/>
                <a:cs typeface="Times New Roman" panose="02020603050405020304" pitchFamily="18" charset="0"/>
              </a:rPr>
              <a:t>Em</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đồng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tình</a:t>
            </a:r>
            <a:r>
              <a:rPr lang="en-US" sz="3200" b="1" dirty="0">
                <a:solidFill>
                  <a:prstClr val="black"/>
                </a:solidFill>
                <a:latin typeface="Times New Roman" panose="02020603050405020304" pitchFamily="18" charset="0"/>
                <a:cs typeface="Times New Roman" panose="02020603050405020304" pitchFamily="18" charset="0"/>
              </a:rPr>
              <a:t> hay </a:t>
            </a:r>
            <a:r>
              <a:rPr lang="en-US" sz="3200" b="1" dirty="0" err="1">
                <a:solidFill>
                  <a:prstClr val="black"/>
                </a:solidFill>
                <a:latin typeface="Times New Roman" panose="02020603050405020304" pitchFamily="18" charset="0"/>
                <a:cs typeface="Times New Roman" panose="02020603050405020304" pitchFamily="18" charset="0"/>
              </a:rPr>
              <a:t>không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đồng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tình</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với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việc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làm</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nào</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của</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các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bạn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trong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tranh</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Vì</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sao</a:t>
            </a:r>
            <a:r>
              <a:rPr lang="en-US" sz="3200" b="1" dirty="0">
                <a:solidFill>
                  <a:prstClr val="black"/>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0605" y="1577950"/>
            <a:ext cx="3754511" cy="2656493"/>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4207" y="2648086"/>
            <a:ext cx="3648250" cy="2656493"/>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2457" y="1269585"/>
            <a:ext cx="3299214" cy="2757003"/>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4833" y="4026588"/>
            <a:ext cx="3067167" cy="273854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6531"/>
            <a:ext cx="12192000" cy="6874531"/>
          </a:xfrm>
          <a:prstGeom prst="rect">
            <a:avLst/>
          </a:prstGeom>
        </p:spPr>
      </p:pic>
      <p:pic>
        <p:nvPicPr>
          <p:cNvPr id="14" name="图片 13"/>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60913" y="-402294"/>
            <a:ext cx="11450292" cy="7133533"/>
          </a:xfrm>
          <a:prstGeom prst="rect">
            <a:avLst/>
          </a:prstGeom>
        </p:spPr>
      </p:pic>
      <p:sp>
        <p:nvSpPr>
          <p:cNvPr id="15" name="TextBox 18"/>
          <p:cNvSpPr txBox="1"/>
          <p:nvPr/>
        </p:nvSpPr>
        <p:spPr>
          <a:xfrm>
            <a:off x="3709967" y="1598554"/>
            <a:ext cx="4552184" cy="1323439"/>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THẢO LUẬN NHÓM</a:t>
            </a:r>
            <a:endParaRPr kumimoji="0" lang="zh-CN" alt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Tree>
  </p:cSld>
  <p:clrMapOvr>
    <a:masterClrMapping/>
  </p:clrMapOvr>
  <p:transition spd="slow" advTm="3000">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6672262"/>
            <a:ext cx="12192000" cy="185738"/>
          </a:xfrm>
          <a:prstGeom prst="rect">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5" name="Rectangle 24"/>
          <p:cNvSpPr/>
          <p:nvPr/>
        </p:nvSpPr>
        <p:spPr>
          <a:xfrm>
            <a:off x="1762613" y="80228"/>
            <a:ext cx="9482501" cy="1077218"/>
          </a:xfrm>
          <a:prstGeom prst="rect">
            <a:avLst/>
          </a:prstGeom>
          <a:solidFill>
            <a:srgbClr val="FFFF00"/>
          </a:solidFill>
          <a:ln w="28575">
            <a:solidFill>
              <a:srgbClr val="FF0000"/>
            </a:solidFill>
            <a:prstDash val="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Em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đồng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hay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không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đồng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với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việc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làm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nào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của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các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bạn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trong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tranh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Vì</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sao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860092" y="1258360"/>
            <a:ext cx="5551276" cy="3927789"/>
          </a:xfrm>
          <a:prstGeom prst="rect">
            <a:avLst/>
          </a:prstGeom>
        </p:spPr>
      </p:pic>
      <p:pic>
        <p:nvPicPr>
          <p:cNvPr id="9" name="Picture 8" descr="Happy and sad face icons Royalty Free Vector Image"/>
          <p:cNvPicPr/>
          <p:nvPr/>
        </p:nvPicPr>
        <p:blipFill rotWithShape="1">
          <a:blip r:embed="rId2" cstate="print">
            <a:extLst>
              <a:ext uri="{BEBA8EAE-BF5A-486C-A8C5-ECC9F3942E4B}">
                <a14:imgProps xmlns:a14="http://schemas.microsoft.com/office/drawing/2010/main">
                  <a14:imgLayer r:embed="rId3">
                    <a14:imgEffect>
                      <a14:backgroundRemoval t="7436" b="74487" l="2000" r="51200"/>
                    </a14:imgEffect>
                    <a14:imgEffect>
                      <a14:brightnessContrast contrast="40000"/>
                    </a14:imgEffect>
                  </a14:imgLayer>
                </a14:imgProps>
              </a:ext>
              <a:ext uri="{28A0092B-C50C-407E-A947-70E740481C1C}">
                <a14:useLocalDpi xmlns:a14="http://schemas.microsoft.com/office/drawing/2010/main" val="0"/>
              </a:ext>
            </a:extLst>
          </a:blip>
          <a:srcRect r="49929" b="25587"/>
          <a:stretch>
            <a:fillRect/>
          </a:stretch>
        </p:blipFill>
        <p:spPr bwMode="auto">
          <a:xfrm>
            <a:off x="1172881" y="1811734"/>
            <a:ext cx="1823721" cy="2103120"/>
          </a:xfrm>
          <a:prstGeom prst="rect">
            <a:avLst/>
          </a:prstGeom>
          <a:noFill/>
          <a:ln>
            <a:noFill/>
          </a:ln>
        </p:spPr>
      </p:pic>
      <p:sp>
        <p:nvSpPr>
          <p:cNvPr id="11" name="Rectangle 10"/>
          <p:cNvSpPr/>
          <p:nvPr/>
        </p:nvSpPr>
        <p:spPr>
          <a:xfrm>
            <a:off x="1585192" y="5329041"/>
            <a:ext cx="9482501" cy="1200329"/>
          </a:xfrm>
          <a:prstGeom prst="rect">
            <a:avLst/>
          </a:prstGeom>
          <a:solidFill>
            <a:schemeClr val="bg1"/>
          </a:solidFill>
          <a:ln w="28575">
            <a:solidFill>
              <a:srgbClr val="FF0000"/>
            </a:solidFill>
            <a:prstDash val="dash"/>
          </a:ln>
        </p:spPr>
        <p:txBody>
          <a:bodyPr wrap="square">
            <a:spAutoFit/>
          </a:bodyPr>
          <a:lstStyle/>
          <a:p>
            <a:pPr lvl="0">
              <a:defRPr/>
            </a:pPr>
            <a:r>
              <a:rPr lang="en-US" sz="2400" b="1" dirty="0">
                <a:solidFill>
                  <a:srgbClr val="7030A0"/>
                </a:solidFill>
                <a:latin typeface="Times New Roman" panose="02020603050405020304" pitchFamily="18" charset="0"/>
                <a:cs typeface="Times New Roman" panose="02020603050405020304" pitchFamily="18" charset="0"/>
              </a:rPr>
              <a:t>	</a:t>
            </a:r>
            <a:r>
              <a:rPr lang="vi-VN" sz="2400" b="1" dirty="0">
                <a:solidFill>
                  <a:srgbClr val="7030A0"/>
                </a:solidFill>
                <a:latin typeface="Times New Roman" panose="02020603050405020304" pitchFamily="18" charset="0"/>
                <a:cs typeface="Times New Roman" panose="02020603050405020304" pitchFamily="18" charset="0"/>
              </a:rPr>
              <a:t>Tranh 1: Các bạn nhỏ nuôi heo đất để giúp bạn vượt khó. Đây là việc làm rất có ý nghĩa để giúp các bạn có hoàn cảnh khó khăn có tiền mua quần áo, sách vở, đồ dùng cần thiết,...</a:t>
            </a:r>
            <a:endPar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6672262"/>
            <a:ext cx="12192000" cy="185738"/>
          </a:xfrm>
          <a:prstGeom prst="rect">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5" name="Rectangle 24"/>
          <p:cNvSpPr/>
          <p:nvPr/>
        </p:nvSpPr>
        <p:spPr>
          <a:xfrm>
            <a:off x="1762613" y="80228"/>
            <a:ext cx="9482501" cy="1077218"/>
          </a:xfrm>
          <a:prstGeom prst="rect">
            <a:avLst/>
          </a:prstGeom>
          <a:solidFill>
            <a:srgbClr val="FFFF00"/>
          </a:solidFill>
          <a:ln w="28575">
            <a:solidFill>
              <a:srgbClr val="FF0000"/>
            </a:solidFill>
            <a:prstDash val="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Em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đồng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hay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không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đồng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với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việc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làm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nào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của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các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bạn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trong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tranh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Vì</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sao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9" name="Picture 8" descr="Happy and sad face icons Royalty Free Vector Image"/>
          <p:cNvPicPr/>
          <p:nvPr/>
        </p:nvPicPr>
        <p:blipFill rotWithShape="1">
          <a:blip r:embed="rId1" cstate="print">
            <a:extLst>
              <a:ext uri="{BEBA8EAE-BF5A-486C-A8C5-ECC9F3942E4B}">
                <a14:imgProps xmlns:a14="http://schemas.microsoft.com/office/drawing/2010/main">
                  <a14:imgLayer r:embed="rId2">
                    <a14:imgEffect>
                      <a14:backgroundRemoval t="7436" b="74487" l="2000" r="51200"/>
                    </a14:imgEffect>
                    <a14:imgEffect>
                      <a14:brightnessContrast contrast="40000"/>
                    </a14:imgEffect>
                  </a14:imgLayer>
                </a14:imgProps>
              </a:ext>
              <a:ext uri="{28A0092B-C50C-407E-A947-70E740481C1C}">
                <a14:useLocalDpi xmlns:a14="http://schemas.microsoft.com/office/drawing/2010/main" val="0"/>
              </a:ext>
            </a:extLst>
          </a:blip>
          <a:srcRect r="49929" b="25587"/>
          <a:stretch>
            <a:fillRect/>
          </a:stretch>
        </p:blipFill>
        <p:spPr bwMode="auto">
          <a:xfrm>
            <a:off x="1172881" y="1811734"/>
            <a:ext cx="1823721" cy="2103120"/>
          </a:xfrm>
          <a:prstGeom prst="rect">
            <a:avLst/>
          </a:prstGeom>
          <a:noFill/>
          <a:ln>
            <a:noFill/>
          </a:ln>
        </p:spPr>
      </p:pic>
      <p:sp>
        <p:nvSpPr>
          <p:cNvPr id="11" name="Rectangle 10"/>
          <p:cNvSpPr/>
          <p:nvPr/>
        </p:nvSpPr>
        <p:spPr>
          <a:xfrm>
            <a:off x="1585192" y="5329041"/>
            <a:ext cx="9482501" cy="1200329"/>
          </a:xfrm>
          <a:prstGeom prst="rect">
            <a:avLst/>
          </a:prstGeom>
          <a:solidFill>
            <a:schemeClr val="bg1"/>
          </a:solidFill>
          <a:ln w="28575">
            <a:solidFill>
              <a:srgbClr val="FF0000"/>
            </a:solidFill>
            <a:prstDash val="dash"/>
          </a:ln>
        </p:spPr>
        <p:txBody>
          <a:bodyPr wrap="square">
            <a:spAutoFit/>
          </a:bodyPr>
          <a:lstStyle/>
          <a:p>
            <a:pPr lvl="0">
              <a:defRPr/>
            </a:pP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lang="vi-VN" sz="2400" b="1" dirty="0">
                <a:solidFill>
                  <a:srgbClr val="7030A0"/>
                </a:solidFill>
                <a:latin typeface="Times New Roman" panose="02020603050405020304" pitchFamily="18" charset="0"/>
                <a:cs typeface="Times New Roman" panose="02020603050405020304" pitchFamily="18" charset="0"/>
              </a:rPr>
              <a:t>Tranh 2: Các bạn đang quyên góp áo ấm tặng bạn. Đây cũng là một việc làm rất tốt vì giúp nhiểu bạn nhỏ ở những vùng khó khăn về mùa đông có thêm quần áo ấm để mặc.</a:t>
            </a:r>
            <a:endPar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5591" y="1300338"/>
            <a:ext cx="5517465" cy="401757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6672262"/>
            <a:ext cx="12192000" cy="185738"/>
          </a:xfrm>
          <a:prstGeom prst="rect">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5" name="Rectangle 24"/>
          <p:cNvSpPr/>
          <p:nvPr/>
        </p:nvSpPr>
        <p:spPr>
          <a:xfrm>
            <a:off x="1762613" y="80228"/>
            <a:ext cx="9482501" cy="1077218"/>
          </a:xfrm>
          <a:prstGeom prst="rect">
            <a:avLst/>
          </a:prstGeom>
          <a:solidFill>
            <a:srgbClr val="FFFF00"/>
          </a:solidFill>
          <a:ln w="28575">
            <a:solidFill>
              <a:srgbClr val="FF0000"/>
            </a:solidFill>
            <a:prstDash val="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Em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đồng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hay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không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đồng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với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việc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làm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nào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của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các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bạn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trong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tranh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Vì</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sao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9" name="Picture 8" descr="Happy and sad face icons Royalty Free Vector Image"/>
          <p:cNvPicPr/>
          <p:nvPr/>
        </p:nvPicPr>
        <p:blipFill rotWithShape="1">
          <a:blip r:embed="rId1" cstate="print">
            <a:extLst>
              <a:ext uri="{BEBA8EAE-BF5A-486C-A8C5-ECC9F3942E4B}">
                <a14:imgProps xmlns:a14="http://schemas.microsoft.com/office/drawing/2010/main">
                  <a14:imgLayer r:embed="rId2">
                    <a14:imgEffect>
                      <a14:backgroundRemoval t="7436" b="74487" l="2000" r="51200"/>
                    </a14:imgEffect>
                    <a14:imgEffect>
                      <a14:brightnessContrast contrast="40000"/>
                    </a14:imgEffect>
                  </a14:imgLayer>
                </a14:imgProps>
              </a:ext>
              <a:ext uri="{28A0092B-C50C-407E-A947-70E740481C1C}">
                <a14:useLocalDpi xmlns:a14="http://schemas.microsoft.com/office/drawing/2010/main" val="0"/>
              </a:ext>
            </a:extLst>
          </a:blip>
          <a:srcRect r="49929" b="25587"/>
          <a:stretch>
            <a:fillRect/>
          </a:stretch>
        </p:blipFill>
        <p:spPr bwMode="auto">
          <a:xfrm>
            <a:off x="1172881" y="1811734"/>
            <a:ext cx="1823721" cy="2103120"/>
          </a:xfrm>
          <a:prstGeom prst="rect">
            <a:avLst/>
          </a:prstGeom>
          <a:noFill/>
          <a:ln>
            <a:noFill/>
          </a:ln>
        </p:spPr>
      </p:pic>
      <p:sp>
        <p:nvSpPr>
          <p:cNvPr id="11" name="Rectangle 10"/>
          <p:cNvSpPr/>
          <p:nvPr/>
        </p:nvSpPr>
        <p:spPr>
          <a:xfrm>
            <a:off x="1380476" y="5367335"/>
            <a:ext cx="9659922" cy="1200329"/>
          </a:xfrm>
          <a:prstGeom prst="rect">
            <a:avLst/>
          </a:prstGeom>
          <a:solidFill>
            <a:schemeClr val="bg1"/>
          </a:solidFill>
          <a:ln w="28575">
            <a:solidFill>
              <a:srgbClr val="FF0000"/>
            </a:solidFill>
            <a:prstDash val="dash"/>
          </a:ln>
        </p:spPr>
        <p:txBody>
          <a:bodyPr wrap="square">
            <a:spAutoFit/>
          </a:bodyPr>
          <a:lstStyle/>
          <a:p>
            <a:pPr lvl="0">
              <a:defRPr/>
            </a:pP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lang="vi-VN" sz="2400" b="1" dirty="0">
                <a:solidFill>
                  <a:srgbClr val="7030A0"/>
                </a:solidFill>
                <a:latin typeface="Times New Roman" panose="02020603050405020304" pitchFamily="18" charset="0"/>
                <a:cs typeface="Times New Roman" panose="02020603050405020304" pitchFamily="18" charset="0"/>
              </a:rPr>
              <a:t>Tranh 3: Một bạn nhỏ đang viết thư thăm hỏi các bạn ở vùng lũ. Đây là việc làm góp phần động viên tinh thần các bạn nhỏ, giúp các bạn khắc phục hậu quả thiên tai để có thể tiếp tục đến trường học tập,...</a:t>
            </a:r>
            <a:endPar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9667" y="1157446"/>
            <a:ext cx="4912666" cy="410529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6672262"/>
            <a:ext cx="12192000" cy="185738"/>
          </a:xfrm>
          <a:prstGeom prst="rect">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5" name="Rectangle 24"/>
          <p:cNvSpPr/>
          <p:nvPr/>
        </p:nvSpPr>
        <p:spPr>
          <a:xfrm>
            <a:off x="1762613" y="80228"/>
            <a:ext cx="9482501" cy="1077218"/>
          </a:xfrm>
          <a:prstGeom prst="rect">
            <a:avLst/>
          </a:prstGeom>
          <a:solidFill>
            <a:srgbClr val="FFFF00"/>
          </a:solidFill>
          <a:ln w="28575">
            <a:solidFill>
              <a:srgbClr val="FF0000"/>
            </a:solidFill>
            <a:prstDash val="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Em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đồng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hay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không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đồng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với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việc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làm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nào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của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các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bạn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trong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tranh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Vì</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sao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1" name="Rectangle 10"/>
          <p:cNvSpPr/>
          <p:nvPr/>
        </p:nvSpPr>
        <p:spPr>
          <a:xfrm>
            <a:off x="1585192" y="5503525"/>
            <a:ext cx="9482501" cy="830997"/>
          </a:xfrm>
          <a:prstGeom prst="rect">
            <a:avLst/>
          </a:prstGeom>
          <a:solidFill>
            <a:schemeClr val="bg1"/>
          </a:solidFill>
          <a:ln w="28575">
            <a:solidFill>
              <a:srgbClr val="FF0000"/>
            </a:solidFill>
            <a:prstDash val="dash"/>
          </a:ln>
        </p:spPr>
        <p:txBody>
          <a:bodyPr wrap="square">
            <a:spAutoFit/>
          </a:bodyPr>
          <a:lstStyle/>
          <a:p>
            <a:pPr lvl="0">
              <a:defRPr/>
            </a:pP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lang="vi-VN" sz="2400" b="1" dirty="0">
                <a:solidFill>
                  <a:srgbClr val="7030A0"/>
                </a:solidFill>
                <a:latin typeface="Times New Roman" panose="02020603050405020304" pitchFamily="18" charset="0"/>
                <a:cs typeface="Times New Roman" panose="02020603050405020304" pitchFamily="18" charset="0"/>
              </a:rPr>
              <a:t>Tranh 4: Một bạn nhỏ đang chế giễu bạn bị khiếm thị.</a:t>
            </a:r>
            <a:endParaRPr lang="en-US" sz="2400" b="1" dirty="0">
              <a:solidFill>
                <a:srgbClr val="7030A0"/>
              </a:solidFill>
              <a:latin typeface="Times New Roman" panose="02020603050405020304" pitchFamily="18" charset="0"/>
              <a:cs typeface="Times New Roman" panose="02020603050405020304" pitchFamily="18" charset="0"/>
            </a:endParaRPr>
          </a:p>
          <a:p>
            <a:pPr lvl="0">
              <a:defRPr/>
            </a:pPr>
            <a:r>
              <a:rPr lang="vi-VN" sz="2400" b="1" dirty="0">
                <a:solidFill>
                  <a:srgbClr val="7030A0"/>
                </a:solidFill>
                <a:latin typeface="Times New Roman" panose="02020603050405020304" pitchFamily="18" charset="0"/>
                <a:cs typeface="Times New Roman" panose="02020603050405020304" pitchFamily="18" charset="0"/>
              </a:rPr>
              <a:t> Đây là hành vi xấu vì có thể làm cho bạn mình bị tổn thương.</a:t>
            </a:r>
            <a:endPar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952332" y="1300338"/>
            <a:ext cx="4522928" cy="4038330"/>
          </a:xfrm>
          <a:prstGeom prst="rect">
            <a:avLst/>
          </a:prstGeom>
        </p:spPr>
      </p:pic>
      <p:pic>
        <p:nvPicPr>
          <p:cNvPr id="8" name="Content Placeholder 10" descr="Red yellow and green smileys Royalty Free Vector Image"/>
          <p:cNvPicPr/>
          <p:nvPr/>
        </p:nvPicPr>
        <p:blipFill rotWithShape="1">
          <a:blip r:embed="rId2">
            <a:extLst>
              <a:ext uri="{BEBA8EAE-BF5A-486C-A8C5-ECC9F3942E4B}">
                <a14:imgProps xmlns:a14="http://schemas.microsoft.com/office/drawing/2010/main">
                  <a14:imgLayer r:embed="rId3">
                    <a14:imgEffect>
                      <a14:backgroundRemoval t="25641" b="65641" l="1700" r="34600"/>
                    </a14:imgEffect>
                    <a14:imgEffect>
                      <a14:brightnessContrast bright="20000" contrast="40000"/>
                    </a14:imgEffect>
                  </a14:imgLayer>
                </a14:imgProps>
              </a:ext>
              <a:ext uri="{28A0092B-C50C-407E-A947-70E740481C1C}">
                <a14:useLocalDpi xmlns:a14="http://schemas.microsoft.com/office/drawing/2010/main" val="0"/>
              </a:ext>
            </a:extLst>
          </a:blip>
          <a:srcRect t="21234" r="65614" b="33389"/>
          <a:stretch>
            <a:fillRect/>
          </a:stretch>
        </p:blipFill>
        <p:spPr bwMode="auto">
          <a:xfrm>
            <a:off x="1238449" y="1998709"/>
            <a:ext cx="1988903" cy="222396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t="-9000" b="-9000"/>
          </a:stretch>
        </a:blipFill>
        <a:effectLst/>
      </p:bgPr>
    </p:bg>
    <p:spTree>
      <p:nvGrpSpPr>
        <p:cNvPr id="1" name=""/>
        <p:cNvGrpSpPr/>
        <p:nvPr/>
      </p:nvGrpSpPr>
      <p:grpSpPr>
        <a:xfrm>
          <a:off x="0" y="0"/>
          <a:ext cx="0" cy="0"/>
          <a:chOff x="0" y="0"/>
          <a:chExt cx="0" cy="0"/>
        </a:xfrm>
      </p:grpSpPr>
      <p:sp>
        <p:nvSpPr>
          <p:cNvPr id="7" name="文本框 6"/>
          <p:cNvSpPr txBox="1"/>
          <p:nvPr/>
        </p:nvSpPr>
        <p:spPr>
          <a:xfrm>
            <a:off x="2565779" y="3595850"/>
            <a:ext cx="7820167" cy="1199046"/>
          </a:xfrm>
          <a:prstGeom prst="rect">
            <a:avLst/>
          </a:prstGeom>
          <a:noFill/>
        </p:spPr>
        <p:txBody>
          <a:bodyPr wrap="square" rtlCol="0">
            <a:spAutoFit/>
          </a:bodyPr>
          <a:lstStyle/>
          <a:p>
            <a:pPr marL="0" marR="0" lvl="0" indent="0" algn="ctr" defTabSz="914400" rtl="0" eaLnBrk="1" fontAlgn="auto" latinLnBrk="0" hangingPunct="1">
              <a:lnSpc>
                <a:spcPct val="120000"/>
              </a:lnSpc>
              <a:spcBef>
                <a:spcPct val="0"/>
              </a:spcBef>
              <a:spcAft>
                <a:spcPts val="0"/>
              </a:spcAft>
              <a:buClrTx/>
              <a:buSzTx/>
              <a:buFontTx/>
              <a:buNone/>
              <a:defRPr/>
            </a:pPr>
            <a:r>
              <a:rPr kumimoji="0" lang="en-US" altLang="zh-CN" sz="6600" b="1" i="0" u="none" strike="noStrike" kern="1200" cap="none" spc="0" normalizeH="0" baseline="0" noProof="0" dirty="0">
                <a:ln>
                  <a:noFill/>
                </a:ln>
                <a:solidFill>
                  <a:srgbClr val="FF0000"/>
                </a:solidFill>
                <a:effectLst/>
                <a:uLnTx/>
                <a:uFillTx/>
                <a:latin typeface="Arial" panose="020B0604020202020204"/>
                <a:ea typeface="SimSun" panose="02010600030101010101" pitchFamily="2" charset="-122"/>
                <a:cs typeface="+mn-ea"/>
                <a:sym typeface="+mn-lt"/>
              </a:rPr>
              <a:t>HOẠT ĐỘNG 2</a:t>
            </a:r>
            <a:endParaRPr kumimoji="0" lang="zh-CN" altLang="en-US" sz="6600" b="1" i="0" u="none" strike="noStrike" kern="1200" cap="none" spc="0" normalizeH="0" baseline="0" noProof="0" dirty="0">
              <a:ln>
                <a:noFill/>
              </a:ln>
              <a:solidFill>
                <a:srgbClr val="FF0000"/>
              </a:solidFill>
              <a:effectLst/>
              <a:uLnTx/>
              <a:uFillTx/>
              <a:latin typeface="Arial" panose="020B0604020202020204"/>
              <a:ea typeface="SimSun" panose="02010600030101010101" pitchFamily="2" charset="-122"/>
              <a:cs typeface="+mn-ea"/>
              <a:sym typeface="+mn-l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3"/>
          <p:cNvPicPr>
            <a:picLocks noChangeAspect="1"/>
          </p:cNvPicPr>
          <p:nvPr/>
        </p:nvPicPr>
        <p:blipFill rotWithShape="1">
          <a:blip r:embed="rId1" cstate="screen"/>
          <a:srcRect/>
          <a:stretch>
            <a:fillRect/>
          </a:stretch>
        </p:blipFill>
        <p:spPr>
          <a:xfrm>
            <a:off x="0" y="4833257"/>
            <a:ext cx="12192000" cy="2024743"/>
          </a:xfrm>
          <a:prstGeom prst="rect">
            <a:avLst/>
          </a:prstGeom>
        </p:spPr>
      </p:pic>
      <p:pic>
        <p:nvPicPr>
          <p:cNvPr id="3" name="2"/>
          <p:cNvPicPr>
            <a:picLocks noChangeAspect="1"/>
          </p:cNvPicPr>
          <p:nvPr/>
        </p:nvPicPr>
        <p:blipFill>
          <a:blip r:embed="rId2" cstate="screen"/>
          <a:stretch>
            <a:fillRect/>
          </a:stretch>
        </p:blipFill>
        <p:spPr>
          <a:xfrm>
            <a:off x="1324301" y="60563"/>
            <a:ext cx="10215766" cy="5494076"/>
          </a:xfrm>
          <a:prstGeom prst="rect">
            <a:avLst/>
          </a:prstGeom>
        </p:spPr>
      </p:pic>
      <p:pic>
        <p:nvPicPr>
          <p:cNvPr id="4" name="7"/>
          <p:cNvPicPr>
            <a:picLocks noChangeAspect="1"/>
          </p:cNvPicPr>
          <p:nvPr/>
        </p:nvPicPr>
        <p:blipFill rotWithShape="1">
          <a:blip r:embed="rId3" cstate="screen"/>
          <a:srcRect/>
          <a:stretch>
            <a:fillRect/>
          </a:stretch>
        </p:blipFill>
        <p:spPr>
          <a:xfrm>
            <a:off x="187708" y="2082745"/>
            <a:ext cx="2627036" cy="2258134"/>
          </a:xfrm>
          <a:prstGeom prst="rect">
            <a:avLst/>
          </a:prstGeom>
        </p:spPr>
      </p:pic>
      <p:sp>
        <p:nvSpPr>
          <p:cNvPr id="5" name="Rectangle 2"/>
          <p:cNvSpPr txBox="1">
            <a:spLocks noChangeArrowheads="1"/>
          </p:cNvSpPr>
          <p:nvPr/>
        </p:nvSpPr>
        <p:spPr>
          <a:xfrm>
            <a:off x="2510416" y="3529896"/>
            <a:ext cx="7843535" cy="698500"/>
          </a:xfrm>
          <a:prstGeom prst="rect">
            <a:avLst/>
          </a:prstGeom>
          <a:extLst>
            <a:ext uri="{91240B29-F687-4F45-9708-019B960494DF}">
              <a14:hiddenLine xmlns:a14="http://schemas.microsoft.com/office/drawing/2010/main" w="9525">
                <a:solidFill>
                  <a:srgbClr val="000000"/>
                </a:solidFill>
                <a:bevel/>
              </a14:hiddenLine>
            </a:ext>
          </a:ex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lvl="0" algn="ctr">
              <a:defRPr/>
            </a:pPr>
            <a:r>
              <a:rPr lang="en-US" altLang="zh-CN" sz="4000" dirty="0">
                <a:solidFill>
                  <a:srgbClr val="EB6343"/>
                </a:solidFill>
                <a:latin typeface="Montserrat Medium" panose="00000600000000000000" pitchFamily="2" charset="0"/>
                <a:ea typeface="等线" panose="02010600030101010101" pitchFamily="2" charset="-122"/>
                <a:cs typeface="+mn-ea"/>
                <a:sym typeface="+mn-lt"/>
              </a:rPr>
              <a:t>2. </a:t>
            </a:r>
            <a:r>
              <a:rPr lang="en-US" altLang="zh-CN" sz="4000" dirty="0" err="1">
                <a:solidFill>
                  <a:srgbClr val="EB6343"/>
                </a:solidFill>
                <a:latin typeface="Montserrat Medium" panose="00000600000000000000" pitchFamily="2" charset="0"/>
                <a:ea typeface="等线" panose="02010600030101010101" pitchFamily="2" charset="-122"/>
                <a:cs typeface="+mn-ea"/>
                <a:sym typeface="+mn-lt"/>
              </a:rPr>
              <a:t>Kể</a:t>
            </a:r>
            <a:r>
              <a:rPr lang="en-US" altLang="zh-CN" sz="4000" dirty="0">
                <a:solidFill>
                  <a:srgbClr val="EB6343"/>
                </a:solidFill>
                <a:latin typeface="Montserrat Medium" panose="00000600000000000000" pitchFamily="2" charset="0"/>
                <a:ea typeface="等线" panose="02010600030101010101" pitchFamily="2" charset="-122"/>
                <a:cs typeface="+mn-ea"/>
                <a:sym typeface="+mn-lt"/>
              </a:rPr>
              <a:t> </a:t>
            </a:r>
            <a:r>
              <a:rPr lang="en-US" altLang="zh-CN" sz="4000" dirty="0" err="1">
                <a:solidFill>
                  <a:srgbClr val="EB6343"/>
                </a:solidFill>
                <a:latin typeface="Montserrat Medium" panose="00000600000000000000" pitchFamily="2" charset="0"/>
                <a:ea typeface="等线" panose="02010600030101010101" pitchFamily="2" charset="-122"/>
                <a:cs typeface="+mn-ea"/>
                <a:sym typeface="+mn-lt"/>
              </a:rPr>
              <a:t>thêm</a:t>
            </a:r>
            <a:r>
              <a:rPr lang="en-US" altLang="zh-CN" sz="4000" dirty="0">
                <a:solidFill>
                  <a:srgbClr val="EB6343"/>
                </a:solidFill>
                <a:latin typeface="Montserrat Medium" panose="00000600000000000000" pitchFamily="2" charset="0"/>
                <a:ea typeface="等线" panose="02010600030101010101" pitchFamily="2" charset="-122"/>
                <a:cs typeface="+mn-ea"/>
                <a:sym typeface="+mn-lt"/>
              </a:rPr>
              <a:t> một </a:t>
            </a:r>
            <a:r>
              <a:rPr lang="en-US" altLang="zh-CN" sz="4000" dirty="0" err="1">
                <a:solidFill>
                  <a:srgbClr val="EB6343"/>
                </a:solidFill>
                <a:latin typeface="Montserrat Medium" panose="00000600000000000000" pitchFamily="2" charset="0"/>
                <a:ea typeface="等线" panose="02010600030101010101" pitchFamily="2" charset="-122"/>
                <a:cs typeface="+mn-ea"/>
                <a:sym typeface="+mn-lt"/>
              </a:rPr>
              <a:t>số</a:t>
            </a:r>
            <a:r>
              <a:rPr lang="en-US" altLang="zh-CN" sz="4000" dirty="0">
                <a:solidFill>
                  <a:srgbClr val="EB6343"/>
                </a:solidFill>
                <a:latin typeface="Montserrat Medium" panose="00000600000000000000" pitchFamily="2" charset="0"/>
                <a:ea typeface="等线" panose="02010600030101010101" pitchFamily="2" charset="-122"/>
                <a:cs typeface="+mn-ea"/>
                <a:sym typeface="+mn-lt"/>
              </a:rPr>
              <a:t> </a:t>
            </a:r>
            <a:r>
              <a:rPr lang="en-US" altLang="zh-CN" sz="4000" dirty="0" err="1">
                <a:solidFill>
                  <a:srgbClr val="EB6343"/>
                </a:solidFill>
                <a:latin typeface="Montserrat Medium" panose="00000600000000000000" pitchFamily="2" charset="0"/>
                <a:ea typeface="等线" panose="02010600030101010101" pitchFamily="2" charset="-122"/>
                <a:cs typeface="+mn-ea"/>
                <a:sym typeface="+mn-lt"/>
              </a:rPr>
              <a:t>việc</a:t>
            </a:r>
            <a:r>
              <a:rPr lang="en-US" altLang="zh-CN" sz="4000" dirty="0">
                <a:solidFill>
                  <a:srgbClr val="EB6343"/>
                </a:solidFill>
                <a:latin typeface="Montserrat Medium" panose="00000600000000000000" pitchFamily="2" charset="0"/>
                <a:ea typeface="等线" panose="02010600030101010101" pitchFamily="2" charset="-122"/>
                <a:cs typeface="+mn-ea"/>
                <a:sym typeface="+mn-lt"/>
              </a:rPr>
              <a:t> </a:t>
            </a:r>
            <a:r>
              <a:rPr lang="en-US" altLang="zh-CN" sz="4000" dirty="0" err="1">
                <a:solidFill>
                  <a:srgbClr val="EB6343"/>
                </a:solidFill>
                <a:latin typeface="Montserrat Medium" panose="00000600000000000000" pitchFamily="2" charset="0"/>
                <a:ea typeface="等线" panose="02010600030101010101" pitchFamily="2" charset="-122"/>
                <a:cs typeface="+mn-ea"/>
                <a:sym typeface="+mn-lt"/>
              </a:rPr>
              <a:t>có</a:t>
            </a:r>
            <a:r>
              <a:rPr lang="en-US" altLang="zh-CN" sz="4000" dirty="0">
                <a:solidFill>
                  <a:srgbClr val="EB6343"/>
                </a:solidFill>
                <a:latin typeface="Montserrat Medium" panose="00000600000000000000" pitchFamily="2" charset="0"/>
                <a:ea typeface="等线" panose="02010600030101010101" pitchFamily="2" charset="-122"/>
                <a:cs typeface="+mn-ea"/>
                <a:sym typeface="+mn-lt"/>
              </a:rPr>
              <a:t> </a:t>
            </a:r>
            <a:r>
              <a:rPr lang="en-US" altLang="zh-CN" sz="4000" dirty="0" err="1">
                <a:solidFill>
                  <a:srgbClr val="EB6343"/>
                </a:solidFill>
                <a:latin typeface="Montserrat Medium" panose="00000600000000000000" pitchFamily="2" charset="0"/>
                <a:ea typeface="等线" panose="02010600030101010101" pitchFamily="2" charset="-122"/>
                <a:cs typeface="+mn-ea"/>
                <a:sym typeface="+mn-lt"/>
              </a:rPr>
              <a:t>thể</a:t>
            </a:r>
            <a:r>
              <a:rPr lang="en-US" altLang="zh-CN" sz="4000" dirty="0">
                <a:solidFill>
                  <a:srgbClr val="EB6343"/>
                </a:solidFill>
                <a:latin typeface="Montserrat Medium" panose="00000600000000000000" pitchFamily="2" charset="0"/>
                <a:ea typeface="等线" panose="02010600030101010101" pitchFamily="2" charset="-122"/>
                <a:cs typeface="+mn-ea"/>
                <a:sym typeface="+mn-lt"/>
              </a:rPr>
              <a:t> </a:t>
            </a:r>
            <a:r>
              <a:rPr lang="en-US" altLang="zh-CN" sz="4000" dirty="0" err="1">
                <a:solidFill>
                  <a:srgbClr val="EB6343"/>
                </a:solidFill>
                <a:latin typeface="Montserrat Medium" panose="00000600000000000000" pitchFamily="2" charset="0"/>
                <a:ea typeface="等线" panose="02010600030101010101" pitchFamily="2" charset="-122"/>
                <a:cs typeface="+mn-ea"/>
                <a:sym typeface="+mn-lt"/>
              </a:rPr>
              <a:t>làm</a:t>
            </a:r>
            <a:r>
              <a:rPr lang="en-US" altLang="zh-CN" sz="4000" dirty="0">
                <a:solidFill>
                  <a:srgbClr val="EB6343"/>
                </a:solidFill>
                <a:latin typeface="Montserrat Medium" panose="00000600000000000000" pitchFamily="2" charset="0"/>
                <a:ea typeface="等线" panose="02010600030101010101" pitchFamily="2" charset="-122"/>
                <a:cs typeface="+mn-ea"/>
                <a:sym typeface="+mn-lt"/>
              </a:rPr>
              <a:t> </a:t>
            </a:r>
            <a:r>
              <a:rPr lang="en-US" altLang="zh-CN" sz="4000" dirty="0" err="1">
                <a:solidFill>
                  <a:srgbClr val="EB6343"/>
                </a:solidFill>
                <a:latin typeface="Montserrat Medium" panose="00000600000000000000" pitchFamily="2" charset="0"/>
                <a:ea typeface="等线" panose="02010600030101010101" pitchFamily="2" charset="-122"/>
                <a:cs typeface="+mn-ea"/>
                <a:sym typeface="+mn-lt"/>
              </a:rPr>
              <a:t>để</a:t>
            </a:r>
            <a:r>
              <a:rPr lang="en-US" altLang="zh-CN" sz="4000" dirty="0">
                <a:solidFill>
                  <a:srgbClr val="EB6343"/>
                </a:solidFill>
                <a:latin typeface="Montserrat Medium" panose="00000600000000000000" pitchFamily="2" charset="0"/>
                <a:ea typeface="等线" panose="02010600030101010101" pitchFamily="2" charset="-122"/>
                <a:cs typeface="+mn-ea"/>
                <a:sym typeface="+mn-lt"/>
              </a:rPr>
              <a:t> </a:t>
            </a:r>
            <a:r>
              <a:rPr lang="en-US" altLang="zh-CN" sz="4000" dirty="0" err="1">
                <a:solidFill>
                  <a:srgbClr val="EB6343"/>
                </a:solidFill>
                <a:latin typeface="Montserrat Medium" panose="00000600000000000000" pitchFamily="2" charset="0"/>
                <a:ea typeface="等线" panose="02010600030101010101" pitchFamily="2" charset="-122"/>
                <a:cs typeface="+mn-ea"/>
                <a:sym typeface="+mn-lt"/>
              </a:rPr>
              <a:t>giúp</a:t>
            </a:r>
            <a:r>
              <a:rPr lang="en-US" altLang="zh-CN" sz="4000" dirty="0">
                <a:solidFill>
                  <a:srgbClr val="EB6343"/>
                </a:solidFill>
                <a:latin typeface="Montserrat Medium" panose="00000600000000000000" pitchFamily="2" charset="0"/>
                <a:ea typeface="等线" panose="02010600030101010101" pitchFamily="2" charset="-122"/>
                <a:cs typeface="+mn-ea"/>
                <a:sym typeface="+mn-lt"/>
              </a:rPr>
              <a:t> đỡ </a:t>
            </a:r>
            <a:r>
              <a:rPr lang="en-US" altLang="zh-CN" sz="4000" dirty="0" err="1">
                <a:solidFill>
                  <a:srgbClr val="EB6343"/>
                </a:solidFill>
                <a:latin typeface="Montserrat Medium" panose="00000600000000000000" pitchFamily="2" charset="0"/>
                <a:ea typeface="等线" panose="02010600030101010101" pitchFamily="2" charset="-122"/>
                <a:cs typeface="+mn-ea"/>
                <a:sym typeface="+mn-lt"/>
              </a:rPr>
              <a:t>các</a:t>
            </a:r>
            <a:r>
              <a:rPr lang="en-US" altLang="zh-CN" sz="4000" dirty="0">
                <a:solidFill>
                  <a:srgbClr val="EB6343"/>
                </a:solidFill>
                <a:latin typeface="Montserrat Medium" panose="00000600000000000000" pitchFamily="2" charset="0"/>
                <a:ea typeface="等线" panose="02010600030101010101" pitchFamily="2" charset="-122"/>
                <a:cs typeface="+mn-ea"/>
                <a:sym typeface="+mn-lt"/>
              </a:rPr>
              <a:t> </a:t>
            </a:r>
            <a:r>
              <a:rPr lang="en-US" altLang="zh-CN" sz="4000" dirty="0" err="1">
                <a:solidFill>
                  <a:srgbClr val="EB6343"/>
                </a:solidFill>
                <a:latin typeface="Montserrat Medium" panose="00000600000000000000" pitchFamily="2" charset="0"/>
                <a:ea typeface="等线" panose="02010600030101010101" pitchFamily="2" charset="-122"/>
                <a:cs typeface="+mn-ea"/>
                <a:sym typeface="+mn-lt"/>
              </a:rPr>
              <a:t>bạn</a:t>
            </a:r>
            <a:r>
              <a:rPr lang="en-US" altLang="zh-CN" sz="4000" dirty="0">
                <a:solidFill>
                  <a:srgbClr val="EB6343"/>
                </a:solidFill>
                <a:latin typeface="Montserrat Medium" panose="00000600000000000000" pitchFamily="2" charset="0"/>
                <a:ea typeface="等线" panose="02010600030101010101" pitchFamily="2" charset="-122"/>
                <a:cs typeface="+mn-ea"/>
                <a:sym typeface="+mn-lt"/>
              </a:rPr>
              <a:t> </a:t>
            </a:r>
            <a:r>
              <a:rPr lang="en-US" altLang="zh-CN" sz="4000" dirty="0" err="1">
                <a:solidFill>
                  <a:srgbClr val="EB6343"/>
                </a:solidFill>
                <a:latin typeface="Montserrat Medium" panose="00000600000000000000" pitchFamily="2" charset="0"/>
                <a:ea typeface="等线" panose="02010600030101010101" pitchFamily="2" charset="-122"/>
                <a:cs typeface="+mn-ea"/>
                <a:sym typeface="+mn-lt"/>
              </a:rPr>
              <a:t>có</a:t>
            </a:r>
            <a:r>
              <a:rPr lang="en-US" altLang="zh-CN" sz="4000" dirty="0">
                <a:solidFill>
                  <a:srgbClr val="EB6343"/>
                </a:solidFill>
                <a:latin typeface="Montserrat Medium" panose="00000600000000000000" pitchFamily="2" charset="0"/>
                <a:ea typeface="等线" panose="02010600030101010101" pitchFamily="2" charset="-122"/>
                <a:cs typeface="+mn-ea"/>
                <a:sym typeface="+mn-lt"/>
              </a:rPr>
              <a:t> </a:t>
            </a:r>
            <a:r>
              <a:rPr lang="en-US" altLang="zh-CN" sz="4000" dirty="0" err="1">
                <a:solidFill>
                  <a:srgbClr val="EB6343"/>
                </a:solidFill>
                <a:latin typeface="Montserrat Medium" panose="00000600000000000000" pitchFamily="2" charset="0"/>
                <a:ea typeface="等线" panose="02010600030101010101" pitchFamily="2" charset="-122"/>
                <a:cs typeface="+mn-ea"/>
                <a:sym typeface="+mn-lt"/>
              </a:rPr>
              <a:t>hoàn</a:t>
            </a:r>
            <a:r>
              <a:rPr lang="en-US" altLang="zh-CN" sz="4000" dirty="0">
                <a:solidFill>
                  <a:srgbClr val="EB6343"/>
                </a:solidFill>
                <a:latin typeface="Montserrat Medium" panose="00000600000000000000" pitchFamily="2" charset="0"/>
                <a:ea typeface="等线" panose="02010600030101010101" pitchFamily="2" charset="-122"/>
                <a:cs typeface="+mn-ea"/>
                <a:sym typeface="+mn-lt"/>
              </a:rPr>
              <a:t> </a:t>
            </a:r>
            <a:r>
              <a:rPr lang="en-US" altLang="zh-CN" sz="4000" dirty="0" err="1">
                <a:solidFill>
                  <a:srgbClr val="EB6343"/>
                </a:solidFill>
                <a:latin typeface="Montserrat Medium" panose="00000600000000000000" pitchFamily="2" charset="0"/>
                <a:ea typeface="等线" panose="02010600030101010101" pitchFamily="2" charset="-122"/>
                <a:cs typeface="+mn-ea"/>
                <a:sym typeface="+mn-lt"/>
              </a:rPr>
              <a:t>cảnh</a:t>
            </a:r>
            <a:r>
              <a:rPr lang="en-US" altLang="zh-CN" sz="4000" dirty="0">
                <a:solidFill>
                  <a:srgbClr val="EB6343"/>
                </a:solidFill>
                <a:latin typeface="Montserrat Medium" panose="00000600000000000000" pitchFamily="2" charset="0"/>
                <a:ea typeface="等线" panose="02010600030101010101" pitchFamily="2" charset="-122"/>
                <a:cs typeface="+mn-ea"/>
                <a:sym typeface="+mn-lt"/>
              </a:rPr>
              <a:t> </a:t>
            </a:r>
            <a:r>
              <a:rPr lang="en-US" altLang="zh-CN" sz="4000" dirty="0" err="1">
                <a:solidFill>
                  <a:srgbClr val="EB6343"/>
                </a:solidFill>
                <a:latin typeface="Montserrat Medium" panose="00000600000000000000" pitchFamily="2" charset="0"/>
                <a:ea typeface="等线" panose="02010600030101010101" pitchFamily="2" charset="-122"/>
                <a:cs typeface="+mn-ea"/>
                <a:sym typeface="+mn-lt"/>
              </a:rPr>
              <a:t>không</a:t>
            </a:r>
            <a:r>
              <a:rPr lang="en-US" altLang="zh-CN" sz="4000" dirty="0">
                <a:solidFill>
                  <a:srgbClr val="EB6343"/>
                </a:solidFill>
                <a:latin typeface="Montserrat Medium" panose="00000600000000000000" pitchFamily="2" charset="0"/>
                <a:ea typeface="等线" panose="02010600030101010101" pitchFamily="2" charset="-122"/>
                <a:cs typeface="+mn-ea"/>
                <a:sym typeface="+mn-lt"/>
              </a:rPr>
              <a:t> may </a:t>
            </a:r>
            <a:r>
              <a:rPr lang="en-US" altLang="zh-CN" sz="4000" dirty="0" err="1">
                <a:solidFill>
                  <a:srgbClr val="EB6343"/>
                </a:solidFill>
                <a:latin typeface="Montserrat Medium" panose="00000600000000000000" pitchFamily="2" charset="0"/>
                <a:ea typeface="等线" panose="02010600030101010101" pitchFamily="2" charset="-122"/>
                <a:cs typeface="+mn-ea"/>
                <a:sym typeface="+mn-lt"/>
              </a:rPr>
              <a:t>mắn</a:t>
            </a:r>
            <a:endParaRPr kumimoji="0" lang="zh-CN" altLang="en-US" sz="3200" b="0" i="0" u="none" strike="noStrike" kern="1200" cap="none" spc="0" normalizeH="0" baseline="0" noProof="0" dirty="0">
              <a:ln>
                <a:noFill/>
              </a:ln>
              <a:solidFill>
                <a:srgbClr val="EB6343"/>
              </a:solidFill>
              <a:effectLst/>
              <a:uLnTx/>
              <a:uFillTx/>
              <a:latin typeface="Montserrat Medium" panose="00000600000000000000" pitchFamily="2" charset="0"/>
              <a:ea typeface="等线" panose="02010600030101010101" pitchFamily="2" charset="-122"/>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prestig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contrast="40000"/>
                    </a14:imgEffect>
                  </a14:imgLayer>
                </a14:imgProps>
              </a:ext>
              <a:ext uri="{28A0092B-C50C-407E-A947-70E740481C1C}">
                <a14:useLocalDpi xmlns:a14="http://schemas.microsoft.com/office/drawing/2010/main" val="0"/>
              </a:ext>
            </a:extLst>
          </a:blip>
          <a:srcRect t="14402"/>
          <a:stretch>
            <a:fillRect/>
          </a:stretch>
        </p:blipFill>
        <p:spPr>
          <a:xfrm>
            <a:off x="1" y="6688"/>
            <a:ext cx="12192000" cy="6844631"/>
          </a:xfrm>
          <a:prstGeom prst="rect">
            <a:avLst/>
          </a:prstGeom>
        </p:spPr>
      </p:pic>
      <p:sp>
        <p:nvSpPr>
          <p:cNvPr id="20" name="Freeform 9"/>
          <p:cNvSpPr/>
          <p:nvPr/>
        </p:nvSpPr>
        <p:spPr bwMode="auto">
          <a:xfrm>
            <a:off x="2138912" y="535455"/>
            <a:ext cx="8113332" cy="4097151"/>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86389" tIns="43194" rIns="86389" bIns="43194" numCol="1" anchor="t" anchorCtr="0" compatLnSpc="1"/>
          <a:lstStyle/>
          <a:p>
            <a:pPr marL="0" marR="0" lvl="0" indent="0" algn="l" defTabSz="864235" rtl="0" eaLnBrk="1" fontAlgn="auto" latinLnBrk="0" hangingPunct="1">
              <a:lnSpc>
                <a:spcPct val="100000"/>
              </a:lnSpc>
              <a:spcBef>
                <a:spcPts val="0"/>
              </a:spcBef>
              <a:spcAft>
                <a:spcPts val="0"/>
              </a:spcAft>
              <a:buClrTx/>
              <a:buSzTx/>
              <a:buFontTx/>
              <a:buNone/>
              <a:defRPr/>
            </a:pPr>
            <a:endParaRPr kumimoji="0" lang="zh-CN" altLang="en-US" sz="1695" b="0" i="0" u="none" strike="noStrike" kern="1200" cap="none" spc="0" normalizeH="0" baseline="0" noProof="0">
              <a:ln>
                <a:noFill/>
              </a:ln>
              <a:solidFill>
                <a:prstClr val="black"/>
              </a:solidFill>
              <a:effectLst/>
              <a:uLnTx/>
              <a:uFillTx/>
              <a:latin typeface="Arial" panose="020B0604020202020204"/>
              <a:ea typeface="Microsoft YaHei" panose="020B0503020204020204" pitchFamily="34" charset="-122"/>
              <a:cs typeface="+mn-ea"/>
              <a:sym typeface="+mn-lt"/>
            </a:endParaRPr>
          </a:p>
        </p:txBody>
      </p:sp>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30953" t="26667" r="20952" b="53651"/>
          <a:stretch>
            <a:fillRect/>
          </a:stretch>
        </p:blipFill>
        <p:spPr>
          <a:xfrm>
            <a:off x="1246088" y="604344"/>
            <a:ext cx="10343004" cy="2376296"/>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53214" t="30900" r="27976" b="38836"/>
          <a:stretch>
            <a:fillRect/>
          </a:stretch>
        </p:blipFill>
        <p:spPr>
          <a:xfrm>
            <a:off x="9562555" y="592259"/>
            <a:ext cx="1379348" cy="1245963"/>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0595" t="59471" r="6905"/>
          <a:stretch>
            <a:fillRect/>
          </a:stretch>
        </p:blipFill>
        <p:spPr>
          <a:xfrm>
            <a:off x="139337" y="2345910"/>
            <a:ext cx="1255331" cy="1269457"/>
          </a:xfrm>
          <a:prstGeom prst="rect">
            <a:avLst/>
          </a:prstGeom>
        </p:spPr>
      </p:pic>
      <p:sp>
        <p:nvSpPr>
          <p:cNvPr id="11" name="Rectangle 10"/>
          <p:cNvSpPr/>
          <p:nvPr/>
        </p:nvSpPr>
        <p:spPr>
          <a:xfrm>
            <a:off x="2459309" y="2474564"/>
            <a:ext cx="7273381" cy="1084912"/>
          </a:xfrm>
          <a:prstGeom prst="rect">
            <a:avLst/>
          </a:prstGeom>
          <a:noFill/>
        </p:spPr>
        <p:txBody>
          <a:bodyPr wrap="square" lIns="68580" tIns="34290" rIns="68580" bIns="34290">
            <a:spAutoFit/>
            <a:scene3d>
              <a:camera prst="orthographicFront"/>
              <a:lightRig rig="soft" dir="t">
                <a:rot lat="0" lon="0" rev="15600000"/>
              </a:lightRig>
            </a:scene3d>
            <a:sp3d extrusionH="57150" prstMaterial="softEdge">
              <a:bevelT w="25400" h="38100"/>
            </a:sp3d>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solidFill>
                  <a:srgbClr val="FF0000"/>
                </a:solidFill>
                <a:effectLst/>
                <a:uLnTx/>
                <a:uFillTx/>
                <a:latin typeface="Times New Roman" panose="02020603050405020304" pitchFamily="18" charset="0"/>
                <a:ea typeface="+mn-ea"/>
                <a:cs typeface="Times New Roman" panose="02020603050405020304" pitchFamily="18" charset="0"/>
              </a:rPr>
              <a:t>VẬN DỤNG</a:t>
            </a:r>
            <a:endParaRPr kumimoji="0" lang="en-US" sz="6600" b="1" i="0" u="none" strike="noStrike" kern="1200" cap="none" spc="0" normalizeH="0" baseline="0" noProof="0" dirty="0">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0" y="-16531"/>
            <a:ext cx="12192000" cy="6874531"/>
            <a:chOff x="0" y="-12398"/>
            <a:chExt cx="9144000" cy="5155898"/>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398"/>
              <a:ext cx="9144000" cy="5155898"/>
            </a:xfrm>
            <a:prstGeom prst="rect">
              <a:avLst/>
            </a:prstGeom>
          </p:spPr>
        </p:pic>
        <p:grpSp>
          <p:nvGrpSpPr>
            <p:cNvPr id="4" name="组合 3"/>
            <p:cNvGrpSpPr/>
            <p:nvPr/>
          </p:nvGrpSpPr>
          <p:grpSpPr>
            <a:xfrm>
              <a:off x="1999400" y="610580"/>
              <a:ext cx="6446100" cy="3248580"/>
              <a:chOff x="1821600" y="726520"/>
              <a:chExt cx="5874600" cy="290306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1600" y="726520"/>
                <a:ext cx="5874600" cy="2903060"/>
              </a:xfrm>
              <a:prstGeom prst="rect">
                <a:avLst/>
              </a:prstGeom>
            </p:spPr>
          </p:pic>
          <p:sp>
            <p:nvSpPr>
              <p:cNvPr id="6" name="椭圆 5"/>
              <p:cNvSpPr/>
              <p:nvPr/>
            </p:nvSpPr>
            <p:spPr>
              <a:xfrm>
                <a:off x="3396633" y="1409700"/>
                <a:ext cx="1915744" cy="11558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9252" y="3503371"/>
              <a:ext cx="1016529" cy="1435100"/>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3582" y="371886"/>
              <a:ext cx="1134121" cy="1383395"/>
            </a:xfrm>
            <a:prstGeom prst="rect">
              <a:avLst/>
            </a:prstGeom>
          </p:spPr>
        </p:pic>
      </p:grpSp>
      <p:sp>
        <p:nvSpPr>
          <p:cNvPr id="10" name="Title 1"/>
          <p:cNvSpPr txBox="1"/>
          <p:nvPr/>
        </p:nvSpPr>
        <p:spPr>
          <a:xfrm>
            <a:off x="2193290" y="1675765"/>
            <a:ext cx="8552815" cy="2353945"/>
          </a:xfrm>
          <a:prstGeom prst="rect">
            <a:avLst/>
          </a:prstGeom>
        </p:spPr>
        <p:txBody>
          <a:bodyPr vert="horz" lIns="91440" tIns="45720" rIns="91440" bIns="45720" rtlCol="0" anchor="ctr">
            <a:noAutofit/>
          </a:bodyPr>
          <a:lstStyle>
            <a:lvl1pPr algn="ctr" defTabSz="1219200" rtl="0" eaLnBrk="1" latinLnBrk="0" hangingPunct="1">
              <a:spcBef>
                <a:spcPct val="0"/>
              </a:spcBef>
              <a:buNone/>
              <a:defRPr sz="5865" kern="1200">
                <a:solidFill>
                  <a:schemeClr val="tx1"/>
                </a:solidFill>
                <a:latin typeface="+mj-lt"/>
                <a:ea typeface="+mj-ea"/>
                <a:cs typeface="+mj-cs"/>
              </a:defRPr>
            </a:lvl1pPr>
          </a:lstStyle>
          <a:p>
            <a:pPr>
              <a:lnSpc>
                <a:spcPct val="150000"/>
              </a:lnSpc>
              <a:defRPr/>
            </a:pPr>
            <a:r>
              <a:rPr lang="en-US" sz="9600" b="1" dirty="0" err="1">
                <a:solidFill>
                  <a:srgbClr val="FF0000"/>
                </a:solidFill>
                <a:latin typeface="Times New Roman" panose="02020603050405020304" pitchFamily="18" charset="0"/>
                <a:cs typeface="Times New Roman" panose="02020603050405020304" pitchFamily="18" charset="0"/>
              </a:rPr>
              <a:t>KHỞI ĐỘNG</a:t>
            </a:r>
            <a:endParaRPr lang="en-US" sz="9600" b="1" dirty="0" err="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2.5E-6 -2.22222E-6 L 2.5E-6 -0.07222 " pathEditMode="relative" rAng="0" ptsTypes="AA">
                                      <p:cBhvr>
                                        <p:cTn id="6" dur="250" accel="50000" decel="50000" autoRev="1" fill="hold">
                                          <p:stCondLst>
                                            <p:cond delay="0"/>
                                          </p:stCondLst>
                                        </p:cTn>
                                        <p:tgtEl>
                                          <p:spTgt spid="10"/>
                                        </p:tgtEl>
                                        <p:attrNameLst>
                                          <p:attrName>ppt_x</p:attrName>
                                          <p:attrName>ppt_y</p:attrName>
                                        </p:attrNameLst>
                                      </p:cBhvr>
                                      <p:rCtr x="0" y="-3611"/>
                                    </p:animMotion>
                                    <p:animRot by="1500000">
                                      <p:cBhvr>
                                        <p:cTn id="7" dur="125" fill="hold">
                                          <p:stCondLst>
                                            <p:cond delay="0"/>
                                          </p:stCondLst>
                                        </p:cTn>
                                        <p:tgtEl>
                                          <p:spTgt spid="10"/>
                                        </p:tgtEl>
                                        <p:attrNameLst>
                                          <p:attrName>r</p:attrName>
                                        </p:attrNameLst>
                                      </p:cBhvr>
                                    </p:animRot>
                                    <p:animRot by="-1500000">
                                      <p:cBhvr>
                                        <p:cTn id="8" dur="125" fill="hold">
                                          <p:stCondLst>
                                            <p:cond delay="125"/>
                                          </p:stCondLst>
                                        </p:cTn>
                                        <p:tgtEl>
                                          <p:spTgt spid="10"/>
                                        </p:tgtEl>
                                        <p:attrNameLst>
                                          <p:attrName>r</p:attrName>
                                        </p:attrNameLst>
                                      </p:cBhvr>
                                    </p:animRot>
                                    <p:animRot by="-1500000">
                                      <p:cBhvr>
                                        <p:cTn id="9" dur="125" fill="hold">
                                          <p:stCondLst>
                                            <p:cond delay="250"/>
                                          </p:stCondLst>
                                        </p:cTn>
                                        <p:tgtEl>
                                          <p:spTgt spid="10"/>
                                        </p:tgtEl>
                                        <p:attrNameLst>
                                          <p:attrName>r</p:attrName>
                                        </p:attrNameLst>
                                      </p:cBhvr>
                                    </p:animRot>
                                    <p:animRot by="1500000">
                                      <p:cBhvr>
                                        <p:cTn id="10" dur="125" fill="hold">
                                          <p:stCondLst>
                                            <p:cond delay="375"/>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275230" y="108789"/>
            <a:ext cx="11641539" cy="1315425"/>
          </a:xfrm>
          <a:prstGeom prst="rect">
            <a:avLst/>
          </a:prstGeom>
          <a:solidFill>
            <a:srgbClr val="FFFF00"/>
          </a:solidFill>
          <a:ln w="28575">
            <a:solidFill>
              <a:srgbClr val="FF0000"/>
            </a:solidFill>
            <a:prstDash val="dash"/>
          </a:ln>
        </p:spPr>
        <p:txBody>
          <a:bodyPr wrap="square">
            <a:spAutoFit/>
          </a:bodyPr>
          <a:lstStyle/>
          <a:p>
            <a:pPr marL="742950" lvl="0" indent="-742950" algn="ctr">
              <a:lnSpc>
                <a:spcPct val="115000"/>
              </a:lnSpc>
              <a:buAutoNum type="arabicPeriod"/>
            </a:pPr>
            <a:r>
              <a:rPr lang="en-US" sz="3600" b="1" dirty="0" err="1">
                <a:solidFill>
                  <a:prstClr val="black"/>
                </a:solidFill>
                <a:latin typeface="Times New Roman" panose="02020603050405020304" pitchFamily="18" charset="0"/>
                <a:ea typeface="Segoe UI" panose="020B0502040204020203" pitchFamily="34" charset="0"/>
              </a:rPr>
              <a:t>Liên</a:t>
            </a:r>
            <a:r>
              <a:rPr lang="en-US" sz="3600" b="1" dirty="0">
                <a:solidFill>
                  <a:prstClr val="black"/>
                </a:solidFill>
                <a:latin typeface="Times New Roman" panose="02020603050405020304" pitchFamily="18" charset="0"/>
                <a:ea typeface="Segoe UI" panose="020B0502040204020203" pitchFamily="34" charset="0"/>
              </a:rPr>
              <a:t> </a:t>
            </a:r>
            <a:r>
              <a:rPr lang="en-US" sz="3600" b="1" dirty="0" err="1">
                <a:solidFill>
                  <a:prstClr val="black"/>
                </a:solidFill>
                <a:latin typeface="Times New Roman" panose="02020603050405020304" pitchFamily="18" charset="0"/>
                <a:ea typeface="Segoe UI" panose="020B0502040204020203" pitchFamily="34" charset="0"/>
              </a:rPr>
              <a:t>hệ</a:t>
            </a:r>
            <a:r>
              <a:rPr lang="en-US" sz="3600" b="1" dirty="0">
                <a:solidFill>
                  <a:prstClr val="black"/>
                </a:solidFill>
                <a:latin typeface="Times New Roman" panose="02020603050405020304" pitchFamily="18" charset="0"/>
                <a:ea typeface="Segoe UI" panose="020B0502040204020203" pitchFamily="34" charset="0"/>
              </a:rPr>
              <a:t> </a:t>
            </a:r>
            <a:r>
              <a:rPr lang="en-US" sz="3600" b="1" dirty="0" err="1">
                <a:solidFill>
                  <a:prstClr val="black"/>
                </a:solidFill>
                <a:latin typeface="Times New Roman" panose="02020603050405020304" pitchFamily="18" charset="0"/>
                <a:ea typeface="Segoe UI" panose="020B0502040204020203" pitchFamily="34" charset="0"/>
              </a:rPr>
              <a:t>bản</a:t>
            </a:r>
            <a:r>
              <a:rPr lang="en-US" sz="3600" b="1" dirty="0">
                <a:solidFill>
                  <a:prstClr val="black"/>
                </a:solidFill>
                <a:latin typeface="Times New Roman" panose="02020603050405020304" pitchFamily="18" charset="0"/>
                <a:ea typeface="Segoe UI" panose="020B0502040204020203" pitchFamily="34" charset="0"/>
              </a:rPr>
              <a:t> </a:t>
            </a:r>
            <a:r>
              <a:rPr lang="en-US" sz="3600" b="1" dirty="0" err="1">
                <a:solidFill>
                  <a:prstClr val="black"/>
                </a:solidFill>
                <a:latin typeface="Times New Roman" panose="02020603050405020304" pitchFamily="18" charset="0"/>
                <a:ea typeface="Segoe UI" panose="020B0502040204020203" pitchFamily="34" charset="0"/>
              </a:rPr>
              <a:t>thân</a:t>
            </a:r>
            <a:r>
              <a:rPr lang="en-US" sz="3600" b="1" dirty="0">
                <a:solidFill>
                  <a:prstClr val="black"/>
                </a:solidFill>
                <a:latin typeface="Times New Roman" panose="02020603050405020304" pitchFamily="18" charset="0"/>
                <a:ea typeface="Segoe UI" panose="020B0502040204020203" pitchFamily="34" charset="0"/>
              </a:rPr>
              <a:t>:</a:t>
            </a:r>
            <a:endParaRPr lang="en-US" sz="3600" b="1" dirty="0">
              <a:solidFill>
                <a:prstClr val="black"/>
              </a:solidFill>
              <a:latin typeface="Times New Roman" panose="02020603050405020304" pitchFamily="18" charset="0"/>
              <a:ea typeface="Segoe UI" panose="020B0502040204020203" pitchFamily="34" charset="0"/>
            </a:endParaRPr>
          </a:p>
          <a:p>
            <a:pPr lvl="0" algn="ctr">
              <a:lnSpc>
                <a:spcPct val="115000"/>
              </a:lnSpc>
            </a:pPr>
            <a:r>
              <a:rPr lang="vi-VN" sz="3600" b="1" dirty="0">
                <a:solidFill>
                  <a:prstClr val="black"/>
                </a:solidFill>
                <a:latin typeface="Times New Roman" panose="02020603050405020304" pitchFamily="18" charset="0"/>
                <a:ea typeface="Segoe UI" panose="020B0502040204020203" pitchFamily="34" charset="0"/>
              </a:rPr>
              <a:t>Em đã và sẽ làm gì để chia sẻ yêu thương với các bạn?</a:t>
            </a:r>
            <a:endParaRPr lang="vi-VN" sz="3600" b="1" dirty="0">
              <a:solidFill>
                <a:prstClr val="black"/>
              </a:solidFill>
              <a:latin typeface="Times New Roman" panose="02020603050405020304" pitchFamily="18" charset="0"/>
              <a:ea typeface="Segoe UI" panose="020B0502040204020203" pitchFamily="34" charset="0"/>
            </a:endParaRPr>
          </a:p>
        </p:txBody>
      </p:sp>
      <p:sp>
        <p:nvSpPr>
          <p:cNvPr id="3" name="Rectangle 2"/>
          <p:cNvSpPr/>
          <p:nvPr/>
        </p:nvSpPr>
        <p:spPr>
          <a:xfrm>
            <a:off x="905303" y="2382096"/>
            <a:ext cx="10654351" cy="2312171"/>
          </a:xfrm>
          <a:prstGeom prst="rect">
            <a:avLst/>
          </a:prstGeom>
          <a:noFill/>
          <a:ln w="28575">
            <a:noFill/>
            <a:prstDash val="dash"/>
          </a:ln>
        </p:spPr>
        <p:txBody>
          <a:bodyPr wrap="square">
            <a:spAutoFit/>
          </a:bodyPr>
          <a:lstStyle/>
          <a:p>
            <a:pPr lvl="0">
              <a:lnSpc>
                <a:spcPct val="115000"/>
              </a:lnSpc>
            </a:pPr>
            <a:r>
              <a:rPr lang="vi-VN" sz="3200" b="1" dirty="0">
                <a:solidFill>
                  <a:prstClr val="black"/>
                </a:solidFill>
                <a:latin typeface="Times New Roman" panose="02020603050405020304" pitchFamily="18" charset="0"/>
                <a:ea typeface="Segoe UI" panose="020B0502040204020203" pitchFamily="34" charset="0"/>
              </a:rPr>
              <a:t>+ Em đã làm việc đó khi nào? Ở đâu? Với ai? </a:t>
            </a:r>
            <a:endParaRPr lang="en-US" sz="3200" b="1" dirty="0">
              <a:solidFill>
                <a:prstClr val="black"/>
              </a:solidFill>
              <a:latin typeface="Times New Roman" panose="02020603050405020304" pitchFamily="18" charset="0"/>
              <a:ea typeface="Segoe UI" panose="020B0502040204020203" pitchFamily="34" charset="0"/>
            </a:endParaRPr>
          </a:p>
          <a:p>
            <a:pPr lvl="0">
              <a:lnSpc>
                <a:spcPct val="115000"/>
              </a:lnSpc>
            </a:pPr>
            <a:r>
              <a:rPr lang="vi-VN" sz="3200" b="1" dirty="0">
                <a:solidFill>
                  <a:prstClr val="black"/>
                </a:solidFill>
                <a:latin typeface="Times New Roman" panose="02020603050405020304" pitchFamily="18" charset="0"/>
                <a:ea typeface="Segoe UI" panose="020B0502040204020203" pitchFamily="34" charset="0"/>
              </a:rPr>
              <a:t>+ Em nghĩ việc làm đó mang lại điều gì cho bạn có hoàn cảnh khó khăn? </a:t>
            </a:r>
            <a:endParaRPr lang="en-US" sz="3200" b="1" dirty="0">
              <a:solidFill>
                <a:prstClr val="black"/>
              </a:solidFill>
              <a:latin typeface="Times New Roman" panose="02020603050405020304" pitchFamily="18" charset="0"/>
              <a:ea typeface="Segoe UI" panose="020B0502040204020203" pitchFamily="34" charset="0"/>
            </a:endParaRPr>
          </a:p>
          <a:p>
            <a:pPr lvl="0">
              <a:lnSpc>
                <a:spcPct val="115000"/>
              </a:lnSpc>
            </a:pPr>
            <a:r>
              <a:rPr lang="vi-VN" sz="3200" b="1" dirty="0">
                <a:solidFill>
                  <a:prstClr val="black"/>
                </a:solidFill>
                <a:latin typeface="Times New Roman" panose="02020603050405020304" pitchFamily="18" charset="0"/>
                <a:ea typeface="Segoe UI" panose="020B0502040204020203" pitchFamily="34" charset="0"/>
              </a:rPr>
              <a:t>+ Sau khi thực hiện việc làm đó, em cảm thấy như thế nào?</a:t>
            </a:r>
            <a:endParaRPr lang="vi-VN" sz="3200" b="1" dirty="0">
              <a:solidFill>
                <a:prstClr val="black"/>
              </a:solidFill>
              <a:latin typeface="Times New Roman" panose="02020603050405020304" pitchFamily="18" charset="0"/>
              <a:ea typeface="Segoe UI" panose="020B0502040204020203" pitchFamily="34" charset="0"/>
            </a:endParaRPr>
          </a:p>
        </p:txBody>
      </p:sp>
      <p:sp>
        <p:nvSpPr>
          <p:cNvPr id="4" name="Rectangle 3"/>
          <p:cNvSpPr/>
          <p:nvPr/>
        </p:nvSpPr>
        <p:spPr>
          <a:xfrm>
            <a:off x="1537649" y="1659669"/>
            <a:ext cx="10654351" cy="613245"/>
          </a:xfrm>
          <a:prstGeom prst="rect">
            <a:avLst/>
          </a:prstGeom>
          <a:noFill/>
          <a:ln w="28575">
            <a:noFill/>
            <a:prstDash val="dash"/>
          </a:ln>
        </p:spPr>
        <p:txBody>
          <a:bodyPr wrap="square">
            <a:spAutoFit/>
          </a:bodyPr>
          <a:lstStyle/>
          <a:p>
            <a:pPr lvl="0">
              <a:lnSpc>
                <a:spcPct val="115000"/>
              </a:lnSpc>
            </a:pPr>
            <a:r>
              <a:rPr lang="en-US" sz="3200" b="1" dirty="0" err="1">
                <a:solidFill>
                  <a:prstClr val="black"/>
                </a:solidFill>
                <a:latin typeface="Times New Roman" panose="02020603050405020304" pitchFamily="18" charset="0"/>
                <a:ea typeface="Segoe UI" panose="020B0502040204020203" pitchFamily="34" charset="0"/>
              </a:rPr>
              <a:t>Gợi</a:t>
            </a:r>
            <a:r>
              <a:rPr lang="en-US" sz="3200" b="1" dirty="0">
                <a:solidFill>
                  <a:prstClr val="black"/>
                </a:solidFill>
                <a:latin typeface="Times New Roman" panose="02020603050405020304" pitchFamily="18" charset="0"/>
                <a:ea typeface="Segoe UI" panose="020B0502040204020203" pitchFamily="34" charset="0"/>
              </a:rPr>
              <a:t> ý:</a:t>
            </a:r>
            <a:endParaRPr lang="vi-VN" sz="3200" b="1" dirty="0">
              <a:solidFill>
                <a:prstClr val="black"/>
              </a:solidFill>
              <a:latin typeface="Times New Roman" panose="02020603050405020304" pitchFamily="18" charset="0"/>
              <a:ea typeface="Segoe UI"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43658" y="216311"/>
            <a:ext cx="10904684" cy="1951816"/>
          </a:xfrm>
          <a:prstGeom prst="rect">
            <a:avLst/>
          </a:prstGeom>
          <a:solidFill>
            <a:schemeClr val="bg1"/>
          </a:solidFill>
          <a:ln w="28575">
            <a:solidFill>
              <a:srgbClr val="FF0000"/>
            </a:solidFill>
            <a:prstDash val="dash"/>
          </a:ln>
        </p:spPr>
        <p:txBody>
          <a:bodyPr wrap="square">
            <a:spAutoFit/>
          </a:bodyPr>
          <a:lstStyle/>
          <a:p>
            <a:pPr lvl="0" algn="just">
              <a:lnSpc>
                <a:spcPct val="115000"/>
              </a:lnSpc>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Segoe UI" panose="020B0502040204020203" pitchFamily="34" charset="0"/>
                <a:cs typeface="+mn-cs"/>
              </a:rPr>
              <a:t>2. </a:t>
            </a:r>
            <a:r>
              <a:rPr lang="vi-VN" sz="3600" b="1" dirty="0">
                <a:solidFill>
                  <a:prstClr val="black"/>
                </a:solidFill>
                <a:latin typeface="Times New Roman" panose="02020603050405020304" pitchFamily="18" charset="0"/>
                <a:ea typeface="Segoe UI" panose="020B0502040204020203" pitchFamily="34" charset="0"/>
              </a:rPr>
              <a:t>Tham gia các hoạt động gây quỹ của trường, lớp (quyên góp, làm kế hoạch nhỏ, nuôi lợn đất,...) để giúp bạn có hoàn cảnh khó khăn.</a:t>
            </a:r>
            <a:endParaRPr kumimoji="0" lang="en-US" sz="28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mn-cs"/>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9182" y="2734548"/>
            <a:ext cx="5430322" cy="407274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3820" y="2734548"/>
            <a:ext cx="6598873" cy="407274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68153" y="3054096"/>
            <a:ext cx="2254495" cy="3803904"/>
          </a:xfrm>
          <a:prstGeom prst="rect">
            <a:avLst/>
          </a:prstGeom>
        </p:spPr>
      </p:pic>
      <p:pic>
        <p:nvPicPr>
          <p:cNvPr id="8"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5288" y="3127248"/>
            <a:ext cx="2288557" cy="3657600"/>
          </a:xfrm>
          <a:prstGeom prst="rect">
            <a:avLst/>
          </a:prstGeom>
        </p:spPr>
      </p:pic>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77773" y="661861"/>
            <a:ext cx="6436454" cy="4428754"/>
          </a:xfr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BEBA8EAE-BF5A-486C-A8C5-ECC9F3942E4B}">
                <a14:imgProps xmlns:a14="http://schemas.microsoft.com/office/drawing/2010/main">
                  <a14:imgLayer r:embed="rId2">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5" name="Rectangle 4"/>
          <p:cNvSpPr/>
          <p:nvPr/>
        </p:nvSpPr>
        <p:spPr>
          <a:xfrm>
            <a:off x="2449516" y="1490007"/>
            <a:ext cx="6158907"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VNI-Avo" pitchFamily="2" charset="0"/>
                <a:ea typeface="SimSun" panose="02010600030101010101" pitchFamily="2" charset="-122"/>
                <a:cs typeface="Times New Roman" panose="02020603050405020304" pitchFamily="18" charset="0"/>
              </a:rPr>
              <a:t>Thöïc</a:t>
            </a:r>
            <a:r>
              <a:rPr kumimoji="0" lang="en-US" sz="60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VNI-Avo" pitchFamily="2" charset="0"/>
                <a:ea typeface="SimSun" panose="02010600030101010101" pitchFamily="2" charset="-122"/>
                <a:cs typeface="Times New Roman" panose="02020603050405020304" pitchFamily="18" charset="0"/>
              </a:rPr>
              <a:t> </a:t>
            </a:r>
            <a:r>
              <a:rPr kumimoji="0" lang="en-US" sz="60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VNI-Avo" pitchFamily="2" charset="0"/>
                <a:ea typeface="SimSun" panose="02010600030101010101" pitchFamily="2" charset="-122"/>
                <a:cs typeface="Times New Roman" panose="02020603050405020304" pitchFamily="18" charset="0"/>
              </a:rPr>
              <a:t>haønh</a:t>
            </a:r>
            <a:endParaRPr kumimoji="0" lang="en-US" sz="60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VNI-Avo" pitchFamily="2" charset="0"/>
              <a:ea typeface="SimSun" panose="02010600030101010101" pitchFamily="2" charset="-122"/>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VNI-Avo" pitchFamily="2" charset="0"/>
                <a:ea typeface="SimSun" panose="02010600030101010101" pitchFamily="2" charset="-122"/>
                <a:cs typeface="Times New Roman" panose="02020603050405020304" pitchFamily="18" charset="0"/>
              </a:rPr>
              <a:t>VBT/.....</a:t>
            </a:r>
            <a:endParaRPr kumimoji="0" lang="en-US" sz="60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VNI-Avo" pitchFamily="2" charset="0"/>
              <a:ea typeface="SimSun"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1">
            <a:extLst>
              <a:ext uri="{28A0092B-C50C-407E-A947-70E740481C1C}">
                <a14:useLocalDpi xmlns:a14="http://schemas.microsoft.com/office/drawing/2010/main" val="0"/>
              </a:ext>
            </a:extLst>
          </a:blip>
          <a:srcRect l="8685" t="10306" r="7280" b="52228"/>
          <a:stretch>
            <a:fillRect/>
          </a:stretch>
        </p:blipFill>
        <p:spPr>
          <a:xfrm>
            <a:off x="1895238" y="375322"/>
            <a:ext cx="8135867" cy="5161082"/>
          </a:xfrm>
        </p:spPr>
      </p:pic>
      <p:sp>
        <p:nvSpPr>
          <p:cNvPr id="10" name="TextBox 9"/>
          <p:cNvSpPr txBox="1"/>
          <p:nvPr/>
        </p:nvSpPr>
        <p:spPr>
          <a:xfrm>
            <a:off x="1717964" y="5034901"/>
            <a:ext cx="4528161" cy="1200329"/>
          </a:xfrm>
          <a:prstGeom prst="rect">
            <a:avLst/>
          </a:prstGeom>
          <a:noFill/>
        </p:spPr>
        <p:txBody>
          <a:bodyPr wrap="square" rtlCol="0">
            <a:spAutoFit/>
          </a:bodyPr>
          <a:lstStyle/>
          <a:p>
            <a:pPr algn="just"/>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Bạn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nữ</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đang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nằm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trong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bệnh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viện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đầu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không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còn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tóc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có</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lẽ</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vì</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mắc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bệnh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hiểm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nghèo</a:t>
            </a:r>
            <a:r>
              <a:rPr lang="en-US" sz="2400" b="1" dirty="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6423399" y="4936239"/>
            <a:ext cx="4528161" cy="1200329"/>
          </a:xfrm>
          <a:prstGeom prst="rect">
            <a:avLst/>
          </a:prstGeom>
          <a:noFill/>
        </p:spPr>
        <p:txBody>
          <a:bodyPr wrap="square" rtlCol="0">
            <a:spAutoFit/>
          </a:bodyPr>
          <a:lstStyle/>
          <a:p>
            <a:pPr algn="just"/>
            <a:r>
              <a:rPr lang="en-US" sz="2400" b="1" dirty="0">
                <a:solidFill>
                  <a:srgbClr val="FF0000"/>
                </a:solidFill>
                <a:latin typeface="Times New Roman" panose="02020603050405020304" pitchFamily="18" charset="0"/>
                <a:cs typeface="Times New Roman" panose="02020603050405020304" pitchFamily="18" charset="0"/>
              </a:rPr>
              <a:t>    Hai </a:t>
            </a:r>
            <a:r>
              <a:rPr lang="en-US" sz="2400" b="1" dirty="0" err="1">
                <a:solidFill>
                  <a:srgbClr val="FF0000"/>
                </a:solidFill>
                <a:latin typeface="Times New Roman" panose="02020603050405020304" pitchFamily="18" charset="0"/>
                <a:cs typeface="Times New Roman" panose="02020603050405020304" pitchFamily="18" charset="0"/>
              </a:rPr>
              <a:t>chị</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em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bạn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nhỏ</a:t>
            </a:r>
            <a:r>
              <a:rPr lang="en-US" sz="2400" b="1" dirty="0">
                <a:solidFill>
                  <a:srgbClr val="FF0000"/>
                </a:solidFill>
                <a:latin typeface="Times New Roman" panose="02020603050405020304" pitchFamily="18" charset="0"/>
                <a:cs typeface="Times New Roman" panose="02020603050405020304" pitchFamily="18" charset="0"/>
              </a:rPr>
              <a:t> ở </a:t>
            </a:r>
            <a:r>
              <a:rPr lang="en-US" sz="2400" b="1" dirty="0" err="1">
                <a:solidFill>
                  <a:srgbClr val="FF0000"/>
                </a:solidFill>
                <a:latin typeface="Times New Roman" panose="02020603050405020304" pitchFamily="18" charset="0"/>
                <a:cs typeface="Times New Roman" panose="02020603050405020304" pitchFamily="18" charset="0"/>
              </a:rPr>
              <a:t>vùng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lũ</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lụt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cửa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bị</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ngập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phải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ngổi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nóc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nhà</a:t>
            </a:r>
            <a:r>
              <a:rPr lang="en-US" sz="2400" b="1" dirty="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1">
            <a:extLst>
              <a:ext uri="{28A0092B-C50C-407E-A947-70E740481C1C}">
                <a14:useLocalDpi xmlns:a14="http://schemas.microsoft.com/office/drawing/2010/main" val="0"/>
              </a:ext>
            </a:extLst>
          </a:blip>
          <a:srcRect l="7982" t="47294" r="7982" b="18919"/>
          <a:stretch>
            <a:fillRect/>
          </a:stretch>
        </p:blipFill>
        <p:spPr>
          <a:xfrm>
            <a:off x="694088" y="429620"/>
            <a:ext cx="10107347" cy="5683536"/>
          </a:xfrm>
        </p:spPr>
      </p:pic>
      <p:sp>
        <p:nvSpPr>
          <p:cNvPr id="3" name="TextBox 2"/>
          <p:cNvSpPr txBox="1"/>
          <p:nvPr/>
        </p:nvSpPr>
        <p:spPr>
          <a:xfrm>
            <a:off x="1219600" y="5412716"/>
            <a:ext cx="4528161" cy="830997"/>
          </a:xfrm>
          <a:prstGeom prst="rect">
            <a:avLst/>
          </a:prstGeom>
          <a:noFill/>
        </p:spPr>
        <p:txBody>
          <a:bodyPr wrap="square" rtlCol="0">
            <a:spAutoFit/>
          </a:bodyPr>
          <a:lstStyle/>
          <a:p>
            <a:pPr algn="just"/>
            <a:r>
              <a:rPr lang="en-US" sz="2400" b="1" dirty="0">
                <a:solidFill>
                  <a:srgbClr val="FF0000"/>
                </a:solidFill>
                <a:latin typeface="Times New Roman" panose="02020603050405020304" pitchFamily="18" charset="0"/>
                <a:cs typeface="Times New Roman" panose="02020603050405020304" pitchFamily="18" charset="0"/>
              </a:rPr>
              <a:t>    Một </a:t>
            </a:r>
            <a:r>
              <a:rPr lang="en-US" sz="2400" b="1" dirty="0" err="1">
                <a:solidFill>
                  <a:srgbClr val="FF0000"/>
                </a:solidFill>
                <a:latin typeface="Times New Roman" panose="02020603050405020304" pitchFamily="18" charset="0"/>
                <a:cs typeface="Times New Roman" panose="02020603050405020304" pitchFamily="18" charset="0"/>
              </a:rPr>
              <a:t>bạn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nhỏ</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bị</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khuyết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tật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phải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ngồi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xe</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lăn</a:t>
            </a:r>
            <a:r>
              <a:rPr lang="en-US" sz="2400" b="1" dirty="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6273274" y="5228051"/>
            <a:ext cx="4528161" cy="1015663"/>
          </a:xfrm>
          <a:prstGeom prst="rect">
            <a:avLst/>
          </a:prstGeom>
          <a:noFill/>
        </p:spPr>
        <p:txBody>
          <a:bodyPr wrap="square" rtlCol="0">
            <a:spAutoFit/>
          </a:bodyPr>
          <a:lstStyle/>
          <a:p>
            <a:pPr algn="just"/>
            <a:r>
              <a:rPr lang="en-US" sz="2000" b="1" dirty="0">
                <a:solidFill>
                  <a:srgbClr val="FF0000"/>
                </a:solidFill>
                <a:latin typeface="Times New Roman" panose="02020603050405020304" pitchFamily="18" charset="0"/>
                <a:cs typeface="Times New Roman" panose="02020603050405020304" pitchFamily="18" charset="0"/>
              </a:rPr>
              <a:t>    </a:t>
            </a:r>
            <a:r>
              <a:rPr lang="vi-VN" sz="2000" b="1" dirty="0">
                <a:solidFill>
                  <a:srgbClr val="FF0000"/>
                </a:solidFill>
                <a:cs typeface="Times New Roman" panose="02020603050405020304" pitchFamily="18" charset="0"/>
              </a:rPr>
              <a:t>Hai bạn nhỏ ở miền núi đang trên đường đến trường, trời rất lạnh nên các bạn phải co ro vì không có áo ấm mặc.</a:t>
            </a:r>
            <a:endParaRPr lang="en-US" sz="2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extLst>
              <a:ext uri="{28A0092B-C50C-407E-A947-70E740481C1C}">
                <a14:useLocalDpi xmlns:a14="http://schemas.microsoft.com/office/drawing/2010/main" val="0"/>
              </a:ext>
            </a:extLst>
          </a:blip>
          <a:srcRect l="7625" t="9355" r="6297" b="48406"/>
          <a:stretch>
            <a:fillRect/>
          </a:stretch>
        </p:blipFill>
        <p:spPr>
          <a:xfrm>
            <a:off x="1517176" y="504967"/>
            <a:ext cx="9157648" cy="5800300"/>
          </a:xfrm>
          <a:prstGeom prst="rect">
            <a:avLst/>
          </a:prstGeom>
        </p:spPr>
      </p:pic>
      <p:sp>
        <p:nvSpPr>
          <p:cNvPr id="5" name="TextBox 4"/>
          <p:cNvSpPr txBox="1"/>
          <p:nvPr/>
        </p:nvSpPr>
        <p:spPr>
          <a:xfrm>
            <a:off x="3457832" y="2696949"/>
            <a:ext cx="4528161" cy="461665"/>
          </a:xfrm>
          <a:prstGeom prst="rect">
            <a:avLst/>
          </a:prstGeom>
          <a:noFill/>
        </p:spPr>
        <p:txBody>
          <a:bodyPr wrap="square" rtlCol="0">
            <a:spAutoFit/>
          </a:bodyPr>
          <a:lstStyle/>
          <a:p>
            <a:pPr algn="just"/>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Gom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sách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vở</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cũ</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giúp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bạn</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457831" y="3198167"/>
            <a:ext cx="4528161" cy="461665"/>
          </a:xfrm>
          <a:prstGeom prst="rect">
            <a:avLst/>
          </a:prstGeom>
          <a:noFill/>
        </p:spPr>
        <p:txBody>
          <a:bodyPr wrap="square" rtlCol="0">
            <a:spAutoFit/>
          </a:bodyPr>
          <a:lstStyle/>
          <a:p>
            <a:pPr algn="just"/>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Gom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quần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áo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cũ</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3457830" y="3659832"/>
            <a:ext cx="4528161" cy="461665"/>
          </a:xfrm>
          <a:prstGeom prst="rect">
            <a:avLst/>
          </a:prstGeom>
          <a:noFill/>
        </p:spPr>
        <p:txBody>
          <a:bodyPr wrap="square" rtlCol="0">
            <a:spAutoFit/>
          </a:bodyPr>
          <a:lstStyle/>
          <a:p>
            <a:pPr algn="just"/>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Gom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tiền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tiết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kiệm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lợn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đất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3457829" y="4075099"/>
            <a:ext cx="4528161" cy="461665"/>
          </a:xfrm>
          <a:prstGeom prst="rect">
            <a:avLst/>
          </a:prstGeom>
          <a:noFill/>
        </p:spPr>
        <p:txBody>
          <a:bodyPr wrap="square" rtlCol="0">
            <a:spAutoFit/>
          </a:bodyPr>
          <a:lstStyle/>
          <a:p>
            <a:pPr algn="just"/>
            <a:r>
              <a:rPr lang="en-US" sz="2400" b="1" dirty="0">
                <a:solidFill>
                  <a:srgbClr val="FF0000"/>
                </a:solidFill>
                <a:latin typeface="Times New Roman" panose="02020603050405020304" pitchFamily="18" charset="0"/>
                <a:cs typeface="Times New Roman" panose="02020603050405020304" pitchFamily="18" charset="0"/>
              </a:rPr>
              <a:t>    ..................</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457829" y="4490366"/>
            <a:ext cx="4528161" cy="461665"/>
          </a:xfrm>
          <a:prstGeom prst="rect">
            <a:avLst/>
          </a:prstGeom>
          <a:noFill/>
        </p:spPr>
        <p:txBody>
          <a:bodyPr wrap="square" rtlCol="0">
            <a:spAutoFit/>
          </a:bodyPr>
          <a:lstStyle/>
          <a:p>
            <a:pPr algn="just"/>
            <a:r>
              <a:rPr lang="en-US" sz="2400" b="1" dirty="0">
                <a:solidFill>
                  <a:srgbClr val="FF0000"/>
                </a:solidFill>
                <a:latin typeface="Times New Roman" panose="02020603050405020304" pitchFamily="18" charset="0"/>
                <a:cs typeface="Times New Roman" panose="02020603050405020304" pitchFamily="18" charset="0"/>
              </a:rPr>
              <a:t>    ..................</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extLst>
              <a:ext uri="{28A0092B-C50C-407E-A947-70E740481C1C}">
                <a14:useLocalDpi xmlns:a14="http://schemas.microsoft.com/office/drawing/2010/main" val="0"/>
              </a:ext>
            </a:extLst>
          </a:blip>
          <a:srcRect l="5958" t="55271" r="9269" b="7857"/>
          <a:stretch>
            <a:fillRect/>
          </a:stretch>
        </p:blipFill>
        <p:spPr>
          <a:xfrm>
            <a:off x="1039585" y="590266"/>
            <a:ext cx="10112830" cy="567746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836817" y="426444"/>
            <a:ext cx="5943600" cy="4622973"/>
            <a:chOff x="2836817" y="426444"/>
            <a:chExt cx="5943600" cy="4622973"/>
          </a:xfrm>
        </p:grpSpPr>
        <p:grpSp>
          <p:nvGrpSpPr>
            <p:cNvPr id="5" name="Group 4"/>
            <p:cNvGrpSpPr/>
            <p:nvPr userDrawn="1"/>
          </p:nvGrpSpPr>
          <p:grpSpPr>
            <a:xfrm>
              <a:off x="2836817" y="426444"/>
              <a:ext cx="5943600" cy="4438545"/>
              <a:chOff x="3287669" y="-174448"/>
              <a:chExt cx="5943600" cy="4438545"/>
            </a:xfrm>
          </p:grpSpPr>
          <p:pic>
            <p:nvPicPr>
              <p:cNvPr id="8" name="Picture 7"/>
              <p:cNvPicPr>
                <a:picLocks noChangeAspect="1"/>
              </p:cNvPicPr>
              <p:nvPr userDrawn="1"/>
            </p:nvPicPr>
            <p:blipFill>
              <a:blip r:embed="rId1">
                <a:extLst>
                  <a:ext uri="{BEBA8EAE-BF5A-486C-A8C5-ECC9F3942E4B}">
                    <a14:imgProps xmlns:a14="http://schemas.microsoft.com/office/drawing/2010/main">
                      <a14:imgLayer r:embed="rId2">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a:off x="3287669" y="-174448"/>
                <a:ext cx="5943600" cy="4438545"/>
              </a:xfrm>
              <a:prstGeom prst="rect">
                <a:avLst/>
              </a:prstGeom>
            </p:spPr>
          </p:pic>
          <p:sp>
            <p:nvSpPr>
              <p:cNvPr id="9" name="TextBox 8"/>
              <p:cNvSpPr txBox="1"/>
              <p:nvPr userDrawn="1"/>
            </p:nvSpPr>
            <p:spPr>
              <a:xfrm>
                <a:off x="5473702" y="3110593"/>
                <a:ext cx="2229759"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035.447.3852</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userDrawn="1"/>
            </p:nvSpPr>
            <p:spPr>
              <a:xfrm>
                <a:off x="5395325" y="2533489"/>
                <a:ext cx="2651759"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LAN H</a:t>
                </a:r>
                <a:r>
                  <a:rPr lang="vi-VN" sz="2800" b="1" dirty="0">
                    <a:solidFill>
                      <a:srgbClr val="FF0000"/>
                    </a:solidFill>
                    <a:latin typeface="Times New Roman" panose="02020603050405020304" pitchFamily="18" charset="0"/>
                    <a:cs typeface="Times New Roman" panose="02020603050405020304" pitchFamily="18" charset="0"/>
                  </a:rPr>
                  <a:t>ƯƠN</a:t>
                </a:r>
                <a:r>
                  <a:rPr lang="en-US" sz="2800" b="1" dirty="0">
                    <a:solidFill>
                      <a:srgbClr val="FF0000"/>
                    </a:solidFill>
                    <a:latin typeface="Times New Roman" panose="02020603050405020304" pitchFamily="18" charset="0"/>
                    <a:cs typeface="Times New Roman" panose="02020603050405020304" pitchFamily="18" charset="0"/>
                  </a:rPr>
                  <a:t>G</a:t>
                </a:r>
                <a:endParaRPr lang="en-US" sz="2800" b="1" dirty="0">
                  <a:solidFill>
                    <a:srgbClr val="FF0000"/>
                  </a:solidFill>
                  <a:latin typeface="Times New Roman" panose="02020603050405020304" pitchFamily="18" charset="0"/>
                  <a:cs typeface="Times New Roman" panose="02020603050405020304" pitchFamily="18" charset="0"/>
                </a:endParaRPr>
              </a:p>
            </p:txBody>
          </p:sp>
        </p:gr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09524" y="4288589"/>
              <a:ext cx="760828" cy="760828"/>
            </a:xfrm>
            <a:prstGeom prst="rect">
              <a:avLst/>
            </a:prstGeom>
          </p:spPr>
        </p:pic>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20" y="2632364"/>
            <a:ext cx="12427527" cy="120032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b="1" dirty="0">
                <a:solidFill>
                  <a:srgbClr val="FF0000"/>
                </a:solidFill>
                <a:latin typeface="Times New Roman" panose="02020603050405020304" pitchFamily="18" charset="0"/>
                <a:cs typeface="Times New Roman" panose="02020603050405020304" pitchFamily="18" charset="0"/>
              </a:rPr>
              <a:t>CHÀO TẠM BIỆT CÁC CON</a:t>
            </a:r>
            <a:endParaRPr lang="en-US" sz="7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uVaBi-VA-4641118">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513610" y="2774093"/>
            <a:ext cx="609600" cy="6096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3298" y="-44630"/>
            <a:ext cx="9199502" cy="6772640"/>
          </a:xfrm>
          <a:prstGeom prst="rect">
            <a:avLst/>
          </a:prstGeom>
        </p:spPr>
      </p:pic>
      <p:sp>
        <p:nvSpPr>
          <p:cNvPr id="6" name="Rectangle 5"/>
          <p:cNvSpPr/>
          <p:nvPr/>
        </p:nvSpPr>
        <p:spPr>
          <a:xfrm>
            <a:off x="277049" y="6058468"/>
            <a:ext cx="11914951" cy="669542"/>
          </a:xfrm>
          <a:prstGeom prst="rect">
            <a:avLst/>
          </a:prstGeom>
          <a:solidFill>
            <a:schemeClr val="bg1"/>
          </a:solidFill>
        </p:spPr>
        <p:txBody>
          <a:bodyPr wrap="square">
            <a:spAutoFit/>
          </a:bodyPr>
          <a:lstStyle/>
          <a:p>
            <a:pPr algn="just">
              <a:lnSpc>
                <a:spcPct val="150000"/>
              </a:lnSpc>
              <a:spcAft>
                <a:spcPts val="1000"/>
              </a:spcAft>
            </a:pP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Nghe và cùng hát bài hát Bầu và bí. Nhạc và lời: Phạm Tuyên</a:t>
            </a:r>
            <a:endParaRPr lang="en-US" sz="2000" i="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67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grpId="0" nodeType="clickEffect">
                                  <p:stCondLst>
                                    <p:cond delay="0"/>
                                  </p:stCondLst>
                                  <p:childTnLst>
                                    <p:anim calcmode="lin" valueType="num">
                                      <p:cBhvr>
                                        <p:cTn id="10" dur="500"/>
                                        <p:tgtEl>
                                          <p:spTgt spid="6"/>
                                        </p:tgtEl>
                                        <p:attrNameLst>
                                          <p:attrName>ppt_w</p:attrName>
                                        </p:attrNameLst>
                                      </p:cBhvr>
                                      <p:tavLst>
                                        <p:tav tm="0">
                                          <p:val>
                                            <p:strVal val="ppt_w"/>
                                          </p:val>
                                        </p:tav>
                                        <p:tav tm="100000">
                                          <p:val>
                                            <p:fltVal val="0"/>
                                          </p:val>
                                        </p:tav>
                                      </p:tavLst>
                                    </p:anim>
                                    <p:anim calcmode="lin" valueType="num">
                                      <p:cBhvr>
                                        <p:cTn id="11" dur="500"/>
                                        <p:tgtEl>
                                          <p:spTgt spid="6"/>
                                        </p:tgtEl>
                                        <p:attrNameLst>
                                          <p:attrName>ppt_h</p:attrName>
                                        </p:attrNameLst>
                                      </p:cBhvr>
                                      <p:tavLst>
                                        <p:tav tm="0">
                                          <p:val>
                                            <p:strVal val="ppt_h"/>
                                          </p:val>
                                        </p:tav>
                                        <p:tav tm="100000">
                                          <p:val>
                                            <p:fltVal val="0"/>
                                          </p:val>
                                        </p:tav>
                                      </p:tavLst>
                                    </p:anim>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2255288" y="672611"/>
            <a:ext cx="7681424" cy="584775"/>
          </a:xfrm>
          <a:prstGeom prst="rect">
            <a:avLst/>
          </a:prstGeom>
          <a:solidFill>
            <a:srgbClr val="FFFF00"/>
          </a:solidFill>
          <a:ln w="28575">
            <a:solidFill>
              <a:srgbClr val="FF0000"/>
            </a:solidFill>
            <a:prstDash val="dash"/>
          </a:ln>
        </p:spPr>
        <p:txBody>
          <a:bodyPr wrap="square">
            <a:spAutoFit/>
          </a:bodyPr>
          <a:lstStyle/>
          <a:p>
            <a:pPr lvl="0" algn="ctr"/>
            <a:r>
              <a:rPr lang="en-US" sz="3200" b="1" dirty="0">
                <a:solidFill>
                  <a:prstClr val="black"/>
                </a:solidFill>
                <a:latin typeface="Times New Roman" panose="02020603050405020304" pitchFamily="18" charset="0"/>
                <a:cs typeface="Times New Roman" panose="02020603050405020304" pitchFamily="18" charset="0"/>
              </a:rPr>
              <a:t>2.  </a:t>
            </a:r>
            <a:r>
              <a:rPr lang="en-US" sz="3200" b="1" dirty="0" err="1">
                <a:solidFill>
                  <a:prstClr val="black"/>
                </a:solidFill>
                <a:latin typeface="Times New Roman" panose="02020603050405020304" pitchFamily="18" charset="0"/>
                <a:cs typeface="Times New Roman" panose="02020603050405020304" pitchFamily="18" charset="0"/>
              </a:rPr>
              <a:t>Bài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hát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nhắc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đến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câu</a:t>
            </a:r>
            <a:r>
              <a:rPr lang="en-US" sz="3200" b="1" dirty="0">
                <a:solidFill>
                  <a:prstClr val="black"/>
                </a:solidFill>
                <a:latin typeface="Times New Roman" panose="02020603050405020304" pitchFamily="18" charset="0"/>
                <a:cs typeface="Times New Roman" panose="02020603050405020304" pitchFamily="18" charset="0"/>
              </a:rPr>
              <a:t> ca </a:t>
            </a:r>
            <a:r>
              <a:rPr lang="en-US" sz="3200" b="1" dirty="0" err="1">
                <a:solidFill>
                  <a:prstClr val="black"/>
                </a:solidFill>
                <a:latin typeface="Times New Roman" panose="02020603050405020304" pitchFamily="18" charset="0"/>
                <a:cs typeface="Times New Roman" panose="02020603050405020304" pitchFamily="18" charset="0"/>
              </a:rPr>
              <a:t>dao</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nào</a:t>
            </a:r>
            <a:r>
              <a:rPr lang="en-US" sz="3200" b="1" dirty="0">
                <a:solidFill>
                  <a:prstClr val="black"/>
                </a:solidFill>
                <a:latin typeface="Times New Roman" panose="02020603050405020304" pitchFamily="18" charset="0"/>
                <a:cs typeface="Times New Roman" panose="02020603050405020304" pitchFamily="18" charset="0"/>
              </a:rPr>
              <a:t>? </a:t>
            </a:r>
            <a:endParaRPr lang="en-US" sz="3200" b="1" dirty="0">
              <a:solidFill>
                <a:prstClr val="black"/>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238500" y="1599459"/>
            <a:ext cx="5715000" cy="42862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Rectangle 14"/>
          <p:cNvSpPr/>
          <p:nvPr/>
        </p:nvSpPr>
        <p:spPr>
          <a:xfrm>
            <a:off x="2255288" y="659008"/>
            <a:ext cx="7681424" cy="584775"/>
          </a:xfrm>
          <a:prstGeom prst="rect">
            <a:avLst/>
          </a:prstGeom>
          <a:solidFill>
            <a:srgbClr val="FFFF00"/>
          </a:solidFill>
          <a:ln w="28575">
            <a:solidFill>
              <a:srgbClr val="FF0000"/>
            </a:solidFill>
            <a:prstDash val="dash"/>
          </a:ln>
        </p:spPr>
        <p:txBody>
          <a:bodyPr wrap="square">
            <a:spAutoFit/>
          </a:bodyPr>
          <a:lstStyle/>
          <a:p>
            <a:pPr lvl="0" algn="ctr"/>
            <a:r>
              <a:rPr lang="en-US" sz="3200" b="1" dirty="0">
                <a:solidFill>
                  <a:prstClr val="black"/>
                </a:solidFill>
                <a:latin typeface="Times New Roman" panose="02020603050405020304" pitchFamily="18" charset="0"/>
                <a:cs typeface="Times New Roman" panose="02020603050405020304" pitchFamily="18" charset="0"/>
              </a:rPr>
              <a:t>3. </a:t>
            </a:r>
            <a:r>
              <a:rPr lang="en-US" sz="3200" b="1" dirty="0" err="1">
                <a:solidFill>
                  <a:prstClr val="black"/>
                </a:solidFill>
                <a:latin typeface="Times New Roman" panose="02020603050405020304" pitchFamily="18" charset="0"/>
                <a:cs typeface="Times New Roman" panose="02020603050405020304" pitchFamily="18" charset="0"/>
              </a:rPr>
              <a:t>Bài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hát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khuyên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chúng</a:t>
            </a:r>
            <a:r>
              <a:rPr lang="en-US" sz="3200" b="1" dirty="0">
                <a:solidFill>
                  <a:prstClr val="black"/>
                </a:solidFill>
                <a:latin typeface="Times New Roman" panose="02020603050405020304" pitchFamily="18" charset="0"/>
                <a:cs typeface="Times New Roman" panose="02020603050405020304" pitchFamily="18" charset="0"/>
              </a:rPr>
              <a:t> ta </a:t>
            </a:r>
            <a:r>
              <a:rPr lang="en-US" sz="3200" b="1" dirty="0" err="1">
                <a:solidFill>
                  <a:prstClr val="black"/>
                </a:solidFill>
                <a:latin typeface="Times New Roman" panose="02020603050405020304" pitchFamily="18" charset="0"/>
                <a:cs typeface="Times New Roman" panose="02020603050405020304" pitchFamily="18" charset="0"/>
              </a:rPr>
              <a:t>điều</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gì</a:t>
            </a:r>
            <a:r>
              <a:rPr lang="en-US" sz="3200" b="1" dirty="0">
                <a:solidFill>
                  <a:prstClr val="black"/>
                </a:solidFill>
                <a:latin typeface="Times New Roman" panose="02020603050405020304" pitchFamily="18" charset="0"/>
                <a:cs typeface="Times New Roman" panose="02020603050405020304" pitchFamily="18" charset="0"/>
              </a:rPr>
              <a:t>? </a:t>
            </a:r>
            <a:endParaRPr lang="en-US" sz="3200" b="1"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80">
                                          <p:stCondLst>
                                            <p:cond delay="0"/>
                                          </p:stCondLst>
                                        </p:cTn>
                                        <p:tgtEl>
                                          <p:spTgt spid="15"/>
                                        </p:tgtEl>
                                      </p:cBhvr>
                                    </p:animEffect>
                                    <p:anim calcmode="lin" valueType="num">
                                      <p:cBhvr>
                                        <p:cTn id="1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0" dur="26">
                                          <p:stCondLst>
                                            <p:cond delay="650"/>
                                          </p:stCondLst>
                                        </p:cTn>
                                        <p:tgtEl>
                                          <p:spTgt spid="15"/>
                                        </p:tgtEl>
                                      </p:cBhvr>
                                      <p:to x="100000" y="60000"/>
                                    </p:animScale>
                                    <p:animScale>
                                      <p:cBhvr>
                                        <p:cTn id="21" dur="166" decel="50000">
                                          <p:stCondLst>
                                            <p:cond delay="676"/>
                                          </p:stCondLst>
                                        </p:cTn>
                                        <p:tgtEl>
                                          <p:spTgt spid="15"/>
                                        </p:tgtEl>
                                      </p:cBhvr>
                                      <p:to x="100000" y="100000"/>
                                    </p:animScale>
                                    <p:animScale>
                                      <p:cBhvr>
                                        <p:cTn id="22" dur="26">
                                          <p:stCondLst>
                                            <p:cond delay="1312"/>
                                          </p:stCondLst>
                                        </p:cTn>
                                        <p:tgtEl>
                                          <p:spTgt spid="15"/>
                                        </p:tgtEl>
                                      </p:cBhvr>
                                      <p:to x="100000" y="80000"/>
                                    </p:animScale>
                                    <p:animScale>
                                      <p:cBhvr>
                                        <p:cTn id="23" dur="166" decel="50000">
                                          <p:stCondLst>
                                            <p:cond delay="1338"/>
                                          </p:stCondLst>
                                        </p:cTn>
                                        <p:tgtEl>
                                          <p:spTgt spid="15"/>
                                        </p:tgtEl>
                                      </p:cBhvr>
                                      <p:to x="100000" y="100000"/>
                                    </p:animScale>
                                    <p:animScale>
                                      <p:cBhvr>
                                        <p:cTn id="24" dur="26">
                                          <p:stCondLst>
                                            <p:cond delay="1642"/>
                                          </p:stCondLst>
                                        </p:cTn>
                                        <p:tgtEl>
                                          <p:spTgt spid="15"/>
                                        </p:tgtEl>
                                      </p:cBhvr>
                                      <p:to x="100000" y="90000"/>
                                    </p:animScale>
                                    <p:animScale>
                                      <p:cBhvr>
                                        <p:cTn id="25" dur="166" decel="50000">
                                          <p:stCondLst>
                                            <p:cond delay="1668"/>
                                          </p:stCondLst>
                                        </p:cTn>
                                        <p:tgtEl>
                                          <p:spTgt spid="15"/>
                                        </p:tgtEl>
                                      </p:cBhvr>
                                      <p:to x="100000" y="100000"/>
                                    </p:animScale>
                                    <p:animScale>
                                      <p:cBhvr>
                                        <p:cTn id="26" dur="26">
                                          <p:stCondLst>
                                            <p:cond delay="1808"/>
                                          </p:stCondLst>
                                        </p:cTn>
                                        <p:tgtEl>
                                          <p:spTgt spid="15"/>
                                        </p:tgtEl>
                                      </p:cBhvr>
                                      <p:to x="100000" y="95000"/>
                                    </p:animScale>
                                    <p:animScale>
                                      <p:cBhvr>
                                        <p:cTn id="27"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卡通背景天空漫画云"/>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881" y="10348"/>
            <a:ext cx="12188238" cy="6847653"/>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818" y="-568381"/>
            <a:ext cx="10597101" cy="5875713"/>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3375" y="3561151"/>
            <a:ext cx="2630139" cy="3296849"/>
          </a:xfrm>
          <a:prstGeom prst="rect">
            <a:avLst/>
          </a:prstGeom>
        </p:spPr>
      </p:pic>
      <p:pic>
        <p:nvPicPr>
          <p:cNvPr id="69"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003" y="5060678"/>
            <a:ext cx="12188116" cy="210179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081" y="3045076"/>
            <a:ext cx="1553531" cy="2393755"/>
          </a:xfrm>
          <a:prstGeom prst="rect">
            <a:avLst/>
          </a:prstGeom>
        </p:spPr>
      </p:pic>
      <p:sp>
        <p:nvSpPr>
          <p:cNvPr id="17" name="TextBox 37"/>
          <p:cNvSpPr txBox="1"/>
          <p:nvPr/>
        </p:nvSpPr>
        <p:spPr>
          <a:xfrm>
            <a:off x="1795712" y="1344558"/>
            <a:ext cx="9161470" cy="1754326"/>
          </a:xfrm>
          <a:prstGeom prst="rect">
            <a:avLst/>
          </a:prstGeom>
        </p:spPr>
        <p:txBody>
          <a:bodyPr wrap="square" rtlCol="0">
            <a:spAutoFit/>
          </a:bodyPr>
          <a:lstStyle/>
          <a:p>
            <a:pPr algn="ctr" defTabSz="1218565"/>
            <a:r>
              <a:rPr lang="en-US" altLang="zh-CN" sz="5400" b="1" spc="400" dirty="0">
                <a:solidFill>
                  <a:srgbClr val="FE2A3D"/>
                </a:solidFill>
                <a:latin typeface="Times New Roman" panose="02020603050405020304" pitchFamily="18" charset="0"/>
                <a:ea typeface="方正少儿简体" panose="03000509000000000000" pitchFamily="65" charset="-122"/>
                <a:cs typeface="Times New Roman" panose="02020603050405020304" pitchFamily="18" charset="0"/>
                <a:sym typeface="+mn-lt"/>
              </a:rPr>
              <a:t>KIẾN TẠO </a:t>
            </a:r>
            <a:endParaRPr lang="en-US" altLang="zh-CN" sz="5400" b="1" spc="400" dirty="0">
              <a:solidFill>
                <a:srgbClr val="FE2A3D"/>
              </a:solidFill>
              <a:latin typeface="Times New Roman" panose="02020603050405020304" pitchFamily="18" charset="0"/>
              <a:ea typeface="方正少儿简体" panose="03000509000000000000" pitchFamily="65" charset="-122"/>
              <a:cs typeface="Times New Roman" panose="02020603050405020304" pitchFamily="18" charset="0"/>
              <a:sym typeface="+mn-lt"/>
            </a:endParaRPr>
          </a:p>
          <a:p>
            <a:pPr algn="ctr" defTabSz="1218565"/>
            <a:r>
              <a:rPr lang="en-US" altLang="zh-CN" sz="5400" b="1" spc="400" dirty="0">
                <a:solidFill>
                  <a:srgbClr val="FE2A3D"/>
                </a:solidFill>
                <a:latin typeface="Times New Roman" panose="02020603050405020304" pitchFamily="18" charset="0"/>
                <a:ea typeface="方正少儿简体" panose="03000509000000000000" pitchFamily="65" charset="-122"/>
                <a:cs typeface="Times New Roman" panose="02020603050405020304" pitchFamily="18" charset="0"/>
                <a:sym typeface="+mn-lt"/>
              </a:rPr>
              <a:t>TRI THỨC MỚI</a:t>
            </a:r>
            <a:endParaRPr lang="zh-CN" altLang="en-US" sz="5400" b="1" spc="400" dirty="0">
              <a:solidFill>
                <a:srgbClr val="FE2A3D"/>
              </a:solidFill>
              <a:latin typeface="Times New Roman" panose="02020603050405020304" pitchFamily="18" charset="0"/>
              <a:ea typeface="方正少儿简体" panose="03000509000000000000" pitchFamily="65" charset="-122"/>
              <a:cs typeface="Times New Roman" panose="02020603050405020304" pitchFamily="18" charset="0"/>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6000" fill="hold" nodeType="afterEffect" p14:presetBounceEnd="44000">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14:bounceEnd="44000">
                                          <p:cBhvr additive="base">
                                            <p:cTn id="7" dur="500" fill="hold"/>
                                            <p:tgtEl>
                                              <p:spTgt spid="69"/>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6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accel="40000" fill="hold" nodeType="afterEffect" p14:presetBounceEnd="54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54000">
                                          <p:cBhvr additive="base">
                                            <p:cTn id="12" dur="500" fill="hold"/>
                                            <p:tgtEl>
                                              <p:spTgt spid="14"/>
                                            </p:tgtEl>
                                            <p:attrNameLst>
                                              <p:attrName>ppt_x</p:attrName>
                                            </p:attrNameLst>
                                          </p:cBhvr>
                                          <p:tavLst>
                                            <p:tav tm="0">
                                              <p:val>
                                                <p:strVal val="#ppt_x"/>
                                              </p:val>
                                            </p:tav>
                                            <p:tav tm="100000">
                                              <p:val>
                                                <p:strVal val="#ppt_x"/>
                                              </p:val>
                                            </p:tav>
                                          </p:tavLst>
                                        </p:anim>
                                        <p:anim calcmode="lin" valueType="num" p14:bounceEnd="54000">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 presetClass="entr" presetSubtype="4" accel="44000" fill="hold" nodeType="afterEffect" p14:presetBounceEnd="32000">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14:bounceEnd="32000">
                                          <p:cBhvr additive="base">
                                            <p:cTn id="23" dur="500" fill="hold"/>
                                            <p:tgtEl>
                                              <p:spTgt spid="3"/>
                                            </p:tgtEl>
                                            <p:attrNameLst>
                                              <p:attrName>ppt_x</p:attrName>
                                            </p:attrNameLst>
                                          </p:cBhvr>
                                          <p:tavLst>
                                            <p:tav tm="0">
                                              <p:val>
                                                <p:strVal val="#ppt_x"/>
                                              </p:val>
                                            </p:tav>
                                            <p:tav tm="100000">
                                              <p:val>
                                                <p:strVal val="#ppt_x"/>
                                              </p:val>
                                            </p:tav>
                                          </p:tavLst>
                                        </p:anim>
                                        <p:anim calcmode="lin" valueType="num" p14:bounceEnd="32000">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2" presetClass="entr" presetSubtype="8" accel="80000" fill="hold" grpId="0" nodeType="afterEffect" p14:presetBounceEnd="44000">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14:bounceEnd="44000">
                                          <p:cBhvr additive="base">
                                            <p:cTn id="28" dur="500" fill="hold"/>
                                            <p:tgtEl>
                                              <p:spTgt spid="17"/>
                                            </p:tgtEl>
                                            <p:attrNameLst>
                                              <p:attrName>ppt_x</p:attrName>
                                            </p:attrNameLst>
                                          </p:cBhvr>
                                          <p:tavLst>
                                            <p:tav tm="0">
                                              <p:val>
                                                <p:strVal val="0-#ppt_w/2"/>
                                              </p:val>
                                            </p:tav>
                                            <p:tav tm="100000">
                                              <p:val>
                                                <p:strVal val="#ppt_x"/>
                                              </p:val>
                                            </p:tav>
                                          </p:tavLst>
                                        </p:anim>
                                        <p:anim calcmode="lin" valueType="num" p14:bounceEnd="44000">
                                          <p:cBhvr additive="base">
                                            <p:cTn id="29"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6000"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additive="base">
                                            <p:cTn id="7" dur="500" fill="hold"/>
                                            <p:tgtEl>
                                              <p:spTgt spid="69"/>
                                            </p:tgtEl>
                                            <p:attrNameLst>
                                              <p:attrName>ppt_x</p:attrName>
                                            </p:attrNameLst>
                                          </p:cBhvr>
                                          <p:tavLst>
                                            <p:tav tm="0">
                                              <p:val>
                                                <p:strVal val="#ppt_x"/>
                                              </p:val>
                                            </p:tav>
                                            <p:tav tm="100000">
                                              <p:val>
                                                <p:strVal val="#ppt_x"/>
                                              </p:val>
                                            </p:tav>
                                          </p:tavLst>
                                        </p:anim>
                                        <p:anim calcmode="lin" valueType="num">
                                          <p:cBhvr additive="base">
                                            <p:cTn id="8" dur="500" fill="hold"/>
                                            <p:tgtEl>
                                              <p:spTgt spid="6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accel="4000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 presetClass="entr" presetSubtype="4" accel="4400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2" presetClass="entr" presetSubtype="8" accel="8000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t="-9000" b="-9000"/>
          </a:stretch>
        </a:blipFill>
        <a:effectLst/>
      </p:bgPr>
    </p:bg>
    <p:spTree>
      <p:nvGrpSpPr>
        <p:cNvPr id="1" name=""/>
        <p:cNvGrpSpPr/>
        <p:nvPr/>
      </p:nvGrpSpPr>
      <p:grpSpPr>
        <a:xfrm>
          <a:off x="0" y="0"/>
          <a:ext cx="0" cy="0"/>
          <a:chOff x="0" y="0"/>
          <a:chExt cx="0" cy="0"/>
        </a:xfrm>
      </p:grpSpPr>
      <p:sp>
        <p:nvSpPr>
          <p:cNvPr id="7" name="文本框 6"/>
          <p:cNvSpPr txBox="1"/>
          <p:nvPr/>
        </p:nvSpPr>
        <p:spPr>
          <a:xfrm>
            <a:off x="2565779" y="3595850"/>
            <a:ext cx="7820167" cy="1309370"/>
          </a:xfrm>
          <a:prstGeom prst="rect">
            <a:avLst/>
          </a:prstGeom>
          <a:noFill/>
        </p:spPr>
        <p:txBody>
          <a:bodyPr wrap="square" rtlCol="0">
            <a:spAutoFit/>
          </a:bodyPr>
          <a:lstStyle/>
          <a:p>
            <a:pPr lvl="0" algn="ctr">
              <a:lnSpc>
                <a:spcPct val="120000"/>
              </a:lnSpc>
              <a:spcBef>
                <a:spcPct val="0"/>
              </a:spcBef>
            </a:pPr>
            <a:r>
              <a:rPr lang="en-US" altLang="zh-CN" sz="6600" b="1" dirty="0">
                <a:solidFill>
                  <a:srgbClr val="FF0000"/>
                </a:solidFill>
                <a:latin typeface="Times New Roman" panose="02020603050405020304" pitchFamily="18" charset="0"/>
                <a:cs typeface="Times New Roman" panose="02020603050405020304" pitchFamily="18" charset="0"/>
                <a:sym typeface="+mn-lt"/>
              </a:rPr>
              <a:t>HOẠT ĐỘNG 1</a:t>
            </a:r>
            <a:endParaRPr lang="zh-CN" altLang="en-US" sz="6600" b="1" dirty="0">
              <a:solidFill>
                <a:srgbClr val="FF0000"/>
              </a:solidFill>
              <a:latin typeface="Times New Roman" panose="02020603050405020304" pitchFamily="18" charset="0"/>
              <a:cs typeface="Times New Roman" panose="02020603050405020304" pitchFamily="18" charset="0"/>
              <a:sym typeface="+mn-lt"/>
            </a:endParaRPr>
          </a:p>
        </p:txBody>
      </p:sp>
      <p:pic>
        <p:nvPicPr>
          <p:cNvPr id="3" name="图片 1"/>
          <p:cNvPicPr>
            <a:picLocks noChangeAspect="1"/>
          </p:cNvPicPr>
          <p:nvPr/>
        </p:nvPicPr>
        <p:blipFill>
          <a:blip r:embed="rId2"/>
          <a:stretch>
            <a:fillRect/>
          </a:stretch>
        </p:blipFill>
        <p:spPr>
          <a:xfrm>
            <a:off x="2113339" y="3429000"/>
            <a:ext cx="2509438" cy="2856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534666" y="694590"/>
            <a:ext cx="9482501" cy="584775"/>
          </a:xfrm>
          <a:prstGeom prst="rect">
            <a:avLst/>
          </a:prstGeom>
          <a:solidFill>
            <a:srgbClr val="FFFF00"/>
          </a:solidFill>
          <a:ln w="28575">
            <a:solidFill>
              <a:srgbClr val="FF0000"/>
            </a:solidFill>
            <a:prstDash val="dash"/>
          </a:ln>
        </p:spPr>
        <p:txBody>
          <a:bodyPr wrap="square">
            <a:spAutoFit/>
          </a:bodyPr>
          <a:lstStyle/>
          <a:p>
            <a:pPr lvl="0" algn="ctr">
              <a:defRPr/>
            </a:pPr>
            <a:r>
              <a:rPr lang="en-US" sz="3200" b="1" dirty="0">
                <a:solidFill>
                  <a:prstClr val="black"/>
                </a:solidFill>
                <a:latin typeface="Times New Roman" panose="02020603050405020304" pitchFamily="18" charset="0"/>
                <a:cs typeface="Times New Roman" panose="02020603050405020304" pitchFamily="18" charset="0"/>
              </a:rPr>
              <a:t>1. </a:t>
            </a:r>
            <a:r>
              <a:rPr lang="en-US" sz="3200" b="1" dirty="0" err="1">
                <a:solidFill>
                  <a:prstClr val="black"/>
                </a:solidFill>
                <a:latin typeface="Times New Roman" panose="02020603050405020304" pitchFamily="18" charset="0"/>
                <a:cs typeface="Times New Roman" panose="02020603050405020304" pitchFamily="18" charset="0"/>
              </a:rPr>
              <a:t>Nêu</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những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khó</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khăn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của</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các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bạn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trong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tranh</a:t>
            </a:r>
            <a:r>
              <a:rPr lang="en-US" sz="3200" b="1" dirty="0">
                <a:solidFill>
                  <a:prstClr val="black"/>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93426" y="2057223"/>
            <a:ext cx="2661247" cy="2743554"/>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4557" y="2071092"/>
            <a:ext cx="2661443" cy="272968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5917" y="2025309"/>
            <a:ext cx="2662334" cy="2807382"/>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7244" y="2071092"/>
            <a:ext cx="2662334" cy="280738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6531"/>
            <a:ext cx="12192000" cy="6874531"/>
          </a:xfrm>
          <a:prstGeom prst="rect">
            <a:avLst/>
          </a:prstGeom>
        </p:spPr>
      </p:pic>
      <p:pic>
        <p:nvPicPr>
          <p:cNvPr id="14" name="图片 13"/>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60913" y="-402294"/>
            <a:ext cx="11450292" cy="7133533"/>
          </a:xfrm>
          <a:prstGeom prst="rect">
            <a:avLst/>
          </a:prstGeom>
        </p:spPr>
      </p:pic>
      <p:sp>
        <p:nvSpPr>
          <p:cNvPr id="15" name="TextBox 18"/>
          <p:cNvSpPr txBox="1"/>
          <p:nvPr/>
        </p:nvSpPr>
        <p:spPr>
          <a:xfrm>
            <a:off x="3709967" y="1598554"/>
            <a:ext cx="4552184" cy="1323439"/>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THẢO LUẬN NHÓM</a:t>
            </a:r>
            <a:endParaRPr kumimoji="0" lang="zh-CN" alt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Tree>
  </p:cSld>
  <p:clrMapOvr>
    <a:masterClrMapping/>
  </p:clrMapOvr>
  <p:transition spd="slow" advTm="3000">
    <p:fade/>
  </p:transition>
</p:sld>
</file>

<file path=ppt/tags/tag1.xml><?xml version="1.0" encoding="utf-8"?>
<p:tagLst xmlns:p="http://schemas.openxmlformats.org/presentationml/2006/main">
  <p:tag name="MMPROD_UIDATA" val="&lt;database version=&quot;11.0&quot;&gt;&lt;object type=&quot;1&quot; unique_id=&quot;10001&quot;&gt;&lt;object type=&quot;2&quot; unique_id=&quot;10167&quot;&gt;&lt;object type=&quot;3&quot; unique_id=&quot;10168&quot;&gt;&lt;property id=&quot;20148&quot; value=&quot;5&quot;/&gt;&lt;property id=&quot;20300&quot; value=&quot;Slide 1&quot;/&gt;&lt;property id=&quot;20307&quot; value=&quot;337&quot;/&gt;&lt;/object&gt;&lt;object type=&quot;3&quot; unique_id=&quot;10169&quot;&gt;&lt;property id=&quot;20148&quot; value=&quot;5&quot;/&gt;&lt;property id=&quot;20300&quot; value=&quot;Slide 2&quot;/&gt;&lt;property id=&quot;20307&quot; value=&quot;319&quot;/&gt;&lt;/object&gt;&lt;object type=&quot;3&quot; unique_id=&quot;10170&quot;&gt;&lt;property id=&quot;20148&quot; value=&quot;5&quot;/&gt;&lt;property id=&quot;20300&quot; value=&quot;Slide 3&quot;/&gt;&lt;property id=&quot;20307&quot; value=&quot;320&quot;/&gt;&lt;/object&gt;&lt;object type=&quot;3&quot; unique_id=&quot;10171&quot;&gt;&lt;property id=&quot;20148&quot; value=&quot;5&quot;/&gt;&lt;property id=&quot;20300&quot; value=&quot;Slide 4&quot;/&gt;&lt;property id=&quot;20307&quot; value=&quot;294&quot;/&gt;&lt;/object&gt;&lt;object type=&quot;3&quot; unique_id=&quot;10172&quot;&gt;&lt;property id=&quot;20148&quot; value=&quot;5&quot;/&gt;&lt;property id=&quot;20300&quot; value=&quot;Slide 5&quot;/&gt;&lt;property id=&quot;20307&quot; value=&quot;258&quot;/&gt;&lt;/object&gt;&lt;object type=&quot;3&quot; unique_id=&quot;10173&quot;&gt;&lt;property id=&quot;20148&quot; value=&quot;5&quot;/&gt;&lt;property id=&quot;20300&quot; value=&quot;Slide 6&quot;/&gt;&lt;property id=&quot;20307&quot; value=&quot;338&quot;/&gt;&lt;/object&gt;&lt;object type=&quot;3&quot; unique_id=&quot;10174&quot;&gt;&lt;property id=&quot;20148&quot; value=&quot;5&quot;/&gt;&lt;property id=&quot;20300&quot; value=&quot;Slide 7&quot;/&gt;&lt;property id=&quot;20307&quot; value=&quot;324&quot;/&gt;&lt;/object&gt;&lt;object type=&quot;3&quot; unique_id=&quot;10175&quot;&gt;&lt;property id=&quot;20148&quot; value=&quot;5&quot;/&gt;&lt;property id=&quot;20300&quot; value=&quot;Slide 8&quot;/&gt;&lt;property id=&quot;20307&quot; value=&quot;339&quot;/&gt;&lt;/object&gt;&lt;object type=&quot;3&quot; unique_id=&quot;10176&quot;&gt;&lt;property id=&quot;20148&quot; value=&quot;5&quot;/&gt;&lt;property id=&quot;20300&quot; value=&quot;Slide 9&quot;/&gt;&lt;property id=&quot;20307&quot; value=&quot;340&quot;/&gt;&lt;/object&gt;&lt;object type=&quot;3&quot; unique_id=&quot;10177&quot;&gt;&lt;property id=&quot;20148&quot; value=&quot;5&quot;/&gt;&lt;property id=&quot;20300&quot; value=&quot;Slide 10&quot;/&gt;&lt;property id=&quot;20307&quot; value=&quot;274&quot;/&gt;&lt;/object&gt;&lt;object type=&quot;3&quot; unique_id=&quot;10178&quot;&gt;&lt;property id=&quot;20148&quot; value=&quot;5&quot;/&gt;&lt;property id=&quot;20300&quot; value=&quot;Slide 11&quot;/&gt;&lt;property id=&quot;20307&quot; value=&quot;330&quot;/&gt;&lt;/object&gt;&lt;object type=&quot;3&quot; unique_id=&quot;10179&quot;&gt;&lt;property id=&quot;20148&quot; value=&quot;5&quot;/&gt;&lt;property id=&quot;20300&quot; value=&quot;Slide 12&quot;/&gt;&lt;property id=&quot;20307&quot; value=&quot;325&quot;/&gt;&lt;/object&gt;&lt;object type=&quot;3&quot; unique_id=&quot;10180&quot;&gt;&lt;property id=&quot;20148&quot; value=&quot;5&quot;/&gt;&lt;property id=&quot;20300&quot; value=&quot;Slide 13&quot;/&gt;&lt;property id=&quot;20307&quot; value=&quot;341&quot;/&gt;&lt;/object&gt;&lt;object type=&quot;3&quot; unique_id=&quot;10181&quot;&gt;&lt;property id=&quot;20148&quot; value=&quot;5&quot;/&gt;&lt;property id=&quot;20300&quot; value=&quot;Slide 14&quot;/&gt;&lt;property id=&quot;20307&quot; value=&quot;342&quot;/&gt;&lt;/object&gt;&lt;object type=&quot;3&quot; unique_id=&quot;10182&quot;&gt;&lt;property id=&quot;20148&quot; value=&quot;5&quot;/&gt;&lt;property id=&quot;20300&quot; value=&quot;Slide 15&quot;/&gt;&lt;property id=&quot;20307&quot; value=&quot;343&quot;/&gt;&lt;/object&gt;&lt;object type=&quot;3&quot; unique_id=&quot;10183&quot;&gt;&lt;property id=&quot;20148&quot; value=&quot;5&quot;/&gt;&lt;property id=&quot;20300&quot; value=&quot;Slide 16&quot;/&gt;&lt;property id=&quot;20307&quot; value=&quot;346&quot;/&gt;&lt;/object&gt;&lt;object type=&quot;3&quot; unique_id=&quot;10184&quot;&gt;&lt;property id=&quot;20148&quot; value=&quot;5&quot;/&gt;&lt;property id=&quot;20300&quot; value=&quot;Slide 17&quot;/&gt;&lt;property id=&quot;20307&quot; value=&quot;347&quot;/&gt;&lt;/object&gt;&lt;object type=&quot;3&quot; unique_id=&quot;10185&quot;&gt;&lt;property id=&quot;20148&quot; value=&quot;5&quot;/&gt;&lt;property id=&quot;20300&quot; value=&quot;Slide 18&quot;/&gt;&lt;property id=&quot;20307&quot; value=&quot;348&quot;/&gt;&lt;/object&gt;&lt;object type=&quot;3&quot; unique_id=&quot;10186&quot;&gt;&lt;property id=&quot;20148&quot; value=&quot;5&quot;/&gt;&lt;property id=&quot;20300&quot; value=&quot;Slide 19&quot;/&gt;&lt;property id=&quot;20307&quot; value=&quot;349&quot;/&gt;&lt;/object&gt;&lt;object type=&quot;3&quot; unique_id=&quot;10187&quot;&gt;&lt;property id=&quot;20148&quot; value=&quot;5&quot;/&gt;&lt;property id=&quot;20300&quot; value=&quot;Slide 20&quot;/&gt;&lt;property id=&quot;20307&quot; value=&quot;350&quot;/&gt;&lt;/object&gt;&lt;object type=&quot;3&quot; unique_id=&quot;10188&quot;&gt;&lt;property id=&quot;20148&quot; value=&quot;5&quot;/&gt;&lt;property id=&quot;20300&quot; value=&quot;Slide 21&quot;/&gt;&lt;property id=&quot;20307&quot; value=&quot;344&quot;/&gt;&lt;/object&gt;&lt;object type=&quot;3&quot; unique_id=&quot;10189&quot;&gt;&lt;property id=&quot;20148&quot; value=&quot;5&quot;/&gt;&lt;property id=&quot;20300&quot; value=&quot;Slide 22&quot;/&gt;&lt;property id=&quot;20307&quot; value=&quot;332&quot;/&gt;&lt;/object&gt;&lt;object type=&quot;3&quot; unique_id=&quot;10190&quot;&gt;&lt;property id=&quot;20148&quot; value=&quot;5&quot;/&gt;&lt;property id=&quot;20300&quot; value=&quot;Slide 23&quot;/&gt;&lt;property id=&quot;20307&quot; value=&quot;345&quot;/&gt;&lt;/object&gt;&lt;object type=&quot;3&quot; unique_id=&quot;10191&quot;&gt;&lt;property id=&quot;20148&quot; value=&quot;5&quot;/&gt;&lt;property id=&quot;20300&quot; value=&quot;Slide 24&quot;/&gt;&lt;property id=&quot;20307&quot; value=&quot;313&quot;/&gt;&lt;/object&gt;&lt;/object&gt;&lt;object type=&quot;8&quot; unique_id=&quot;10217&quot;&gt;&lt;/object&gt;&lt;/object&gt;&lt;/database&gt;"/>
  <p:tag name="MMPROD_NEXTUNIQUEID" val="10010"/>
  <p:tag name="SECTOMILLISECCONVERTED" val="1"/>
</p:tagLst>
</file>

<file path=ppt/theme/_rels/them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image" Target="../media/image13.jpeg"/></Relationships>
</file>

<file path=ppt/theme/theme1.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包图主题2">
  <a:themeElements>
    <a:clrScheme name="自定义 421">
      <a:dk1>
        <a:srgbClr val="000000"/>
      </a:dk1>
      <a:lt1>
        <a:srgbClr val="FFFFFF"/>
      </a:lt1>
      <a:dk2>
        <a:srgbClr val="778495"/>
      </a:dk2>
      <a:lt2>
        <a:srgbClr val="F0F0F0"/>
      </a:lt2>
      <a:accent1>
        <a:srgbClr val="F26B43"/>
      </a:accent1>
      <a:accent2>
        <a:srgbClr val="81C233"/>
      </a:accent2>
      <a:accent3>
        <a:srgbClr val="F26B43"/>
      </a:accent3>
      <a:accent4>
        <a:srgbClr val="81C233"/>
      </a:accent4>
      <a:accent5>
        <a:srgbClr val="F26B43"/>
      </a:accent5>
      <a:accent6>
        <a:srgbClr val="81C233"/>
      </a:accent6>
      <a:hlink>
        <a:srgbClr val="F26B43"/>
      </a:hlink>
      <a:folHlink>
        <a:srgbClr val="BFBFBF"/>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Office 主题">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569">
      <a:dk1>
        <a:sysClr val="windowText" lastClr="000000"/>
      </a:dk1>
      <a:lt1>
        <a:sysClr val="window" lastClr="FFFFFF"/>
      </a:lt1>
      <a:dk2>
        <a:srgbClr val="E54919"/>
      </a:dk2>
      <a:lt2>
        <a:srgbClr val="E54919"/>
      </a:lt2>
      <a:accent1>
        <a:srgbClr val="E54919"/>
      </a:accent1>
      <a:accent2>
        <a:srgbClr val="F4501B"/>
      </a:accent2>
      <a:accent3>
        <a:srgbClr val="FF5622"/>
      </a:accent3>
      <a:accent4>
        <a:srgbClr val="FE7043"/>
      </a:accent4>
      <a:accent5>
        <a:srgbClr val="FD8A66"/>
      </a:accent5>
      <a:accent6>
        <a:srgbClr val="FFAA91"/>
      </a:accent6>
      <a:hlink>
        <a:srgbClr val="FF0000"/>
      </a:hlink>
      <a:folHlink>
        <a:srgbClr val="F4501B"/>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3566</Words>
  <Application>WPS Presentation</Application>
  <PresentationFormat>Widescreen</PresentationFormat>
  <Paragraphs>125</Paragraphs>
  <Slides>38</Slides>
  <Notes>30</Notes>
  <HiddenSlides>0</HiddenSlides>
  <MMClips>2</MMClips>
  <ScaleCrop>false</ScaleCrop>
  <HeadingPairs>
    <vt:vector size="6" baseType="variant">
      <vt:variant>
        <vt:lpstr>已用的字体</vt:lpstr>
      </vt:variant>
      <vt:variant>
        <vt:i4>30</vt:i4>
      </vt:variant>
      <vt:variant>
        <vt:lpstr>主题</vt:lpstr>
      </vt:variant>
      <vt:variant>
        <vt:i4>12</vt:i4>
      </vt:variant>
      <vt:variant>
        <vt:lpstr>幻灯片标题</vt:lpstr>
      </vt:variant>
      <vt:variant>
        <vt:i4>38</vt:i4>
      </vt:variant>
    </vt:vector>
  </HeadingPairs>
  <TitlesOfParts>
    <vt:vector size="80" baseType="lpstr">
      <vt:lpstr>Arial</vt:lpstr>
      <vt:lpstr>SimSun</vt:lpstr>
      <vt:lpstr>Wingdings</vt:lpstr>
      <vt:lpstr>Times New Roman</vt:lpstr>
      <vt:lpstr>印品黑体</vt:lpstr>
      <vt:lpstr>Arial</vt:lpstr>
      <vt:lpstr>Lato Light</vt:lpstr>
      <vt:lpstr>Calibri Light</vt:lpstr>
      <vt:lpstr>Microsoft YaHei</vt:lpstr>
      <vt:lpstr>Calibri</vt:lpstr>
      <vt:lpstr>ITC Avant Garde Std Bk</vt:lpstr>
      <vt:lpstr>Century Gothic</vt:lpstr>
      <vt:lpstr>Lato Regular</vt:lpstr>
      <vt:lpstr>Segoe Print</vt:lpstr>
      <vt:lpstr>Lato Hairline</vt:lpstr>
      <vt:lpstr>Lato Light</vt:lpstr>
      <vt:lpstr>VNI-Avo</vt:lpstr>
      <vt:lpstr>【苹果】迟暮朝朝醉晚灯</vt:lpstr>
      <vt:lpstr>Segoe UI Symbol</vt:lpstr>
      <vt:lpstr>等线</vt:lpstr>
      <vt:lpstr>等线</vt:lpstr>
      <vt:lpstr>Calibri</vt:lpstr>
      <vt:lpstr>方正少儿简体</vt:lpstr>
      <vt:lpstr>Arial Unicode MS</vt:lpstr>
      <vt:lpstr>Montserrat Medium</vt:lpstr>
      <vt:lpstr>Segoe UI</vt:lpstr>
      <vt:lpstr>Times New Roman</vt:lpstr>
      <vt:lpstr>Garamond</vt:lpstr>
      <vt:lpstr>方正舒体</vt:lpstr>
      <vt:lpstr>等线 Light</vt:lpstr>
      <vt:lpstr>5_Office Theme</vt:lpstr>
      <vt:lpstr>Office 主题</vt:lpstr>
      <vt:lpstr>2_Office Theme</vt:lpstr>
      <vt:lpstr>Office Theme</vt:lpstr>
      <vt:lpstr>1_Organic</vt:lpstr>
      <vt:lpstr>Office 主题​​</vt:lpstr>
      <vt:lpstr>1_Office 主题</vt:lpstr>
      <vt:lpstr>1_Office Theme</vt:lpstr>
      <vt:lpstr>2_Office 主题</vt:lpstr>
      <vt:lpstr>包图主题2</vt:lpstr>
      <vt:lpstr>3_Office Theme</vt:lpstr>
      <vt:lpstr>3_Office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dc:creator>
  <cp:lastModifiedBy>HP</cp:lastModifiedBy>
  <cp:revision>346</cp:revision>
  <dcterms:created xsi:type="dcterms:W3CDTF">2020-10-17T01:03:00Z</dcterms:created>
  <dcterms:modified xsi:type="dcterms:W3CDTF">2023-11-28T04:01:21Z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88EFA2348547474ABCA028E6E6499476_13</vt:lpwstr>
  </property>
  <property fmtid="{D5CDD505-2E9C-101B-9397-08002B2CF9AE}" pid="3" name="KSOProductBuildVer">
    <vt:lpwstr>1033-12.2.0.13306</vt:lpwstr>
  </property>
</Properties>
</file>