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9"/>
  </p:notesMasterIdLst>
  <p:sldIdLst>
    <p:sldId id="2630" r:id="rId5"/>
    <p:sldId id="256" r:id="rId6"/>
    <p:sldId id="257" r:id="rId7"/>
    <p:sldId id="258" r:id="rId8"/>
    <p:sldId id="259" r:id="rId9"/>
    <p:sldId id="260" r:id="rId10"/>
    <p:sldId id="2631" r:id="rId11"/>
    <p:sldId id="2632" r:id="rId12"/>
    <p:sldId id="261" r:id="rId13"/>
    <p:sldId id="2633" r:id="rId14"/>
    <p:sldId id="262" r:id="rId15"/>
    <p:sldId id="2634" r:id="rId16"/>
    <p:sldId id="2635" r:id="rId17"/>
    <p:sldId id="2636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65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83455" autoAdjust="0"/>
  </p:normalViewPr>
  <p:slideViewPr>
    <p:cSldViewPr snapToGrid="0">
      <p:cViewPr>
        <p:scale>
          <a:sx n="50" d="100"/>
          <a:sy n="50" d="100"/>
        </p:scale>
        <p:origin x="139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4F1EC-6BA4-4C44-A296-EC74A211176A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C9744-BF86-410A-91C6-07E9E171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2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2215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8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Hướng dẫn chơi game đào vàng: </a:t>
            </a:r>
            <a:r>
              <a:rPr lang="en-US"/>
              <a:t>HS chọn cục vàng mà mình thích, GV </a:t>
            </a:r>
            <a:r>
              <a:rPr lang="en-US" b="1"/>
              <a:t>nhấn vào cục vàng </a:t>
            </a:r>
            <a:r>
              <a:rPr lang="en-US"/>
              <a:t>đó sẽ dẫn đến slide có câu hỏi. HS trả lời, </a:t>
            </a:r>
            <a:r>
              <a:rPr lang="en-US" b="1"/>
              <a:t>GV nhấn </a:t>
            </a:r>
            <a:r>
              <a:rPr lang="vi-VN" b="1"/>
              <a:t>chuột để hiện đáp án</a:t>
            </a:r>
            <a:r>
              <a:rPr lang="vi-VN"/>
              <a:t>. </a:t>
            </a:r>
            <a:r>
              <a:rPr lang="vi-VN" b="1"/>
              <a:t>GV nhấn vào người đặt câu hỏi </a:t>
            </a:r>
            <a:r>
              <a:rPr lang="vi-VN"/>
              <a:t>ở slide có câu hỏi để quay về giao diện người đào vàng. Tiếp tục đến hết game.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3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9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4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549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C9744-BF86-410A-91C6-07E9E171DB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2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C9744-BF86-410A-91C6-07E9E171DB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960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6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4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4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3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3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2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3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4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0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4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1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48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744" indent="0" algn="ctr">
              <a:buNone/>
              <a:defRPr sz="1827"/>
            </a:lvl2pPr>
            <a:lvl3pPr marL="835486" indent="0" algn="ctr">
              <a:buNone/>
              <a:defRPr sz="1644"/>
            </a:lvl3pPr>
            <a:lvl4pPr marL="1253227" indent="0" algn="ctr">
              <a:buNone/>
              <a:defRPr sz="1463"/>
            </a:lvl4pPr>
            <a:lvl5pPr marL="1670970" indent="0" algn="ctr">
              <a:buNone/>
              <a:defRPr sz="1463"/>
            </a:lvl5pPr>
            <a:lvl6pPr marL="2088712" indent="0" algn="ctr">
              <a:buNone/>
              <a:defRPr sz="1463"/>
            </a:lvl6pPr>
            <a:lvl7pPr marL="2506453" indent="0" algn="ctr">
              <a:buNone/>
              <a:defRPr sz="1463"/>
            </a:lvl7pPr>
            <a:lvl8pPr marL="2924198" indent="0" algn="ctr">
              <a:buNone/>
              <a:defRPr sz="1463"/>
            </a:lvl8pPr>
            <a:lvl9pPr marL="3341936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55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75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7"/>
            <a:ext cx="10515600" cy="2852737"/>
          </a:xfrm>
        </p:spPr>
        <p:txBody>
          <a:bodyPr anchor="b"/>
          <a:lstStyle>
            <a:lvl1pPr>
              <a:defRPr sz="548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7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744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486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322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97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71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6453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4198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93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34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16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744" indent="0">
              <a:buNone/>
              <a:defRPr sz="1827" b="1"/>
            </a:lvl2pPr>
            <a:lvl3pPr marL="835486" indent="0">
              <a:buNone/>
              <a:defRPr sz="1644" b="1"/>
            </a:lvl3pPr>
            <a:lvl4pPr marL="1253227" indent="0">
              <a:buNone/>
              <a:defRPr sz="1463" b="1"/>
            </a:lvl4pPr>
            <a:lvl5pPr marL="1670970" indent="0">
              <a:buNone/>
              <a:defRPr sz="1463" b="1"/>
            </a:lvl5pPr>
            <a:lvl6pPr marL="2088712" indent="0">
              <a:buNone/>
              <a:defRPr sz="1463" b="1"/>
            </a:lvl6pPr>
            <a:lvl7pPr marL="2506453" indent="0">
              <a:buNone/>
              <a:defRPr sz="1463" b="1"/>
            </a:lvl7pPr>
            <a:lvl8pPr marL="2924198" indent="0">
              <a:buNone/>
              <a:defRPr sz="1463" b="1"/>
            </a:lvl8pPr>
            <a:lvl9pPr marL="3341936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744" indent="0">
              <a:buNone/>
              <a:defRPr sz="1827" b="1"/>
            </a:lvl2pPr>
            <a:lvl3pPr marL="835486" indent="0">
              <a:buNone/>
              <a:defRPr sz="1644" b="1"/>
            </a:lvl3pPr>
            <a:lvl4pPr marL="1253227" indent="0">
              <a:buNone/>
              <a:defRPr sz="1463" b="1"/>
            </a:lvl4pPr>
            <a:lvl5pPr marL="1670970" indent="0">
              <a:buNone/>
              <a:defRPr sz="1463" b="1"/>
            </a:lvl5pPr>
            <a:lvl6pPr marL="2088712" indent="0">
              <a:buNone/>
              <a:defRPr sz="1463" b="1"/>
            </a:lvl6pPr>
            <a:lvl7pPr marL="2506453" indent="0">
              <a:buNone/>
              <a:defRPr sz="1463" b="1"/>
            </a:lvl7pPr>
            <a:lvl8pPr marL="2924198" indent="0">
              <a:buNone/>
              <a:defRPr sz="1463" b="1"/>
            </a:lvl8pPr>
            <a:lvl9pPr marL="3341936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59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68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7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3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292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2924"/>
            </a:lvl1pPr>
            <a:lvl2pPr>
              <a:defRPr sz="2557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744" indent="0">
              <a:buNone/>
              <a:defRPr sz="1280"/>
            </a:lvl2pPr>
            <a:lvl3pPr marL="835486" indent="0">
              <a:buNone/>
              <a:defRPr sz="1097"/>
            </a:lvl3pPr>
            <a:lvl4pPr marL="1253227" indent="0">
              <a:buNone/>
              <a:defRPr sz="915"/>
            </a:lvl4pPr>
            <a:lvl5pPr marL="1670970" indent="0">
              <a:buNone/>
              <a:defRPr sz="915"/>
            </a:lvl5pPr>
            <a:lvl6pPr marL="2088712" indent="0">
              <a:buNone/>
              <a:defRPr sz="915"/>
            </a:lvl6pPr>
            <a:lvl7pPr marL="2506453" indent="0">
              <a:buNone/>
              <a:defRPr sz="915"/>
            </a:lvl7pPr>
            <a:lvl8pPr marL="2924198" indent="0">
              <a:buNone/>
              <a:defRPr sz="915"/>
            </a:lvl8pPr>
            <a:lvl9pPr marL="3341936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89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292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2924"/>
            </a:lvl1pPr>
            <a:lvl2pPr marL="417744" indent="0">
              <a:buNone/>
              <a:defRPr sz="2557"/>
            </a:lvl2pPr>
            <a:lvl3pPr marL="835486" indent="0">
              <a:buNone/>
              <a:defRPr sz="2193"/>
            </a:lvl3pPr>
            <a:lvl4pPr marL="1253227" indent="0">
              <a:buNone/>
              <a:defRPr sz="1827"/>
            </a:lvl4pPr>
            <a:lvl5pPr marL="1670970" indent="0">
              <a:buNone/>
              <a:defRPr sz="1827"/>
            </a:lvl5pPr>
            <a:lvl6pPr marL="2088712" indent="0">
              <a:buNone/>
              <a:defRPr sz="1827"/>
            </a:lvl6pPr>
            <a:lvl7pPr marL="2506453" indent="0">
              <a:buNone/>
              <a:defRPr sz="1827"/>
            </a:lvl7pPr>
            <a:lvl8pPr marL="2924198" indent="0">
              <a:buNone/>
              <a:defRPr sz="1827"/>
            </a:lvl8pPr>
            <a:lvl9pPr marL="3341936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744" indent="0">
              <a:buNone/>
              <a:defRPr sz="1280"/>
            </a:lvl2pPr>
            <a:lvl3pPr marL="835486" indent="0">
              <a:buNone/>
              <a:defRPr sz="1097"/>
            </a:lvl3pPr>
            <a:lvl4pPr marL="1253227" indent="0">
              <a:buNone/>
              <a:defRPr sz="915"/>
            </a:lvl4pPr>
            <a:lvl5pPr marL="1670970" indent="0">
              <a:buNone/>
              <a:defRPr sz="915"/>
            </a:lvl5pPr>
            <a:lvl6pPr marL="2088712" indent="0">
              <a:buNone/>
              <a:defRPr sz="915"/>
            </a:lvl6pPr>
            <a:lvl7pPr marL="2506453" indent="0">
              <a:buNone/>
              <a:defRPr sz="915"/>
            </a:lvl7pPr>
            <a:lvl8pPr marL="2924198" indent="0">
              <a:buNone/>
              <a:defRPr sz="915"/>
            </a:lvl8pPr>
            <a:lvl9pPr marL="3341936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8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32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4" y="365130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4" y="365130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65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8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63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 userDrawn="1"/>
        </p:nvGrpSpPr>
        <p:grpSpPr>
          <a:xfrm rot="20983264">
            <a:off x="8997973" y="591854"/>
            <a:ext cx="280292" cy="200836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-479231" y="1179849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562444" y="-144645"/>
            <a:ext cx="404200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-255203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rot="297948">
            <a:off x="11381173" y="1031989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 userDrawn="1"/>
        </p:nvGrpSpPr>
        <p:grpSpPr>
          <a:xfrm rot="616736" flipH="1">
            <a:off x="-144694" y="-102194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 rot="616736" flipH="1">
            <a:off x="771061" y="143531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 userDrawn="1"/>
        </p:nvGrpSpPr>
        <p:grpSpPr>
          <a:xfrm rot="20636176" flipH="1">
            <a:off x="1727407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 userDrawn="1"/>
        </p:nvGrpSpPr>
        <p:grpSpPr>
          <a:xfrm rot="20636176" flipH="1">
            <a:off x="11196877" y="14434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 userDrawn="1"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0" y="5180163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 userDrawn="1"/>
        </p:nvGrpSpPr>
        <p:grpSpPr>
          <a:xfrm rot="616736" flipH="1">
            <a:off x="9964994" y="454261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4051"/>
          <a:stretch/>
        </p:blipFill>
        <p:spPr>
          <a:xfrm>
            <a:off x="-18110" y="76"/>
            <a:ext cx="12201119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 rot="20983264">
            <a:off x="7924820" y="-244847"/>
            <a:ext cx="683541" cy="489768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10114943" y="286489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 rot="297948">
            <a:off x="11631150" y="698582"/>
            <a:ext cx="514317" cy="368519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17" name="心形 1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8" name="心形 1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19" name="心形 1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20" name="心形 1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21" name="心形 2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 rot="20983264">
            <a:off x="8577107" y="115441"/>
            <a:ext cx="631335" cy="452363"/>
            <a:chOff x="3425492" y="836712"/>
            <a:chExt cx="850149" cy="812194"/>
          </a:xfrm>
          <a:solidFill>
            <a:srgbClr val="FFCC00">
              <a:alpha val="65098"/>
            </a:srgbClr>
          </a:solidFill>
        </p:grpSpPr>
        <p:sp>
          <p:nvSpPr>
            <p:cNvPr id="23" name="心形 2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24" name="心形 2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26" name="心形 2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27" name="心形 2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9621616" y="-143652"/>
            <a:ext cx="514317" cy="368519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10944174" y="-248967"/>
            <a:ext cx="1199477" cy="859445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065">
                <a:defRPr/>
              </a:pPr>
              <a:endParaRPr lang="zh-CN" altLang="en-US" sz="1704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86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9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3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8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4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63AAAE-9565-49AA-8E1D-55AB267D4EBB}"/>
              </a:ext>
            </a:extLst>
          </p:cNvPr>
          <p:cNvGrpSpPr/>
          <p:nvPr userDrawn="1"/>
        </p:nvGrpSpPr>
        <p:grpSpPr>
          <a:xfrm>
            <a:off x="-5205453" y="1690688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0C03B1-63C5-4634-94AD-509C6B92BF43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0A2F6D-69FA-4A1C-ABF6-E93D65B595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387FCB-4F31-4488-82BD-986AA7ED8C40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F1C8E4-0F24-4F02-B31A-8C6F344A8CF0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FE156CB-AEC3-43D2-BCF5-999CE77C34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0793AD-707C-465D-98DD-6B7CC0B7F6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75B25C-98AD-427B-86F2-B101C3CF5EDE}"/>
              </a:ext>
            </a:extLst>
          </p:cNvPr>
          <p:cNvGrpSpPr/>
          <p:nvPr userDrawn="1"/>
        </p:nvGrpSpPr>
        <p:grpSpPr>
          <a:xfrm>
            <a:off x="3904825" y="-4519612"/>
            <a:ext cx="4382349" cy="2551747"/>
            <a:chOff x="3614696" y="2256098"/>
            <a:chExt cx="4382349" cy="2551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48ED5A0-10DF-4E65-AE44-2CCCC685510F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85A472B-9071-4882-92B9-84A91DAFB0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DAC9D4-5783-44EA-8DB6-981EF09CCF12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6D23BC-4892-4E9C-9599-573E00532858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266390F-A441-413B-8CA1-D4AF19B35A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6299E3F-7D5D-4CC5-98C9-4B55E192CF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B8FD71-6011-4EEE-8F57-91319C117928}"/>
              </a:ext>
            </a:extLst>
          </p:cNvPr>
          <p:cNvGrpSpPr/>
          <p:nvPr userDrawn="1"/>
        </p:nvGrpSpPr>
        <p:grpSpPr>
          <a:xfrm>
            <a:off x="14344225" y="1825625"/>
            <a:ext cx="4382349" cy="2551747"/>
            <a:chOff x="3614696" y="2256098"/>
            <a:chExt cx="4382349" cy="255174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49961D0-732D-416A-A63E-7DFBC6FE4E32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4A42130-1900-4117-AA6C-42D813A419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E64DED-91DF-4B16-BE56-C2C4E4CBAE83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F67B3E-EB13-4F10-AC5C-E56D20E01591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1E5B68F-0B06-4B84-AD20-B2B1B4BAE3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A288895-EF61-4DC9-AF58-98438C74C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6FCF28-3FC9-4EBB-9562-F41A3A0A0849}"/>
              </a:ext>
            </a:extLst>
          </p:cNvPr>
          <p:cNvGrpSpPr/>
          <p:nvPr userDrawn="1"/>
        </p:nvGrpSpPr>
        <p:grpSpPr>
          <a:xfrm>
            <a:off x="4451790" y="9712325"/>
            <a:ext cx="4382349" cy="2551747"/>
            <a:chOff x="3614696" y="2256098"/>
            <a:chExt cx="4382349" cy="255174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4A55D03-6229-48C9-9620-D7AFD79726F0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BE1DAD1-F45A-485D-83CA-9A989C3AC5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1E818F-10E9-4330-BFA1-A093F81E33A5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64A7DBA-3CD1-49B3-A44A-8726F7D86EB2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BC26D7F-9C29-4A32-A77A-031384CBFF9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C7B0E74-5D2F-4C3A-8BE9-0D198F6EC9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424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2C9B5D-D35A-4CFA-9545-7693DE7C13A8}"/>
              </a:ext>
            </a:extLst>
          </p:cNvPr>
          <p:cNvGrpSpPr/>
          <p:nvPr userDrawn="1"/>
        </p:nvGrpSpPr>
        <p:grpSpPr>
          <a:xfrm>
            <a:off x="-5205453" y="1690688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49D694-6F02-4AFD-9786-4785F97F770F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542A96F-1C85-43B2-9033-64BB6F2FCB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D8D349-624E-48F7-A02B-A358CD530495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00EADE-461F-4B79-8F46-2FB14C7C0C10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76847BD-28B0-49B6-A28E-11A3E28DFB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B361B9-EDC4-404B-B124-D2D95123DA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5F27CB-30BB-44B2-9252-496181C5996C}"/>
              </a:ext>
            </a:extLst>
          </p:cNvPr>
          <p:cNvGrpSpPr/>
          <p:nvPr userDrawn="1"/>
        </p:nvGrpSpPr>
        <p:grpSpPr>
          <a:xfrm>
            <a:off x="3904825" y="-4519612"/>
            <a:ext cx="4382349" cy="2551747"/>
            <a:chOff x="3614696" y="2256098"/>
            <a:chExt cx="4382349" cy="2551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D857BC-22FA-4B16-BA4C-D7951A8CA945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19F0D89-2FD6-41D7-BBA8-5915F2F8705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BF27CE-D4F7-4884-9FFC-9623C4CDD0DF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8C413C-59BC-43C1-91C4-3C2A3BA8EF3F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75EEE54-5398-4400-BC05-D110B49BF8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2EC68F-CF3E-46F8-A8C8-B834090798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8C03E2-FB1C-450C-BCDA-480976E53616}"/>
              </a:ext>
            </a:extLst>
          </p:cNvPr>
          <p:cNvGrpSpPr/>
          <p:nvPr userDrawn="1"/>
        </p:nvGrpSpPr>
        <p:grpSpPr>
          <a:xfrm>
            <a:off x="14344225" y="1825625"/>
            <a:ext cx="4382349" cy="2551747"/>
            <a:chOff x="3614696" y="2256098"/>
            <a:chExt cx="4382349" cy="255174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51A0A79-A197-456A-B5AA-6411B3289DC8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97F7E32-1469-46E3-9200-18D8CDEC508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EBA36D-F501-4124-BE2E-6FAD311C1661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02A3BB-0B00-41A7-BE11-2AA08934B2EF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3F07742-4852-49D3-B064-B67D0163B56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6A59071-2D09-4BC0-9EBD-77A1E4870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2FF805-1700-4791-B64D-A2C38A4BA5AF}"/>
              </a:ext>
            </a:extLst>
          </p:cNvPr>
          <p:cNvGrpSpPr/>
          <p:nvPr userDrawn="1"/>
        </p:nvGrpSpPr>
        <p:grpSpPr>
          <a:xfrm>
            <a:off x="4451790" y="9712325"/>
            <a:ext cx="4382349" cy="2551747"/>
            <a:chOff x="3614696" y="2256098"/>
            <a:chExt cx="4382349" cy="255174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8D9901F-5627-4764-B003-314E3EB31381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54958EA-9A45-49B1-ADFA-32C348E3FB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3752D6D-1CA0-4702-AB25-A65A092EC7C6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E7C090-4AE9-4881-ADA4-0265B5A432A0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E805F85-CA34-4697-AE9A-8B49E129E6B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B4B718D-1437-414E-A459-180C3564EC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408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6" y="2256100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9"/>
              <a:chOff x="4065548" y="1655206"/>
              <a:chExt cx="4382349" cy="175099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5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09"/>
                <a:r>
                  <a:rPr 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09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309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67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35486" rtl="0" eaLnBrk="1" latinLnBrk="0" hangingPunct="1">
        <a:lnSpc>
          <a:spcPct val="90000"/>
        </a:lnSpc>
        <a:spcBef>
          <a:spcPct val="0"/>
        </a:spcBef>
        <a:buNone/>
        <a:defRPr sz="40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71" indent="-208871" algn="l" defTabSz="835486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7" kern="1200">
          <a:solidFill>
            <a:schemeClr val="tx1"/>
          </a:solidFill>
          <a:latin typeface="+mn-lt"/>
          <a:ea typeface="+mn-ea"/>
          <a:cs typeface="+mn-cs"/>
        </a:defRPr>
      </a:lvl1pPr>
      <a:lvl2pPr marL="626612" indent="-208871" algn="l" defTabSz="83548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357" indent="-208871" algn="l" defTabSz="83548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2098" indent="-208871" algn="l" defTabSz="83548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841" indent="-208871" algn="l" defTabSz="83548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584" indent="-208871" algn="l" defTabSz="83548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5323" indent="-208871" algn="l" defTabSz="83548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3068" indent="-208871" algn="l" defTabSz="83548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810" indent="-208871" algn="l" defTabSz="83548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48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744" algn="l" defTabSz="83548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486" algn="l" defTabSz="83548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3227" algn="l" defTabSz="83548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970" algn="l" defTabSz="83548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712" algn="l" defTabSz="83548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6453" algn="l" defTabSz="83548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4198" algn="l" defTabSz="83548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936" algn="l" defTabSz="83548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8FA647-C6ED-4C22-A53B-30EE0CE8803A}"/>
              </a:ext>
            </a:extLst>
          </p:cNvPr>
          <p:cNvGrpSpPr/>
          <p:nvPr userDrawn="1"/>
        </p:nvGrpSpPr>
        <p:grpSpPr>
          <a:xfrm>
            <a:off x="3614698" y="2256101"/>
            <a:ext cx="4382349" cy="2551747"/>
            <a:chOff x="3614696" y="2256098"/>
            <a:chExt cx="4382349" cy="25517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9E57989-2429-4F4C-9E9D-E16828501E1A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1"/>
              <a:chOff x="4065548" y="1655206"/>
              <a:chExt cx="4382349" cy="17508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C5DA6B-D13B-4EFC-A9C7-24D27320BD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E32D17-8858-4CAC-B45D-7FCC2DC2F4E7}"/>
                  </a:ext>
                </a:extLst>
              </p:cNvPr>
              <p:cNvSpPr txBox="1"/>
              <p:nvPr userDrawn="1"/>
            </p:nvSpPr>
            <p:spPr>
              <a:xfrm>
                <a:off x="5192775" y="2882985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974"/>
                <a:r>
                  <a:rPr lang="en-US" sz="2799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ABD720-A7D9-4105-8C96-68C60049EF25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974"/>
                <a:r>
                  <a:rPr lang="en-US" sz="2799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3974"/>
                <a:r>
                  <a:rPr lang="en-US" sz="2799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0E9EE64-27F8-4181-B451-B4232D55448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A9A9B9B-533A-40F1-B64C-FC4FD3AB07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674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xStyles>
    <p:titleStyle>
      <a:lvl1pPr algn="ctr" defTabSz="827065" rtl="0" eaLnBrk="1" latinLnBrk="0" hangingPunct="1">
        <a:spcBef>
          <a:spcPct val="0"/>
        </a:spcBef>
        <a:buNone/>
        <a:defRPr sz="40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0190" indent="-310190" algn="l" defTabSz="827065" rtl="0" eaLnBrk="1" latinLnBrk="0" hangingPunct="1">
        <a:spcBef>
          <a:spcPct val="20000"/>
        </a:spcBef>
        <a:buFont typeface="Arial" pitchFamily="34" charset="0"/>
        <a:buChar char="•"/>
        <a:defRPr sz="2924" kern="1200">
          <a:solidFill>
            <a:schemeClr val="tx1"/>
          </a:solidFill>
          <a:latin typeface="+mn-lt"/>
          <a:ea typeface="+mn-ea"/>
          <a:cs typeface="+mn-cs"/>
        </a:defRPr>
      </a:lvl1pPr>
      <a:lvl2pPr marL="672015" indent="-258488" algn="l" defTabSz="827065" rtl="0" eaLnBrk="1" latinLnBrk="0" hangingPunct="1">
        <a:spcBef>
          <a:spcPct val="20000"/>
        </a:spcBef>
        <a:buFont typeface="Arial" pitchFamily="34" charset="0"/>
        <a:buChar char="–"/>
        <a:defRPr sz="2559" kern="1200">
          <a:solidFill>
            <a:schemeClr val="tx1"/>
          </a:solidFill>
          <a:latin typeface="+mn-lt"/>
          <a:ea typeface="+mn-ea"/>
          <a:cs typeface="+mn-cs"/>
        </a:defRPr>
      </a:lvl2pPr>
      <a:lvl3pPr marL="1033850" indent="-206789" algn="l" defTabSz="827065" rtl="0" eaLnBrk="1" latinLnBrk="0" hangingPunct="1">
        <a:spcBef>
          <a:spcPct val="20000"/>
        </a:spcBef>
        <a:buFont typeface="Arial" pitchFamily="34" charset="0"/>
        <a:buChar char="•"/>
        <a:defRPr sz="2192" kern="1200">
          <a:solidFill>
            <a:schemeClr val="tx1"/>
          </a:solidFill>
          <a:latin typeface="+mn-lt"/>
          <a:ea typeface="+mn-ea"/>
          <a:cs typeface="+mn-cs"/>
        </a:defRPr>
      </a:lvl3pPr>
      <a:lvl4pPr marL="1447329" indent="-206789" algn="l" defTabSz="827065" rtl="0" eaLnBrk="1" latinLnBrk="0" hangingPunct="1">
        <a:spcBef>
          <a:spcPct val="20000"/>
        </a:spcBef>
        <a:buFont typeface="Arial" pitchFamily="34" charset="0"/>
        <a:buChar char="–"/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60909" indent="-206789" algn="l" defTabSz="827065" rtl="0" eaLnBrk="1" latinLnBrk="0" hangingPunct="1">
        <a:spcBef>
          <a:spcPct val="20000"/>
        </a:spcBef>
        <a:buFont typeface="Arial" pitchFamily="34" charset="0"/>
        <a:buChar char="»"/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74430" indent="-206789" algn="l" defTabSz="827065" rtl="0" eaLnBrk="1" latinLnBrk="0" hangingPunct="1">
        <a:spcBef>
          <a:spcPct val="20000"/>
        </a:spcBef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687966" indent="-206789" algn="l" defTabSz="827065" rtl="0" eaLnBrk="1" latinLnBrk="0" hangingPunct="1">
        <a:spcBef>
          <a:spcPct val="20000"/>
        </a:spcBef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01549" indent="-206789" algn="l" defTabSz="827065" rtl="0" eaLnBrk="1" latinLnBrk="0" hangingPunct="1">
        <a:spcBef>
          <a:spcPct val="20000"/>
        </a:spcBef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515025" indent="-206789" algn="l" defTabSz="827065" rtl="0" eaLnBrk="1" latinLnBrk="0" hangingPunct="1">
        <a:spcBef>
          <a:spcPct val="20000"/>
        </a:spcBef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7065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1pPr>
      <a:lvl2pPr marL="413483" algn="l" defTabSz="827065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2pPr>
      <a:lvl3pPr marL="827065" algn="l" defTabSz="827065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3pPr>
      <a:lvl4pPr marL="1240588" algn="l" defTabSz="827065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4pPr>
      <a:lvl5pPr marL="1654120" algn="l" defTabSz="827065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5pPr>
      <a:lvl6pPr marL="2067698" algn="l" defTabSz="827065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481175" algn="l" defTabSz="827065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2894654" algn="l" defTabSz="827065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308231" algn="l" defTabSz="827065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9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0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9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61.png"/><Relationship Id="rId5" Type="http://schemas.openxmlformats.org/officeDocument/2006/relationships/image" Target="../media/image50.png"/><Relationship Id="rId10" Type="http://schemas.openxmlformats.org/officeDocument/2006/relationships/image" Target="../media/image60.png"/><Relationship Id="rId4" Type="http://schemas.openxmlformats.org/officeDocument/2006/relationships/image" Target="../media/image40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9.png"/><Relationship Id="rId7" Type="http://schemas.openxmlformats.org/officeDocument/2006/relationships/image" Target="../media/image59.png"/><Relationship Id="rId12" Type="http://schemas.openxmlformats.org/officeDocument/2006/relationships/image" Target="../media/image6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65.png"/><Relationship Id="rId5" Type="http://schemas.openxmlformats.org/officeDocument/2006/relationships/image" Target="../media/image50.png"/><Relationship Id="rId10" Type="http://schemas.openxmlformats.org/officeDocument/2006/relationships/image" Target="../media/image64.png"/><Relationship Id="rId4" Type="http://schemas.openxmlformats.org/officeDocument/2006/relationships/image" Target="../media/image40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9.png"/><Relationship Id="rId7" Type="http://schemas.openxmlformats.org/officeDocument/2006/relationships/image" Target="../media/image6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40.png"/><Relationship Id="rId9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7.png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7.png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7.png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7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7.png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7.png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7.png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7.png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www.facebook.com/profile.php?id=10004927436406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19.xml"/><Relationship Id="rId3" Type="http://schemas.openxmlformats.org/officeDocument/2006/relationships/image" Target="../media/image23.jpeg"/><Relationship Id="rId7" Type="http://schemas.openxmlformats.org/officeDocument/2006/relationships/slide" Target="slide18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slide" Target="slide16.xml"/><Relationship Id="rId5" Type="http://schemas.openxmlformats.org/officeDocument/2006/relationships/slide" Target="slide21.xml"/><Relationship Id="rId15" Type="http://schemas.openxmlformats.org/officeDocument/2006/relationships/slide" Target="slide20.xml"/><Relationship Id="rId10" Type="http://schemas.openxmlformats.org/officeDocument/2006/relationships/slide" Target="slide22.xml"/><Relationship Id="rId4" Type="http://schemas.openxmlformats.org/officeDocument/2006/relationships/image" Target="../media/image24.jpeg"/><Relationship Id="rId9" Type="http://schemas.openxmlformats.org/officeDocument/2006/relationships/slide" Target="slide17.xml"/><Relationship Id="rId14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1A49E-53F6-4064-9529-E710DA0B1482}"/>
              </a:ext>
            </a:extLst>
          </p:cNvPr>
          <p:cNvSpPr/>
          <p:nvPr/>
        </p:nvSpPr>
        <p:spPr>
          <a:xfrm>
            <a:off x="525327" y="1030267"/>
            <a:ext cx="11141348" cy="4797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35486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BÀI SOẠN CỦA EM LAN 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ƯƠN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 – 035.447.3852</a:t>
            </a:r>
          </a:p>
          <a:p>
            <a:pPr algn="ctr" defTabSz="835486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 THẦY/ CÔ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CÓ THỂ SHARE RIÊNG CHO NHAU DÙNG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Ư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KÍNH MONG QUÝ THẦY/ CÔ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KHÔNG SHARE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VÀO CÁC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HỘI NHÓM ZALO HAY FB, CÁC WEB.....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835486">
              <a:defRPr/>
            </a:pP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KHÔNG BUÔN BÁN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LẠI BÀI CỦA EM.</a:t>
            </a:r>
          </a:p>
          <a:p>
            <a:pPr algn="ctr" defTabSz="835486">
              <a:defRPr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EM CHỈ GIAO DỊCH BẰNG DUY NHẤT 1 NICK FB : LAN H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Ư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ƠNG VÀ ZALO LAN H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Ư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ƠNG SĐT 0354473852. MỌI GIAO DỊCH BẰNG NICK KHÁC ĐỀU LÀ MẠO DANH EM VÀ LỪA ĐẢO Ạ!</a:t>
            </a:r>
          </a:p>
          <a:p>
            <a:pPr algn="ctr" defTabSz="835486">
              <a:defRPr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835486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EM XIN CHÂN THÀNH CẢM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N! KÍNH CHÚC THẦY/CÔ DẠY TỐT Ạ!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1" y="481540"/>
            <a:ext cx="1108543" cy="109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EEAD554-2922-4A32-9F76-786E55C03CC3}"/>
              </a:ext>
            </a:extLst>
          </p:cNvPr>
          <p:cNvSpPr txBox="1"/>
          <p:nvPr/>
        </p:nvSpPr>
        <p:spPr>
          <a:xfrm>
            <a:off x="5768533" y="246261"/>
            <a:ext cx="1728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4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)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Số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?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C3B5715-99E0-4846-8119-998A3F4209A8}"/>
              </a:ext>
            </a:extLst>
          </p:cNvPr>
          <p:cNvSpPr/>
          <p:nvPr/>
        </p:nvSpPr>
        <p:spPr>
          <a:xfrm>
            <a:off x="5165680" y="324449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6B7CAF-BE8E-4A67-B5BF-AFD91B98E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50" y="2532979"/>
            <a:ext cx="5688583" cy="25004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3A0C9F-92A9-484A-8F27-B357514555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4"/>
          <a:stretch/>
        </p:blipFill>
        <p:spPr>
          <a:xfrm>
            <a:off x="155529" y="1015700"/>
            <a:ext cx="5971179" cy="20998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4ABC89-45D5-4D25-AF7F-E9AD790279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9" y="4157212"/>
            <a:ext cx="5955539" cy="17524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A65400E-71D3-4CE3-A049-A82C8B486D92}"/>
              </a:ext>
            </a:extLst>
          </p:cNvPr>
          <p:cNvSpPr/>
          <p:nvPr/>
        </p:nvSpPr>
        <p:spPr>
          <a:xfrm>
            <a:off x="1763925" y="2376425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D37D9B-2764-4606-B6B6-5DCBCAC35836}"/>
              </a:ext>
            </a:extLst>
          </p:cNvPr>
          <p:cNvSpPr/>
          <p:nvPr/>
        </p:nvSpPr>
        <p:spPr>
          <a:xfrm>
            <a:off x="3326025" y="1475069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D8B288-6850-48F8-86B8-6C9463E3F54F}"/>
              </a:ext>
            </a:extLst>
          </p:cNvPr>
          <p:cNvSpPr/>
          <p:nvPr/>
        </p:nvSpPr>
        <p:spPr>
          <a:xfrm>
            <a:off x="4811925" y="1475069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BBE8378-FCCC-4EC9-99B3-98F4F829D62A}"/>
              </a:ext>
            </a:extLst>
          </p:cNvPr>
          <p:cNvSpPr/>
          <p:nvPr/>
        </p:nvSpPr>
        <p:spPr>
          <a:xfrm>
            <a:off x="1814306" y="5170588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2F5561-C68D-42EA-98C5-EDE785643F6E}"/>
              </a:ext>
            </a:extLst>
          </p:cNvPr>
          <p:cNvSpPr/>
          <p:nvPr/>
        </p:nvSpPr>
        <p:spPr>
          <a:xfrm>
            <a:off x="3326024" y="4277477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FDC749-BE82-4FEB-A110-06C15C176074}"/>
              </a:ext>
            </a:extLst>
          </p:cNvPr>
          <p:cNvSpPr/>
          <p:nvPr/>
        </p:nvSpPr>
        <p:spPr>
          <a:xfrm>
            <a:off x="4786041" y="4277477"/>
            <a:ext cx="1284075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6DBDB4-0CC8-4DA2-8863-7FEA18D14D94}"/>
              </a:ext>
            </a:extLst>
          </p:cNvPr>
          <p:cNvSpPr/>
          <p:nvPr/>
        </p:nvSpPr>
        <p:spPr>
          <a:xfrm>
            <a:off x="7862867" y="348794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F02AF0-728E-415C-A07B-0DC607386D98}"/>
              </a:ext>
            </a:extLst>
          </p:cNvPr>
          <p:cNvSpPr/>
          <p:nvPr/>
        </p:nvSpPr>
        <p:spPr>
          <a:xfrm>
            <a:off x="7862867" y="431157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AB8D696-F6EB-45D1-93A3-BBDDBA0BD51F}"/>
              </a:ext>
            </a:extLst>
          </p:cNvPr>
          <p:cNvSpPr/>
          <p:nvPr/>
        </p:nvSpPr>
        <p:spPr>
          <a:xfrm>
            <a:off x="9281563" y="348794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9785AB-4967-4019-865E-1F79C74846CD}"/>
              </a:ext>
            </a:extLst>
          </p:cNvPr>
          <p:cNvSpPr/>
          <p:nvPr/>
        </p:nvSpPr>
        <p:spPr>
          <a:xfrm>
            <a:off x="9281563" y="431157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B04E743-6B6B-4DF2-82A9-32B49925C4E0}"/>
              </a:ext>
            </a:extLst>
          </p:cNvPr>
          <p:cNvSpPr/>
          <p:nvPr/>
        </p:nvSpPr>
        <p:spPr>
          <a:xfrm>
            <a:off x="10710593" y="356666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FEA3EB-F811-47F5-B85D-2E21CD0DCEC7}"/>
              </a:ext>
            </a:extLst>
          </p:cNvPr>
          <p:cNvSpPr/>
          <p:nvPr/>
        </p:nvSpPr>
        <p:spPr>
          <a:xfrm>
            <a:off x="10710593" y="4390292"/>
            <a:ext cx="1109684" cy="59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1151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D087EFE9-9574-4ECA-889F-D733A40D4A8F}"/>
              </a:ext>
            </a:extLst>
          </p:cNvPr>
          <p:cNvSpPr/>
          <p:nvPr/>
        </p:nvSpPr>
        <p:spPr>
          <a:xfrm>
            <a:off x="203835" y="382119"/>
            <a:ext cx="523220" cy="523220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9FE3E9-EB62-4AFB-A2A8-99AFA91E7F7B}"/>
              </a:ext>
            </a:extLst>
          </p:cNvPr>
          <p:cNvSpPr txBox="1"/>
          <p:nvPr/>
        </p:nvSpPr>
        <p:spPr>
          <a:xfrm>
            <a:off x="727055" y="372530"/>
            <a:ext cx="2610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bao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nhiêu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6C139-9E0D-44B4-9601-B73725BCB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63" y="94433"/>
            <a:ext cx="5187890" cy="2566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412A11-7684-44BC-880E-9196662B26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16" y="3115523"/>
            <a:ext cx="1299888" cy="313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0B8AB8-6943-4C54-842E-29FFF747A9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41" y="1410773"/>
            <a:ext cx="873166" cy="3726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BCD26D-E72E-4C2E-9750-E6F825C162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36" y="3079749"/>
            <a:ext cx="1347433" cy="3134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9A5F33-4809-4D9D-AA3A-222C156DFB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87" y="3724324"/>
            <a:ext cx="4065148" cy="1208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348FBB-7B17-4284-9093-CF813755CF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2" y="5124474"/>
            <a:ext cx="2771491" cy="9880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40EF57-5A88-46FB-8448-08BBC26AAE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26" y="5155613"/>
            <a:ext cx="6516215" cy="98805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A485BDF-B472-42CD-B1CA-FCC1ACF9E1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5" y="3691701"/>
            <a:ext cx="4174870" cy="124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69FE3E9-EB62-4AFB-A2A8-99AFA91E7F7B}"/>
              </a:ext>
            </a:extLst>
          </p:cNvPr>
          <p:cNvSpPr txBox="1"/>
          <p:nvPr/>
        </p:nvSpPr>
        <p:spPr>
          <a:xfrm>
            <a:off x="3234972" y="233199"/>
            <a:ext cx="713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a)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412A11-7684-44BC-880E-9196662B26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88" y="3361968"/>
            <a:ext cx="1299888" cy="313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BCD26D-E72E-4C2E-9750-E6F825C16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35" y="3430840"/>
            <a:ext cx="1347433" cy="3134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A1129A-7CBD-410B-9954-7618A49304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72" y="1062379"/>
            <a:ext cx="6654020" cy="20837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40BAC5-F73B-4B07-968E-8E288AA65B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88" y="418097"/>
            <a:ext cx="4855007" cy="33809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BD1FD29-864B-432A-98F5-D19F11B2144C}"/>
              </a:ext>
            </a:extLst>
          </p:cNvPr>
          <p:cNvGrpSpPr/>
          <p:nvPr/>
        </p:nvGrpSpPr>
        <p:grpSpPr>
          <a:xfrm>
            <a:off x="0" y="3711901"/>
            <a:ext cx="5093252" cy="1419005"/>
            <a:chOff x="0" y="3711901"/>
            <a:chExt cx="5093252" cy="14190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C595448-67B0-443D-A54F-8018BED2E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11901"/>
              <a:ext cx="4772588" cy="141900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9CC54F-D061-492D-A166-72BB66755D78}"/>
                </a:ext>
              </a:extLst>
            </p:cNvPr>
            <p:cNvSpPr txBox="1"/>
            <p:nvPr/>
          </p:nvSpPr>
          <p:spPr>
            <a:xfrm>
              <a:off x="907444" y="3731480"/>
              <a:ext cx="41858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Có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2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hàng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,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mỗi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hàng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6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hình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tròn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25A059-7062-422C-857A-9B11042A965F}"/>
              </a:ext>
            </a:extLst>
          </p:cNvPr>
          <p:cNvGrpSpPr/>
          <p:nvPr/>
        </p:nvGrpSpPr>
        <p:grpSpPr>
          <a:xfrm>
            <a:off x="7502698" y="3810946"/>
            <a:ext cx="4772588" cy="1419005"/>
            <a:chOff x="7502698" y="3810946"/>
            <a:chExt cx="4772588" cy="14190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892873-BCFE-4C0F-8B5F-81C37F51F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698" y="3810946"/>
              <a:ext cx="4772588" cy="141900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60BCE3-5081-4A82-8148-BB8D93206B18}"/>
                </a:ext>
              </a:extLst>
            </p:cNvPr>
            <p:cNvSpPr txBox="1"/>
            <p:nvPr/>
          </p:nvSpPr>
          <p:spPr>
            <a:xfrm>
              <a:off x="7796088" y="3906512"/>
              <a:ext cx="37101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Có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6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cột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,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mỗi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cột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2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hình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tròn</a:t>
              </a:r>
              <a:r>
                <a:rPr lang="en-US" altLang="zh-CN" sz="4000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.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2300A7-A9BE-449A-AF2E-8B63C3A953A0}"/>
              </a:ext>
            </a:extLst>
          </p:cNvPr>
          <p:cNvGrpSpPr/>
          <p:nvPr/>
        </p:nvGrpSpPr>
        <p:grpSpPr>
          <a:xfrm>
            <a:off x="400106" y="5451944"/>
            <a:ext cx="5028064" cy="1059638"/>
            <a:chOff x="5947719" y="5470115"/>
            <a:chExt cx="5028064" cy="10596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F5488C-38EC-458D-9447-FF2E21890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719" y="5470115"/>
              <a:ext cx="4548832" cy="105963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64DDA5-2ACC-4750-987D-A9E3BBD982B5}"/>
                </a:ext>
              </a:extLst>
            </p:cNvPr>
            <p:cNvSpPr txBox="1"/>
            <p:nvPr/>
          </p:nvSpPr>
          <p:spPr>
            <a:xfrm>
              <a:off x="6096000" y="5569822"/>
              <a:ext cx="48797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6 x 2 = 6 + 6 = 12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495A42-2F21-48A8-8F85-17EAAC02A8A4}"/>
              </a:ext>
            </a:extLst>
          </p:cNvPr>
          <p:cNvGrpSpPr/>
          <p:nvPr/>
        </p:nvGrpSpPr>
        <p:grpSpPr>
          <a:xfrm>
            <a:off x="7920494" y="5332744"/>
            <a:ext cx="3245456" cy="1157025"/>
            <a:chOff x="9122065" y="5470115"/>
            <a:chExt cx="3245456" cy="11570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BD5AD9-96A5-460A-B71D-59FAD224D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2065" y="5470115"/>
              <a:ext cx="3245456" cy="115702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7A8E1D-16E1-4898-A05A-380DD7A4F5CC}"/>
                </a:ext>
              </a:extLst>
            </p:cNvPr>
            <p:cNvSpPr txBox="1"/>
            <p:nvPr/>
          </p:nvSpPr>
          <p:spPr>
            <a:xfrm>
              <a:off x="9480012" y="5705446"/>
              <a:ext cx="28848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2 </a:t>
              </a:r>
              <a:r>
                <a:rPr lang="en-US" altLang="zh-CN" sz="4400" b="1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x 6 = 12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6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69FE3E9-EB62-4AFB-A2A8-99AFA91E7F7B}"/>
              </a:ext>
            </a:extLst>
          </p:cNvPr>
          <p:cNvSpPr txBox="1"/>
          <p:nvPr/>
        </p:nvSpPr>
        <p:spPr>
          <a:xfrm>
            <a:off x="2186516" y="236442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)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412A11-7684-44BC-880E-9196662B26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88" y="3361968"/>
            <a:ext cx="1299888" cy="313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BCD26D-E72E-4C2E-9750-E6F825C16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35" y="3430840"/>
            <a:ext cx="1347433" cy="31347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BD1FD29-864B-432A-98F5-D19F11B2144C}"/>
              </a:ext>
            </a:extLst>
          </p:cNvPr>
          <p:cNvGrpSpPr/>
          <p:nvPr/>
        </p:nvGrpSpPr>
        <p:grpSpPr>
          <a:xfrm>
            <a:off x="0" y="3711901"/>
            <a:ext cx="5093252" cy="1419005"/>
            <a:chOff x="0" y="3711901"/>
            <a:chExt cx="5093252" cy="14190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C595448-67B0-443D-A54F-8018BED2E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11901"/>
              <a:ext cx="4772588" cy="141900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9CC54F-D061-492D-A166-72BB66755D78}"/>
                </a:ext>
              </a:extLst>
            </p:cNvPr>
            <p:cNvSpPr txBox="1"/>
            <p:nvPr/>
          </p:nvSpPr>
          <p:spPr>
            <a:xfrm>
              <a:off x="907444" y="3731480"/>
              <a:ext cx="41858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Có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4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hàng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,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mỗi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hàng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5 ô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vuông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25A059-7062-422C-857A-9B11042A965F}"/>
              </a:ext>
            </a:extLst>
          </p:cNvPr>
          <p:cNvGrpSpPr/>
          <p:nvPr/>
        </p:nvGrpSpPr>
        <p:grpSpPr>
          <a:xfrm>
            <a:off x="7502698" y="3810946"/>
            <a:ext cx="4772588" cy="1419005"/>
            <a:chOff x="7502698" y="3810946"/>
            <a:chExt cx="4772588" cy="14190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892873-BCFE-4C0F-8B5F-81C37F51F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698" y="3810946"/>
              <a:ext cx="4772588" cy="141900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60BCE3-5081-4A82-8148-BB8D93206B18}"/>
                </a:ext>
              </a:extLst>
            </p:cNvPr>
            <p:cNvSpPr txBox="1"/>
            <p:nvPr/>
          </p:nvSpPr>
          <p:spPr>
            <a:xfrm>
              <a:off x="7796088" y="3906512"/>
              <a:ext cx="37101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Có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5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cột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,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mỗi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cột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4 ô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vuông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.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2300A7-A9BE-449A-AF2E-8B63C3A953A0}"/>
              </a:ext>
            </a:extLst>
          </p:cNvPr>
          <p:cNvGrpSpPr/>
          <p:nvPr/>
        </p:nvGrpSpPr>
        <p:grpSpPr>
          <a:xfrm>
            <a:off x="1178556" y="5420224"/>
            <a:ext cx="3129877" cy="1059638"/>
            <a:chOff x="5947719" y="5470115"/>
            <a:chExt cx="5028064" cy="10596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F5488C-38EC-458D-9447-FF2E21890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719" y="5470115"/>
              <a:ext cx="4548832" cy="105963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64DDA5-2ACC-4750-987D-A9E3BBD982B5}"/>
                </a:ext>
              </a:extLst>
            </p:cNvPr>
            <p:cNvSpPr txBox="1"/>
            <p:nvPr/>
          </p:nvSpPr>
          <p:spPr>
            <a:xfrm>
              <a:off x="6096000" y="5569822"/>
              <a:ext cx="48797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5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x 4 = 20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495A42-2F21-48A8-8F85-17EAAC02A8A4}"/>
              </a:ext>
            </a:extLst>
          </p:cNvPr>
          <p:cNvGrpSpPr/>
          <p:nvPr/>
        </p:nvGrpSpPr>
        <p:grpSpPr>
          <a:xfrm>
            <a:off x="6277011" y="5332064"/>
            <a:ext cx="6357718" cy="1157025"/>
            <a:chOff x="9122065" y="5470115"/>
            <a:chExt cx="3276756" cy="11570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BD5AD9-96A5-460A-B71D-59FAD224D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2065" y="5470115"/>
              <a:ext cx="2960725" cy="115702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7A8E1D-16E1-4898-A05A-380DD7A4F5CC}"/>
                </a:ext>
              </a:extLst>
            </p:cNvPr>
            <p:cNvSpPr txBox="1"/>
            <p:nvPr/>
          </p:nvSpPr>
          <p:spPr>
            <a:xfrm>
              <a:off x="9153365" y="5706004"/>
              <a:ext cx="3245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4 x 5 = 4 + 4 + 4 + 4 = 20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5C64AFE-728B-4DD1-BE77-8C2BAFE1AB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69" y="955990"/>
            <a:ext cx="3261143" cy="2612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D65280-57FC-4B22-8227-B0B3F917C13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15" y="240188"/>
            <a:ext cx="6989754" cy="7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D087EFE9-9574-4ECA-889F-D733A40D4A8F}"/>
              </a:ext>
            </a:extLst>
          </p:cNvPr>
          <p:cNvSpPr/>
          <p:nvPr/>
        </p:nvSpPr>
        <p:spPr>
          <a:xfrm>
            <a:off x="203835" y="382119"/>
            <a:ext cx="523220" cy="523220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D8410D-38DA-4D29-AA87-46F85FB9E1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1" y="290142"/>
            <a:ext cx="10239957" cy="6151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4410EA-E34F-4C07-8684-B467D383F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0" y="1085805"/>
            <a:ext cx="5597397" cy="5088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82D9A0-6283-44C3-9F8E-A37A8E004C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55" y="1731330"/>
            <a:ext cx="2230748" cy="746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E71B5B-E1BC-4B4D-9E0E-C80CEEE031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092" y="1929106"/>
            <a:ext cx="2560531" cy="4369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4DC27D-994C-4F2E-AE5C-6EAE9F569A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85" y="3218363"/>
            <a:ext cx="1863803" cy="794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88FF60A-5E8A-47A4-ADC2-B1DE6DF970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73" y="4620320"/>
            <a:ext cx="2560532" cy="6298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B043193-7347-4214-BCA7-0DD28CA40F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949" y="1824920"/>
            <a:ext cx="586339" cy="5593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C1FF12-7236-491E-BFCF-751E10E614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415" y="3429000"/>
            <a:ext cx="2560531" cy="4369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28B710D-197C-40FF-8D5B-2279155693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527" y="4732716"/>
            <a:ext cx="2560531" cy="4369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95C0BA-EEA7-4ED4-8FF1-3DB13C7637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52" y="3268867"/>
            <a:ext cx="586339" cy="5593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B088164-49A7-4299-A9EB-3E2C8F4C71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121" y="4619223"/>
            <a:ext cx="586339" cy="55930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2FBD3A1-AC16-4FEC-8C75-55BE77158589}"/>
              </a:ext>
            </a:extLst>
          </p:cNvPr>
          <p:cNvSpPr txBox="1"/>
          <p:nvPr/>
        </p:nvSpPr>
        <p:spPr>
          <a:xfrm>
            <a:off x="325930" y="3580393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A509D1-38BA-4F59-B6E1-B50B8AFA635B}"/>
              </a:ext>
            </a:extLst>
          </p:cNvPr>
          <p:cNvSpPr txBox="1"/>
          <p:nvPr/>
        </p:nvSpPr>
        <p:spPr>
          <a:xfrm>
            <a:off x="341640" y="3073514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5BA8A2-9675-478D-8402-0959E3E69E67}"/>
              </a:ext>
            </a:extLst>
          </p:cNvPr>
          <p:cNvSpPr txBox="1"/>
          <p:nvPr/>
        </p:nvSpPr>
        <p:spPr>
          <a:xfrm>
            <a:off x="341640" y="2566635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1C2D80-24B9-43E2-BD39-BFD8FFA68F61}"/>
              </a:ext>
            </a:extLst>
          </p:cNvPr>
          <p:cNvSpPr txBox="1"/>
          <p:nvPr/>
        </p:nvSpPr>
        <p:spPr>
          <a:xfrm>
            <a:off x="341640" y="2067462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BD8D58-439D-4548-AAAD-0518094A17F1}"/>
              </a:ext>
            </a:extLst>
          </p:cNvPr>
          <p:cNvSpPr txBox="1"/>
          <p:nvPr/>
        </p:nvSpPr>
        <p:spPr>
          <a:xfrm>
            <a:off x="341640" y="1577525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D3D96C-E5A8-444D-A1B0-101BFF7C8541}"/>
              </a:ext>
            </a:extLst>
          </p:cNvPr>
          <p:cNvSpPr txBox="1"/>
          <p:nvPr/>
        </p:nvSpPr>
        <p:spPr>
          <a:xfrm>
            <a:off x="816532" y="1017286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B832E4-979B-4AF3-8498-02157FBF6805}"/>
              </a:ext>
            </a:extLst>
          </p:cNvPr>
          <p:cNvSpPr txBox="1"/>
          <p:nvPr/>
        </p:nvSpPr>
        <p:spPr>
          <a:xfrm>
            <a:off x="1411737" y="1021484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1532AF-E0A8-4EB2-BDFA-2AA736CFD32D}"/>
              </a:ext>
            </a:extLst>
          </p:cNvPr>
          <p:cNvSpPr txBox="1"/>
          <p:nvPr/>
        </p:nvSpPr>
        <p:spPr>
          <a:xfrm>
            <a:off x="1886629" y="1025947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EB7692-E4B6-45A2-A95B-036D8856D921}"/>
              </a:ext>
            </a:extLst>
          </p:cNvPr>
          <p:cNvSpPr txBox="1"/>
          <p:nvPr/>
        </p:nvSpPr>
        <p:spPr>
          <a:xfrm>
            <a:off x="927797" y="2475428"/>
            <a:ext cx="143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 = 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1B34A7-6CAC-48E3-87C2-D96D5133F41C}"/>
              </a:ext>
            </a:extLst>
          </p:cNvPr>
          <p:cNvSpPr txBox="1"/>
          <p:nvPr/>
        </p:nvSpPr>
        <p:spPr>
          <a:xfrm>
            <a:off x="8456429" y="1778273"/>
            <a:ext cx="7844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5DB7DA-280C-4E11-A4D4-079629CE35B2}"/>
              </a:ext>
            </a:extLst>
          </p:cNvPr>
          <p:cNvSpPr txBox="1"/>
          <p:nvPr/>
        </p:nvSpPr>
        <p:spPr>
          <a:xfrm>
            <a:off x="5435223" y="3580393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57AE00-C3EA-49F1-AA4C-B6B7048D5026}"/>
              </a:ext>
            </a:extLst>
          </p:cNvPr>
          <p:cNvSpPr txBox="1"/>
          <p:nvPr/>
        </p:nvSpPr>
        <p:spPr>
          <a:xfrm>
            <a:off x="5450933" y="3073514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A5927E-5FB0-4DAA-A637-D152063B6DFC}"/>
              </a:ext>
            </a:extLst>
          </p:cNvPr>
          <p:cNvSpPr txBox="1"/>
          <p:nvPr/>
        </p:nvSpPr>
        <p:spPr>
          <a:xfrm>
            <a:off x="5450933" y="2566635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9640C4-0D7B-48AD-87B1-8FC8342BB85E}"/>
              </a:ext>
            </a:extLst>
          </p:cNvPr>
          <p:cNvSpPr txBox="1"/>
          <p:nvPr/>
        </p:nvSpPr>
        <p:spPr>
          <a:xfrm>
            <a:off x="5450933" y="2067462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2B7620-E9FC-4FB1-A653-35783239FE2E}"/>
              </a:ext>
            </a:extLst>
          </p:cNvPr>
          <p:cNvSpPr txBox="1"/>
          <p:nvPr/>
        </p:nvSpPr>
        <p:spPr>
          <a:xfrm>
            <a:off x="5450933" y="1577525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752ECC-DB8B-4F77-B097-9DE66EDD94C5}"/>
              </a:ext>
            </a:extLst>
          </p:cNvPr>
          <p:cNvSpPr txBox="1"/>
          <p:nvPr/>
        </p:nvSpPr>
        <p:spPr>
          <a:xfrm>
            <a:off x="4855728" y="1085762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AD8CB1-B00C-4664-A606-67C2C01811DA}"/>
              </a:ext>
            </a:extLst>
          </p:cNvPr>
          <p:cNvSpPr txBox="1"/>
          <p:nvPr/>
        </p:nvSpPr>
        <p:spPr>
          <a:xfrm>
            <a:off x="4368480" y="1049418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7990BA-35F1-4CC4-9043-8FE8DA0C3442}"/>
              </a:ext>
            </a:extLst>
          </p:cNvPr>
          <p:cNvSpPr txBox="1"/>
          <p:nvPr/>
        </p:nvSpPr>
        <p:spPr>
          <a:xfrm>
            <a:off x="3858485" y="1067590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5D08BE-6776-4CE2-BD38-E62CDC4C06BA}"/>
              </a:ext>
            </a:extLst>
          </p:cNvPr>
          <p:cNvSpPr txBox="1"/>
          <p:nvPr/>
        </p:nvSpPr>
        <p:spPr>
          <a:xfrm>
            <a:off x="3371237" y="1067589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1B5AF98-F9D0-49C2-9522-E58FE9D02365}"/>
              </a:ext>
            </a:extLst>
          </p:cNvPr>
          <p:cNvSpPr txBox="1"/>
          <p:nvPr/>
        </p:nvSpPr>
        <p:spPr>
          <a:xfrm>
            <a:off x="2905386" y="1067589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4165D3-56D1-42EF-B0F2-D07DBCFBB716}"/>
              </a:ext>
            </a:extLst>
          </p:cNvPr>
          <p:cNvSpPr txBox="1"/>
          <p:nvPr/>
        </p:nvSpPr>
        <p:spPr>
          <a:xfrm>
            <a:off x="3275094" y="2554818"/>
            <a:ext cx="2160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5 = 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0B0462-B8E8-428C-B03C-9858F20110E9}"/>
              </a:ext>
            </a:extLst>
          </p:cNvPr>
          <p:cNvSpPr txBox="1"/>
          <p:nvPr/>
        </p:nvSpPr>
        <p:spPr>
          <a:xfrm>
            <a:off x="8386806" y="3170791"/>
            <a:ext cx="7844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D6D1D65-BB44-40BD-8456-329FA4090C3C}"/>
              </a:ext>
            </a:extLst>
          </p:cNvPr>
          <p:cNvSpPr txBox="1"/>
          <p:nvPr/>
        </p:nvSpPr>
        <p:spPr>
          <a:xfrm>
            <a:off x="295950" y="5134908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548B5FA-FE6A-4875-A2D5-31163A2D9967}"/>
              </a:ext>
            </a:extLst>
          </p:cNvPr>
          <p:cNvSpPr txBox="1"/>
          <p:nvPr/>
        </p:nvSpPr>
        <p:spPr>
          <a:xfrm>
            <a:off x="311660" y="4628029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871342F-FE2F-4E3F-AAF0-EC415D5D8AD5}"/>
              </a:ext>
            </a:extLst>
          </p:cNvPr>
          <p:cNvSpPr txBox="1"/>
          <p:nvPr/>
        </p:nvSpPr>
        <p:spPr>
          <a:xfrm>
            <a:off x="816532" y="5644398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2E2A4D-9944-4100-BB26-BBB868BD9A4B}"/>
              </a:ext>
            </a:extLst>
          </p:cNvPr>
          <p:cNvSpPr txBox="1"/>
          <p:nvPr/>
        </p:nvSpPr>
        <p:spPr>
          <a:xfrm>
            <a:off x="1324650" y="5631407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EC4C19D-A3C8-458E-AA42-9609B54464FA}"/>
              </a:ext>
            </a:extLst>
          </p:cNvPr>
          <p:cNvSpPr txBox="1"/>
          <p:nvPr/>
        </p:nvSpPr>
        <p:spPr>
          <a:xfrm>
            <a:off x="1814880" y="5637902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FFD4A97-8169-4429-BE6D-827841E5A8B3}"/>
              </a:ext>
            </a:extLst>
          </p:cNvPr>
          <p:cNvSpPr txBox="1"/>
          <p:nvPr/>
        </p:nvSpPr>
        <p:spPr>
          <a:xfrm>
            <a:off x="2359790" y="5646740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3131199-060E-419E-BDB1-55F3DFF06605}"/>
              </a:ext>
            </a:extLst>
          </p:cNvPr>
          <p:cNvSpPr txBox="1"/>
          <p:nvPr/>
        </p:nvSpPr>
        <p:spPr>
          <a:xfrm>
            <a:off x="2889640" y="5653894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79A9742-7685-4613-854C-656458786371}"/>
              </a:ext>
            </a:extLst>
          </p:cNvPr>
          <p:cNvSpPr txBox="1"/>
          <p:nvPr/>
        </p:nvSpPr>
        <p:spPr>
          <a:xfrm>
            <a:off x="3369153" y="5672019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A0CB36A-D51B-4DA8-A9BD-FCD0D45B33D9}"/>
              </a:ext>
            </a:extLst>
          </p:cNvPr>
          <p:cNvSpPr txBox="1"/>
          <p:nvPr/>
        </p:nvSpPr>
        <p:spPr>
          <a:xfrm>
            <a:off x="3861643" y="5625960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57D1DF-F9D6-4C99-A7C6-C15190763964}"/>
              </a:ext>
            </a:extLst>
          </p:cNvPr>
          <p:cNvSpPr txBox="1"/>
          <p:nvPr/>
        </p:nvSpPr>
        <p:spPr>
          <a:xfrm>
            <a:off x="4386142" y="5639579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3104124-2826-477C-BC47-446D1EE42BDA}"/>
              </a:ext>
            </a:extLst>
          </p:cNvPr>
          <p:cNvSpPr txBox="1"/>
          <p:nvPr/>
        </p:nvSpPr>
        <p:spPr>
          <a:xfrm>
            <a:off x="4924345" y="5639580"/>
            <a:ext cx="55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4603A1E-B332-4169-A619-B50C2BC73B30}"/>
              </a:ext>
            </a:extLst>
          </p:cNvPr>
          <p:cNvSpPr txBox="1"/>
          <p:nvPr/>
        </p:nvSpPr>
        <p:spPr>
          <a:xfrm>
            <a:off x="2186208" y="4877279"/>
            <a:ext cx="2160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x 9 = 18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9F989FE-1EAA-48DA-95BD-A6BF5F7E059A}"/>
              </a:ext>
            </a:extLst>
          </p:cNvPr>
          <p:cNvSpPr txBox="1"/>
          <p:nvPr/>
        </p:nvSpPr>
        <p:spPr>
          <a:xfrm>
            <a:off x="8541701" y="4531117"/>
            <a:ext cx="7844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5680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64124" y="-13351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6" y="2851700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C9ED81-17BA-4A91-ABEB-0B5EDCD08A30}"/>
              </a:ext>
            </a:extLst>
          </p:cNvPr>
          <p:cNvGrpSpPr/>
          <p:nvPr/>
        </p:nvGrpSpPr>
        <p:grpSpPr>
          <a:xfrm>
            <a:off x="2258108" y="1704412"/>
            <a:ext cx="7911022" cy="3020320"/>
            <a:chOff x="2737510" y="1679418"/>
            <a:chExt cx="7911022" cy="3020320"/>
          </a:xfrm>
        </p:grpSpPr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F2DD441-6CC7-45BB-A424-40E496A83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510" y="1679418"/>
              <a:ext cx="7911022" cy="3020320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DDA96D4-8396-4221-B6BF-0583DFCF4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62" t="70178" r="41527" b="19574"/>
            <a:stretch/>
          </p:blipFill>
          <p:spPr>
            <a:xfrm>
              <a:off x="5289753" y="3780691"/>
              <a:ext cx="206477" cy="309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0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x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5 x 3 = 15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2" name="Picture 11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9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66981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2 x 9 = 18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4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2055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 : 5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15 : 5 = 3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2055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 : 2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18 : 2 = 9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64124" y="-13351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6" y="2851700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44552A-8A3D-4021-BE22-B769CC857A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20" y="3746001"/>
            <a:ext cx="8420874" cy="997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D2A1F7-4454-47A0-94D6-D7F0596F6110}"/>
              </a:ext>
            </a:extLst>
          </p:cNvPr>
          <p:cNvSpPr txBox="1"/>
          <p:nvPr/>
        </p:nvSpPr>
        <p:spPr>
          <a:xfrm>
            <a:off x="2459325" y="2027089"/>
            <a:ext cx="689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74102A2-ED7C-48E6-83C0-B8DCC2CAA4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58" y="2798454"/>
            <a:ext cx="1936884" cy="10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3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x 6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5 x 6 = 30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2170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 : 2 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14 : 2 = 7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2055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 : 2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16 : 2 = 8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2055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 : 5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30 : 5 = 6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CC6B95-A46A-40DE-8754-A7822067316E}"/>
              </a:ext>
            </a:extLst>
          </p:cNvPr>
          <p:cNvSpPr/>
          <p:nvPr/>
        </p:nvSpPr>
        <p:spPr>
          <a:xfrm>
            <a:off x="535959" y="1816684"/>
            <a:ext cx="11137319" cy="14957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5178">
              <a:defRPr/>
            </a:pPr>
            <a:r>
              <a:rPr lang="en-US" sz="2667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BÀI SOẠN CỦA EM LAN H</a:t>
            </a:r>
            <a:r>
              <a:rPr lang="vi-VN" sz="2667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ƯƠN</a:t>
            </a:r>
            <a:r>
              <a:rPr lang="en-US" sz="2667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G . </a:t>
            </a:r>
          </a:p>
          <a:p>
            <a:pPr algn="ctr" defTabSz="835178">
              <a:defRPr/>
            </a:pPr>
            <a:r>
              <a:rPr lang="en-US" sz="2667" b="1" kern="0" dirty="0">
                <a:solidFill>
                  <a:prstClr val="black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KÍNH MONG QUÝ THẦY CÔ </a:t>
            </a:r>
            <a:r>
              <a:rPr lang="en-US" sz="2667" b="1" kern="0" dirty="0">
                <a:solidFill>
                  <a:srgbClr val="00B0F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KHÔNG SHARE </a:t>
            </a:r>
            <a:r>
              <a:rPr lang="en-US" sz="2667" b="1" kern="0" dirty="0">
                <a:solidFill>
                  <a:prstClr val="black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VÀO CÁC HỘI NHÓM.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BC413-004D-4484-B6BA-E3FBCF2D0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95" y="590334"/>
            <a:ext cx="1108143" cy="10970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5D2FFD-8BE3-4F10-AE29-DD13C2C3E721}"/>
              </a:ext>
            </a:extLst>
          </p:cNvPr>
          <p:cNvSpPr/>
          <p:nvPr/>
        </p:nvSpPr>
        <p:spPr>
          <a:xfrm>
            <a:off x="535959" y="3570989"/>
            <a:ext cx="11137319" cy="14957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5178">
              <a:defRPr/>
            </a:pPr>
            <a:r>
              <a:rPr lang="en-US" sz="2667" b="1" kern="0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Thầy</a:t>
            </a:r>
            <a:r>
              <a:rPr lang="en-US" sz="2667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/</a:t>
            </a:r>
            <a:r>
              <a:rPr lang="en-US" sz="2667" b="1" kern="0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Cô</a:t>
            </a:r>
            <a:r>
              <a:rPr lang="en-US" sz="2667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667" b="1" kern="0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đăng</a:t>
            </a:r>
            <a:r>
              <a:rPr lang="en-US" sz="2667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667" b="1" kern="0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ký</a:t>
            </a:r>
            <a:r>
              <a:rPr lang="en-US" sz="2667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667" b="1" kern="0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lấy</a:t>
            </a:r>
            <a:r>
              <a:rPr lang="en-US" sz="2667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667" b="1" kern="0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giáo</a:t>
            </a:r>
            <a:r>
              <a:rPr lang="en-US" sz="2667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667" b="1" kern="0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án</a:t>
            </a:r>
            <a:r>
              <a:rPr lang="en-US" sz="2667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667" b="1" kern="0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liên</a:t>
            </a:r>
            <a:r>
              <a:rPr lang="en-US" sz="2667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667" b="1" kern="0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hệ</a:t>
            </a:r>
            <a:r>
              <a:rPr lang="en-US" sz="2667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 link Facebook Lan H</a:t>
            </a:r>
            <a:r>
              <a:rPr lang="vi-VN" sz="2667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ư</a:t>
            </a:r>
            <a:r>
              <a:rPr lang="en-US" sz="2667" b="1" kern="0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ơng</a:t>
            </a:r>
            <a:r>
              <a:rPr lang="en-US" sz="2667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en-US" sz="2667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  <a:hlinkClick r:id="rId4"/>
              </a:rPr>
              <a:t>https://www.facebook.com/profile.php?id=100049274364068</a:t>
            </a:r>
            <a:endParaRPr lang="en-US" sz="2667" b="1" kern="0" dirty="0">
              <a:solidFill>
                <a:srgbClr val="FF0000"/>
              </a:solidFill>
              <a:latin typeface="Times New Roman"/>
              <a:ea typeface="微软雅黑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835178">
              <a:defRPr/>
            </a:pPr>
            <a:r>
              <a:rPr lang="en-US" sz="3199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SĐT </a:t>
            </a:r>
            <a:r>
              <a:rPr lang="en-US" sz="3199" b="1" kern="0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zalo</a:t>
            </a:r>
            <a:r>
              <a:rPr lang="en-US" sz="3199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 Lan H</a:t>
            </a:r>
            <a:r>
              <a:rPr lang="vi-VN" sz="3199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ư</a:t>
            </a:r>
            <a:r>
              <a:rPr lang="en-US" sz="3199" b="1" kern="0" dirty="0" err="1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ơng</a:t>
            </a:r>
            <a:r>
              <a:rPr lang="en-US" sz="3199" b="1" kern="0" dirty="0">
                <a:solidFill>
                  <a:srgbClr val="FF0000"/>
                </a:solidFill>
                <a:latin typeface="Times New Roman"/>
                <a:ea typeface="微软雅黑"/>
                <a:cs typeface="Times New Roman" panose="02020603050405020304" pitchFamily="18" charset="0"/>
                <a:sym typeface="Arial" panose="020B0604020202020204"/>
              </a:rPr>
              <a:t>: 035.447.3852</a:t>
            </a:r>
          </a:p>
        </p:txBody>
      </p:sp>
    </p:spTree>
    <p:extLst>
      <p:ext uri="{BB962C8B-B14F-4D97-AF65-F5344CB8AC3E}">
        <p14:creationId xmlns:p14="http://schemas.microsoft.com/office/powerpoint/2010/main" val="7645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ADE898C-844C-4D3B-9487-7D37106488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42" y="291189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8702" y="310240"/>
            <a:ext cx="1103377" cy="17953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B94392-EC39-4A38-A9FD-5EEB58A6E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345" y="2359059"/>
            <a:ext cx="753530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me Đào Vàng Online Mới 2020 (Apk, iOs, java ) - Tải Game Đào Vàng Online  2019">
            <a:extLst>
              <a:ext uri="{FF2B5EF4-FFF2-40B4-BE49-F238E27FC236}">
                <a16:creationId xmlns:a16="http://schemas.microsoft.com/office/drawing/2014/main" id="{134402E7-FEFE-4C9A-BF62-3D690948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50" y="5769"/>
            <a:ext cx="12305650" cy="685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34F1281-2030-4563-BA04-AA2531168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626" y="0"/>
            <a:ext cx="6425801" cy="19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oi do.jpg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0" y="-90138"/>
            <a:ext cx="12192000" cy="698862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EAB7FC20-9893-4252-B5F3-43AD599870F5}"/>
              </a:ext>
            </a:extLst>
          </p:cNvPr>
          <p:cNvGrpSpPr/>
          <p:nvPr/>
        </p:nvGrpSpPr>
        <p:grpSpPr>
          <a:xfrm>
            <a:off x="5791200" y="0"/>
            <a:ext cx="904836" cy="685800"/>
            <a:chOff x="3547978" y="824200"/>
            <a:chExt cx="3624593" cy="2932387"/>
          </a:xfrm>
        </p:grpSpPr>
        <p:sp>
          <p:nvSpPr>
            <p:cNvPr id="70" name="Rounded Rectangle 3">
              <a:extLst>
                <a:ext uri="{FF2B5EF4-FFF2-40B4-BE49-F238E27FC236}">
                  <a16:creationId xmlns:a16="http://schemas.microsoft.com/office/drawing/2014/main" id="{3352A93C-1A23-4035-A956-E4A23868BF2B}"/>
                </a:ext>
              </a:extLst>
            </p:cNvPr>
            <p:cNvSpPr/>
            <p:nvPr/>
          </p:nvSpPr>
          <p:spPr>
            <a:xfrm>
              <a:off x="4303986" y="1707070"/>
              <a:ext cx="2112579" cy="2049517"/>
            </a:xfrm>
            <a:prstGeom prst="roundRect">
              <a:avLst>
                <a:gd name="adj" fmla="val 3743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1" name="Flowchart: Delay 70">
              <a:extLst>
                <a:ext uri="{FF2B5EF4-FFF2-40B4-BE49-F238E27FC236}">
                  <a16:creationId xmlns:a16="http://schemas.microsoft.com/office/drawing/2014/main" id="{4A1BEEE5-A57F-4A41-BD67-65B6379ED504}"/>
                </a:ext>
              </a:extLst>
            </p:cNvPr>
            <p:cNvSpPr/>
            <p:nvPr/>
          </p:nvSpPr>
          <p:spPr>
            <a:xfrm rot="16200000">
              <a:off x="4587765" y="540421"/>
              <a:ext cx="1545023" cy="2112581"/>
            </a:xfrm>
            <a:prstGeom prst="flowChartDelay">
              <a:avLst/>
            </a:prstGeom>
            <a:solidFill>
              <a:srgbClr val="A54C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2" name="Flowchart: Delay 71">
              <a:extLst>
                <a:ext uri="{FF2B5EF4-FFF2-40B4-BE49-F238E27FC236}">
                  <a16:creationId xmlns:a16="http://schemas.microsoft.com/office/drawing/2014/main" id="{B668CB81-3605-44D7-A1D9-4A8653E3D3AF}"/>
                </a:ext>
              </a:extLst>
            </p:cNvPr>
            <p:cNvSpPr/>
            <p:nvPr/>
          </p:nvSpPr>
          <p:spPr>
            <a:xfrm>
              <a:off x="6416565" y="2369223"/>
              <a:ext cx="299545" cy="441434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3" name="Flowchart: Delay 72">
              <a:extLst>
                <a:ext uri="{FF2B5EF4-FFF2-40B4-BE49-F238E27FC236}">
                  <a16:creationId xmlns:a16="http://schemas.microsoft.com/office/drawing/2014/main" id="{E72C6A44-C186-4BE4-B881-7EF1053A44A3}"/>
                </a:ext>
              </a:extLst>
            </p:cNvPr>
            <p:cNvSpPr/>
            <p:nvPr/>
          </p:nvSpPr>
          <p:spPr>
            <a:xfrm flipH="1">
              <a:off x="4004439" y="2384991"/>
              <a:ext cx="299545" cy="441434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4" name="Moon 73">
              <a:extLst>
                <a:ext uri="{FF2B5EF4-FFF2-40B4-BE49-F238E27FC236}">
                  <a16:creationId xmlns:a16="http://schemas.microsoft.com/office/drawing/2014/main" id="{CDA4B06C-6A5E-491E-8CE9-70D5AEDFE8EA}"/>
                </a:ext>
              </a:extLst>
            </p:cNvPr>
            <p:cNvSpPr/>
            <p:nvPr/>
          </p:nvSpPr>
          <p:spPr>
            <a:xfrm rot="16200000">
              <a:off x="4855450" y="233733"/>
              <a:ext cx="1009650" cy="3624593"/>
            </a:xfrm>
            <a:prstGeom prst="moon">
              <a:avLst>
                <a:gd name="adj" fmla="val 3584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5" name="Rounded Rectangle 12">
              <a:extLst>
                <a:ext uri="{FF2B5EF4-FFF2-40B4-BE49-F238E27FC236}">
                  <a16:creationId xmlns:a16="http://schemas.microsoft.com/office/drawing/2014/main" id="{13FC5D06-C4C4-42D6-B00D-3B0D8A457921}"/>
                </a:ext>
              </a:extLst>
            </p:cNvPr>
            <p:cNvSpPr/>
            <p:nvPr/>
          </p:nvSpPr>
          <p:spPr>
            <a:xfrm>
              <a:off x="5188531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6" name="Rounded Rectangle 10">
              <a:extLst>
                <a:ext uri="{FF2B5EF4-FFF2-40B4-BE49-F238E27FC236}">
                  <a16:creationId xmlns:a16="http://schemas.microsoft.com/office/drawing/2014/main" id="{05D34F3A-ACC4-4D11-A7E8-6758A7733250}"/>
                </a:ext>
              </a:extLst>
            </p:cNvPr>
            <p:cNvSpPr/>
            <p:nvPr/>
          </p:nvSpPr>
          <p:spPr>
            <a:xfrm>
              <a:off x="5032615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7" name="Rounded Rectangle 15">
              <a:extLst>
                <a:ext uri="{FF2B5EF4-FFF2-40B4-BE49-F238E27FC236}">
                  <a16:creationId xmlns:a16="http://schemas.microsoft.com/office/drawing/2014/main" id="{371C282B-0A5B-4614-A1C4-235A8D023A48}"/>
                </a:ext>
              </a:extLst>
            </p:cNvPr>
            <p:cNvSpPr/>
            <p:nvPr/>
          </p:nvSpPr>
          <p:spPr>
            <a:xfrm>
              <a:off x="5500362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8" name="Rounded Rectangle 16">
              <a:extLst>
                <a:ext uri="{FF2B5EF4-FFF2-40B4-BE49-F238E27FC236}">
                  <a16:creationId xmlns:a16="http://schemas.microsoft.com/office/drawing/2014/main" id="{FF4868B0-DF2C-4538-8506-64C57E8344A2}"/>
                </a:ext>
              </a:extLst>
            </p:cNvPr>
            <p:cNvSpPr/>
            <p:nvPr/>
          </p:nvSpPr>
          <p:spPr>
            <a:xfrm>
              <a:off x="5344447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9" name="Rounded Rectangle 17">
              <a:extLst>
                <a:ext uri="{FF2B5EF4-FFF2-40B4-BE49-F238E27FC236}">
                  <a16:creationId xmlns:a16="http://schemas.microsoft.com/office/drawing/2014/main" id="{AC3621C9-3A04-415D-80A0-E60193C38E26}"/>
                </a:ext>
              </a:extLst>
            </p:cNvPr>
            <p:cNvSpPr/>
            <p:nvPr/>
          </p:nvSpPr>
          <p:spPr>
            <a:xfrm>
              <a:off x="5305100" y="2646436"/>
              <a:ext cx="160020" cy="358140"/>
            </a:xfrm>
            <a:prstGeom prst="roundRect">
              <a:avLst>
                <a:gd name="adj" fmla="val 3006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0" name="Rounded Rectangle 18">
              <a:extLst>
                <a:ext uri="{FF2B5EF4-FFF2-40B4-BE49-F238E27FC236}">
                  <a16:creationId xmlns:a16="http://schemas.microsoft.com/office/drawing/2014/main" id="{E76959B1-8B55-43A4-95D5-BA43B71318EB}"/>
                </a:ext>
              </a:extLst>
            </p:cNvPr>
            <p:cNvSpPr/>
            <p:nvPr/>
          </p:nvSpPr>
          <p:spPr>
            <a:xfrm rot="16200000">
              <a:off x="5858731" y="2430052"/>
              <a:ext cx="74628" cy="3581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1" name="Rounded Rectangle 19">
              <a:extLst>
                <a:ext uri="{FF2B5EF4-FFF2-40B4-BE49-F238E27FC236}">
                  <a16:creationId xmlns:a16="http://schemas.microsoft.com/office/drawing/2014/main" id="{5687C18E-2969-4B0A-90C7-3329C6658EB0}"/>
                </a:ext>
              </a:extLst>
            </p:cNvPr>
            <p:cNvSpPr/>
            <p:nvPr/>
          </p:nvSpPr>
          <p:spPr>
            <a:xfrm rot="16200000">
              <a:off x="4758181" y="2427361"/>
              <a:ext cx="80010" cy="3581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E21B78E-473E-4B8B-9199-F1293B3F2E04}"/>
              </a:ext>
            </a:extLst>
          </p:cNvPr>
          <p:cNvGrpSpPr/>
          <p:nvPr/>
        </p:nvGrpSpPr>
        <p:grpSpPr>
          <a:xfrm>
            <a:off x="5791200" y="609600"/>
            <a:ext cx="965178" cy="567044"/>
            <a:chOff x="9116622" y="4080294"/>
            <a:chExt cx="2973931" cy="2256382"/>
          </a:xfrm>
        </p:grpSpPr>
        <p:grpSp>
          <p:nvGrpSpPr>
            <p:cNvPr id="83" name="Group 74">
              <a:extLst>
                <a:ext uri="{FF2B5EF4-FFF2-40B4-BE49-F238E27FC236}">
                  <a16:creationId xmlns:a16="http://schemas.microsoft.com/office/drawing/2014/main" id="{2884FE29-5501-4F27-B8D9-B11DD1AC07DA}"/>
                </a:ext>
              </a:extLst>
            </p:cNvPr>
            <p:cNvGrpSpPr/>
            <p:nvPr/>
          </p:nvGrpSpPr>
          <p:grpSpPr>
            <a:xfrm>
              <a:off x="9353504" y="4080294"/>
              <a:ext cx="2737049" cy="2256382"/>
              <a:chOff x="9080035" y="2596602"/>
              <a:chExt cx="3589900" cy="295945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1921090-8F62-4E1B-88E3-AA9C00F66BE6}"/>
                  </a:ext>
                </a:extLst>
              </p:cNvPr>
              <p:cNvSpPr/>
              <p:nvPr/>
            </p:nvSpPr>
            <p:spPr>
              <a:xfrm>
                <a:off x="9367325" y="2891878"/>
                <a:ext cx="2552700" cy="143445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ounded Rectangle 37">
                <a:extLst>
                  <a:ext uri="{FF2B5EF4-FFF2-40B4-BE49-F238E27FC236}">
                    <a16:creationId xmlns:a16="http://schemas.microsoft.com/office/drawing/2014/main" id="{855FB45E-1611-4BC7-8CE6-D5AA3EB86B92}"/>
                  </a:ext>
                </a:extLst>
              </p:cNvPr>
              <p:cNvSpPr/>
              <p:nvPr/>
            </p:nvSpPr>
            <p:spPr>
              <a:xfrm>
                <a:off x="11691425" y="2644227"/>
                <a:ext cx="571500" cy="192060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ounded Rectangle 38">
                <a:extLst>
                  <a:ext uri="{FF2B5EF4-FFF2-40B4-BE49-F238E27FC236}">
                    <a16:creationId xmlns:a16="http://schemas.microsoft.com/office/drawing/2014/main" id="{7F18F1BF-908B-474B-938C-B5B21A231834}"/>
                  </a:ext>
                </a:extLst>
              </p:cNvPr>
              <p:cNvSpPr/>
              <p:nvPr/>
            </p:nvSpPr>
            <p:spPr>
              <a:xfrm>
                <a:off x="9080035" y="2596602"/>
                <a:ext cx="571500" cy="192060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ounded Rectangle 40">
                <a:extLst>
                  <a:ext uri="{FF2B5EF4-FFF2-40B4-BE49-F238E27FC236}">
                    <a16:creationId xmlns:a16="http://schemas.microsoft.com/office/drawing/2014/main" id="{09F863F0-5F36-435A-BAA2-E9A8D15C95A6}"/>
                  </a:ext>
                </a:extLst>
              </p:cNvPr>
              <p:cNvSpPr/>
              <p:nvPr/>
            </p:nvSpPr>
            <p:spPr>
              <a:xfrm>
                <a:off x="12245433" y="2700638"/>
                <a:ext cx="424502" cy="285542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4" name="Rounded Rectangle 43">
              <a:extLst>
                <a:ext uri="{FF2B5EF4-FFF2-40B4-BE49-F238E27FC236}">
                  <a16:creationId xmlns:a16="http://schemas.microsoft.com/office/drawing/2014/main" id="{A842426C-6F08-4B9B-AF89-29E6D104B917}"/>
                </a:ext>
              </a:extLst>
            </p:cNvPr>
            <p:cNvSpPr/>
            <p:nvPr/>
          </p:nvSpPr>
          <p:spPr>
            <a:xfrm>
              <a:off x="9116622" y="4104047"/>
              <a:ext cx="291208" cy="223262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9" name="Straight Connector 98"/>
          <p:cNvCxnSpPr>
            <a:cxnSpLocks/>
          </p:cNvCxnSpPr>
          <p:nvPr/>
        </p:nvCxnSpPr>
        <p:spPr>
          <a:xfrm flipH="1">
            <a:off x="3710866" y="824888"/>
            <a:ext cx="2477993" cy="4043121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 descr="1.jpg"/>
          <p:cNvPicPr>
            <a:picLocks noChangeAspect="1"/>
          </p:cNvPicPr>
          <p:nvPr/>
        </p:nvPicPr>
        <p:blipFill rotWithShape="1">
          <a:blip r:embed="rId4" cstate="print"/>
          <a:srcRect r="8163"/>
          <a:stretch/>
        </p:blipFill>
        <p:spPr>
          <a:xfrm>
            <a:off x="-9526" y="-36957"/>
            <a:ext cx="4968577" cy="1012127"/>
          </a:xfrm>
          <a:prstGeom prst="rect">
            <a:avLst/>
          </a:prstGeom>
        </p:spPr>
      </p:pic>
      <p:pic>
        <p:nvPicPr>
          <p:cNvPr id="39" name="Picture 38" descr="1.jpg">
            <a:extLst>
              <a:ext uri="{FF2B5EF4-FFF2-40B4-BE49-F238E27FC236}">
                <a16:creationId xmlns:a16="http://schemas.microsoft.com/office/drawing/2014/main" id="{D9417023-E4AD-49B9-BC15-AC5A94E306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8163"/>
          <a:stretch/>
        </p:blipFill>
        <p:spPr>
          <a:xfrm>
            <a:off x="7465934" y="0"/>
            <a:ext cx="4716368" cy="951357"/>
          </a:xfrm>
          <a:prstGeom prst="rect">
            <a:avLst/>
          </a:prstGeom>
        </p:spPr>
      </p:pic>
      <p:cxnSp>
        <p:nvCxnSpPr>
          <p:cNvPr id="125" name="Straight Connector 124"/>
          <p:cNvCxnSpPr>
            <a:cxnSpLocks/>
          </p:cNvCxnSpPr>
          <p:nvPr/>
        </p:nvCxnSpPr>
        <p:spPr>
          <a:xfrm flipH="1">
            <a:off x="1656817" y="802534"/>
            <a:ext cx="4566161" cy="4056433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8AF885-CD0B-49EA-BB27-54F87079845C}"/>
              </a:ext>
            </a:extLst>
          </p:cNvPr>
          <p:cNvCxnSpPr>
            <a:cxnSpLocks/>
          </p:cNvCxnSpPr>
          <p:nvPr/>
        </p:nvCxnSpPr>
        <p:spPr>
          <a:xfrm flipH="1">
            <a:off x="1417881" y="811576"/>
            <a:ext cx="4809901" cy="2058767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869E0E7-AC35-4E44-A5EF-1B860F1BADF5}"/>
              </a:ext>
            </a:extLst>
          </p:cNvPr>
          <p:cNvCxnSpPr>
            <a:cxnSpLocks/>
          </p:cNvCxnSpPr>
          <p:nvPr/>
        </p:nvCxnSpPr>
        <p:spPr>
          <a:xfrm>
            <a:off x="6261534" y="802534"/>
            <a:ext cx="1632990" cy="5045816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9088168-F37F-4414-83D7-25D344CB8832}"/>
              </a:ext>
            </a:extLst>
          </p:cNvPr>
          <p:cNvCxnSpPr>
            <a:cxnSpLocks/>
          </p:cNvCxnSpPr>
          <p:nvPr/>
        </p:nvCxnSpPr>
        <p:spPr>
          <a:xfrm>
            <a:off x="6342090" y="839172"/>
            <a:ext cx="3876108" cy="3528642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2E31514-A484-4C25-AC2F-B719C2BDA5F0}"/>
              </a:ext>
            </a:extLst>
          </p:cNvPr>
          <p:cNvCxnSpPr>
            <a:cxnSpLocks/>
          </p:cNvCxnSpPr>
          <p:nvPr/>
        </p:nvCxnSpPr>
        <p:spPr>
          <a:xfrm flipH="1">
            <a:off x="5247352" y="793492"/>
            <a:ext cx="982492" cy="253195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EA418E3-898B-4BB4-8830-4AC1ED45632B}"/>
              </a:ext>
            </a:extLst>
          </p:cNvPr>
          <p:cNvCxnSpPr>
            <a:cxnSpLocks/>
          </p:cNvCxnSpPr>
          <p:nvPr/>
        </p:nvCxnSpPr>
        <p:spPr>
          <a:xfrm>
            <a:off x="6268400" y="793492"/>
            <a:ext cx="4030354" cy="78498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1A79A9C-CD13-4BFC-A2F7-FB06F9EE0BD9}"/>
              </a:ext>
            </a:extLst>
          </p:cNvPr>
          <p:cNvCxnSpPr>
            <a:cxnSpLocks/>
          </p:cNvCxnSpPr>
          <p:nvPr/>
        </p:nvCxnSpPr>
        <p:spPr>
          <a:xfrm>
            <a:off x="6215897" y="824888"/>
            <a:ext cx="389033" cy="365966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D131E8FE-18A5-4B93-9B33-699F50ED8E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1551">
            <a:off x="7518791" y="5443663"/>
            <a:ext cx="1150255" cy="1196060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5F5E6354-74CB-4578-993C-8A3D8C180F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3701" flipV="1">
            <a:off x="3115242" y="4710832"/>
            <a:ext cx="988700" cy="1006464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" y="4543853"/>
            <a:ext cx="1380173" cy="1012127"/>
          </a:xfrm>
          <a:prstGeom prst="rect">
            <a:avLst/>
          </a:prstGeom>
        </p:spPr>
      </p:pic>
      <p:pic>
        <p:nvPicPr>
          <p:cNvPr id="5" name="Picture 4">
            <a:hlinkClick r:id="rId10" action="ppaction://hlinksldjump"/>
            <a:extLst>
              <a:ext uri="{FF2B5EF4-FFF2-40B4-BE49-F238E27FC236}">
                <a16:creationId xmlns:a16="http://schemas.microsoft.com/office/drawing/2014/main" id="{09C96DFA-0498-415B-A64F-347931DAAA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8931" y="4064102"/>
            <a:ext cx="990600" cy="970999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  <a:extLst>
              <a:ext uri="{FF2B5EF4-FFF2-40B4-BE49-F238E27FC236}">
                <a16:creationId xmlns:a16="http://schemas.microsoft.com/office/drawing/2014/main" id="{51438933-F446-4EBA-BE88-4D2B52DC4A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5395" flipH="1">
            <a:off x="842098" y="2461057"/>
            <a:ext cx="700666" cy="772976"/>
          </a:xfrm>
          <a:prstGeom prst="rect">
            <a:avLst/>
          </a:prstGeom>
        </p:spPr>
      </p:pic>
      <p:pic>
        <p:nvPicPr>
          <p:cNvPr id="41" name="Picture 40">
            <a:hlinkClick r:id="rId13" action="ppaction://hlinksldjump"/>
            <a:extLst>
              <a:ext uri="{FF2B5EF4-FFF2-40B4-BE49-F238E27FC236}">
                <a16:creationId xmlns:a16="http://schemas.microsoft.com/office/drawing/2014/main" id="{42475F51-27E7-4A81-9AEE-67E56B1C05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1551">
            <a:off x="4739017" y="3157066"/>
            <a:ext cx="929903" cy="966933"/>
          </a:xfrm>
          <a:prstGeom prst="rect">
            <a:avLst/>
          </a:prstGeom>
        </p:spPr>
      </p:pic>
      <p:pic>
        <p:nvPicPr>
          <p:cNvPr id="55" name="Picture 54">
            <a:hlinkClick r:id="rId14" action="ppaction://hlinksldjump"/>
            <a:extLst>
              <a:ext uri="{FF2B5EF4-FFF2-40B4-BE49-F238E27FC236}">
                <a16:creationId xmlns:a16="http://schemas.microsoft.com/office/drawing/2014/main" id="{E695CD71-4E7B-4D8C-9D4C-A83BD0AB80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3264" y="1229713"/>
            <a:ext cx="990600" cy="970999"/>
          </a:xfrm>
          <a:prstGeom prst="rect">
            <a:avLst/>
          </a:prstGeom>
        </p:spPr>
      </p:pic>
      <p:pic>
        <p:nvPicPr>
          <p:cNvPr id="60" name="Picture 59">
            <a:hlinkClick r:id="rId15" action="ppaction://hlinksldjump"/>
            <a:extLst>
              <a:ext uri="{FF2B5EF4-FFF2-40B4-BE49-F238E27FC236}">
                <a16:creationId xmlns:a16="http://schemas.microsoft.com/office/drawing/2014/main" id="{B4039B19-9CE5-4E0F-A2AD-BA7FEA26A5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1551">
            <a:off x="6124095" y="4207167"/>
            <a:ext cx="929903" cy="9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3.95833E-6 0.0055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15781 -0.70232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1" y="-3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073 -0.62038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3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2.59259E-6 L 0.40143 -0.56203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996 L -0.3332 -0.52524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39909 -0.26968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5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07578 -0.3736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1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-0.35417 -0.09977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27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02877 -0.53982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7566"/>
            <a:ext cx="12033504" cy="26304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32" y="5182992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099" y="4916785"/>
            <a:ext cx="1103377" cy="1795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5A3579-1773-4E5C-8687-32B862FD8737}"/>
              </a:ext>
            </a:extLst>
          </p:cNvPr>
          <p:cNvSpPr txBox="1"/>
          <p:nvPr/>
        </p:nvSpPr>
        <p:spPr>
          <a:xfrm>
            <a:off x="1551352" y="112555"/>
            <a:ext cx="3610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Làm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theo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mẫu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D0DEE0-2D8B-4AE4-92E8-DA15479B3AED}"/>
              </a:ext>
            </a:extLst>
          </p:cNvPr>
          <p:cNvSpPr/>
          <p:nvPr/>
        </p:nvSpPr>
        <p:spPr>
          <a:xfrm>
            <a:off x="758383" y="190745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35B9A-7C5A-4F67-8829-D8B269B51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46" y="1069608"/>
            <a:ext cx="10075097" cy="2309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46C61-0E1B-404E-92E8-B1AAD35ECF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93" y="3478473"/>
            <a:ext cx="6305761" cy="2476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F1055D-6FB6-4110-BCD8-FE893E5FB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94" y="3311322"/>
            <a:ext cx="3755107" cy="26982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988BEEB-C65A-4094-A072-1FFEBD602E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42" y="3815790"/>
            <a:ext cx="5582261" cy="3567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7A1264-0994-452E-8B2F-74EC9AFBC7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72" y="4397130"/>
            <a:ext cx="2326127" cy="6458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624A0F-5A87-4FE3-9A5F-7F7880C600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10" y="5292062"/>
            <a:ext cx="2332882" cy="4054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1A772DA-0B92-41BB-BD3F-EC2435ACDB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42" y="5250180"/>
            <a:ext cx="2326127" cy="40548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837363D-ECE9-4EA9-9307-CE54231AE556}"/>
              </a:ext>
            </a:extLst>
          </p:cNvPr>
          <p:cNvSpPr txBox="1"/>
          <p:nvPr/>
        </p:nvSpPr>
        <p:spPr>
          <a:xfrm>
            <a:off x="-62515" y="1839847"/>
            <a:ext cx="16417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Mẫu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: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7566"/>
            <a:ext cx="12033504" cy="26304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32" y="5182992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099" y="4916785"/>
            <a:ext cx="1103377" cy="1795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5A3579-1773-4E5C-8687-32B862FD8737}"/>
              </a:ext>
            </a:extLst>
          </p:cNvPr>
          <p:cNvSpPr txBox="1"/>
          <p:nvPr/>
        </p:nvSpPr>
        <p:spPr>
          <a:xfrm>
            <a:off x="1551352" y="112555"/>
            <a:ext cx="3610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theo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mẫu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D0DEE0-2D8B-4AE4-92E8-DA15479B3AED}"/>
              </a:ext>
            </a:extLst>
          </p:cNvPr>
          <p:cNvSpPr/>
          <p:nvPr/>
        </p:nvSpPr>
        <p:spPr>
          <a:xfrm>
            <a:off x="758383" y="190745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46C61-0E1B-404E-92E8-B1AAD35ECF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73" y="3678742"/>
            <a:ext cx="6305761" cy="24760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00C00C-6AF1-42BF-8566-E050115546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90" y="960082"/>
            <a:ext cx="5344219" cy="24760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B17A80-4C8B-4C9A-A661-B2FCF95235BC}"/>
              </a:ext>
            </a:extLst>
          </p:cNvPr>
          <p:cNvSpPr txBox="1"/>
          <p:nvPr/>
        </p:nvSpPr>
        <p:spPr>
          <a:xfrm>
            <a:off x="2140498" y="1705079"/>
            <a:ext cx="883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a)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11510D-891E-4C51-A19D-93D8D0104B94}"/>
              </a:ext>
            </a:extLst>
          </p:cNvPr>
          <p:cNvGrpSpPr/>
          <p:nvPr/>
        </p:nvGrpSpPr>
        <p:grpSpPr>
          <a:xfrm>
            <a:off x="8319976" y="2397643"/>
            <a:ext cx="3708833" cy="2665031"/>
            <a:chOff x="8319976" y="2397643"/>
            <a:chExt cx="3708833" cy="26650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078514-6A53-45BF-87B6-51D0133DC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976" y="2397643"/>
              <a:ext cx="3708833" cy="266503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24B5DA-F511-42AD-90F6-84DC26ED03C6}"/>
                </a:ext>
              </a:extLst>
            </p:cNvPr>
            <p:cNvSpPr txBox="1"/>
            <p:nvPr/>
          </p:nvSpPr>
          <p:spPr>
            <a:xfrm>
              <a:off x="8672092" y="2461180"/>
              <a:ext cx="22541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3 đ</a:t>
              </a:r>
              <a:r>
                <a:rPr kumimoji="0" lang="vi-VN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ư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ợc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lấy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5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lần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2E6C52F-5595-4AEB-867C-2B7926250600}"/>
              </a:ext>
            </a:extLst>
          </p:cNvPr>
          <p:cNvSpPr txBox="1"/>
          <p:nvPr/>
        </p:nvSpPr>
        <p:spPr>
          <a:xfrm>
            <a:off x="3704624" y="3788160"/>
            <a:ext cx="4995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3 + 3 + 3 + 3 + 3 = 15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404056-B13F-4221-8678-3DC2723BDDB8}"/>
              </a:ext>
            </a:extLst>
          </p:cNvPr>
          <p:cNvSpPr txBox="1"/>
          <p:nvPr/>
        </p:nvSpPr>
        <p:spPr>
          <a:xfrm>
            <a:off x="4992745" y="4336984"/>
            <a:ext cx="2507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3 x 5 = 15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257FD3-84A7-40C2-B802-004239C130C4}"/>
              </a:ext>
            </a:extLst>
          </p:cNvPr>
          <p:cNvSpPr txBox="1"/>
          <p:nvPr/>
        </p:nvSpPr>
        <p:spPr>
          <a:xfrm>
            <a:off x="3704624" y="5121235"/>
            <a:ext cx="2403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15 :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5 = 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D785B4-FCB0-47D4-B17D-42CE0BFCFCFC}"/>
              </a:ext>
            </a:extLst>
          </p:cNvPr>
          <p:cNvSpPr txBox="1"/>
          <p:nvPr/>
        </p:nvSpPr>
        <p:spPr>
          <a:xfrm>
            <a:off x="6718897" y="5103210"/>
            <a:ext cx="2403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15 :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3 = 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2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7566"/>
            <a:ext cx="12033504" cy="26304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32" y="5182992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099" y="4916785"/>
            <a:ext cx="1103377" cy="1795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5A3579-1773-4E5C-8687-32B862FD8737}"/>
              </a:ext>
            </a:extLst>
          </p:cNvPr>
          <p:cNvSpPr txBox="1"/>
          <p:nvPr/>
        </p:nvSpPr>
        <p:spPr>
          <a:xfrm>
            <a:off x="1551352" y="112555"/>
            <a:ext cx="3610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theo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mẫu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D0DEE0-2D8B-4AE4-92E8-DA15479B3AED}"/>
              </a:ext>
            </a:extLst>
          </p:cNvPr>
          <p:cNvSpPr/>
          <p:nvPr/>
        </p:nvSpPr>
        <p:spPr>
          <a:xfrm>
            <a:off x="758383" y="190745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46C61-0E1B-404E-92E8-B1AAD35ECF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89" y="3678742"/>
            <a:ext cx="7594911" cy="24760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B17A80-4C8B-4C9A-A661-B2FCF95235BC}"/>
              </a:ext>
            </a:extLst>
          </p:cNvPr>
          <p:cNvSpPr txBox="1"/>
          <p:nvPr/>
        </p:nvSpPr>
        <p:spPr>
          <a:xfrm>
            <a:off x="2140498" y="1705079"/>
            <a:ext cx="909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400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)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11510D-891E-4C51-A19D-93D8D0104B94}"/>
              </a:ext>
            </a:extLst>
          </p:cNvPr>
          <p:cNvGrpSpPr/>
          <p:nvPr/>
        </p:nvGrpSpPr>
        <p:grpSpPr>
          <a:xfrm>
            <a:off x="8319976" y="2397643"/>
            <a:ext cx="3708833" cy="2665031"/>
            <a:chOff x="8319976" y="2397643"/>
            <a:chExt cx="3708833" cy="26650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078514-6A53-45BF-87B6-51D0133DC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976" y="2397643"/>
              <a:ext cx="3708833" cy="266503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24B5DA-F511-42AD-90F6-84DC26ED03C6}"/>
                </a:ext>
              </a:extLst>
            </p:cNvPr>
            <p:cNvSpPr txBox="1"/>
            <p:nvPr/>
          </p:nvSpPr>
          <p:spPr>
            <a:xfrm>
              <a:off x="8672092" y="2461180"/>
              <a:ext cx="22541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b="1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5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đ</a:t>
              </a:r>
              <a:r>
                <a:rPr kumimoji="0" lang="vi-VN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ư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ợc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lấy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4000" b="1" dirty="0">
                  <a:solidFill>
                    <a:prstClr val="black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7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lần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2E6C52F-5595-4AEB-867C-2B7926250600}"/>
              </a:ext>
            </a:extLst>
          </p:cNvPr>
          <p:cNvSpPr txBox="1"/>
          <p:nvPr/>
        </p:nvSpPr>
        <p:spPr>
          <a:xfrm>
            <a:off x="2792666" y="3783012"/>
            <a:ext cx="6639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5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+ 5 + 5 + 5 + 5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+ 5 + 5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= 35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404056-B13F-4221-8678-3DC2723BDDB8}"/>
              </a:ext>
            </a:extLst>
          </p:cNvPr>
          <p:cNvSpPr txBox="1"/>
          <p:nvPr/>
        </p:nvSpPr>
        <p:spPr>
          <a:xfrm>
            <a:off x="5020369" y="4422843"/>
            <a:ext cx="2379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5 x </a:t>
            </a:r>
            <a:r>
              <a:rPr lang="en-US" altLang="zh-CN" sz="44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7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= 35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257FD3-84A7-40C2-B802-004239C130C4}"/>
              </a:ext>
            </a:extLst>
          </p:cNvPr>
          <p:cNvSpPr txBox="1"/>
          <p:nvPr/>
        </p:nvSpPr>
        <p:spPr>
          <a:xfrm>
            <a:off x="3351482" y="5215843"/>
            <a:ext cx="2403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3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5 : 5 = 7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D785B4-FCB0-47D4-B17D-42CE0BFCFCFC}"/>
              </a:ext>
            </a:extLst>
          </p:cNvPr>
          <p:cNvSpPr txBox="1"/>
          <p:nvPr/>
        </p:nvSpPr>
        <p:spPr>
          <a:xfrm>
            <a:off x="6848983" y="5182992"/>
            <a:ext cx="2403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3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5 : 7 = 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94110-BF4A-48F1-9FD5-894C2E2B8D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31" y="1173211"/>
            <a:ext cx="5034903" cy="233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EEAD554-2922-4A32-9F76-786E55C03CC3}"/>
              </a:ext>
            </a:extLst>
          </p:cNvPr>
          <p:cNvSpPr txBox="1"/>
          <p:nvPr/>
        </p:nvSpPr>
        <p:spPr>
          <a:xfrm>
            <a:off x="758383" y="112555"/>
            <a:ext cx="112780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a)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Đọc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các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phép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,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phép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chia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trong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bảng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sau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C3B5715-99E0-4846-8119-998A3F4209A8}"/>
              </a:ext>
            </a:extLst>
          </p:cNvPr>
          <p:cNvSpPr/>
          <p:nvPr/>
        </p:nvSpPr>
        <p:spPr>
          <a:xfrm>
            <a:off x="155530" y="190743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60193-7B26-4CC5-BE98-02E7188F63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92" y="1275111"/>
            <a:ext cx="8314603" cy="1958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E80E6C-4BF9-4F61-8BFE-1B0ED2BCB3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3" y="4566897"/>
            <a:ext cx="1206783" cy="5149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08A07A-4C61-4DFA-89E3-C9AA1C336F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89" y="3625447"/>
            <a:ext cx="6693482" cy="642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778684-1C7E-42FE-B1E2-30BBC2B23B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89" y="4566897"/>
            <a:ext cx="6365977" cy="6421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6D952B-D564-4D4E-8D72-4B413811E1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89" y="5547374"/>
            <a:ext cx="6586177" cy="710738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C2EB6797-798C-45C0-9062-87906EC2FE20}"/>
              </a:ext>
            </a:extLst>
          </p:cNvPr>
          <p:cNvSpPr txBox="1"/>
          <p:nvPr/>
        </p:nvSpPr>
        <p:spPr>
          <a:xfrm>
            <a:off x="2895927" y="3478245"/>
            <a:ext cx="7293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Ba </a:t>
            </a:r>
            <a:r>
              <a:rPr kumimoji="0" lang="en-US" altLang="zh-CN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nhân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sáu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ADEEBC-5D05-4DFE-9DF5-E9488A1858AB}"/>
              </a:ext>
            </a:extLst>
          </p:cNvPr>
          <p:cNvCxnSpPr/>
          <p:nvPr/>
        </p:nvCxnSpPr>
        <p:spPr>
          <a:xfrm>
            <a:off x="7181850" y="2042255"/>
            <a:ext cx="0" cy="4479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472A517-B0E2-486F-AE8E-35F68A4DEC08}"/>
              </a:ext>
            </a:extLst>
          </p:cNvPr>
          <p:cNvCxnSpPr>
            <a:cxnSpLocks/>
          </p:cNvCxnSpPr>
          <p:nvPr/>
        </p:nvCxnSpPr>
        <p:spPr>
          <a:xfrm>
            <a:off x="3752850" y="2785848"/>
            <a:ext cx="30670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BB07D90-ABFB-4C16-BED6-8C4980F46C46}"/>
              </a:ext>
            </a:extLst>
          </p:cNvPr>
          <p:cNvSpPr txBox="1"/>
          <p:nvPr/>
        </p:nvSpPr>
        <p:spPr>
          <a:xfrm>
            <a:off x="2831366" y="4409642"/>
            <a:ext cx="6849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Sáu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chia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ba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F698D41-5303-44C0-BDDC-E8A1F03B87DF}"/>
              </a:ext>
            </a:extLst>
          </p:cNvPr>
          <p:cNvSpPr txBox="1"/>
          <p:nvPr/>
        </p:nvSpPr>
        <p:spPr>
          <a:xfrm>
            <a:off x="2831366" y="5350398"/>
            <a:ext cx="6849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Sáu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chia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6000" i="1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ba</a:t>
            </a:r>
            <a:r>
              <a:rPr lang="en-US" altLang="zh-CN" sz="6000" i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BA7D9B6-0859-41A1-B2C7-EE7214A8B674}"/>
              </a:ext>
            </a:extLst>
          </p:cNvPr>
          <p:cNvSpPr txBox="1"/>
          <p:nvPr/>
        </p:nvSpPr>
        <p:spPr>
          <a:xfrm>
            <a:off x="1827238" y="3403496"/>
            <a:ext cx="95830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Bảy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nhân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mười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bốn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9B8FCC4-5596-4063-A08D-C5EC71C01A21}"/>
              </a:ext>
            </a:extLst>
          </p:cNvPr>
          <p:cNvCxnSpPr/>
          <p:nvPr/>
        </p:nvCxnSpPr>
        <p:spPr>
          <a:xfrm>
            <a:off x="9283309" y="2030479"/>
            <a:ext cx="0" cy="4479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9FA0F81-5784-43D0-B354-94C18A45E459}"/>
              </a:ext>
            </a:extLst>
          </p:cNvPr>
          <p:cNvCxnSpPr>
            <a:cxnSpLocks/>
          </p:cNvCxnSpPr>
          <p:nvPr/>
        </p:nvCxnSpPr>
        <p:spPr>
          <a:xfrm>
            <a:off x="3752850" y="2785848"/>
            <a:ext cx="53530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5722B4B7-A50D-467D-8D3A-27FB1D57CECB}"/>
              </a:ext>
            </a:extLst>
          </p:cNvPr>
          <p:cNvSpPr txBox="1"/>
          <p:nvPr/>
        </p:nvSpPr>
        <p:spPr>
          <a:xfrm>
            <a:off x="1886035" y="4507204"/>
            <a:ext cx="9313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Mười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bốn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chia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bảy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C914B51-83A1-4942-85C3-58CB3482308E}"/>
              </a:ext>
            </a:extLst>
          </p:cNvPr>
          <p:cNvSpPr txBox="1"/>
          <p:nvPr/>
        </p:nvSpPr>
        <p:spPr>
          <a:xfrm>
            <a:off x="1882761" y="5461354"/>
            <a:ext cx="9276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Mười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bốn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chia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hai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bằng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6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bảy</a:t>
            </a:r>
            <a:r>
              <a:rPr kumimoji="0" lang="en-US" altLang="zh-CN" sz="6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6" grpId="1"/>
      <p:bldP spid="89" grpId="0"/>
      <p:bldP spid="89" grpId="1"/>
      <p:bldP spid="98" grpId="0"/>
      <p:bldP spid="98" grpId="1"/>
      <p:bldP spid="114" grpId="0"/>
      <p:bldP spid="117" grpId="0"/>
      <p:bldP spid="1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主题​​">
  <a:themeElements>
    <a:clrScheme name="自定义 80">
      <a:dk1>
        <a:srgbClr val="280014"/>
      </a:dk1>
      <a:lt1>
        <a:srgbClr val="FFFFFF"/>
      </a:lt1>
      <a:dk2>
        <a:srgbClr val="211B0E"/>
      </a:dk2>
      <a:lt2>
        <a:srgbClr val="F6F2EA"/>
      </a:lt2>
      <a:accent1>
        <a:srgbClr val="2D99C9"/>
      </a:accent1>
      <a:accent2>
        <a:srgbClr val="FFCC00"/>
      </a:accent2>
      <a:accent3>
        <a:srgbClr val="FF99CC"/>
      </a:accent3>
      <a:accent4>
        <a:srgbClr val="4BD55B"/>
      </a:accent4>
      <a:accent5>
        <a:srgbClr val="FF9B05"/>
      </a:accent5>
      <a:accent6>
        <a:srgbClr val="FF0066"/>
      </a:accent6>
      <a:hlink>
        <a:srgbClr val="319095"/>
      </a:hlink>
      <a:folHlink>
        <a:srgbClr val="164C64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645</Words>
  <Application>Microsoft Office PowerPoint</Application>
  <PresentationFormat>Widescreen</PresentationFormat>
  <Paragraphs>126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等线</vt:lpstr>
      <vt:lpstr>等线 Light</vt:lpstr>
      <vt:lpstr>微软雅黑</vt:lpstr>
      <vt:lpstr>#9Slide03 AmpleSoft Bold</vt:lpstr>
      <vt:lpstr>Arial</vt:lpstr>
      <vt:lpstr>Calibri</vt:lpstr>
      <vt:lpstr>Calibri Light</vt:lpstr>
      <vt:lpstr>Times New Roman</vt:lpstr>
      <vt:lpstr>仓耳今楷05-6763 W05</vt:lpstr>
      <vt:lpstr>南构钦雕汉古</vt:lpstr>
      <vt:lpstr>方正黑体简体</vt:lpstr>
      <vt:lpstr>Office 主题​​</vt:lpstr>
      <vt:lpstr>1_Office 主题​​</vt:lpstr>
      <vt:lpstr>13_Office Theme</vt:lpstr>
      <vt:lpstr>7_Office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Administrator</cp:lastModifiedBy>
  <cp:revision>44</cp:revision>
  <dcterms:created xsi:type="dcterms:W3CDTF">2021-09-17T08:46:07Z</dcterms:created>
  <dcterms:modified xsi:type="dcterms:W3CDTF">2021-12-24T16:15:28Z</dcterms:modified>
</cp:coreProperties>
</file>