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7" r:id="rId3"/>
    <p:sldMasterId id="2147483679" r:id="rId4"/>
    <p:sldMasterId id="2147483692" r:id="rId5"/>
  </p:sldMasterIdLst>
  <p:notesMasterIdLst>
    <p:notesMasterId r:id="rId24"/>
  </p:notesMasterIdLst>
  <p:sldIdLst>
    <p:sldId id="2630" r:id="rId6"/>
    <p:sldId id="307" r:id="rId7"/>
    <p:sldId id="262" r:id="rId8"/>
    <p:sldId id="257" r:id="rId9"/>
    <p:sldId id="267" r:id="rId10"/>
    <p:sldId id="303" r:id="rId11"/>
    <p:sldId id="264" r:id="rId12"/>
    <p:sldId id="2631" r:id="rId13"/>
    <p:sldId id="2640" r:id="rId14"/>
    <p:sldId id="282" r:id="rId15"/>
    <p:sldId id="2638" r:id="rId16"/>
    <p:sldId id="2641" r:id="rId17"/>
    <p:sldId id="305" r:id="rId18"/>
    <p:sldId id="2632" r:id="rId19"/>
    <p:sldId id="2635" r:id="rId20"/>
    <p:sldId id="2639" r:id="rId21"/>
    <p:sldId id="289" r:id="rId22"/>
    <p:sldId id="659"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49961A"/>
    <a:srgbClr val="B3E6EF"/>
    <a:srgbClr val="53C2E8"/>
    <a:srgbClr val="66D0EF"/>
    <a:srgbClr val="75E0FF"/>
    <a:srgbClr val="72D3EF"/>
    <a:srgbClr val="77D0F6"/>
    <a:srgbClr val="A16535"/>
    <a:srgbClr val="AB70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5" autoAdjust="0"/>
    <p:restoredTop sz="94439" autoAdjust="0"/>
  </p:normalViewPr>
  <p:slideViewPr>
    <p:cSldViewPr snapToGrid="0">
      <p:cViewPr varScale="1">
        <p:scale>
          <a:sx n="77" d="100"/>
          <a:sy n="77" d="100"/>
        </p:scale>
        <p:origin x="27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B40CA-86A6-4239-A5A2-527AC284977D}" type="datetimeFigureOut">
              <a:rPr lang="zh-CN" altLang="en-US" smtClean="0"/>
              <a:t>2021/12/7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148856-C0B6-4D71-80BF-27FACA148921}" type="slidenum">
              <a:rPr lang="zh-CN" altLang="en-US" smtClean="0"/>
              <a:t>‹#›</a:t>
            </a:fld>
            <a:endParaRPr lang="zh-CN" altLang="en-US"/>
          </a:p>
        </p:txBody>
      </p:sp>
    </p:spTree>
    <p:extLst>
      <p:ext uri="{BB962C8B-B14F-4D97-AF65-F5344CB8AC3E}">
        <p14:creationId xmlns:p14="http://schemas.microsoft.com/office/powerpoint/2010/main" val="54766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BC8FC-B0C4-457D-8AB7-E6D4931CBE62}" type="slidenum">
              <a:rPr kumimoji="0" lang="en-US" sz="1200" b="0" i="0" u="none" strike="noStrike" kern="1200" cap="none" spc="0" normalizeH="0" baseline="0" noProof="0" smtClean="0">
                <a:ln>
                  <a:noFill/>
                </a:ln>
                <a:solidFill>
                  <a:prstClr val="black"/>
                </a:solidFill>
                <a:effectLst/>
                <a:uLnTx/>
                <a:uFillTx/>
                <a:latin typeface="Calibri"/>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inpin heiti" charset="-122"/>
              <a:cs typeface="+mn-cs"/>
            </a:endParaRPr>
          </a:p>
        </p:txBody>
      </p:sp>
    </p:spTree>
    <p:extLst>
      <p:ext uri="{BB962C8B-B14F-4D97-AF65-F5344CB8AC3E}">
        <p14:creationId xmlns:p14="http://schemas.microsoft.com/office/powerpoint/2010/main" val="2122158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6CF7F-8EF7-4225-B82A-6B8547404644}" type="slidenum">
              <a:rPr lang="zh-CN" altLang="en-US" smtClean="0"/>
              <a:t>10</a:t>
            </a:fld>
            <a:endParaRPr lang="zh-CN" altLang="en-US"/>
          </a:p>
        </p:txBody>
      </p:sp>
    </p:spTree>
    <p:extLst>
      <p:ext uri="{BB962C8B-B14F-4D97-AF65-F5344CB8AC3E}">
        <p14:creationId xmlns:p14="http://schemas.microsoft.com/office/powerpoint/2010/main" val="1467727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0690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48538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13</a:t>
            </a:fld>
            <a:endParaRPr lang="zh-CN" altLang="en-US"/>
          </a:p>
        </p:txBody>
      </p:sp>
    </p:spTree>
    <p:extLst>
      <p:ext uri="{BB962C8B-B14F-4D97-AF65-F5344CB8AC3E}">
        <p14:creationId xmlns:p14="http://schemas.microsoft.com/office/powerpoint/2010/main" val="352443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62811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93168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1668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17</a:t>
            </a:fld>
            <a:endParaRPr lang="zh-CN" altLang="en-US"/>
          </a:p>
        </p:txBody>
      </p:sp>
    </p:spTree>
    <p:extLst>
      <p:ext uri="{BB962C8B-B14F-4D97-AF65-F5344CB8AC3E}">
        <p14:creationId xmlns:p14="http://schemas.microsoft.com/office/powerpoint/2010/main" val="376543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48856-C0B6-4D71-80BF-27FACA148921}"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10014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3</a:t>
            </a:fld>
            <a:endParaRPr lang="zh-CN" altLang="en-US"/>
          </a:p>
        </p:txBody>
      </p:sp>
    </p:spTree>
    <p:extLst>
      <p:ext uri="{BB962C8B-B14F-4D97-AF65-F5344CB8AC3E}">
        <p14:creationId xmlns:p14="http://schemas.microsoft.com/office/powerpoint/2010/main" val="3536132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4</a:t>
            </a:fld>
            <a:endParaRPr lang="zh-CN" altLang="en-US"/>
          </a:p>
        </p:txBody>
      </p:sp>
    </p:spTree>
    <p:extLst>
      <p:ext uri="{BB962C8B-B14F-4D97-AF65-F5344CB8AC3E}">
        <p14:creationId xmlns:p14="http://schemas.microsoft.com/office/powerpoint/2010/main" val="4206569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6CF7F-8EF7-4225-B82A-6B8547404644}" type="slidenum">
              <a:rPr lang="zh-CN" altLang="en-US" smtClean="0"/>
              <a:t>5</a:t>
            </a:fld>
            <a:endParaRPr lang="zh-CN" altLang="en-US"/>
          </a:p>
        </p:txBody>
      </p:sp>
    </p:spTree>
    <p:extLst>
      <p:ext uri="{BB962C8B-B14F-4D97-AF65-F5344CB8AC3E}">
        <p14:creationId xmlns:p14="http://schemas.microsoft.com/office/powerpoint/2010/main" val="2859773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412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7</a:t>
            </a:fld>
            <a:endParaRPr lang="zh-CN" altLang="en-US"/>
          </a:p>
        </p:txBody>
      </p:sp>
    </p:spTree>
    <p:extLst>
      <p:ext uri="{BB962C8B-B14F-4D97-AF65-F5344CB8AC3E}">
        <p14:creationId xmlns:p14="http://schemas.microsoft.com/office/powerpoint/2010/main" val="352443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38692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10435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5.xml"/><Relationship Id="rId5" Type="http://schemas.openxmlformats.org/officeDocument/2006/relationships/image" Target="../media/image15.png"/><Relationship Id="rId4" Type="http://schemas.microsoft.com/office/2007/relationships/hdphoto" Target="../media/hdphoto3.wdp"/></Relationships>
</file>

<file path=ppt/slideLayouts/_rels/slideLayout4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785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203952-ED7A-4242-AF86-63AB78A1410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C01F606-ADFA-4D98-9598-5F1A6077847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F198DD0-5658-41D0-A670-6FA229568316}"/>
              </a:ext>
            </a:extLst>
          </p:cNvPr>
          <p:cNvSpPr>
            <a:spLocks noGrp="1"/>
          </p:cNvSpPr>
          <p:nvPr>
            <p:ph type="dt" sz="half" idx="10"/>
          </p:nvPr>
        </p:nvSpPr>
        <p:spPr/>
        <p:txBody>
          <a:bodyPr/>
          <a:lstStyle/>
          <a:p>
            <a:fld id="{CE4DB008-BBA3-4CCF-BD23-FD2D6F7801A9}" type="datetimeFigureOut">
              <a:rPr lang="zh-CN" altLang="en-US" smtClean="0"/>
              <a:t>2021/12/7</a:t>
            </a:fld>
            <a:endParaRPr lang="zh-CN" altLang="en-US"/>
          </a:p>
        </p:txBody>
      </p:sp>
      <p:sp>
        <p:nvSpPr>
          <p:cNvPr id="5" name="页脚占位符 4">
            <a:extLst>
              <a:ext uri="{FF2B5EF4-FFF2-40B4-BE49-F238E27FC236}">
                <a16:creationId xmlns:a16="http://schemas.microsoft.com/office/drawing/2014/main" id="{D1A1E3B3-155D-49DF-A501-FF8450EC73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DCC7196-B6BD-46A0-A14C-402862551727}"/>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25739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78597F2-8919-4D85-A51A-A79C9AE4986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BCD205-690E-43BC-A9C6-8E68C4C33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4A64D9-9C09-441D-8FDF-DDBF11D6C53A}"/>
              </a:ext>
            </a:extLst>
          </p:cNvPr>
          <p:cNvSpPr>
            <a:spLocks noGrp="1"/>
          </p:cNvSpPr>
          <p:nvPr>
            <p:ph type="dt" sz="half" idx="10"/>
          </p:nvPr>
        </p:nvSpPr>
        <p:spPr/>
        <p:txBody>
          <a:bodyPr/>
          <a:lstStyle/>
          <a:p>
            <a:fld id="{CE4DB008-BBA3-4CCF-BD23-FD2D6F7801A9}" type="datetimeFigureOut">
              <a:rPr lang="zh-CN" altLang="en-US" smtClean="0"/>
              <a:t>2021/12/7</a:t>
            </a:fld>
            <a:endParaRPr lang="zh-CN" altLang="en-US"/>
          </a:p>
        </p:txBody>
      </p:sp>
      <p:sp>
        <p:nvSpPr>
          <p:cNvPr id="5" name="页脚占位符 4">
            <a:extLst>
              <a:ext uri="{FF2B5EF4-FFF2-40B4-BE49-F238E27FC236}">
                <a16:creationId xmlns:a16="http://schemas.microsoft.com/office/drawing/2014/main" id="{C665124F-2113-4647-AD50-9B49C1B523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60B111-1235-4AEB-A5A2-194F9AFB8759}"/>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3503257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E585B12-2E51-4F28-A278-6BEB23B530CD}" type="datetimeFigureOut">
              <a:rPr lang="zh-CN" altLang="en-US" smtClean="0"/>
              <a:t>2021/12/7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B6C06E-BBBF-4C46-8F56-6454957039D1}" type="slidenum">
              <a:rPr lang="zh-CN" altLang="en-US" smtClean="0"/>
              <a:t>‹#›</a:t>
            </a:fld>
            <a:endParaRPr lang="zh-CN" altLang="en-US"/>
          </a:p>
        </p:txBody>
      </p:sp>
    </p:spTree>
    <p:extLst>
      <p:ext uri="{BB962C8B-B14F-4D97-AF65-F5344CB8AC3E}">
        <p14:creationId xmlns:p14="http://schemas.microsoft.com/office/powerpoint/2010/main" val="884521932"/>
      </p:ext>
    </p:extLst>
  </p:cSld>
  <p:clrMapOvr>
    <a:masterClrMapping/>
  </p:clrMapOvr>
  <p:transition spd="slow" advTm="55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38279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83248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39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483"/>
            </a:lvl1pPr>
          </a:lstStyle>
          <a:p>
            <a:r>
              <a:rPr lang="en-US"/>
              <a:t>Click to edit Master title style</a:t>
            </a:r>
            <a:endParaRPr lang="en-GB"/>
          </a:p>
        </p:txBody>
      </p:sp>
      <p:sp>
        <p:nvSpPr>
          <p:cNvPr id="3" name="Subtitle 2"/>
          <p:cNvSpPr>
            <a:spLocks noGrp="1"/>
          </p:cNvSpPr>
          <p:nvPr>
            <p:ph type="subTitle" idx="1"/>
          </p:nvPr>
        </p:nvSpPr>
        <p:spPr>
          <a:xfrm>
            <a:off x="1524001" y="3602037"/>
            <a:ext cx="9144000" cy="1655763"/>
          </a:xfrm>
        </p:spPr>
        <p:txBody>
          <a:bodyPr/>
          <a:lstStyle>
            <a:lvl1pPr marL="0" indent="0" algn="ctr">
              <a:buNone/>
              <a:defRPr sz="2193"/>
            </a:lvl1pPr>
            <a:lvl2pPr marL="417764" indent="0" algn="ctr">
              <a:buNone/>
              <a:defRPr sz="1827"/>
            </a:lvl2pPr>
            <a:lvl3pPr marL="835526" indent="0" algn="ctr">
              <a:buNone/>
              <a:defRPr sz="1644"/>
            </a:lvl3pPr>
            <a:lvl4pPr marL="1253290" indent="0" algn="ctr">
              <a:buNone/>
              <a:defRPr sz="1463"/>
            </a:lvl4pPr>
            <a:lvl5pPr marL="1671053" indent="0" algn="ctr">
              <a:buNone/>
              <a:defRPr sz="1463"/>
            </a:lvl5pPr>
            <a:lvl6pPr marL="2088816" indent="0" algn="ctr">
              <a:buNone/>
              <a:defRPr sz="1463"/>
            </a:lvl6pPr>
            <a:lvl7pPr marL="2506579" indent="0" algn="ctr">
              <a:buNone/>
              <a:defRPr sz="1463"/>
            </a:lvl7pPr>
            <a:lvl8pPr marL="2924342" indent="0" algn="ctr">
              <a:buNone/>
              <a:defRPr sz="1463"/>
            </a:lvl8pPr>
            <a:lvl9pPr marL="3342104" indent="0" algn="ctr">
              <a:buNone/>
              <a:defRPr sz="1463"/>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3DB440FC-0B9E-4353-BAD3-61AB2F8C0961}" type="datetimeFigureOut">
              <a:rPr lang="en-GB" smtClean="0">
                <a:solidFill>
                  <a:prstClr val="black">
                    <a:tint val="75000"/>
                  </a:prstClr>
                </a:solidFill>
              </a:rPr>
              <a:pPr>
                <a:defRPr/>
              </a:pPr>
              <a:t>07/12/2021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21487DC-2203-4477-BBAE-6BC5AFCA9966}"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74400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3DB440FC-0B9E-4353-BAD3-61AB2F8C0961}" type="datetimeFigureOut">
              <a:rPr lang="en-GB" smtClean="0">
                <a:solidFill>
                  <a:prstClr val="black">
                    <a:tint val="75000"/>
                  </a:prstClr>
                </a:solidFill>
              </a:rPr>
              <a:pPr>
                <a:defRPr/>
              </a:pPr>
              <a:t>07/12/2021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21487DC-2203-4477-BBAE-6BC5AFCA9966}"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52143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4"/>
            <a:ext cx="10515600" cy="2852737"/>
          </a:xfrm>
        </p:spPr>
        <p:txBody>
          <a:bodyPr anchor="b"/>
          <a:lstStyle>
            <a:lvl1pPr>
              <a:defRPr sz="5483"/>
            </a:lvl1pPr>
          </a:lstStyle>
          <a:p>
            <a:r>
              <a:rPr lang="en-US"/>
              <a:t>Click to edit Master title style</a:t>
            </a:r>
            <a:endParaRPr lang="en-GB"/>
          </a:p>
        </p:txBody>
      </p:sp>
      <p:sp>
        <p:nvSpPr>
          <p:cNvPr id="3" name="Text Placeholder 2"/>
          <p:cNvSpPr>
            <a:spLocks noGrp="1"/>
          </p:cNvSpPr>
          <p:nvPr>
            <p:ph type="body" idx="1"/>
          </p:nvPr>
        </p:nvSpPr>
        <p:spPr>
          <a:xfrm>
            <a:off x="831851" y="4589497"/>
            <a:ext cx="10515600" cy="1500187"/>
          </a:xfrm>
        </p:spPr>
        <p:txBody>
          <a:bodyPr/>
          <a:lstStyle>
            <a:lvl1pPr marL="0" indent="0">
              <a:buNone/>
              <a:defRPr sz="2193">
                <a:solidFill>
                  <a:schemeClr val="tx1">
                    <a:tint val="75000"/>
                  </a:schemeClr>
                </a:solidFill>
              </a:defRPr>
            </a:lvl1pPr>
            <a:lvl2pPr marL="417764" indent="0">
              <a:buNone/>
              <a:defRPr sz="1827">
                <a:solidFill>
                  <a:schemeClr val="tx1">
                    <a:tint val="75000"/>
                  </a:schemeClr>
                </a:solidFill>
              </a:defRPr>
            </a:lvl2pPr>
            <a:lvl3pPr marL="835526" indent="0">
              <a:buNone/>
              <a:defRPr sz="1644">
                <a:solidFill>
                  <a:schemeClr val="tx1">
                    <a:tint val="75000"/>
                  </a:schemeClr>
                </a:solidFill>
              </a:defRPr>
            </a:lvl3pPr>
            <a:lvl4pPr marL="1253290" indent="0">
              <a:buNone/>
              <a:defRPr sz="1463">
                <a:solidFill>
                  <a:schemeClr val="tx1">
                    <a:tint val="75000"/>
                  </a:schemeClr>
                </a:solidFill>
              </a:defRPr>
            </a:lvl4pPr>
            <a:lvl5pPr marL="1671053" indent="0">
              <a:buNone/>
              <a:defRPr sz="1463">
                <a:solidFill>
                  <a:schemeClr val="tx1">
                    <a:tint val="75000"/>
                  </a:schemeClr>
                </a:solidFill>
              </a:defRPr>
            </a:lvl5pPr>
            <a:lvl6pPr marL="2088816" indent="0">
              <a:buNone/>
              <a:defRPr sz="1463">
                <a:solidFill>
                  <a:schemeClr val="tx1">
                    <a:tint val="75000"/>
                  </a:schemeClr>
                </a:solidFill>
              </a:defRPr>
            </a:lvl6pPr>
            <a:lvl7pPr marL="2506579" indent="0">
              <a:buNone/>
              <a:defRPr sz="1463">
                <a:solidFill>
                  <a:schemeClr val="tx1">
                    <a:tint val="75000"/>
                  </a:schemeClr>
                </a:solidFill>
              </a:defRPr>
            </a:lvl7pPr>
            <a:lvl8pPr marL="2924342" indent="0">
              <a:buNone/>
              <a:defRPr sz="1463">
                <a:solidFill>
                  <a:schemeClr val="tx1">
                    <a:tint val="75000"/>
                  </a:schemeClr>
                </a:solidFill>
              </a:defRPr>
            </a:lvl8pPr>
            <a:lvl9pPr marL="3342104" indent="0">
              <a:buNone/>
              <a:defRPr sz="14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3DB440FC-0B9E-4353-BAD3-61AB2F8C0961}" type="datetimeFigureOut">
              <a:rPr lang="en-GB" smtClean="0">
                <a:solidFill>
                  <a:prstClr val="black">
                    <a:tint val="75000"/>
                  </a:prstClr>
                </a:solidFill>
              </a:rPr>
              <a:pPr>
                <a:defRPr/>
              </a:pPr>
              <a:t>07/12/2021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21487DC-2203-4477-BBAE-6BC5AFCA9966}"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49124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3DB440FC-0B9E-4353-BAD3-61AB2F8C0961}" type="datetimeFigureOut">
              <a:rPr lang="en-GB" smtClean="0">
                <a:solidFill>
                  <a:prstClr val="black">
                    <a:tint val="75000"/>
                  </a:prstClr>
                </a:solidFill>
              </a:rPr>
              <a:pPr>
                <a:defRPr/>
              </a:pPr>
              <a:t>07/12/2021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21487DC-2203-4477-BBAE-6BC5AFCA9966}"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7684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10293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93" y="1681164"/>
            <a:ext cx="5157787" cy="823912"/>
          </a:xfrm>
        </p:spPr>
        <p:txBody>
          <a:bodyPr anchor="b"/>
          <a:lstStyle>
            <a:lvl1pPr marL="0" indent="0">
              <a:buNone/>
              <a:defRPr sz="2193" b="1"/>
            </a:lvl1pPr>
            <a:lvl2pPr marL="417764" indent="0">
              <a:buNone/>
              <a:defRPr sz="1827" b="1"/>
            </a:lvl2pPr>
            <a:lvl3pPr marL="835526" indent="0">
              <a:buNone/>
              <a:defRPr sz="1644" b="1"/>
            </a:lvl3pPr>
            <a:lvl4pPr marL="1253290" indent="0">
              <a:buNone/>
              <a:defRPr sz="1463" b="1"/>
            </a:lvl4pPr>
            <a:lvl5pPr marL="1671053" indent="0">
              <a:buNone/>
              <a:defRPr sz="1463" b="1"/>
            </a:lvl5pPr>
            <a:lvl6pPr marL="2088816" indent="0">
              <a:buNone/>
              <a:defRPr sz="1463" b="1"/>
            </a:lvl6pPr>
            <a:lvl7pPr marL="2506579" indent="0">
              <a:buNone/>
              <a:defRPr sz="1463" b="1"/>
            </a:lvl7pPr>
            <a:lvl8pPr marL="2924342" indent="0">
              <a:buNone/>
              <a:defRPr sz="1463" b="1"/>
            </a:lvl8pPr>
            <a:lvl9pPr marL="3342104" indent="0">
              <a:buNone/>
              <a:defRPr sz="1463" b="1"/>
            </a:lvl9pPr>
          </a:lstStyle>
          <a:p>
            <a:pPr lvl="0"/>
            <a:r>
              <a:rPr lang="en-US"/>
              <a:t>Edit Master text styles</a:t>
            </a:r>
          </a:p>
        </p:txBody>
      </p:sp>
      <p:sp>
        <p:nvSpPr>
          <p:cNvPr id="4" name="Content Placeholder 3"/>
          <p:cNvSpPr>
            <a:spLocks noGrp="1"/>
          </p:cNvSpPr>
          <p:nvPr>
            <p:ph sz="half" idx="2"/>
          </p:nvPr>
        </p:nvSpPr>
        <p:spPr>
          <a:xfrm>
            <a:off x="839793"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3" y="1681164"/>
            <a:ext cx="5183188" cy="823912"/>
          </a:xfrm>
        </p:spPr>
        <p:txBody>
          <a:bodyPr anchor="b"/>
          <a:lstStyle>
            <a:lvl1pPr marL="0" indent="0">
              <a:buNone/>
              <a:defRPr sz="2193" b="1"/>
            </a:lvl1pPr>
            <a:lvl2pPr marL="417764" indent="0">
              <a:buNone/>
              <a:defRPr sz="1827" b="1"/>
            </a:lvl2pPr>
            <a:lvl3pPr marL="835526" indent="0">
              <a:buNone/>
              <a:defRPr sz="1644" b="1"/>
            </a:lvl3pPr>
            <a:lvl4pPr marL="1253290" indent="0">
              <a:buNone/>
              <a:defRPr sz="1463" b="1"/>
            </a:lvl4pPr>
            <a:lvl5pPr marL="1671053" indent="0">
              <a:buNone/>
              <a:defRPr sz="1463" b="1"/>
            </a:lvl5pPr>
            <a:lvl6pPr marL="2088816" indent="0">
              <a:buNone/>
              <a:defRPr sz="1463" b="1"/>
            </a:lvl6pPr>
            <a:lvl7pPr marL="2506579" indent="0">
              <a:buNone/>
              <a:defRPr sz="1463" b="1"/>
            </a:lvl7pPr>
            <a:lvl8pPr marL="2924342" indent="0">
              <a:buNone/>
              <a:defRPr sz="1463" b="1"/>
            </a:lvl8pPr>
            <a:lvl9pPr marL="3342104" indent="0">
              <a:buNone/>
              <a:defRPr sz="1463"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3DB440FC-0B9E-4353-BAD3-61AB2F8C0961}" type="datetimeFigureOut">
              <a:rPr lang="en-GB" smtClean="0">
                <a:solidFill>
                  <a:prstClr val="black">
                    <a:tint val="75000"/>
                  </a:prstClr>
                </a:solidFill>
              </a:rPr>
              <a:pPr>
                <a:defRPr/>
              </a:pPr>
              <a:t>07/12/2021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21487DC-2203-4477-BBAE-6BC5AFCA9966}"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96560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3DB440FC-0B9E-4353-BAD3-61AB2F8C0961}" type="datetimeFigureOut">
              <a:rPr lang="en-GB" smtClean="0">
                <a:solidFill>
                  <a:prstClr val="black">
                    <a:tint val="75000"/>
                  </a:prstClr>
                </a:solidFill>
              </a:rPr>
              <a:pPr>
                <a:defRPr/>
              </a:pPr>
              <a:t>07/12/2021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21487DC-2203-4477-BBAE-6BC5AFCA9966}"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44998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DB440FC-0B9E-4353-BAD3-61AB2F8C0961}" type="datetimeFigureOut">
              <a:rPr lang="en-GB" smtClean="0">
                <a:solidFill>
                  <a:prstClr val="black">
                    <a:tint val="75000"/>
                  </a:prstClr>
                </a:solidFill>
              </a:rPr>
              <a:pPr>
                <a:defRPr/>
              </a:pPr>
              <a:t>07/12/2021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21487DC-2203-4477-BBAE-6BC5AFCA9966}"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59910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0"/>
            <a:ext cx="3932237" cy="1600200"/>
          </a:xfrm>
        </p:spPr>
        <p:txBody>
          <a:bodyPr anchor="b"/>
          <a:lstStyle>
            <a:lvl1pPr>
              <a:defRPr sz="2924"/>
            </a:lvl1pPr>
          </a:lstStyle>
          <a:p>
            <a:r>
              <a:rPr lang="en-US"/>
              <a:t>Click to edit Master title style</a:t>
            </a:r>
            <a:endParaRPr lang="en-GB"/>
          </a:p>
        </p:txBody>
      </p:sp>
      <p:sp>
        <p:nvSpPr>
          <p:cNvPr id="3" name="Content Placeholder 2"/>
          <p:cNvSpPr>
            <a:spLocks noGrp="1"/>
          </p:cNvSpPr>
          <p:nvPr>
            <p:ph idx="1"/>
          </p:nvPr>
        </p:nvSpPr>
        <p:spPr>
          <a:xfrm>
            <a:off x="5183188" y="987461"/>
            <a:ext cx="6172200" cy="4873625"/>
          </a:xfrm>
        </p:spPr>
        <p:txBody>
          <a:bodyPr/>
          <a:lstStyle>
            <a:lvl1pPr>
              <a:defRPr sz="2924"/>
            </a:lvl1pPr>
            <a:lvl2pPr>
              <a:defRPr sz="2557"/>
            </a:lvl2pPr>
            <a:lvl3pPr>
              <a:defRPr sz="2193"/>
            </a:lvl3pPr>
            <a:lvl4pPr>
              <a:defRPr sz="1827"/>
            </a:lvl4pPr>
            <a:lvl5pPr>
              <a:defRPr sz="1827"/>
            </a:lvl5pPr>
            <a:lvl6pPr>
              <a:defRPr sz="1827"/>
            </a:lvl6pPr>
            <a:lvl7pPr>
              <a:defRPr sz="1827"/>
            </a:lvl7pPr>
            <a:lvl8pPr>
              <a:defRPr sz="1827"/>
            </a:lvl8pPr>
            <a:lvl9pPr>
              <a:defRPr sz="182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2" y="2057402"/>
            <a:ext cx="3932237" cy="3811588"/>
          </a:xfrm>
        </p:spPr>
        <p:txBody>
          <a:bodyPr/>
          <a:lstStyle>
            <a:lvl1pPr marL="0" indent="0">
              <a:buNone/>
              <a:defRPr sz="1463"/>
            </a:lvl1pPr>
            <a:lvl2pPr marL="417764" indent="0">
              <a:buNone/>
              <a:defRPr sz="1280"/>
            </a:lvl2pPr>
            <a:lvl3pPr marL="835526" indent="0">
              <a:buNone/>
              <a:defRPr sz="1097"/>
            </a:lvl3pPr>
            <a:lvl4pPr marL="1253290" indent="0">
              <a:buNone/>
              <a:defRPr sz="915"/>
            </a:lvl4pPr>
            <a:lvl5pPr marL="1671053" indent="0">
              <a:buNone/>
              <a:defRPr sz="915"/>
            </a:lvl5pPr>
            <a:lvl6pPr marL="2088816" indent="0">
              <a:buNone/>
              <a:defRPr sz="915"/>
            </a:lvl6pPr>
            <a:lvl7pPr marL="2506579" indent="0">
              <a:buNone/>
              <a:defRPr sz="915"/>
            </a:lvl7pPr>
            <a:lvl8pPr marL="2924342" indent="0">
              <a:buNone/>
              <a:defRPr sz="915"/>
            </a:lvl8pPr>
            <a:lvl9pPr marL="3342104" indent="0">
              <a:buNone/>
              <a:defRPr sz="915"/>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3DB440FC-0B9E-4353-BAD3-61AB2F8C0961}" type="datetimeFigureOut">
              <a:rPr lang="en-GB" smtClean="0">
                <a:solidFill>
                  <a:prstClr val="black">
                    <a:tint val="75000"/>
                  </a:prstClr>
                </a:solidFill>
              </a:rPr>
              <a:pPr>
                <a:defRPr/>
              </a:pPr>
              <a:t>07/12/2021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21487DC-2203-4477-BBAE-6BC5AFCA9966}"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35611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0"/>
            <a:ext cx="3932237" cy="1600200"/>
          </a:xfrm>
        </p:spPr>
        <p:txBody>
          <a:bodyPr anchor="b"/>
          <a:lstStyle>
            <a:lvl1pPr>
              <a:defRPr sz="2924"/>
            </a:lvl1pPr>
          </a:lstStyle>
          <a:p>
            <a:r>
              <a:rPr lang="en-US"/>
              <a:t>Click to edit Master title style</a:t>
            </a:r>
            <a:endParaRPr lang="en-GB"/>
          </a:p>
        </p:txBody>
      </p:sp>
      <p:sp>
        <p:nvSpPr>
          <p:cNvPr id="3" name="Picture Placeholder 2"/>
          <p:cNvSpPr>
            <a:spLocks noGrp="1"/>
          </p:cNvSpPr>
          <p:nvPr>
            <p:ph type="pic" idx="1"/>
          </p:nvPr>
        </p:nvSpPr>
        <p:spPr>
          <a:xfrm>
            <a:off x="5183188" y="987461"/>
            <a:ext cx="6172200" cy="4873625"/>
          </a:xfrm>
        </p:spPr>
        <p:txBody>
          <a:bodyPr/>
          <a:lstStyle>
            <a:lvl1pPr marL="0" indent="0">
              <a:buNone/>
              <a:defRPr sz="2924"/>
            </a:lvl1pPr>
            <a:lvl2pPr marL="417764" indent="0">
              <a:buNone/>
              <a:defRPr sz="2557"/>
            </a:lvl2pPr>
            <a:lvl3pPr marL="835526" indent="0">
              <a:buNone/>
              <a:defRPr sz="2193"/>
            </a:lvl3pPr>
            <a:lvl4pPr marL="1253290" indent="0">
              <a:buNone/>
              <a:defRPr sz="1827"/>
            </a:lvl4pPr>
            <a:lvl5pPr marL="1671053" indent="0">
              <a:buNone/>
              <a:defRPr sz="1827"/>
            </a:lvl5pPr>
            <a:lvl6pPr marL="2088816" indent="0">
              <a:buNone/>
              <a:defRPr sz="1827"/>
            </a:lvl6pPr>
            <a:lvl7pPr marL="2506579" indent="0">
              <a:buNone/>
              <a:defRPr sz="1827"/>
            </a:lvl7pPr>
            <a:lvl8pPr marL="2924342" indent="0">
              <a:buNone/>
              <a:defRPr sz="1827"/>
            </a:lvl8pPr>
            <a:lvl9pPr marL="3342104" indent="0">
              <a:buNone/>
              <a:defRPr sz="1827"/>
            </a:lvl9pPr>
          </a:lstStyle>
          <a:p>
            <a:endParaRPr lang="en-GB"/>
          </a:p>
        </p:txBody>
      </p:sp>
      <p:sp>
        <p:nvSpPr>
          <p:cNvPr id="4" name="Text Placeholder 3"/>
          <p:cNvSpPr>
            <a:spLocks noGrp="1"/>
          </p:cNvSpPr>
          <p:nvPr>
            <p:ph type="body" sz="half" idx="2"/>
          </p:nvPr>
        </p:nvSpPr>
        <p:spPr>
          <a:xfrm>
            <a:off x="839792" y="2057402"/>
            <a:ext cx="3932237" cy="3811588"/>
          </a:xfrm>
        </p:spPr>
        <p:txBody>
          <a:bodyPr/>
          <a:lstStyle>
            <a:lvl1pPr marL="0" indent="0">
              <a:buNone/>
              <a:defRPr sz="1463"/>
            </a:lvl1pPr>
            <a:lvl2pPr marL="417764" indent="0">
              <a:buNone/>
              <a:defRPr sz="1280"/>
            </a:lvl2pPr>
            <a:lvl3pPr marL="835526" indent="0">
              <a:buNone/>
              <a:defRPr sz="1097"/>
            </a:lvl3pPr>
            <a:lvl4pPr marL="1253290" indent="0">
              <a:buNone/>
              <a:defRPr sz="915"/>
            </a:lvl4pPr>
            <a:lvl5pPr marL="1671053" indent="0">
              <a:buNone/>
              <a:defRPr sz="915"/>
            </a:lvl5pPr>
            <a:lvl6pPr marL="2088816" indent="0">
              <a:buNone/>
              <a:defRPr sz="915"/>
            </a:lvl6pPr>
            <a:lvl7pPr marL="2506579" indent="0">
              <a:buNone/>
              <a:defRPr sz="915"/>
            </a:lvl7pPr>
            <a:lvl8pPr marL="2924342" indent="0">
              <a:buNone/>
              <a:defRPr sz="915"/>
            </a:lvl8pPr>
            <a:lvl9pPr marL="3342104" indent="0">
              <a:buNone/>
              <a:defRPr sz="915"/>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3DB440FC-0B9E-4353-BAD3-61AB2F8C0961}" type="datetimeFigureOut">
              <a:rPr lang="en-GB" smtClean="0">
                <a:solidFill>
                  <a:prstClr val="black">
                    <a:tint val="75000"/>
                  </a:prstClr>
                </a:solidFill>
              </a:rPr>
              <a:pPr>
                <a:defRPr/>
              </a:pPr>
              <a:t>07/12/2021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21487DC-2203-4477-BBAE-6BC5AFCA9966}"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73919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3DB440FC-0B9E-4353-BAD3-61AB2F8C0961}" type="datetimeFigureOut">
              <a:rPr lang="en-GB" smtClean="0">
                <a:solidFill>
                  <a:prstClr val="black">
                    <a:tint val="75000"/>
                  </a:prstClr>
                </a:solidFill>
              </a:rPr>
              <a:pPr>
                <a:defRPr/>
              </a:pPr>
              <a:t>07/12/2021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21487DC-2203-4477-BBAE-6BC5AFCA9966}"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99772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7"/>
            <a:ext cx="2628901" cy="58118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4" y="365127"/>
            <a:ext cx="7734301"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3DB440FC-0B9E-4353-BAD3-61AB2F8C0961}" type="datetimeFigureOut">
              <a:rPr lang="en-GB" smtClean="0">
                <a:solidFill>
                  <a:prstClr val="black">
                    <a:tint val="75000"/>
                  </a:prstClr>
                </a:solidFill>
              </a:rPr>
              <a:pPr>
                <a:defRPr/>
              </a:pPr>
              <a:t>07/12/2021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21487DC-2203-4477-BBAE-6BC5AFCA9966}"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0435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0298BC5-A992-46EB-A065-B68FC742E4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7403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3C6F6ED-C323-4540-837C-8043323F6267}"/>
              </a:ext>
            </a:extLst>
          </p:cNvPr>
          <p:cNvGrpSpPr/>
          <p:nvPr userDrawn="1"/>
        </p:nvGrpSpPr>
        <p:grpSpPr>
          <a:xfrm>
            <a:off x="1233089" y="64865"/>
            <a:ext cx="10385150" cy="6069722"/>
            <a:chOff x="1233089" y="64865"/>
            <a:chExt cx="10385150" cy="6069722"/>
          </a:xfrm>
        </p:grpSpPr>
        <p:pic>
          <p:nvPicPr>
            <p:cNvPr id="4" name="图片 3">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5" name="图片 4">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6" name="图片 5">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8677"/>
            <a:ext cx="12192000" cy="6857999"/>
          </a:xfrm>
          <a:prstGeom prst="rect">
            <a:avLst/>
          </a:prstGeom>
        </p:spPr>
      </p:pic>
      <p:pic>
        <p:nvPicPr>
          <p:cNvPr id="8" name="图片 7">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1" name="图片 10">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5704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2.91667E-6 -4.81481E-6 L -2.91667E-6 0.03496 " pathEditMode="relative" rAng="0" ptsTypes="AA">
                                      <p:cBhvr>
                                        <p:cTn id="6" dur="2600" fill="hold"/>
                                        <p:tgtEl>
                                          <p:spTgt spid="3"/>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10115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E3C6F6ED-C323-4540-837C-8043323F6267}"/>
              </a:ext>
            </a:extLst>
          </p:cNvPr>
          <p:cNvGrpSpPr/>
          <p:nvPr userDrawn="1"/>
        </p:nvGrpSpPr>
        <p:grpSpPr>
          <a:xfrm>
            <a:off x="1199227" y="-419394"/>
            <a:ext cx="10385150" cy="6069722"/>
            <a:chOff x="1233089" y="64865"/>
            <a:chExt cx="10385150" cy="6069722"/>
          </a:xfrm>
        </p:grpSpPr>
        <p:pic>
          <p:nvPicPr>
            <p:cNvPr id="13" name="图片 12">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14" name="图片 13">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15" name="图片 14">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729011"/>
            <a:ext cx="12192000" cy="6857999"/>
          </a:xfrm>
          <a:prstGeom prst="rect">
            <a:avLst/>
          </a:prstGeom>
        </p:spPr>
      </p:pic>
      <p:pic>
        <p:nvPicPr>
          <p:cNvPr id="16" name="图片 15">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7" name="图片 16">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373454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1.25E-6 0 L 1.25E-6 0.03495 " pathEditMode="relative" rAng="0" ptsTypes="AA">
                                      <p:cBhvr>
                                        <p:cTn id="6" dur="2600" fill="hold"/>
                                        <p:tgtEl>
                                          <p:spTgt spid="12"/>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F4563C-D8FB-4F5D-833B-D2C149929FBB}"/>
              </a:ext>
            </a:extLst>
          </p:cNvPr>
          <p:cNvSpPr/>
          <p:nvPr userDrawn="1"/>
        </p:nvSpPr>
        <p:spPr>
          <a:xfrm>
            <a:off x="0" y="-10115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E3C6F6ED-C323-4540-837C-8043323F6267}"/>
              </a:ext>
            </a:extLst>
          </p:cNvPr>
          <p:cNvGrpSpPr/>
          <p:nvPr userDrawn="1"/>
        </p:nvGrpSpPr>
        <p:grpSpPr>
          <a:xfrm>
            <a:off x="1199227" y="-419394"/>
            <a:ext cx="10385150" cy="6069722"/>
            <a:chOff x="1233089" y="64865"/>
            <a:chExt cx="10385150" cy="6069722"/>
          </a:xfrm>
        </p:grpSpPr>
        <p:pic>
          <p:nvPicPr>
            <p:cNvPr id="13" name="图片 12">
              <a:extLst>
                <a:ext uri="{FF2B5EF4-FFF2-40B4-BE49-F238E27FC236}">
                  <a16:creationId xmlns:a16="http://schemas.microsoft.com/office/drawing/2014/main" id="{75D503D4-B1F7-445F-9EC6-912BDC3D4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089" y="64865"/>
              <a:ext cx="10385150" cy="6069722"/>
            </a:xfrm>
            <a:prstGeom prst="rect">
              <a:avLst/>
            </a:prstGeom>
          </p:spPr>
        </p:pic>
        <p:pic>
          <p:nvPicPr>
            <p:cNvPr id="14" name="图片 13">
              <a:extLst>
                <a:ext uri="{FF2B5EF4-FFF2-40B4-BE49-F238E27FC236}">
                  <a16:creationId xmlns:a16="http://schemas.microsoft.com/office/drawing/2014/main" id="{F0F2CD52-5933-4076-9BCE-AEE4410EB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8756" y="122102"/>
              <a:ext cx="2123585" cy="3027849"/>
            </a:xfrm>
            <a:prstGeom prst="rect">
              <a:avLst/>
            </a:prstGeom>
            <a:effectLst>
              <a:outerShdw blurRad="368300" dir="18900000" sy="23000" kx="-1200000" algn="bl" rotWithShape="0">
                <a:prstClr val="black">
                  <a:alpha val="20000"/>
                </a:prstClr>
              </a:outerShdw>
            </a:effectLst>
          </p:spPr>
        </p:pic>
      </p:grpSp>
      <p:pic>
        <p:nvPicPr>
          <p:cNvPr id="15" name="图片 14">
            <a:extLst>
              <a:ext uri="{FF2B5EF4-FFF2-40B4-BE49-F238E27FC236}">
                <a16:creationId xmlns:a16="http://schemas.microsoft.com/office/drawing/2014/main" id="{9CD99719-68C6-4F1B-9237-299129AD29D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729011"/>
            <a:ext cx="12192000" cy="6857999"/>
          </a:xfrm>
          <a:prstGeom prst="rect">
            <a:avLst/>
          </a:prstGeom>
        </p:spPr>
      </p:pic>
      <p:pic>
        <p:nvPicPr>
          <p:cNvPr id="16" name="图片 15">
            <a:extLst>
              <a:ext uri="{FF2B5EF4-FFF2-40B4-BE49-F238E27FC236}">
                <a16:creationId xmlns:a16="http://schemas.microsoft.com/office/drawing/2014/main" id="{6EAB0892-1515-4C0E-878E-F9D5DB3459B8}"/>
              </a:ext>
            </a:extLst>
          </p:cNvPr>
          <p:cNvPicPr>
            <a:picLocks noChangeAspect="1"/>
          </p:cNvPicPr>
          <p:nvPr userDrawn="1"/>
        </p:nvPicPr>
        <p:blipFill>
          <a:blip r:embed="rId5"/>
          <a:stretch>
            <a:fillRect/>
          </a:stretch>
        </p:blipFill>
        <p:spPr>
          <a:xfrm>
            <a:off x="2712566" y="2615467"/>
            <a:ext cx="896190" cy="896190"/>
          </a:xfrm>
          <a:prstGeom prst="rect">
            <a:avLst/>
          </a:prstGeom>
        </p:spPr>
      </p:pic>
      <p:pic>
        <p:nvPicPr>
          <p:cNvPr id="17" name="图片 16">
            <a:extLst>
              <a:ext uri="{FF2B5EF4-FFF2-40B4-BE49-F238E27FC236}">
                <a16:creationId xmlns:a16="http://schemas.microsoft.com/office/drawing/2014/main" id="{5A49BCD9-5FDA-4B4B-8A5C-399D61B0C4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spTree>
    <p:extLst>
      <p:ext uri="{BB962C8B-B14F-4D97-AF65-F5344CB8AC3E}">
        <p14:creationId xmlns:p14="http://schemas.microsoft.com/office/powerpoint/2010/main" val="265221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decel="50000" autoRev="1" fill="hold" nodeType="withEffect">
                                  <p:stCondLst>
                                    <p:cond delay="0"/>
                                  </p:stCondLst>
                                  <p:childTnLst>
                                    <p:animMotion origin="layout" path="M 1.25E-6 0 L 1.25E-6 0.03495 " pathEditMode="relative" rAng="0" ptsTypes="AA">
                                      <p:cBhvr>
                                        <p:cTn id="6" dur="2600" fill="hold"/>
                                        <p:tgtEl>
                                          <p:spTgt spid="12"/>
                                        </p:tgtEl>
                                        <p:attrNameLst>
                                          <p:attrName>ppt_x</p:attrName>
                                          <p:attrName>ppt_y</p:attrName>
                                        </p:attrNameLst>
                                      </p:cBhvr>
                                      <p:rCtr x="0" y="1736"/>
                                    </p:animMotion>
                                  </p:childTnLst>
                                </p:cTn>
                              </p:par>
                              <p:par>
                                <p:cTn id="7" presetID="47" presetClass="entr" presetSubtype="0" fill="hold" nodeType="withEffect">
                                  <p:stCondLst>
                                    <p:cond delay="50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100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529" y="1"/>
            <a:ext cx="12193057" cy="6858000"/>
          </a:xfrm>
          <a:prstGeom prst="rect">
            <a:avLst/>
          </a:prstGeom>
        </p:spPr>
      </p:pic>
    </p:spTree>
    <p:extLst>
      <p:ext uri="{BB962C8B-B14F-4D97-AF65-F5344CB8AC3E}">
        <p14:creationId xmlns:p14="http://schemas.microsoft.com/office/powerpoint/2010/main" val="3279475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37483D-FFBD-49EA-ADC7-3BDE8529D55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8419D0-3631-4FD9-B186-88903E3E53E4}"/>
              </a:ext>
            </a:extLst>
          </p:cNvPr>
          <p:cNvSpPr>
            <a:spLocks noGrp="1"/>
          </p:cNvSpPr>
          <p:nvPr>
            <p:ph type="dt" sz="half" idx="10"/>
          </p:nvPr>
        </p:nvSpPr>
        <p:spPr/>
        <p:txBody>
          <a:bodyPr/>
          <a:lstStyle/>
          <a:p>
            <a:fld id="{CE4DB008-BBA3-4CCF-BD23-FD2D6F7801A9}" type="datetimeFigureOut">
              <a:rPr lang="zh-CN" altLang="en-US" smtClean="0"/>
              <a:t>2021/12/7</a:t>
            </a:fld>
            <a:endParaRPr lang="zh-CN" altLang="en-US"/>
          </a:p>
        </p:txBody>
      </p:sp>
      <p:sp>
        <p:nvSpPr>
          <p:cNvPr id="4" name="页脚占位符 3">
            <a:extLst>
              <a:ext uri="{FF2B5EF4-FFF2-40B4-BE49-F238E27FC236}">
                <a16:creationId xmlns:a16="http://schemas.microsoft.com/office/drawing/2014/main" id="{A4A2BB5B-5F72-4AFD-A373-7974108E27E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23AA907-3ADC-421C-BA66-316967FB4E25}"/>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651059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834E16B-F213-4737-B904-5ADC97963B1C}"/>
              </a:ext>
            </a:extLst>
          </p:cNvPr>
          <p:cNvSpPr>
            <a:spLocks noGrp="1"/>
          </p:cNvSpPr>
          <p:nvPr>
            <p:ph type="dt" sz="half" idx="10"/>
          </p:nvPr>
        </p:nvSpPr>
        <p:spPr/>
        <p:txBody>
          <a:bodyPr/>
          <a:lstStyle/>
          <a:p>
            <a:fld id="{CE4DB008-BBA3-4CCF-BD23-FD2D6F7801A9}" type="datetimeFigureOut">
              <a:rPr lang="zh-CN" altLang="en-US" smtClean="0"/>
              <a:t>2021/12/7</a:t>
            </a:fld>
            <a:endParaRPr lang="zh-CN" altLang="en-US"/>
          </a:p>
        </p:txBody>
      </p:sp>
      <p:sp>
        <p:nvSpPr>
          <p:cNvPr id="3" name="页脚占位符 2">
            <a:extLst>
              <a:ext uri="{FF2B5EF4-FFF2-40B4-BE49-F238E27FC236}">
                <a16:creationId xmlns:a16="http://schemas.microsoft.com/office/drawing/2014/main" id="{6A42DB65-CB16-4D13-A0EF-99F3B9155EA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18458E6-21C7-4E72-BA55-EA52127651D8}"/>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946183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19E933-4C67-473F-B458-40034DC5285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DE248A0-C292-4EC2-B6AF-A4EB44904F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E449F7-F82A-45AF-B931-D9B53FC6E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F0AC1EA-5D9C-44A1-8EB3-B8C15EFED91A}"/>
              </a:ext>
            </a:extLst>
          </p:cNvPr>
          <p:cNvSpPr>
            <a:spLocks noGrp="1"/>
          </p:cNvSpPr>
          <p:nvPr>
            <p:ph type="dt" sz="half" idx="10"/>
          </p:nvPr>
        </p:nvSpPr>
        <p:spPr/>
        <p:txBody>
          <a:bodyPr/>
          <a:lstStyle/>
          <a:p>
            <a:fld id="{CE4DB008-BBA3-4CCF-BD23-FD2D6F7801A9}" type="datetimeFigureOut">
              <a:rPr lang="zh-CN" altLang="en-US" smtClean="0"/>
              <a:t>2021/12/7</a:t>
            </a:fld>
            <a:endParaRPr lang="zh-CN" altLang="en-US"/>
          </a:p>
        </p:txBody>
      </p:sp>
      <p:sp>
        <p:nvSpPr>
          <p:cNvPr id="6" name="页脚占位符 5">
            <a:extLst>
              <a:ext uri="{FF2B5EF4-FFF2-40B4-BE49-F238E27FC236}">
                <a16:creationId xmlns:a16="http://schemas.microsoft.com/office/drawing/2014/main" id="{E3AB8538-F1C5-4951-B0B2-2A30B350E40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6A4BD5-72E2-49B2-985E-349F6A537EE8}"/>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4288820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19E933-4C67-473F-B458-40034DC5285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DE248A0-C292-4EC2-B6AF-A4EB44904F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E449F7-F82A-45AF-B931-D9B53FC6E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F0AC1EA-5D9C-44A1-8EB3-B8C15EFED91A}"/>
              </a:ext>
            </a:extLst>
          </p:cNvPr>
          <p:cNvSpPr>
            <a:spLocks noGrp="1"/>
          </p:cNvSpPr>
          <p:nvPr>
            <p:ph type="dt" sz="half" idx="10"/>
          </p:nvPr>
        </p:nvSpPr>
        <p:spPr/>
        <p:txBody>
          <a:bodyPr/>
          <a:lstStyle/>
          <a:p>
            <a:fld id="{CE4DB008-BBA3-4CCF-BD23-FD2D6F7801A9}" type="datetimeFigureOut">
              <a:rPr lang="zh-CN" altLang="en-US" smtClean="0"/>
              <a:t>2021/12/7</a:t>
            </a:fld>
            <a:endParaRPr lang="zh-CN" altLang="en-US"/>
          </a:p>
        </p:txBody>
      </p:sp>
      <p:sp>
        <p:nvSpPr>
          <p:cNvPr id="6" name="页脚占位符 5">
            <a:extLst>
              <a:ext uri="{FF2B5EF4-FFF2-40B4-BE49-F238E27FC236}">
                <a16:creationId xmlns:a16="http://schemas.microsoft.com/office/drawing/2014/main" id="{E3AB8538-F1C5-4951-B0B2-2A30B350E40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6A4BD5-72E2-49B2-985E-349F6A537EE8}"/>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
        <p:nvSpPr>
          <p:cNvPr id="9" name="TextBox 8"/>
          <p:cNvSpPr txBox="1"/>
          <p:nvPr userDrawn="1"/>
        </p:nvSpPr>
        <p:spPr>
          <a:xfrm>
            <a:off x="2199805" y="6721454"/>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89276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157AC5-0AD7-4E9B-8619-D155CED28EC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33E48CF-B8E1-428B-8199-C4503FEE1C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EFA15A-10CD-48A5-846F-408FEEC0B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B8B793-2521-4CCC-B968-A70BA4FE748D}"/>
              </a:ext>
            </a:extLst>
          </p:cNvPr>
          <p:cNvSpPr>
            <a:spLocks noGrp="1"/>
          </p:cNvSpPr>
          <p:nvPr>
            <p:ph type="dt" sz="half" idx="10"/>
          </p:nvPr>
        </p:nvSpPr>
        <p:spPr/>
        <p:txBody>
          <a:bodyPr/>
          <a:lstStyle/>
          <a:p>
            <a:fld id="{CE4DB008-BBA3-4CCF-BD23-FD2D6F7801A9}" type="datetimeFigureOut">
              <a:rPr lang="zh-CN" altLang="en-US" smtClean="0"/>
              <a:t>2021/12/7</a:t>
            </a:fld>
            <a:endParaRPr lang="zh-CN" altLang="en-US"/>
          </a:p>
        </p:txBody>
      </p:sp>
      <p:sp>
        <p:nvSpPr>
          <p:cNvPr id="6" name="页脚占位符 5">
            <a:extLst>
              <a:ext uri="{FF2B5EF4-FFF2-40B4-BE49-F238E27FC236}">
                <a16:creationId xmlns:a16="http://schemas.microsoft.com/office/drawing/2014/main" id="{5A0AB98A-532C-4866-80A4-157439A88C7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4B4C7-D5AB-41E2-BA16-CFCA19E40648}"/>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4191102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203952-ED7A-4242-AF86-63AB78A1410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C01F606-ADFA-4D98-9598-5F1A6077847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F198DD0-5658-41D0-A670-6FA229568316}"/>
              </a:ext>
            </a:extLst>
          </p:cNvPr>
          <p:cNvSpPr>
            <a:spLocks noGrp="1"/>
          </p:cNvSpPr>
          <p:nvPr>
            <p:ph type="dt" sz="half" idx="10"/>
          </p:nvPr>
        </p:nvSpPr>
        <p:spPr/>
        <p:txBody>
          <a:bodyPr/>
          <a:lstStyle/>
          <a:p>
            <a:fld id="{CE4DB008-BBA3-4CCF-BD23-FD2D6F7801A9}" type="datetimeFigureOut">
              <a:rPr lang="zh-CN" altLang="en-US" smtClean="0"/>
              <a:t>2021/12/7</a:t>
            </a:fld>
            <a:endParaRPr lang="zh-CN" altLang="en-US"/>
          </a:p>
        </p:txBody>
      </p:sp>
      <p:sp>
        <p:nvSpPr>
          <p:cNvPr id="5" name="页脚占位符 4">
            <a:extLst>
              <a:ext uri="{FF2B5EF4-FFF2-40B4-BE49-F238E27FC236}">
                <a16:creationId xmlns:a16="http://schemas.microsoft.com/office/drawing/2014/main" id="{D1A1E3B3-155D-49DF-A501-FF8450EC73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DCC7196-B6BD-46A0-A14C-402862551727}"/>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1763372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78597F2-8919-4D85-A51A-A79C9AE4986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BCD205-690E-43BC-A9C6-8E68C4C33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4A64D9-9C09-441D-8FDF-DDBF11D6C53A}"/>
              </a:ext>
            </a:extLst>
          </p:cNvPr>
          <p:cNvSpPr>
            <a:spLocks noGrp="1"/>
          </p:cNvSpPr>
          <p:nvPr>
            <p:ph type="dt" sz="half" idx="10"/>
          </p:nvPr>
        </p:nvSpPr>
        <p:spPr/>
        <p:txBody>
          <a:bodyPr/>
          <a:lstStyle/>
          <a:p>
            <a:fld id="{CE4DB008-BBA3-4CCF-BD23-FD2D6F7801A9}" type="datetimeFigureOut">
              <a:rPr lang="zh-CN" altLang="en-US" smtClean="0"/>
              <a:t>2021/12/7</a:t>
            </a:fld>
            <a:endParaRPr lang="zh-CN" altLang="en-US"/>
          </a:p>
        </p:txBody>
      </p:sp>
      <p:sp>
        <p:nvSpPr>
          <p:cNvPr id="5" name="页脚占位符 4">
            <a:extLst>
              <a:ext uri="{FF2B5EF4-FFF2-40B4-BE49-F238E27FC236}">
                <a16:creationId xmlns:a16="http://schemas.microsoft.com/office/drawing/2014/main" id="{C665124F-2113-4647-AD50-9B49C1B523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60B111-1235-4AEB-A5A2-194F9AFB8759}"/>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640062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E585B12-2E51-4F28-A278-6BEB23B530CD}" type="datetimeFigureOut">
              <a:rPr lang="zh-CN" altLang="en-US" smtClean="0"/>
              <a:t>2021/12/7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FB6C06E-BBBF-4C46-8F56-6454957039D1}" type="slidenum">
              <a:rPr lang="zh-CN" altLang="en-US" smtClean="0"/>
              <a:t>‹#›</a:t>
            </a:fld>
            <a:endParaRPr lang="zh-CN" altLang="en-US"/>
          </a:p>
        </p:txBody>
      </p:sp>
    </p:spTree>
    <p:extLst>
      <p:ext uri="{BB962C8B-B14F-4D97-AF65-F5344CB8AC3E}">
        <p14:creationId xmlns:p14="http://schemas.microsoft.com/office/powerpoint/2010/main" val="1563896916"/>
      </p:ext>
    </p:extLst>
  </p:cSld>
  <p:clrMapOvr>
    <a:masterClrMapping/>
  </p:clrMapOvr>
  <p:transition spd="slow" advTm="55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562346"/>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529" y="1"/>
            <a:ext cx="12193057" cy="6858000"/>
          </a:xfrm>
          <a:prstGeom prst="rect">
            <a:avLst/>
          </a:prstGeom>
        </p:spPr>
      </p:pic>
    </p:spTree>
    <p:extLst>
      <p:ext uri="{BB962C8B-B14F-4D97-AF65-F5344CB8AC3E}">
        <p14:creationId xmlns:p14="http://schemas.microsoft.com/office/powerpoint/2010/main" val="34006274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pic>
        <p:nvPicPr>
          <p:cNvPr id="66" name="图片 65"/>
          <p:cNvPicPr>
            <a:picLocks noChangeAspect="1"/>
          </p:cNvPicPr>
          <p:nvPr userDrawn="1"/>
        </p:nvPicPr>
        <p:blipFill rotWithShape="1">
          <a:blip r:embed="rId2">
            <a:extLst>
              <a:ext uri="{28A0092B-C50C-407E-A947-70E740481C1C}">
                <a14:useLocalDpi xmlns:a14="http://schemas.microsoft.com/office/drawing/2010/main" val="0"/>
              </a:ext>
            </a:extLst>
          </a:blip>
          <a:srcRect l="4181" t="2825"/>
          <a:stretch/>
        </p:blipFill>
        <p:spPr>
          <a:xfrm>
            <a:off x="259" y="-11817"/>
            <a:ext cx="12175159" cy="6945404"/>
          </a:xfrm>
          <a:prstGeom prst="rect">
            <a:avLst/>
          </a:prstGeom>
          <a:noFill/>
          <a:ln>
            <a:noFill/>
          </a:ln>
        </p:spPr>
      </p:pic>
      <p:grpSp>
        <p:nvGrpSpPr>
          <p:cNvPr id="3" name="组合 2"/>
          <p:cNvGrpSpPr/>
          <p:nvPr userDrawn="1"/>
        </p:nvGrpSpPr>
        <p:grpSpPr>
          <a:xfrm rot="20983264">
            <a:off x="8997970" y="591853"/>
            <a:ext cx="280292" cy="200835"/>
            <a:chOff x="3425492" y="836712"/>
            <a:chExt cx="850149" cy="812194"/>
          </a:xfrm>
          <a:solidFill>
            <a:srgbClr val="DAC2EC">
              <a:alpha val="63922"/>
            </a:srgbClr>
          </a:solidFill>
        </p:grpSpPr>
        <p:sp>
          <p:nvSpPr>
            <p:cNvPr id="4" name="心形 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 name="心形 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6" name="心形 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 name="心形 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 name="心形 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10" name="组合 9"/>
          <p:cNvGrpSpPr/>
          <p:nvPr userDrawn="1"/>
        </p:nvGrpSpPr>
        <p:grpSpPr>
          <a:xfrm rot="1008724">
            <a:off x="-479232" y="1179846"/>
            <a:ext cx="798315" cy="572007"/>
            <a:chOff x="3425492" y="836712"/>
            <a:chExt cx="850149" cy="812194"/>
          </a:xfrm>
          <a:solidFill>
            <a:srgbClr val="FFC2E0">
              <a:alpha val="58824"/>
            </a:srgbClr>
          </a:solidFill>
        </p:grpSpPr>
        <p:sp>
          <p:nvSpPr>
            <p:cNvPr id="11" name="心形 1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2" name="心形 1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3" name="心形 1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4" name="心形 1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5" name="心形 1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28" name="组合 27"/>
          <p:cNvGrpSpPr/>
          <p:nvPr userDrawn="1"/>
        </p:nvGrpSpPr>
        <p:grpSpPr>
          <a:xfrm rot="20983264">
            <a:off x="562443" y="-144646"/>
            <a:ext cx="404201" cy="289617"/>
            <a:chOff x="3425492" y="836712"/>
            <a:chExt cx="850149" cy="812194"/>
          </a:xfrm>
          <a:solidFill>
            <a:srgbClr val="FF3399">
              <a:alpha val="65098"/>
            </a:srgbClr>
          </a:solidFill>
        </p:grpSpPr>
        <p:sp>
          <p:nvSpPr>
            <p:cNvPr id="29" name="心形 2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0" name="心形 2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1" name="心形 3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2" name="心形 3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3" name="心形 3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34" name="组合 33"/>
          <p:cNvGrpSpPr/>
          <p:nvPr userDrawn="1"/>
        </p:nvGrpSpPr>
        <p:grpSpPr>
          <a:xfrm rot="20983264">
            <a:off x="-255205" y="386491"/>
            <a:ext cx="897409" cy="643008"/>
            <a:chOff x="3425492" y="836712"/>
            <a:chExt cx="850149" cy="812194"/>
          </a:xfrm>
          <a:solidFill>
            <a:srgbClr val="FFF5CC">
              <a:alpha val="69804"/>
            </a:srgbClr>
          </a:solidFill>
        </p:grpSpPr>
        <p:sp>
          <p:nvSpPr>
            <p:cNvPr id="35" name="心形 34"/>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6" name="心形 35"/>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7" name="心形 36"/>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8" name="心形 3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9" name="心形 3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53" name="组合 52"/>
          <p:cNvGrpSpPr/>
          <p:nvPr userDrawn="1"/>
        </p:nvGrpSpPr>
        <p:grpSpPr>
          <a:xfrm rot="297948">
            <a:off x="11381172" y="1031987"/>
            <a:ext cx="405368" cy="290452"/>
            <a:chOff x="3425492" y="836712"/>
            <a:chExt cx="850149" cy="812194"/>
          </a:xfrm>
          <a:solidFill>
            <a:srgbClr val="D4EBF5">
              <a:alpha val="69804"/>
            </a:srgbClr>
          </a:solidFill>
        </p:grpSpPr>
        <p:sp>
          <p:nvSpPr>
            <p:cNvPr id="54" name="心形 5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5" name="心形 5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6" name="心形 5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7" name="心形 5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8" name="心形 5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72" name="组合 71"/>
          <p:cNvGrpSpPr/>
          <p:nvPr userDrawn="1"/>
        </p:nvGrpSpPr>
        <p:grpSpPr>
          <a:xfrm rot="616736" flipH="1">
            <a:off x="-144697" y="-102197"/>
            <a:ext cx="524247" cy="375631"/>
            <a:chOff x="3425492" y="836712"/>
            <a:chExt cx="850149" cy="812194"/>
          </a:xfrm>
          <a:solidFill>
            <a:srgbClr val="F79443"/>
          </a:solidFill>
        </p:grpSpPr>
        <p:sp>
          <p:nvSpPr>
            <p:cNvPr id="73" name="心形 7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4" name="心形 7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6" name="心形 7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7" name="心形 7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78" name="心形 7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79" name="组合 78"/>
          <p:cNvGrpSpPr/>
          <p:nvPr userDrawn="1"/>
        </p:nvGrpSpPr>
        <p:grpSpPr>
          <a:xfrm rot="616736" flipH="1">
            <a:off x="771060" y="143529"/>
            <a:ext cx="667456" cy="478243"/>
            <a:chOff x="3425492" y="836712"/>
            <a:chExt cx="850149" cy="812194"/>
          </a:xfrm>
          <a:solidFill>
            <a:schemeClr val="accent2"/>
          </a:solidFill>
        </p:grpSpPr>
        <p:sp>
          <p:nvSpPr>
            <p:cNvPr id="80" name="心形 79"/>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1" name="心形 80"/>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2" name="心形 81"/>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3" name="心形 82"/>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4" name="心形 83"/>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91" name="组合 90"/>
          <p:cNvGrpSpPr/>
          <p:nvPr userDrawn="1"/>
        </p:nvGrpSpPr>
        <p:grpSpPr>
          <a:xfrm rot="20636176" flipH="1">
            <a:off x="1727405" y="11089"/>
            <a:ext cx="424235" cy="303971"/>
            <a:chOff x="3425492" y="836712"/>
            <a:chExt cx="850149" cy="812194"/>
          </a:xfrm>
          <a:solidFill>
            <a:srgbClr val="00B0F0"/>
          </a:solidFill>
        </p:grpSpPr>
        <p:sp>
          <p:nvSpPr>
            <p:cNvPr id="92" name="心形 91"/>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3" name="心形 92"/>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4" name="心形 93"/>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5" name="心形 94"/>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6" name="心形 95"/>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97" name="组合 96"/>
          <p:cNvGrpSpPr/>
          <p:nvPr userDrawn="1"/>
        </p:nvGrpSpPr>
        <p:grpSpPr>
          <a:xfrm rot="20636176" flipH="1">
            <a:off x="11196876" y="144341"/>
            <a:ext cx="424235" cy="303971"/>
            <a:chOff x="3425492" y="836712"/>
            <a:chExt cx="850149" cy="812194"/>
          </a:xfrm>
          <a:solidFill>
            <a:srgbClr val="00B0F0"/>
          </a:solidFill>
        </p:grpSpPr>
        <p:sp>
          <p:nvSpPr>
            <p:cNvPr id="98" name="心形 97"/>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9" name="心形 98"/>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0" name="心形 99"/>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1" name="心形 100"/>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2" name="心形 101"/>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103" name="组合 102"/>
          <p:cNvGrpSpPr/>
          <p:nvPr userDrawn="1"/>
        </p:nvGrpSpPr>
        <p:grpSpPr>
          <a:xfrm rot="20636176" flipH="1">
            <a:off x="7968101" y="192073"/>
            <a:ext cx="424235" cy="303971"/>
            <a:chOff x="3425492" y="836712"/>
            <a:chExt cx="850149" cy="812194"/>
          </a:xfrm>
          <a:solidFill>
            <a:srgbClr val="00B0F0"/>
          </a:solidFill>
        </p:grpSpPr>
        <p:sp>
          <p:nvSpPr>
            <p:cNvPr id="104" name="心形 10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5" name="心形 10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6" name="心形 10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7" name="心形 10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08" name="心形 10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pic>
        <p:nvPicPr>
          <p:cNvPr id="109" name="图片 108" descr="5-6.png"/>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85212" b="100000" l="0" r="99636"/>
                    </a14:imgEffect>
                  </a14:imgLayer>
                </a14:imgProps>
              </a:ext>
              <a:ext uri="{28A0092B-C50C-407E-A947-70E740481C1C}">
                <a14:useLocalDpi xmlns:a14="http://schemas.microsoft.com/office/drawing/2010/main" val="0"/>
              </a:ext>
            </a:extLst>
          </a:blip>
          <a:srcRect t="78390" b="2888"/>
          <a:stretch/>
        </p:blipFill>
        <p:spPr bwMode="auto">
          <a:xfrm>
            <a:off x="-172241" y="5180161"/>
            <a:ext cx="12787928" cy="17533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descr="5-7.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137" y="5606523"/>
            <a:ext cx="12364256" cy="135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 name="组合 110"/>
          <p:cNvGrpSpPr/>
          <p:nvPr userDrawn="1"/>
        </p:nvGrpSpPr>
        <p:grpSpPr>
          <a:xfrm rot="616736" flipH="1">
            <a:off x="9964991" y="454258"/>
            <a:ext cx="524247" cy="375631"/>
            <a:chOff x="3425492" y="836712"/>
            <a:chExt cx="850149" cy="812194"/>
          </a:xfrm>
          <a:solidFill>
            <a:srgbClr val="F79443"/>
          </a:solidFill>
        </p:grpSpPr>
        <p:sp>
          <p:nvSpPr>
            <p:cNvPr id="112" name="心形 111"/>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3" name="心形 112"/>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4" name="心形 113"/>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5" name="心形 114"/>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16" name="心形 115"/>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spTree>
    <p:extLst>
      <p:ext uri="{BB962C8B-B14F-4D97-AF65-F5344CB8AC3E}">
        <p14:creationId xmlns:p14="http://schemas.microsoft.com/office/powerpoint/2010/main" val="254855676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40" name="图片 39"/>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t="13341" b="4051"/>
          <a:stretch/>
        </p:blipFill>
        <p:spPr>
          <a:xfrm>
            <a:off x="-18113" y="76"/>
            <a:ext cx="12201119" cy="6858000"/>
          </a:xfrm>
          <a:prstGeom prst="rect">
            <a:avLst/>
          </a:prstGeom>
        </p:spPr>
      </p:pic>
      <p:grpSp>
        <p:nvGrpSpPr>
          <p:cNvPr id="3" name="组合 2"/>
          <p:cNvGrpSpPr/>
          <p:nvPr userDrawn="1"/>
        </p:nvGrpSpPr>
        <p:grpSpPr>
          <a:xfrm rot="20983264">
            <a:off x="7924819" y="-244847"/>
            <a:ext cx="683541" cy="489768"/>
            <a:chOff x="3425492" y="836712"/>
            <a:chExt cx="850149" cy="812194"/>
          </a:xfrm>
          <a:solidFill>
            <a:srgbClr val="DAC2EC">
              <a:alpha val="63922"/>
            </a:srgbClr>
          </a:solidFill>
        </p:grpSpPr>
        <p:sp>
          <p:nvSpPr>
            <p:cNvPr id="4" name="心形 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5" name="心形 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6" name="心形 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8" name="心形 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9" name="心形 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10" name="组合 9"/>
          <p:cNvGrpSpPr/>
          <p:nvPr userDrawn="1"/>
        </p:nvGrpSpPr>
        <p:grpSpPr>
          <a:xfrm rot="1008724">
            <a:off x="10114941" y="286486"/>
            <a:ext cx="798315" cy="572007"/>
            <a:chOff x="3425492" y="836712"/>
            <a:chExt cx="850149" cy="812194"/>
          </a:xfrm>
          <a:solidFill>
            <a:srgbClr val="FFC2E0">
              <a:alpha val="58824"/>
            </a:srgbClr>
          </a:solidFill>
        </p:grpSpPr>
        <p:sp>
          <p:nvSpPr>
            <p:cNvPr id="11" name="心形 1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2" name="心形 1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3" name="心形 1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4" name="心形 1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5" name="心形 1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16" name="组合 15"/>
          <p:cNvGrpSpPr/>
          <p:nvPr userDrawn="1"/>
        </p:nvGrpSpPr>
        <p:grpSpPr>
          <a:xfrm rot="297948">
            <a:off x="11631147" y="698579"/>
            <a:ext cx="514317" cy="368519"/>
            <a:chOff x="3425492" y="836712"/>
            <a:chExt cx="850149" cy="812194"/>
          </a:xfrm>
          <a:solidFill>
            <a:srgbClr val="D4EBF5">
              <a:alpha val="69804"/>
            </a:srgbClr>
          </a:solidFill>
        </p:grpSpPr>
        <p:sp>
          <p:nvSpPr>
            <p:cNvPr id="17" name="心形 1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8" name="心形 1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19" name="心形 1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20" name="心形 1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21" name="心形 2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22" name="组合 21"/>
          <p:cNvGrpSpPr/>
          <p:nvPr userDrawn="1"/>
        </p:nvGrpSpPr>
        <p:grpSpPr>
          <a:xfrm rot="20983264">
            <a:off x="8577105" y="115441"/>
            <a:ext cx="631335" cy="452363"/>
            <a:chOff x="3425492" y="836712"/>
            <a:chExt cx="850149" cy="812194"/>
          </a:xfrm>
          <a:solidFill>
            <a:srgbClr val="FFCC00">
              <a:alpha val="65098"/>
            </a:srgbClr>
          </a:solidFill>
        </p:grpSpPr>
        <p:sp>
          <p:nvSpPr>
            <p:cNvPr id="23" name="心形 2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24" name="心形 2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25" name="心形 24"/>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26" name="心形 25"/>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27" name="心形 26"/>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28" name="组合 27"/>
          <p:cNvGrpSpPr/>
          <p:nvPr userDrawn="1"/>
        </p:nvGrpSpPr>
        <p:grpSpPr>
          <a:xfrm rot="20983264">
            <a:off x="9621615" y="-143653"/>
            <a:ext cx="514317" cy="368519"/>
            <a:chOff x="3425492" y="836712"/>
            <a:chExt cx="850149" cy="812194"/>
          </a:xfrm>
          <a:solidFill>
            <a:srgbClr val="FF3399">
              <a:alpha val="65098"/>
            </a:srgbClr>
          </a:solidFill>
        </p:grpSpPr>
        <p:sp>
          <p:nvSpPr>
            <p:cNvPr id="29" name="心形 2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0" name="心形 2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1" name="心形 3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2" name="心形 3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3" name="心形 3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grpSp>
        <p:nvGrpSpPr>
          <p:cNvPr id="34" name="组合 33"/>
          <p:cNvGrpSpPr/>
          <p:nvPr userDrawn="1"/>
        </p:nvGrpSpPr>
        <p:grpSpPr>
          <a:xfrm rot="20983264">
            <a:off x="10944172" y="-248967"/>
            <a:ext cx="1199477" cy="859445"/>
            <a:chOff x="3425492" y="836712"/>
            <a:chExt cx="850149" cy="812194"/>
          </a:xfrm>
          <a:solidFill>
            <a:srgbClr val="FFF5CC">
              <a:alpha val="69804"/>
            </a:srgbClr>
          </a:solidFill>
        </p:grpSpPr>
        <p:sp>
          <p:nvSpPr>
            <p:cNvPr id="35" name="心形 34"/>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6" name="心形 35"/>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7" name="心形 36"/>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8" name="心形 3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sp>
          <p:nvSpPr>
            <p:cNvPr id="39" name="心形 3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27409">
                <a:defRPr/>
              </a:pPr>
              <a:endParaRPr lang="zh-CN" altLang="en-US" sz="1705">
                <a:solidFill>
                  <a:prstClr val="white"/>
                </a:solidFill>
              </a:endParaRPr>
            </a:p>
          </p:txBody>
        </p:sp>
      </p:grpSp>
    </p:spTree>
    <p:extLst>
      <p:ext uri="{BB962C8B-B14F-4D97-AF65-F5344CB8AC3E}">
        <p14:creationId xmlns:p14="http://schemas.microsoft.com/office/powerpoint/2010/main" val="3003546284"/>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37483D-FFBD-49EA-ADC7-3BDE8529D55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8419D0-3631-4FD9-B186-88903E3E53E4}"/>
              </a:ext>
            </a:extLst>
          </p:cNvPr>
          <p:cNvSpPr>
            <a:spLocks noGrp="1"/>
          </p:cNvSpPr>
          <p:nvPr>
            <p:ph type="dt" sz="half" idx="10"/>
          </p:nvPr>
        </p:nvSpPr>
        <p:spPr/>
        <p:txBody>
          <a:bodyPr/>
          <a:lstStyle/>
          <a:p>
            <a:fld id="{CE4DB008-BBA3-4CCF-BD23-FD2D6F7801A9}" type="datetimeFigureOut">
              <a:rPr lang="zh-CN" altLang="en-US" smtClean="0"/>
              <a:t>2021/12/7</a:t>
            </a:fld>
            <a:endParaRPr lang="zh-CN" altLang="en-US"/>
          </a:p>
        </p:txBody>
      </p:sp>
      <p:sp>
        <p:nvSpPr>
          <p:cNvPr id="4" name="页脚占位符 3">
            <a:extLst>
              <a:ext uri="{FF2B5EF4-FFF2-40B4-BE49-F238E27FC236}">
                <a16:creationId xmlns:a16="http://schemas.microsoft.com/office/drawing/2014/main" id="{A4A2BB5B-5F72-4AFD-A373-7974108E27E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23AA907-3ADC-421C-BA66-316967FB4E25}"/>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397558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834E16B-F213-4737-B904-5ADC97963B1C}"/>
              </a:ext>
            </a:extLst>
          </p:cNvPr>
          <p:cNvSpPr>
            <a:spLocks noGrp="1"/>
          </p:cNvSpPr>
          <p:nvPr>
            <p:ph type="dt" sz="half" idx="10"/>
          </p:nvPr>
        </p:nvSpPr>
        <p:spPr/>
        <p:txBody>
          <a:bodyPr/>
          <a:lstStyle/>
          <a:p>
            <a:fld id="{CE4DB008-BBA3-4CCF-BD23-FD2D6F7801A9}" type="datetimeFigureOut">
              <a:rPr lang="zh-CN" altLang="en-US" smtClean="0"/>
              <a:t>2021/12/7</a:t>
            </a:fld>
            <a:endParaRPr lang="zh-CN" altLang="en-US"/>
          </a:p>
        </p:txBody>
      </p:sp>
      <p:sp>
        <p:nvSpPr>
          <p:cNvPr id="3" name="页脚占位符 2">
            <a:extLst>
              <a:ext uri="{FF2B5EF4-FFF2-40B4-BE49-F238E27FC236}">
                <a16:creationId xmlns:a16="http://schemas.microsoft.com/office/drawing/2014/main" id="{6A42DB65-CB16-4D13-A0EF-99F3B9155EA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18458E6-21C7-4E72-BA55-EA52127651D8}"/>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156382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19E933-4C67-473F-B458-40034DC5285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DE248A0-C292-4EC2-B6AF-A4EB44904F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E449F7-F82A-45AF-B931-D9B53FC6E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F0AC1EA-5D9C-44A1-8EB3-B8C15EFED91A}"/>
              </a:ext>
            </a:extLst>
          </p:cNvPr>
          <p:cNvSpPr>
            <a:spLocks noGrp="1"/>
          </p:cNvSpPr>
          <p:nvPr>
            <p:ph type="dt" sz="half" idx="10"/>
          </p:nvPr>
        </p:nvSpPr>
        <p:spPr/>
        <p:txBody>
          <a:bodyPr/>
          <a:lstStyle/>
          <a:p>
            <a:fld id="{CE4DB008-BBA3-4CCF-BD23-FD2D6F7801A9}" type="datetimeFigureOut">
              <a:rPr lang="zh-CN" altLang="en-US" smtClean="0"/>
              <a:t>2021/12/7</a:t>
            </a:fld>
            <a:endParaRPr lang="zh-CN" altLang="en-US"/>
          </a:p>
        </p:txBody>
      </p:sp>
      <p:sp>
        <p:nvSpPr>
          <p:cNvPr id="6" name="页脚占位符 5">
            <a:extLst>
              <a:ext uri="{FF2B5EF4-FFF2-40B4-BE49-F238E27FC236}">
                <a16:creationId xmlns:a16="http://schemas.microsoft.com/office/drawing/2014/main" id="{E3AB8538-F1C5-4951-B0B2-2A30B350E40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6A4BD5-72E2-49B2-985E-349F6A537EE8}"/>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1085285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19E933-4C67-473F-B458-40034DC5285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DE248A0-C292-4EC2-B6AF-A4EB44904F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E449F7-F82A-45AF-B931-D9B53FC6E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F0AC1EA-5D9C-44A1-8EB3-B8C15EFED91A}"/>
              </a:ext>
            </a:extLst>
          </p:cNvPr>
          <p:cNvSpPr>
            <a:spLocks noGrp="1"/>
          </p:cNvSpPr>
          <p:nvPr>
            <p:ph type="dt" sz="half" idx="10"/>
          </p:nvPr>
        </p:nvSpPr>
        <p:spPr/>
        <p:txBody>
          <a:bodyPr/>
          <a:lstStyle/>
          <a:p>
            <a:fld id="{CE4DB008-BBA3-4CCF-BD23-FD2D6F7801A9}" type="datetimeFigureOut">
              <a:rPr lang="zh-CN" altLang="en-US" smtClean="0"/>
              <a:t>2021/12/7</a:t>
            </a:fld>
            <a:endParaRPr lang="zh-CN" altLang="en-US"/>
          </a:p>
        </p:txBody>
      </p:sp>
      <p:sp>
        <p:nvSpPr>
          <p:cNvPr id="6" name="页脚占位符 5">
            <a:extLst>
              <a:ext uri="{FF2B5EF4-FFF2-40B4-BE49-F238E27FC236}">
                <a16:creationId xmlns:a16="http://schemas.microsoft.com/office/drawing/2014/main" id="{E3AB8538-F1C5-4951-B0B2-2A30B350E40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6A4BD5-72E2-49B2-985E-349F6A537EE8}"/>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
        <p:nvSpPr>
          <p:cNvPr id="9" name="TextBox 8"/>
          <p:cNvSpPr txBox="1"/>
          <p:nvPr userDrawn="1"/>
        </p:nvSpPr>
        <p:spPr>
          <a:xfrm>
            <a:off x="2199805" y="6721454"/>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290324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157AC5-0AD7-4E9B-8619-D155CED28EC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33E48CF-B8E1-428B-8199-C4503FEE1C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EFA15A-10CD-48A5-846F-408FEEC0B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AB8B793-2521-4CCC-B968-A70BA4FE748D}"/>
              </a:ext>
            </a:extLst>
          </p:cNvPr>
          <p:cNvSpPr>
            <a:spLocks noGrp="1"/>
          </p:cNvSpPr>
          <p:nvPr>
            <p:ph type="dt" sz="half" idx="10"/>
          </p:nvPr>
        </p:nvSpPr>
        <p:spPr/>
        <p:txBody>
          <a:bodyPr/>
          <a:lstStyle/>
          <a:p>
            <a:fld id="{CE4DB008-BBA3-4CCF-BD23-FD2D6F7801A9}" type="datetimeFigureOut">
              <a:rPr lang="zh-CN" altLang="en-US" smtClean="0"/>
              <a:t>2021/12/7</a:t>
            </a:fld>
            <a:endParaRPr lang="zh-CN" altLang="en-US"/>
          </a:p>
        </p:txBody>
      </p:sp>
      <p:sp>
        <p:nvSpPr>
          <p:cNvPr id="6" name="页脚占位符 5">
            <a:extLst>
              <a:ext uri="{FF2B5EF4-FFF2-40B4-BE49-F238E27FC236}">
                <a16:creationId xmlns:a16="http://schemas.microsoft.com/office/drawing/2014/main" id="{5A0AB98A-532C-4866-80A4-157439A88C7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4B4C7-D5AB-41E2-BA16-CFCA19E40648}"/>
              </a:ext>
            </a:extLst>
          </p:cNvPr>
          <p:cNvSpPr>
            <a:spLocks noGrp="1"/>
          </p:cNvSpPr>
          <p:nvPr>
            <p:ph type="sldNum" sz="quarter" idx="12"/>
          </p:nvPr>
        </p:nvSpPr>
        <p:spPr/>
        <p:txBody>
          <a:body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100478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9.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0.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12.jpe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28473F71-AB72-4575-B23B-8E4A09DD74C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8" name="Rectangle 7">
            <a:extLst>
              <a:ext uri="{FF2B5EF4-FFF2-40B4-BE49-F238E27FC236}">
                <a16:creationId xmlns:a16="http://schemas.microsoft.com/office/drawing/2014/main" id="{10546415-9B83-4E7B-84DA-1810B1FDF0D4}"/>
              </a:ext>
            </a:extLst>
          </p:cNvPr>
          <p:cNvSpPr>
            <a:spLocks noChangeAspect="1"/>
          </p:cNvSpPr>
          <p:nvPr userDrawn="1"/>
        </p:nvSpPr>
        <p:spPr>
          <a:xfrm>
            <a:off x="0" y="0"/>
            <a:ext cx="12192000" cy="6858000"/>
          </a:xfrm>
          <a:prstGeom prst="rect">
            <a:avLst/>
          </a:prstGeom>
          <a:blipFill dpi="0" rotWithShape="0">
            <a:blip r:embed="rId14">
              <a:alphaModFix amt="0"/>
              <a:extLst>
                <a:ext uri="{28A0092B-C50C-407E-A947-70E740481C1C}">
                  <a14:useLocalDpi xmlns:a14="http://schemas.microsoft.com/office/drawing/2010/main" val="0"/>
                </a:ext>
              </a:extLst>
            </a:blip>
            <a:srcRect/>
            <a:stretch>
              <a:fillRect t="-38889" b="-38889"/>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占位符 1">
            <a:extLst>
              <a:ext uri="{FF2B5EF4-FFF2-40B4-BE49-F238E27FC236}">
                <a16:creationId xmlns:a16="http://schemas.microsoft.com/office/drawing/2014/main" id="{C81CD653-F88D-472B-B904-D621876D1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BCB771B-5475-487B-9AC1-20EA617791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58DC7F-D0E7-4DFB-8654-4F4EA4A8A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DB008-BBA3-4CCF-BD23-FD2D6F7801A9}" type="datetimeFigureOut">
              <a:rPr lang="zh-CN" altLang="en-US" smtClean="0"/>
              <a:t>2021/12/7</a:t>
            </a:fld>
            <a:endParaRPr lang="zh-CN" altLang="en-US"/>
          </a:p>
        </p:txBody>
      </p:sp>
      <p:sp>
        <p:nvSpPr>
          <p:cNvPr id="5" name="页脚占位符 4">
            <a:extLst>
              <a:ext uri="{FF2B5EF4-FFF2-40B4-BE49-F238E27FC236}">
                <a16:creationId xmlns:a16="http://schemas.microsoft.com/office/drawing/2014/main" id="{6D2CB79C-5814-4DE9-BB8F-B46654149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1BEC2EB-6F4F-4F1C-BF2A-9F61C08A4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160417946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2" r:id="rId3"/>
    <p:sldLayoutId id="2147483653" r:id="rId4"/>
    <p:sldLayoutId id="2147483654" r:id="rId5"/>
    <p:sldLayoutId id="2147483655" r:id="rId6"/>
    <p:sldLayoutId id="2147483656" r:id="rId7"/>
    <p:sldLayoutId id="2147483662"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57F4A589-827B-481D-8C3B-85785513612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00725524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84"/>
            <a:ext cx="2743200" cy="365125"/>
          </a:xfrm>
          <a:prstGeom prst="rect">
            <a:avLst/>
          </a:prstGeom>
        </p:spPr>
        <p:txBody>
          <a:bodyPr vert="horz" lIns="91440" tIns="45720" rIns="91440" bIns="45720" rtlCol="0" anchor="ctr"/>
          <a:lstStyle>
            <a:lvl1pPr algn="l">
              <a:defRPr sz="1097">
                <a:solidFill>
                  <a:schemeClr val="tx1">
                    <a:tint val="75000"/>
                  </a:schemeClr>
                </a:solidFill>
              </a:defRPr>
            </a:lvl1pPr>
          </a:lstStyle>
          <a:p>
            <a:pPr>
              <a:defRPr/>
            </a:pPr>
            <a:fld id="{3DB440FC-0B9E-4353-BAD3-61AB2F8C0961}" type="datetimeFigureOut">
              <a:rPr lang="en-GB" smtClean="0">
                <a:solidFill>
                  <a:prstClr val="black">
                    <a:tint val="75000"/>
                  </a:prstClr>
                </a:solidFill>
              </a:rPr>
              <a:pPr>
                <a:defRPr/>
              </a:pPr>
              <a:t>07/12/2021</a:t>
            </a:fld>
            <a:endParaRPr lang="en-GB">
              <a:solidFill>
                <a:prstClr val="black">
                  <a:tint val="75000"/>
                </a:prstClr>
              </a:solidFill>
            </a:endParaRPr>
          </a:p>
        </p:txBody>
      </p:sp>
      <p:sp>
        <p:nvSpPr>
          <p:cNvPr id="5" name="Footer Placeholder 4"/>
          <p:cNvSpPr>
            <a:spLocks noGrp="1"/>
          </p:cNvSpPr>
          <p:nvPr>
            <p:ph type="ftr" sz="quarter" idx="3"/>
          </p:nvPr>
        </p:nvSpPr>
        <p:spPr>
          <a:xfrm>
            <a:off x="4038601" y="6356384"/>
            <a:ext cx="4114800" cy="365125"/>
          </a:xfrm>
          <a:prstGeom prst="rect">
            <a:avLst/>
          </a:prstGeom>
        </p:spPr>
        <p:txBody>
          <a:bodyPr vert="horz" lIns="91440" tIns="45720" rIns="91440" bIns="45720" rtlCol="0" anchor="ctr"/>
          <a:lstStyle>
            <a:lvl1pPr algn="ctr">
              <a:defRPr sz="1097">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84"/>
            <a:ext cx="2743200" cy="365125"/>
          </a:xfrm>
          <a:prstGeom prst="rect">
            <a:avLst/>
          </a:prstGeom>
        </p:spPr>
        <p:txBody>
          <a:bodyPr vert="horz" lIns="91440" tIns="45720" rIns="91440" bIns="45720" rtlCol="0" anchor="ctr"/>
          <a:lstStyle>
            <a:lvl1pPr algn="r">
              <a:defRPr sz="1097">
                <a:solidFill>
                  <a:schemeClr val="tx1">
                    <a:tint val="75000"/>
                  </a:schemeClr>
                </a:solidFill>
              </a:defRPr>
            </a:lvl1pPr>
          </a:lstStyle>
          <a:p>
            <a:pPr>
              <a:defRPr/>
            </a:pPr>
            <a:fld id="{221487DC-2203-4477-BBAE-6BC5AFCA9966}" type="slidenum">
              <a:rPr lang="en-GB" smtClean="0">
                <a:solidFill>
                  <a:prstClr val="black">
                    <a:tint val="75000"/>
                  </a:prstClr>
                </a:solidFill>
              </a:rPr>
              <a:pPr>
                <a:defRPr/>
              </a:pPr>
              <a:t>‹#›</a:t>
            </a:fld>
            <a:endParaRPr lang="en-GB">
              <a:solidFill>
                <a:prstClr val="black">
                  <a:tint val="75000"/>
                </a:prstClr>
              </a:solidFill>
            </a:endParaRPr>
          </a:p>
        </p:txBody>
      </p:sp>
      <p:grpSp>
        <p:nvGrpSpPr>
          <p:cNvPr id="7" name="Group 6">
            <a:extLst>
              <a:ext uri="{FF2B5EF4-FFF2-40B4-BE49-F238E27FC236}">
                <a16:creationId xmlns:a16="http://schemas.microsoft.com/office/drawing/2014/main" id="{2A778531-6879-459B-A89B-D6E9418076A9}"/>
              </a:ext>
            </a:extLst>
          </p:cNvPr>
          <p:cNvGrpSpPr/>
          <p:nvPr userDrawn="1"/>
        </p:nvGrpSpPr>
        <p:grpSpPr>
          <a:xfrm>
            <a:off x="3614696" y="2256100"/>
            <a:ext cx="4382349" cy="2551747"/>
            <a:chOff x="3614696" y="2256098"/>
            <a:chExt cx="4382349" cy="2551747"/>
          </a:xfrm>
        </p:grpSpPr>
        <p:grpSp>
          <p:nvGrpSpPr>
            <p:cNvPr id="8" name="Group 7">
              <a:extLst>
                <a:ext uri="{FF2B5EF4-FFF2-40B4-BE49-F238E27FC236}">
                  <a16:creationId xmlns:a16="http://schemas.microsoft.com/office/drawing/2014/main" id="{1AF769D1-A7A1-430C-9404-D96294F54DBC}"/>
                </a:ext>
              </a:extLst>
            </p:cNvPr>
            <p:cNvGrpSpPr/>
            <p:nvPr userDrawn="1"/>
          </p:nvGrpSpPr>
          <p:grpSpPr>
            <a:xfrm>
              <a:off x="3614696" y="2256098"/>
              <a:ext cx="4382349" cy="1750999"/>
              <a:chOff x="4065548" y="1655206"/>
              <a:chExt cx="4382349" cy="1750999"/>
            </a:xfrm>
          </p:grpSpPr>
          <p:pic>
            <p:nvPicPr>
              <p:cNvPr id="10" name="Picture 9">
                <a:extLst>
                  <a:ext uri="{FF2B5EF4-FFF2-40B4-BE49-F238E27FC236}">
                    <a16:creationId xmlns:a16="http://schemas.microsoft.com/office/drawing/2014/main" id="{7F92A706-8604-424B-AF4D-4A13993F5B13}"/>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16040922">
                <a:off x="3880078" y="1840676"/>
                <a:ext cx="1464871" cy="1093932"/>
              </a:xfrm>
              <a:prstGeom prst="rect">
                <a:avLst/>
              </a:prstGeom>
            </p:spPr>
          </p:pic>
          <p:sp>
            <p:nvSpPr>
              <p:cNvPr id="11" name="TextBox 10">
                <a:extLst>
                  <a:ext uri="{FF2B5EF4-FFF2-40B4-BE49-F238E27FC236}">
                    <a16:creationId xmlns:a16="http://schemas.microsoft.com/office/drawing/2014/main" id="{7801604B-7FB1-4197-92E1-28E77FE40CFC}"/>
                  </a:ext>
                </a:extLst>
              </p:cNvPr>
              <p:cNvSpPr txBox="1"/>
              <p:nvPr userDrawn="1"/>
            </p:nvSpPr>
            <p:spPr>
              <a:xfrm>
                <a:off x="5192775" y="2882985"/>
                <a:ext cx="2229758" cy="523220"/>
              </a:xfrm>
              <a:prstGeom prst="rect">
                <a:avLst/>
              </a:prstGeom>
              <a:noFill/>
            </p:spPr>
            <p:txBody>
              <a:bodyPr wrap="square" rtlCol="0">
                <a:spAutoFit/>
              </a:bodyPr>
              <a:lstStyle/>
              <a:p>
                <a:pPr defTabSz="914354"/>
                <a:r>
                  <a:rPr lang="en-US" sz="2800" b="1" dirty="0">
                    <a:solidFill>
                      <a:srgbClr val="00B0F0"/>
                    </a:solidFill>
                    <a:latin typeface="Times New Roman" panose="02020603050405020304" pitchFamily="18" charset="0"/>
                    <a:cs typeface="Times New Roman" panose="02020603050405020304" pitchFamily="18" charset="0"/>
                  </a:rPr>
                  <a:t>035.447.3852</a:t>
                </a:r>
              </a:p>
            </p:txBody>
          </p:sp>
          <p:sp>
            <p:nvSpPr>
              <p:cNvPr id="12" name="TextBox 11">
                <a:extLst>
                  <a:ext uri="{FF2B5EF4-FFF2-40B4-BE49-F238E27FC236}">
                    <a16:creationId xmlns:a16="http://schemas.microsoft.com/office/drawing/2014/main" id="{78A15185-7EB3-4018-87C2-C7D80A526DA3}"/>
                  </a:ext>
                </a:extLst>
              </p:cNvPr>
              <p:cNvSpPr txBox="1"/>
              <p:nvPr userDrawn="1"/>
            </p:nvSpPr>
            <p:spPr>
              <a:xfrm>
                <a:off x="4256580" y="1823698"/>
                <a:ext cx="3912506" cy="954107"/>
              </a:xfrm>
              <a:prstGeom prst="rect">
                <a:avLst/>
              </a:prstGeom>
              <a:noFill/>
            </p:spPr>
            <p:txBody>
              <a:bodyPr wrap="square" rtlCol="0">
                <a:spAutoFit/>
              </a:bodyPr>
              <a:lstStyle/>
              <a:p>
                <a:pPr algn="ctr" defTabSz="914354"/>
                <a:r>
                  <a:rPr lang="en-US" sz="2800" b="1" dirty="0">
                    <a:solidFill>
                      <a:srgbClr val="FF0000"/>
                    </a:solidFill>
                    <a:latin typeface="Times New Roman" panose="02020603050405020304" pitchFamily="18" charset="0"/>
                    <a:cs typeface="Times New Roman" panose="02020603050405020304" pitchFamily="18" charset="0"/>
                  </a:rPr>
                  <a:t>BÀI SOẠN CỦA </a:t>
                </a:r>
              </a:p>
              <a:p>
                <a:pPr algn="ctr" defTabSz="914354"/>
                <a:r>
                  <a:rPr lang="en-US" sz="2800" b="1" dirty="0">
                    <a:solidFill>
                      <a:srgbClr val="FF0000"/>
                    </a:solidFill>
                    <a:latin typeface="Times New Roman" panose="02020603050405020304" pitchFamily="18" charset="0"/>
                    <a:cs typeface="Times New Roman" panose="02020603050405020304" pitchFamily="18" charset="0"/>
                  </a:rPr>
                  <a:t>LAN H</a:t>
                </a:r>
                <a:r>
                  <a:rPr lang="vi-VN" sz="2800" b="1" dirty="0">
                    <a:solidFill>
                      <a:srgbClr val="FF0000"/>
                    </a:solidFill>
                    <a:latin typeface="Times New Roman" panose="02020603050405020304" pitchFamily="18" charset="0"/>
                    <a:cs typeface="Times New Roman" panose="02020603050405020304" pitchFamily="18" charset="0"/>
                  </a:rPr>
                  <a:t>ƯƠN</a:t>
                </a:r>
                <a:r>
                  <a:rPr lang="en-US" sz="2800" b="1" dirty="0">
                    <a:solidFill>
                      <a:srgbClr val="FF0000"/>
                    </a:solidFill>
                    <a:latin typeface="Times New Roman" panose="02020603050405020304" pitchFamily="18" charset="0"/>
                    <a:cs typeface="Times New Roman" panose="02020603050405020304" pitchFamily="18" charset="0"/>
                  </a:rPr>
                  <a:t>G</a:t>
                </a:r>
              </a:p>
            </p:txBody>
          </p:sp>
          <p:pic>
            <p:nvPicPr>
              <p:cNvPr id="13" name="Picture 12">
                <a:extLst>
                  <a:ext uri="{FF2B5EF4-FFF2-40B4-BE49-F238E27FC236}">
                    <a16:creationId xmlns:a16="http://schemas.microsoft.com/office/drawing/2014/main" id="{15A11856-B672-472F-8EA4-3028D2A268E7}"/>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7414620">
                <a:off x="7168495" y="1893200"/>
                <a:ext cx="1464871" cy="1093932"/>
              </a:xfrm>
              <a:prstGeom prst="rect">
                <a:avLst/>
              </a:prstGeom>
            </p:spPr>
          </p:pic>
        </p:grpSp>
        <p:pic>
          <p:nvPicPr>
            <p:cNvPr id="9" name="Picture 8">
              <a:extLst>
                <a:ext uri="{FF2B5EF4-FFF2-40B4-BE49-F238E27FC236}">
                  <a16:creationId xmlns:a16="http://schemas.microsoft.com/office/drawing/2014/main" id="{E82253AF-6FB3-4639-9267-DD63F53E4BB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35172" y="4047017"/>
              <a:ext cx="760828" cy="760828"/>
            </a:xfrm>
            <a:prstGeom prst="rect">
              <a:avLst/>
            </a:prstGeom>
          </p:spPr>
        </p:pic>
      </p:grpSp>
    </p:spTree>
    <p:extLst>
      <p:ext uri="{BB962C8B-B14F-4D97-AF65-F5344CB8AC3E}">
        <p14:creationId xmlns:p14="http://schemas.microsoft.com/office/powerpoint/2010/main" val="244789118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835526" rtl="0" eaLnBrk="1" latinLnBrk="0" hangingPunct="1">
        <a:lnSpc>
          <a:spcPct val="90000"/>
        </a:lnSpc>
        <a:spcBef>
          <a:spcPct val="0"/>
        </a:spcBef>
        <a:buNone/>
        <a:defRPr sz="4021" kern="1200">
          <a:solidFill>
            <a:schemeClr val="tx1"/>
          </a:solidFill>
          <a:latin typeface="+mj-lt"/>
          <a:ea typeface="+mj-ea"/>
          <a:cs typeface="+mj-cs"/>
        </a:defRPr>
      </a:lvl1pPr>
    </p:titleStyle>
    <p:bodyStyle>
      <a:lvl1pPr marL="208881" indent="-208881" algn="l" defTabSz="835526" rtl="0" eaLnBrk="1" latinLnBrk="0" hangingPunct="1">
        <a:lnSpc>
          <a:spcPct val="90000"/>
        </a:lnSpc>
        <a:spcBef>
          <a:spcPts val="915"/>
        </a:spcBef>
        <a:buFont typeface="Arial" panose="020B0604020202020204" pitchFamily="34" charset="0"/>
        <a:buChar char="•"/>
        <a:defRPr sz="2557" kern="1200">
          <a:solidFill>
            <a:schemeClr val="tx1"/>
          </a:solidFill>
          <a:latin typeface="+mn-lt"/>
          <a:ea typeface="+mn-ea"/>
          <a:cs typeface="+mn-cs"/>
        </a:defRPr>
      </a:lvl1pPr>
      <a:lvl2pPr marL="626644" indent="-208881" algn="l" defTabSz="835526" rtl="0" eaLnBrk="1" latinLnBrk="0" hangingPunct="1">
        <a:lnSpc>
          <a:spcPct val="90000"/>
        </a:lnSpc>
        <a:spcBef>
          <a:spcPts val="459"/>
        </a:spcBef>
        <a:buFont typeface="Arial" panose="020B0604020202020204" pitchFamily="34" charset="0"/>
        <a:buChar char="•"/>
        <a:defRPr sz="2193" kern="1200">
          <a:solidFill>
            <a:schemeClr val="tx1"/>
          </a:solidFill>
          <a:latin typeface="+mn-lt"/>
          <a:ea typeface="+mn-ea"/>
          <a:cs typeface="+mn-cs"/>
        </a:defRPr>
      </a:lvl2pPr>
      <a:lvl3pPr marL="1044409" indent="-208881" algn="l" defTabSz="835526" rtl="0" eaLnBrk="1" latinLnBrk="0" hangingPunct="1">
        <a:lnSpc>
          <a:spcPct val="90000"/>
        </a:lnSpc>
        <a:spcBef>
          <a:spcPts val="459"/>
        </a:spcBef>
        <a:buFont typeface="Arial" panose="020B0604020202020204" pitchFamily="34" charset="0"/>
        <a:buChar char="•"/>
        <a:defRPr sz="1827" kern="1200">
          <a:solidFill>
            <a:schemeClr val="tx1"/>
          </a:solidFill>
          <a:latin typeface="+mn-lt"/>
          <a:ea typeface="+mn-ea"/>
          <a:cs typeface="+mn-cs"/>
        </a:defRPr>
      </a:lvl3pPr>
      <a:lvl4pPr marL="1462170" indent="-208881" algn="l" defTabSz="835526" rtl="0" eaLnBrk="1" latinLnBrk="0" hangingPunct="1">
        <a:lnSpc>
          <a:spcPct val="90000"/>
        </a:lnSpc>
        <a:spcBef>
          <a:spcPts val="459"/>
        </a:spcBef>
        <a:buFont typeface="Arial" panose="020B0604020202020204" pitchFamily="34" charset="0"/>
        <a:buChar char="•"/>
        <a:defRPr sz="1644" kern="1200">
          <a:solidFill>
            <a:schemeClr val="tx1"/>
          </a:solidFill>
          <a:latin typeface="+mn-lt"/>
          <a:ea typeface="+mn-ea"/>
          <a:cs typeface="+mn-cs"/>
        </a:defRPr>
      </a:lvl4pPr>
      <a:lvl5pPr marL="1879934" indent="-208881" algn="l" defTabSz="835526" rtl="0" eaLnBrk="1" latinLnBrk="0" hangingPunct="1">
        <a:lnSpc>
          <a:spcPct val="90000"/>
        </a:lnSpc>
        <a:spcBef>
          <a:spcPts val="459"/>
        </a:spcBef>
        <a:buFont typeface="Arial" panose="020B0604020202020204" pitchFamily="34" charset="0"/>
        <a:buChar char="•"/>
        <a:defRPr sz="1644" kern="1200">
          <a:solidFill>
            <a:schemeClr val="tx1"/>
          </a:solidFill>
          <a:latin typeface="+mn-lt"/>
          <a:ea typeface="+mn-ea"/>
          <a:cs typeface="+mn-cs"/>
        </a:defRPr>
      </a:lvl5pPr>
      <a:lvl6pPr marL="2297699" indent="-208881" algn="l" defTabSz="835526" rtl="0" eaLnBrk="1" latinLnBrk="0" hangingPunct="1">
        <a:lnSpc>
          <a:spcPct val="90000"/>
        </a:lnSpc>
        <a:spcBef>
          <a:spcPts val="459"/>
        </a:spcBef>
        <a:buFont typeface="Arial" panose="020B0604020202020204" pitchFamily="34" charset="0"/>
        <a:buChar char="•"/>
        <a:defRPr sz="1644" kern="1200">
          <a:solidFill>
            <a:schemeClr val="tx1"/>
          </a:solidFill>
          <a:latin typeface="+mn-lt"/>
          <a:ea typeface="+mn-ea"/>
          <a:cs typeface="+mn-cs"/>
        </a:defRPr>
      </a:lvl6pPr>
      <a:lvl7pPr marL="2715459" indent="-208881" algn="l" defTabSz="835526" rtl="0" eaLnBrk="1" latinLnBrk="0" hangingPunct="1">
        <a:lnSpc>
          <a:spcPct val="90000"/>
        </a:lnSpc>
        <a:spcBef>
          <a:spcPts val="459"/>
        </a:spcBef>
        <a:buFont typeface="Arial" panose="020B0604020202020204" pitchFamily="34" charset="0"/>
        <a:buChar char="•"/>
        <a:defRPr sz="1644" kern="1200">
          <a:solidFill>
            <a:schemeClr val="tx1"/>
          </a:solidFill>
          <a:latin typeface="+mn-lt"/>
          <a:ea typeface="+mn-ea"/>
          <a:cs typeface="+mn-cs"/>
        </a:defRPr>
      </a:lvl7pPr>
      <a:lvl8pPr marL="3133224" indent="-208881" algn="l" defTabSz="835526" rtl="0" eaLnBrk="1" latinLnBrk="0" hangingPunct="1">
        <a:lnSpc>
          <a:spcPct val="90000"/>
        </a:lnSpc>
        <a:spcBef>
          <a:spcPts val="459"/>
        </a:spcBef>
        <a:buFont typeface="Arial" panose="020B0604020202020204" pitchFamily="34" charset="0"/>
        <a:buChar char="•"/>
        <a:defRPr sz="1644" kern="1200">
          <a:solidFill>
            <a:schemeClr val="tx1"/>
          </a:solidFill>
          <a:latin typeface="+mn-lt"/>
          <a:ea typeface="+mn-ea"/>
          <a:cs typeface="+mn-cs"/>
        </a:defRPr>
      </a:lvl8pPr>
      <a:lvl9pPr marL="3550986" indent="-208881" algn="l" defTabSz="835526" rtl="0" eaLnBrk="1" latinLnBrk="0" hangingPunct="1">
        <a:lnSpc>
          <a:spcPct val="90000"/>
        </a:lnSpc>
        <a:spcBef>
          <a:spcPts val="459"/>
        </a:spcBef>
        <a:buFont typeface="Arial" panose="020B0604020202020204" pitchFamily="34" charset="0"/>
        <a:buChar char="•"/>
        <a:defRPr sz="1644" kern="1200">
          <a:solidFill>
            <a:schemeClr val="tx1"/>
          </a:solidFill>
          <a:latin typeface="+mn-lt"/>
          <a:ea typeface="+mn-ea"/>
          <a:cs typeface="+mn-cs"/>
        </a:defRPr>
      </a:lvl9pPr>
    </p:bodyStyle>
    <p:otherStyle>
      <a:defPPr>
        <a:defRPr lang="en-US"/>
      </a:defPPr>
      <a:lvl1pPr marL="0" algn="l" defTabSz="835526" rtl="0" eaLnBrk="1" latinLnBrk="0" hangingPunct="1">
        <a:defRPr sz="1644" kern="1200">
          <a:solidFill>
            <a:schemeClr val="tx1"/>
          </a:solidFill>
          <a:latin typeface="+mn-lt"/>
          <a:ea typeface="+mn-ea"/>
          <a:cs typeface="+mn-cs"/>
        </a:defRPr>
      </a:lvl1pPr>
      <a:lvl2pPr marL="417764" algn="l" defTabSz="835526" rtl="0" eaLnBrk="1" latinLnBrk="0" hangingPunct="1">
        <a:defRPr sz="1644" kern="1200">
          <a:solidFill>
            <a:schemeClr val="tx1"/>
          </a:solidFill>
          <a:latin typeface="+mn-lt"/>
          <a:ea typeface="+mn-ea"/>
          <a:cs typeface="+mn-cs"/>
        </a:defRPr>
      </a:lvl2pPr>
      <a:lvl3pPr marL="835526" algn="l" defTabSz="835526" rtl="0" eaLnBrk="1" latinLnBrk="0" hangingPunct="1">
        <a:defRPr sz="1644" kern="1200">
          <a:solidFill>
            <a:schemeClr val="tx1"/>
          </a:solidFill>
          <a:latin typeface="+mn-lt"/>
          <a:ea typeface="+mn-ea"/>
          <a:cs typeface="+mn-cs"/>
        </a:defRPr>
      </a:lvl3pPr>
      <a:lvl4pPr marL="1253290" algn="l" defTabSz="835526" rtl="0" eaLnBrk="1" latinLnBrk="0" hangingPunct="1">
        <a:defRPr sz="1644" kern="1200">
          <a:solidFill>
            <a:schemeClr val="tx1"/>
          </a:solidFill>
          <a:latin typeface="+mn-lt"/>
          <a:ea typeface="+mn-ea"/>
          <a:cs typeface="+mn-cs"/>
        </a:defRPr>
      </a:lvl4pPr>
      <a:lvl5pPr marL="1671053" algn="l" defTabSz="835526" rtl="0" eaLnBrk="1" latinLnBrk="0" hangingPunct="1">
        <a:defRPr sz="1644" kern="1200">
          <a:solidFill>
            <a:schemeClr val="tx1"/>
          </a:solidFill>
          <a:latin typeface="+mn-lt"/>
          <a:ea typeface="+mn-ea"/>
          <a:cs typeface="+mn-cs"/>
        </a:defRPr>
      </a:lvl5pPr>
      <a:lvl6pPr marL="2088816" algn="l" defTabSz="835526" rtl="0" eaLnBrk="1" latinLnBrk="0" hangingPunct="1">
        <a:defRPr sz="1644" kern="1200">
          <a:solidFill>
            <a:schemeClr val="tx1"/>
          </a:solidFill>
          <a:latin typeface="+mn-lt"/>
          <a:ea typeface="+mn-ea"/>
          <a:cs typeface="+mn-cs"/>
        </a:defRPr>
      </a:lvl6pPr>
      <a:lvl7pPr marL="2506579" algn="l" defTabSz="835526" rtl="0" eaLnBrk="1" latinLnBrk="0" hangingPunct="1">
        <a:defRPr sz="1644" kern="1200">
          <a:solidFill>
            <a:schemeClr val="tx1"/>
          </a:solidFill>
          <a:latin typeface="+mn-lt"/>
          <a:ea typeface="+mn-ea"/>
          <a:cs typeface="+mn-cs"/>
        </a:defRPr>
      </a:lvl7pPr>
      <a:lvl8pPr marL="2924342" algn="l" defTabSz="835526" rtl="0" eaLnBrk="1" latinLnBrk="0" hangingPunct="1">
        <a:defRPr sz="1644" kern="1200">
          <a:solidFill>
            <a:schemeClr val="tx1"/>
          </a:solidFill>
          <a:latin typeface="+mn-lt"/>
          <a:ea typeface="+mn-ea"/>
          <a:cs typeface="+mn-cs"/>
        </a:defRPr>
      </a:lvl8pPr>
      <a:lvl9pPr marL="3342104" algn="l" defTabSz="835526" rtl="0" eaLnBrk="1" latinLnBrk="0" hangingPunct="1">
        <a:defRPr sz="164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28473F71-AB72-4575-B23B-8E4A09DD74C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8" name="Rectangle 7">
            <a:extLst>
              <a:ext uri="{FF2B5EF4-FFF2-40B4-BE49-F238E27FC236}">
                <a16:creationId xmlns:a16="http://schemas.microsoft.com/office/drawing/2014/main" id="{10546415-9B83-4E7B-84DA-1810B1FDF0D4}"/>
              </a:ext>
            </a:extLst>
          </p:cNvPr>
          <p:cNvSpPr>
            <a:spLocks noChangeAspect="1"/>
          </p:cNvSpPr>
          <p:nvPr userDrawn="1"/>
        </p:nvSpPr>
        <p:spPr>
          <a:xfrm>
            <a:off x="0" y="0"/>
            <a:ext cx="12192000" cy="6858000"/>
          </a:xfrm>
          <a:prstGeom prst="rect">
            <a:avLst/>
          </a:prstGeom>
          <a:blipFill dpi="0" rotWithShape="0">
            <a:blip r:embed="rId14">
              <a:alphaModFix amt="0"/>
              <a:extLst>
                <a:ext uri="{28A0092B-C50C-407E-A947-70E740481C1C}">
                  <a14:useLocalDpi xmlns:a14="http://schemas.microsoft.com/office/drawing/2010/main" val="0"/>
                </a:ext>
              </a:extLst>
            </a:blip>
            <a:srcRect/>
            <a:stretch>
              <a:fillRect t="-38889" b="-38889"/>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占位符 1">
            <a:extLst>
              <a:ext uri="{FF2B5EF4-FFF2-40B4-BE49-F238E27FC236}">
                <a16:creationId xmlns:a16="http://schemas.microsoft.com/office/drawing/2014/main" id="{C81CD653-F88D-472B-B904-D621876D1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BCB771B-5475-487B-9AC1-20EA617791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58DC7F-D0E7-4DFB-8654-4F4EA4A8A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DB008-BBA3-4CCF-BD23-FD2D6F7801A9}" type="datetimeFigureOut">
              <a:rPr lang="zh-CN" altLang="en-US" smtClean="0"/>
              <a:t>2021/12/7</a:t>
            </a:fld>
            <a:endParaRPr lang="zh-CN" altLang="en-US"/>
          </a:p>
        </p:txBody>
      </p:sp>
      <p:sp>
        <p:nvSpPr>
          <p:cNvPr id="5" name="页脚占位符 4">
            <a:extLst>
              <a:ext uri="{FF2B5EF4-FFF2-40B4-BE49-F238E27FC236}">
                <a16:creationId xmlns:a16="http://schemas.microsoft.com/office/drawing/2014/main" id="{6D2CB79C-5814-4DE9-BB8F-B46654149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1BEC2EB-6F4F-4F1C-BF2A-9F61C08A4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F7534-B9C2-4564-AC12-BB95B9390D7E}" type="slidenum">
              <a:rPr lang="zh-CN" altLang="en-US" smtClean="0"/>
              <a:t>‹#›</a:t>
            </a:fld>
            <a:endParaRPr lang="zh-CN" altLang="en-US"/>
          </a:p>
        </p:txBody>
      </p:sp>
    </p:spTree>
    <p:extLst>
      <p:ext uri="{BB962C8B-B14F-4D97-AF65-F5344CB8AC3E}">
        <p14:creationId xmlns:p14="http://schemas.microsoft.com/office/powerpoint/2010/main" val="68333260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8FA647-C6ED-4C22-A53B-30EE0CE8803A}"/>
              </a:ext>
            </a:extLst>
          </p:cNvPr>
          <p:cNvGrpSpPr/>
          <p:nvPr userDrawn="1"/>
        </p:nvGrpSpPr>
        <p:grpSpPr>
          <a:xfrm>
            <a:off x="3614696" y="2256100"/>
            <a:ext cx="4382349" cy="2551747"/>
            <a:chOff x="3614696" y="2256098"/>
            <a:chExt cx="4382349" cy="2551747"/>
          </a:xfrm>
        </p:grpSpPr>
        <p:grpSp>
          <p:nvGrpSpPr>
            <p:cNvPr id="3" name="Group 2">
              <a:extLst>
                <a:ext uri="{FF2B5EF4-FFF2-40B4-BE49-F238E27FC236}">
                  <a16:creationId xmlns:a16="http://schemas.microsoft.com/office/drawing/2014/main" id="{29E57989-2429-4F4C-9E9D-E16828501E1A}"/>
                </a:ext>
              </a:extLst>
            </p:cNvPr>
            <p:cNvGrpSpPr/>
            <p:nvPr userDrawn="1"/>
          </p:nvGrpSpPr>
          <p:grpSpPr>
            <a:xfrm>
              <a:off x="3614696" y="2256098"/>
              <a:ext cx="4382349" cy="1750999"/>
              <a:chOff x="4065548" y="1655206"/>
              <a:chExt cx="4382349" cy="1750999"/>
            </a:xfrm>
          </p:grpSpPr>
          <p:pic>
            <p:nvPicPr>
              <p:cNvPr id="5" name="Picture 4">
                <a:extLst>
                  <a:ext uri="{FF2B5EF4-FFF2-40B4-BE49-F238E27FC236}">
                    <a16:creationId xmlns:a16="http://schemas.microsoft.com/office/drawing/2014/main" id="{DCC5DA6B-D13B-4EFC-A9C7-24D27320BDDB}"/>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16040922">
                <a:off x="3880078" y="1840676"/>
                <a:ext cx="1464871" cy="1093932"/>
              </a:xfrm>
              <a:prstGeom prst="rect">
                <a:avLst/>
              </a:prstGeom>
            </p:spPr>
          </p:pic>
          <p:sp>
            <p:nvSpPr>
              <p:cNvPr id="6" name="TextBox 5">
                <a:extLst>
                  <a:ext uri="{FF2B5EF4-FFF2-40B4-BE49-F238E27FC236}">
                    <a16:creationId xmlns:a16="http://schemas.microsoft.com/office/drawing/2014/main" id="{0BE32D17-8858-4CAC-B45D-7FCC2DC2F4E7}"/>
                  </a:ext>
                </a:extLst>
              </p:cNvPr>
              <p:cNvSpPr txBox="1"/>
              <p:nvPr userDrawn="1"/>
            </p:nvSpPr>
            <p:spPr>
              <a:xfrm>
                <a:off x="5192775" y="2882985"/>
                <a:ext cx="2229758" cy="523220"/>
              </a:xfrm>
              <a:prstGeom prst="rect">
                <a:avLst/>
              </a:prstGeom>
              <a:noFill/>
            </p:spPr>
            <p:txBody>
              <a:bodyPr wrap="square" rtlCol="0">
                <a:spAutoFit/>
              </a:bodyPr>
              <a:lstStyle/>
              <a:p>
                <a:pPr defTabSz="914354"/>
                <a:r>
                  <a:rPr lang="en-US" sz="2800" b="1" dirty="0">
                    <a:solidFill>
                      <a:srgbClr val="00B0F0"/>
                    </a:solidFill>
                    <a:cs typeface="Times New Roman" panose="02020603050405020304" pitchFamily="18" charset="0"/>
                  </a:rPr>
                  <a:t>035.447.3852</a:t>
                </a:r>
              </a:p>
            </p:txBody>
          </p:sp>
          <p:sp>
            <p:nvSpPr>
              <p:cNvPr id="7" name="TextBox 6">
                <a:extLst>
                  <a:ext uri="{FF2B5EF4-FFF2-40B4-BE49-F238E27FC236}">
                    <a16:creationId xmlns:a16="http://schemas.microsoft.com/office/drawing/2014/main" id="{2DABD720-A7D9-4105-8C96-68C60049EF25}"/>
                  </a:ext>
                </a:extLst>
              </p:cNvPr>
              <p:cNvSpPr txBox="1"/>
              <p:nvPr userDrawn="1"/>
            </p:nvSpPr>
            <p:spPr>
              <a:xfrm>
                <a:off x="4256580" y="1823698"/>
                <a:ext cx="3912506" cy="954107"/>
              </a:xfrm>
              <a:prstGeom prst="rect">
                <a:avLst/>
              </a:prstGeom>
              <a:noFill/>
            </p:spPr>
            <p:txBody>
              <a:bodyPr wrap="square" rtlCol="0">
                <a:spAutoFit/>
              </a:bodyPr>
              <a:lstStyle/>
              <a:p>
                <a:pPr algn="ctr" defTabSz="914354"/>
                <a:r>
                  <a:rPr lang="en-US" sz="2800" b="1" dirty="0">
                    <a:solidFill>
                      <a:srgbClr val="FF0000"/>
                    </a:solidFill>
                    <a:cs typeface="Times New Roman" panose="02020603050405020304" pitchFamily="18" charset="0"/>
                  </a:rPr>
                  <a:t>BÀI SOẠN CỦA </a:t>
                </a:r>
              </a:p>
              <a:p>
                <a:pPr algn="ctr" defTabSz="914354"/>
                <a:r>
                  <a:rPr lang="en-US" sz="2800" b="1" dirty="0">
                    <a:solidFill>
                      <a:srgbClr val="FF0000"/>
                    </a:solidFill>
                    <a:cs typeface="Times New Roman" panose="02020603050405020304" pitchFamily="18" charset="0"/>
                  </a:rPr>
                  <a:t>LAN H</a:t>
                </a:r>
                <a:r>
                  <a:rPr lang="vi-VN" sz="2800" b="1" dirty="0">
                    <a:solidFill>
                      <a:srgbClr val="FF0000"/>
                    </a:solidFill>
                    <a:cs typeface="Times New Roman" panose="02020603050405020304" pitchFamily="18" charset="0"/>
                  </a:rPr>
                  <a:t>ƯƠN</a:t>
                </a:r>
                <a:r>
                  <a:rPr lang="en-US" sz="2800" b="1" dirty="0">
                    <a:solidFill>
                      <a:srgbClr val="FF0000"/>
                    </a:solidFill>
                    <a:cs typeface="Times New Roman" panose="02020603050405020304" pitchFamily="18" charset="0"/>
                  </a:rPr>
                  <a:t>G</a:t>
                </a:r>
              </a:p>
            </p:txBody>
          </p:sp>
          <p:pic>
            <p:nvPicPr>
              <p:cNvPr id="8" name="Picture 7">
                <a:extLst>
                  <a:ext uri="{FF2B5EF4-FFF2-40B4-BE49-F238E27FC236}">
                    <a16:creationId xmlns:a16="http://schemas.microsoft.com/office/drawing/2014/main" id="{E0E9EE64-27F8-4181-B451-B4232D55448F}"/>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7414620">
                <a:off x="7168495" y="1893200"/>
                <a:ext cx="1464871" cy="1093932"/>
              </a:xfrm>
              <a:prstGeom prst="rect">
                <a:avLst/>
              </a:prstGeom>
            </p:spPr>
          </p:pic>
        </p:grpSp>
        <p:pic>
          <p:nvPicPr>
            <p:cNvPr id="4" name="Picture 3">
              <a:extLst>
                <a:ext uri="{FF2B5EF4-FFF2-40B4-BE49-F238E27FC236}">
                  <a16:creationId xmlns:a16="http://schemas.microsoft.com/office/drawing/2014/main" id="{0A9A9B9B-533A-40F1-B64C-FC4FD3AB074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35172" y="4047017"/>
              <a:ext cx="760828" cy="760828"/>
            </a:xfrm>
            <a:prstGeom prst="rect">
              <a:avLst/>
            </a:prstGeom>
          </p:spPr>
        </p:pic>
      </p:grpSp>
    </p:spTree>
    <p:extLst>
      <p:ext uri="{BB962C8B-B14F-4D97-AF65-F5344CB8AC3E}">
        <p14:creationId xmlns:p14="http://schemas.microsoft.com/office/powerpoint/2010/main" val="195269450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xStyles>
    <p:titleStyle>
      <a:lvl1pPr algn="ctr" defTabSz="827409" rtl="0" eaLnBrk="1" latinLnBrk="0" hangingPunct="1">
        <a:spcBef>
          <a:spcPct val="0"/>
        </a:spcBef>
        <a:buNone/>
        <a:defRPr sz="4023" kern="1200">
          <a:solidFill>
            <a:schemeClr val="tx1"/>
          </a:solidFill>
          <a:latin typeface="+mj-lt"/>
          <a:ea typeface="+mj-ea"/>
          <a:cs typeface="+mj-cs"/>
        </a:defRPr>
      </a:lvl1pPr>
    </p:titleStyle>
    <p:bodyStyle>
      <a:lvl1pPr marL="310319" indent="-310319" algn="l" defTabSz="827409" rtl="0" eaLnBrk="1" latinLnBrk="0" hangingPunct="1">
        <a:spcBef>
          <a:spcPct val="20000"/>
        </a:spcBef>
        <a:buFont typeface="Arial" pitchFamily="34" charset="0"/>
        <a:buChar char="•"/>
        <a:defRPr sz="2925" kern="1200">
          <a:solidFill>
            <a:schemeClr val="tx1"/>
          </a:solidFill>
          <a:latin typeface="+mn-lt"/>
          <a:ea typeface="+mn-ea"/>
          <a:cs typeface="+mn-cs"/>
        </a:defRPr>
      </a:lvl1pPr>
      <a:lvl2pPr marL="672294" indent="-258596" algn="l" defTabSz="827409" rtl="0" eaLnBrk="1" latinLnBrk="0" hangingPunct="1">
        <a:spcBef>
          <a:spcPct val="20000"/>
        </a:spcBef>
        <a:buFont typeface="Arial" pitchFamily="34" charset="0"/>
        <a:buChar char="–"/>
        <a:defRPr sz="2559" kern="1200">
          <a:solidFill>
            <a:schemeClr val="tx1"/>
          </a:solidFill>
          <a:latin typeface="+mn-lt"/>
          <a:ea typeface="+mn-ea"/>
          <a:cs typeface="+mn-cs"/>
        </a:defRPr>
      </a:lvl2pPr>
      <a:lvl3pPr marL="1034281" indent="-206876" algn="l" defTabSz="827409" rtl="0" eaLnBrk="1" latinLnBrk="0" hangingPunct="1">
        <a:spcBef>
          <a:spcPct val="20000"/>
        </a:spcBef>
        <a:buFont typeface="Arial" pitchFamily="34" charset="0"/>
        <a:buChar char="•"/>
        <a:defRPr sz="2193" kern="1200">
          <a:solidFill>
            <a:schemeClr val="tx1"/>
          </a:solidFill>
          <a:latin typeface="+mn-lt"/>
          <a:ea typeface="+mn-ea"/>
          <a:cs typeface="+mn-cs"/>
        </a:defRPr>
      </a:lvl3pPr>
      <a:lvl4pPr marL="1447933" indent="-206876" algn="l" defTabSz="827409" rtl="0" eaLnBrk="1" latinLnBrk="0" hangingPunct="1">
        <a:spcBef>
          <a:spcPct val="20000"/>
        </a:spcBef>
        <a:buFont typeface="Arial" pitchFamily="34" charset="0"/>
        <a:buChar char="–"/>
        <a:defRPr sz="1828" kern="1200">
          <a:solidFill>
            <a:schemeClr val="tx1"/>
          </a:solidFill>
          <a:latin typeface="+mn-lt"/>
          <a:ea typeface="+mn-ea"/>
          <a:cs typeface="+mn-cs"/>
        </a:defRPr>
      </a:lvl4pPr>
      <a:lvl5pPr marL="1861685" indent="-206876" algn="l" defTabSz="827409" rtl="0" eaLnBrk="1" latinLnBrk="0" hangingPunct="1">
        <a:spcBef>
          <a:spcPct val="20000"/>
        </a:spcBef>
        <a:buFont typeface="Arial" pitchFamily="34" charset="0"/>
        <a:buChar char="»"/>
        <a:defRPr sz="1828" kern="1200">
          <a:solidFill>
            <a:schemeClr val="tx1"/>
          </a:solidFill>
          <a:latin typeface="+mn-lt"/>
          <a:ea typeface="+mn-ea"/>
          <a:cs typeface="+mn-cs"/>
        </a:defRPr>
      </a:lvl5pPr>
      <a:lvl6pPr marL="2275378" indent="-206876" algn="l" defTabSz="827409" rtl="0" eaLnBrk="1" latinLnBrk="0" hangingPunct="1">
        <a:spcBef>
          <a:spcPct val="20000"/>
        </a:spcBef>
        <a:buFont typeface="Arial" pitchFamily="34" charset="0"/>
        <a:buChar char="•"/>
        <a:defRPr sz="1828" kern="1200">
          <a:solidFill>
            <a:schemeClr val="tx1"/>
          </a:solidFill>
          <a:latin typeface="+mn-lt"/>
          <a:ea typeface="+mn-ea"/>
          <a:cs typeface="+mn-cs"/>
        </a:defRPr>
      </a:lvl6pPr>
      <a:lvl7pPr marL="2689087" indent="-206876" algn="l" defTabSz="827409" rtl="0" eaLnBrk="1" latinLnBrk="0" hangingPunct="1">
        <a:spcBef>
          <a:spcPct val="20000"/>
        </a:spcBef>
        <a:buFont typeface="Arial" pitchFamily="34" charset="0"/>
        <a:buChar char="•"/>
        <a:defRPr sz="1828" kern="1200">
          <a:solidFill>
            <a:schemeClr val="tx1"/>
          </a:solidFill>
          <a:latin typeface="+mn-lt"/>
          <a:ea typeface="+mn-ea"/>
          <a:cs typeface="+mn-cs"/>
        </a:defRPr>
      </a:lvl7pPr>
      <a:lvl8pPr marL="3102841" indent="-206876" algn="l" defTabSz="827409" rtl="0" eaLnBrk="1" latinLnBrk="0" hangingPunct="1">
        <a:spcBef>
          <a:spcPct val="20000"/>
        </a:spcBef>
        <a:buFont typeface="Arial" pitchFamily="34" charset="0"/>
        <a:buChar char="•"/>
        <a:defRPr sz="1828" kern="1200">
          <a:solidFill>
            <a:schemeClr val="tx1"/>
          </a:solidFill>
          <a:latin typeface="+mn-lt"/>
          <a:ea typeface="+mn-ea"/>
          <a:cs typeface="+mn-cs"/>
        </a:defRPr>
      </a:lvl8pPr>
      <a:lvl9pPr marL="3516491" indent="-206876" algn="l" defTabSz="827409" rtl="0" eaLnBrk="1" latinLnBrk="0" hangingPunct="1">
        <a:spcBef>
          <a:spcPct val="20000"/>
        </a:spcBef>
        <a:buFont typeface="Arial" pitchFamily="34" charset="0"/>
        <a:buChar char="•"/>
        <a:defRPr sz="1828" kern="1200">
          <a:solidFill>
            <a:schemeClr val="tx1"/>
          </a:solidFill>
          <a:latin typeface="+mn-lt"/>
          <a:ea typeface="+mn-ea"/>
          <a:cs typeface="+mn-cs"/>
        </a:defRPr>
      </a:lvl9pPr>
    </p:bodyStyle>
    <p:otherStyle>
      <a:defPPr>
        <a:defRPr lang="zh-CN"/>
      </a:defPPr>
      <a:lvl1pPr marL="0" algn="l" defTabSz="827409" rtl="0" eaLnBrk="1" latinLnBrk="0" hangingPunct="1">
        <a:defRPr sz="1705" kern="1200">
          <a:solidFill>
            <a:schemeClr val="tx1"/>
          </a:solidFill>
          <a:latin typeface="+mn-lt"/>
          <a:ea typeface="+mn-ea"/>
          <a:cs typeface="+mn-cs"/>
        </a:defRPr>
      </a:lvl1pPr>
      <a:lvl2pPr marL="413654" algn="l" defTabSz="827409" rtl="0" eaLnBrk="1" latinLnBrk="0" hangingPunct="1">
        <a:defRPr sz="1705" kern="1200">
          <a:solidFill>
            <a:schemeClr val="tx1"/>
          </a:solidFill>
          <a:latin typeface="+mn-lt"/>
          <a:ea typeface="+mn-ea"/>
          <a:cs typeface="+mn-cs"/>
        </a:defRPr>
      </a:lvl2pPr>
      <a:lvl3pPr marL="827409" algn="l" defTabSz="827409" rtl="0" eaLnBrk="1" latinLnBrk="0" hangingPunct="1">
        <a:defRPr sz="1705" kern="1200">
          <a:solidFill>
            <a:schemeClr val="tx1"/>
          </a:solidFill>
          <a:latin typeface="+mn-lt"/>
          <a:ea typeface="+mn-ea"/>
          <a:cs typeface="+mn-cs"/>
        </a:defRPr>
      </a:lvl3pPr>
      <a:lvl4pPr marL="1241105" algn="l" defTabSz="827409" rtl="0" eaLnBrk="1" latinLnBrk="0" hangingPunct="1">
        <a:defRPr sz="1705" kern="1200">
          <a:solidFill>
            <a:schemeClr val="tx1"/>
          </a:solidFill>
          <a:latin typeface="+mn-lt"/>
          <a:ea typeface="+mn-ea"/>
          <a:cs typeface="+mn-cs"/>
        </a:defRPr>
      </a:lvl4pPr>
      <a:lvl5pPr marL="1654809" algn="l" defTabSz="827409" rtl="0" eaLnBrk="1" latinLnBrk="0" hangingPunct="1">
        <a:defRPr sz="1705" kern="1200">
          <a:solidFill>
            <a:schemeClr val="tx1"/>
          </a:solidFill>
          <a:latin typeface="+mn-lt"/>
          <a:ea typeface="+mn-ea"/>
          <a:cs typeface="+mn-cs"/>
        </a:defRPr>
      </a:lvl5pPr>
      <a:lvl6pPr marL="2068560" algn="l" defTabSz="827409" rtl="0" eaLnBrk="1" latinLnBrk="0" hangingPunct="1">
        <a:defRPr sz="1705" kern="1200">
          <a:solidFill>
            <a:schemeClr val="tx1"/>
          </a:solidFill>
          <a:latin typeface="+mn-lt"/>
          <a:ea typeface="+mn-ea"/>
          <a:cs typeface="+mn-cs"/>
        </a:defRPr>
      </a:lvl6pPr>
      <a:lvl7pPr marL="2482209" algn="l" defTabSz="827409" rtl="0" eaLnBrk="1" latinLnBrk="0" hangingPunct="1">
        <a:defRPr sz="1705" kern="1200">
          <a:solidFill>
            <a:schemeClr val="tx1"/>
          </a:solidFill>
          <a:latin typeface="+mn-lt"/>
          <a:ea typeface="+mn-ea"/>
          <a:cs typeface="+mn-cs"/>
        </a:defRPr>
      </a:lvl7pPr>
      <a:lvl8pPr marL="2895861" algn="l" defTabSz="827409" rtl="0" eaLnBrk="1" latinLnBrk="0" hangingPunct="1">
        <a:defRPr sz="1705" kern="1200">
          <a:solidFill>
            <a:schemeClr val="tx1"/>
          </a:solidFill>
          <a:latin typeface="+mn-lt"/>
          <a:ea typeface="+mn-ea"/>
          <a:cs typeface="+mn-cs"/>
        </a:defRPr>
      </a:lvl8pPr>
      <a:lvl9pPr marL="3309609" algn="l" defTabSz="827409"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microsoft.com/office/2007/relationships/hdphoto" Target="../media/hdphoto5.wdp"/><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34.png"/><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4.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15.xml"/><Relationship Id="rId7"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55.png"/><Relationship Id="rId5" Type="http://schemas.openxmlformats.org/officeDocument/2006/relationships/image" Target="../media/image50.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16.xml"/><Relationship Id="rId7"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55.png"/><Relationship Id="rId5" Type="http://schemas.openxmlformats.org/officeDocument/2006/relationships/image" Target="../media/image50.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40.xml"/><Relationship Id="rId4" Type="http://schemas.openxmlformats.org/officeDocument/2006/relationships/hyperlink" Target="https://www.facebook.com/profile.php?id=10004927436406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gif"/><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21A49E-53F6-4064-9529-E710DA0B1482}"/>
              </a:ext>
            </a:extLst>
          </p:cNvPr>
          <p:cNvSpPr/>
          <p:nvPr/>
        </p:nvSpPr>
        <p:spPr>
          <a:xfrm>
            <a:off x="525326" y="1030266"/>
            <a:ext cx="11141348" cy="47974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3552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SOẠN CỦA EM LAN H</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ƯƠN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 – 035.447.3852</a:t>
            </a:r>
          </a:p>
          <a:p>
            <a:pPr marL="0" marR="0" lvl="0" indent="0" algn="ctr" defTabSz="83552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CÁC THẦY/ CÔ </a:t>
            </a:r>
            <a:r>
              <a:rPr kumimoji="0" lang="en-US"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CÓ THỂ SHARE RIÊNG CHO NHAU DÙNG </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NH</a:t>
            </a:r>
            <a:r>
              <a:rPr kumimoji="0" lang="vi-VN"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Ư</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NG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KÍNH MONG QUÝ THẦY/ CÔ </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KHÔNG SHARE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VÀO CÁC </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HỘI NHÓM ZALO HAY FB, CÁC WEB..... </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83552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KHÔNG BUÔN BÁN </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LẠI BÀI CỦA EM.</a:t>
            </a:r>
          </a:p>
          <a:p>
            <a:pPr marL="0" marR="0" lvl="0" indent="0" algn="ctr" defTabSz="83552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EM CHỈ GIAO DỊCH BẰNG DUY NHẤT 1 NICK FB : LAN H</a:t>
            </a:r>
            <a:r>
              <a:rPr kumimoji="0" lang="vi-VN" sz="28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Ư</a:t>
            </a:r>
            <a:r>
              <a:rPr kumimoji="0" lang="en-US" sz="28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ƠNG VÀ ZALO LAN H</a:t>
            </a:r>
            <a:r>
              <a:rPr kumimoji="0" lang="vi-VN" sz="28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Ư</a:t>
            </a:r>
            <a:r>
              <a:rPr kumimoji="0" lang="en-US" sz="28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ƠNG SĐT 0354473852. MỌI GIAO DỊCH BẰNG NICK KHÁC ĐỀU LÀ MẠO DANH EM VÀ LỪA ĐẢO Ạ!</a:t>
            </a:r>
          </a:p>
          <a:p>
            <a:pPr marL="0" marR="0" lvl="0" indent="0" algn="ctr" defTabSz="835526"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83552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EM XIN CHÂN THÀNH CẢM </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Ơ</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 KÍNH CHÚC THẦY/CÔ DẠY TỐT Ạ!</a:t>
            </a:r>
          </a:p>
        </p:txBody>
      </p:sp>
      <p:pic>
        <p:nvPicPr>
          <p:cNvPr id="3" name="Picture 2">
            <a:extLst>
              <a:ext uri="{FF2B5EF4-FFF2-40B4-BE49-F238E27FC236}">
                <a16:creationId xmlns:a16="http://schemas.microsoft.com/office/drawing/2014/main" id="{2AB5A403-E871-4CEB-8DF9-59BD1F02249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220108" y="481537"/>
            <a:ext cx="1108543" cy="1097457"/>
          </a:xfrm>
          <a:prstGeom prst="rect">
            <a:avLst/>
          </a:prstGeom>
        </p:spPr>
      </p:pic>
    </p:spTree>
    <p:extLst>
      <p:ext uri="{BB962C8B-B14F-4D97-AF65-F5344CB8AC3E}">
        <p14:creationId xmlns:p14="http://schemas.microsoft.com/office/powerpoint/2010/main" val="251044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3"/>
                                        </p:tgtEl>
                                        <p:attrNameLst>
                                          <p:attrName>r</p:attrName>
                                        </p:attrNameLst>
                                      </p:cBhvr>
                                    </p:animRot>
                                    <p:animRot by="-240000">
                                      <p:cBhvr>
                                        <p:cTn id="7" dur="950" fill="hold">
                                          <p:stCondLst>
                                            <p:cond delay="950"/>
                                          </p:stCondLst>
                                        </p:cTn>
                                        <p:tgtEl>
                                          <p:spTgt spid="3"/>
                                        </p:tgtEl>
                                        <p:attrNameLst>
                                          <p:attrName>r</p:attrName>
                                        </p:attrNameLst>
                                      </p:cBhvr>
                                    </p:animRot>
                                    <p:animRot by="240000">
                                      <p:cBhvr>
                                        <p:cTn id="8" dur="950" fill="hold">
                                          <p:stCondLst>
                                            <p:cond delay="1900"/>
                                          </p:stCondLst>
                                        </p:cTn>
                                        <p:tgtEl>
                                          <p:spTgt spid="3"/>
                                        </p:tgtEl>
                                        <p:attrNameLst>
                                          <p:attrName>r</p:attrName>
                                        </p:attrNameLst>
                                      </p:cBhvr>
                                    </p:animRot>
                                    <p:animRot by="-240000">
                                      <p:cBhvr>
                                        <p:cTn id="9" dur="950" fill="hold">
                                          <p:stCondLst>
                                            <p:cond delay="2850"/>
                                          </p:stCondLst>
                                        </p:cTn>
                                        <p:tgtEl>
                                          <p:spTgt spid="3"/>
                                        </p:tgtEl>
                                        <p:attrNameLst>
                                          <p:attrName>r</p:attrName>
                                        </p:attrNameLst>
                                      </p:cBhvr>
                                    </p:animRot>
                                    <p:animRot by="120000">
                                      <p:cBhvr>
                                        <p:cTn id="10" dur="950" fill="hold">
                                          <p:stCondLst>
                                            <p:cond delay="3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9057497-8058-4838-97BB-87D0EFAECAC5}"/>
              </a:ext>
            </a:extLst>
          </p:cNvPr>
          <p:cNvSpPr/>
          <p:nvPr/>
        </p:nvSpPr>
        <p:spPr>
          <a:xfrm>
            <a:off x="1215025" y="1828800"/>
            <a:ext cx="9356942" cy="40208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A_图片 4">
            <a:extLst>
              <a:ext uri="{FF2B5EF4-FFF2-40B4-BE49-F238E27FC236}">
                <a16:creationId xmlns:a16="http://schemas.microsoft.com/office/drawing/2014/main" id="{4ED50F1A-29AA-447B-85F8-A57C54C376D4}"/>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9205921" y="5269229"/>
            <a:ext cx="2684900" cy="1588771"/>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95138" y="1588771"/>
            <a:ext cx="1727788" cy="1727788"/>
          </a:xfrm>
          <a:prstGeom prst="rect">
            <a:avLst/>
          </a:prstGeom>
        </p:spPr>
      </p:pic>
      <p:pic>
        <p:nvPicPr>
          <p:cNvPr id="18" name="图片 17">
            <a:extLst>
              <a:ext uri="{FF2B5EF4-FFF2-40B4-BE49-F238E27FC236}">
                <a16:creationId xmlns:a16="http://schemas.microsoft.com/office/drawing/2014/main" id="{6CB3E9DC-D784-4CC8-B413-F01F9A83F0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6143" y="385518"/>
            <a:ext cx="1609724" cy="1320799"/>
          </a:xfrm>
          <a:prstGeom prst="rect">
            <a:avLst/>
          </a:prstGeom>
        </p:spPr>
      </p:pic>
      <p:pic>
        <p:nvPicPr>
          <p:cNvPr id="20" name="图片 19">
            <a:extLst>
              <a:ext uri="{FF2B5EF4-FFF2-40B4-BE49-F238E27FC236}">
                <a16:creationId xmlns:a16="http://schemas.microsoft.com/office/drawing/2014/main" id="{4F3546B2-3812-4141-8725-60B1719F28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30562" y="263652"/>
            <a:ext cx="1475295" cy="1475295"/>
          </a:xfrm>
          <a:prstGeom prst="rect">
            <a:avLst/>
          </a:prstGeom>
        </p:spPr>
      </p:pic>
      <p:sp>
        <p:nvSpPr>
          <p:cNvPr id="2" name="Rectangle 1">
            <a:extLst>
              <a:ext uri="{FF2B5EF4-FFF2-40B4-BE49-F238E27FC236}">
                <a16:creationId xmlns:a16="http://schemas.microsoft.com/office/drawing/2014/main" id="{C20AF68A-5E1E-4C48-95D9-4626D5F35ABB}"/>
              </a:ext>
            </a:extLst>
          </p:cNvPr>
          <p:cNvSpPr/>
          <p:nvPr/>
        </p:nvSpPr>
        <p:spPr>
          <a:xfrm>
            <a:off x="1620033" y="2279315"/>
            <a:ext cx="8874772" cy="2862322"/>
          </a:xfrm>
          <a:prstGeom prst="rect">
            <a:avLst/>
          </a:prstGeom>
        </p:spPr>
        <p:txBody>
          <a:bodyPr wrap="square">
            <a:spAutoFit/>
          </a:bodyPr>
          <a:lstStyle/>
          <a:p>
            <a:pPr algn="ctr"/>
            <a:r>
              <a:rPr lang="vi-VN" sz="3600" dirty="0">
                <a:solidFill>
                  <a:srgbClr val="7030A0"/>
                </a:solidFill>
                <a:latin typeface="Times New Roman" panose="02020603050405020304" pitchFamily="18" charset="0"/>
                <a:ea typeface="Times New Roman" panose="02020603050405020304" pitchFamily="18" charset="0"/>
              </a:rPr>
              <a:t>Thận có chức năng lọc máu để tạo thành nước tiểu, nước tiểu theo ống dẫn nước tiểu t</a:t>
            </a:r>
            <a:r>
              <a:rPr lang="en-US" sz="3600" dirty="0">
                <a:solidFill>
                  <a:srgbClr val="7030A0"/>
                </a:solidFill>
                <a:latin typeface="Times New Roman" panose="02020603050405020304" pitchFamily="18" charset="0"/>
                <a:ea typeface="Times New Roman" panose="02020603050405020304" pitchFamily="18" charset="0"/>
              </a:rPr>
              <a:t>ừ</a:t>
            </a:r>
            <a:r>
              <a:rPr lang="vi-VN" sz="3600" dirty="0">
                <a:solidFill>
                  <a:srgbClr val="7030A0"/>
                </a:solidFill>
                <a:latin typeface="Times New Roman" panose="02020603050405020304" pitchFamily="18" charset="0"/>
                <a:ea typeface="Times New Roman" panose="02020603050405020304" pitchFamily="18" charset="0"/>
              </a:rPr>
              <a:t> thận xuống bóng đái, bóng đái chứa nước tiểu sau quá </a:t>
            </a:r>
            <a:r>
              <a:rPr lang="en-US" sz="3600" dirty="0" err="1">
                <a:solidFill>
                  <a:srgbClr val="7030A0"/>
                </a:solidFill>
                <a:latin typeface="Times New Roman" panose="02020603050405020304" pitchFamily="18" charset="0"/>
                <a:ea typeface="Times New Roman" panose="02020603050405020304" pitchFamily="18" charset="0"/>
              </a:rPr>
              <a:t>trình</a:t>
            </a:r>
            <a:r>
              <a:rPr lang="vi-VN" sz="3600" dirty="0">
                <a:solidFill>
                  <a:srgbClr val="7030A0"/>
                </a:solidFill>
                <a:latin typeface="Times New Roman" panose="02020603050405020304" pitchFamily="18" charset="0"/>
                <a:ea typeface="Times New Roman" panose="02020603050405020304" pitchFamily="18" charset="0"/>
              </a:rPr>
              <a:t> bài tiết ở thận và cuối cùng nước tiểu được thải ra ngoài môi trường qua ống đái.</a:t>
            </a:r>
            <a:endParaRPr lang="en-US" sz="4800" dirty="0">
              <a:solidFill>
                <a:srgbClr val="7030A0"/>
              </a:solidFill>
            </a:endParaRPr>
          </a:p>
        </p:txBody>
      </p:sp>
    </p:spTree>
    <p:extLst>
      <p:ext uri="{BB962C8B-B14F-4D97-AF65-F5344CB8AC3E}">
        <p14:creationId xmlns:p14="http://schemas.microsoft.com/office/powerpoint/2010/main" val="3043865835"/>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1+#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83000">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14:bounceEnd="83000">
                                          <p:cBhvr additive="base">
                                            <p:cTn id="24" dur="1500" fill="hold"/>
                                            <p:tgtEl>
                                              <p:spTgt spid="10"/>
                                            </p:tgtEl>
                                            <p:attrNameLst>
                                              <p:attrName>ppt_x</p:attrName>
                                            </p:attrNameLst>
                                          </p:cBhvr>
                                          <p:tavLst>
                                            <p:tav tm="0">
                                              <p:val>
                                                <p:strVal val="1+#ppt_w/2"/>
                                              </p:val>
                                            </p:tav>
                                            <p:tav tm="100000">
                                              <p:val>
                                                <p:strVal val="#ppt_x"/>
                                              </p:val>
                                            </p:tav>
                                          </p:tavLst>
                                        </p:anim>
                                        <p:anim calcmode="lin" valueType="num" p14:bounceEnd="83000">
                                          <p:cBhvr additive="base">
                                            <p:cTn id="25"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1+#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500" fill="hold"/>
                                            <p:tgtEl>
                                              <p:spTgt spid="10"/>
                                            </p:tgtEl>
                                            <p:attrNameLst>
                                              <p:attrName>ppt_x</p:attrName>
                                            </p:attrNameLst>
                                          </p:cBhvr>
                                          <p:tavLst>
                                            <p:tav tm="0">
                                              <p:val>
                                                <p:strVal val="1+#ppt_w/2"/>
                                              </p:val>
                                            </p:tav>
                                            <p:tav tm="100000">
                                              <p:val>
                                                <p:strVal val="#ppt_x"/>
                                              </p:val>
                                            </p:tav>
                                          </p:tavLst>
                                        </p:anim>
                                        <p:anim calcmode="lin" valueType="num">
                                          <p:cBhvr additive="base">
                                            <p:cTn id="30"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970700-2D7A-4DF8-936E-0298DD8DFF56}"/>
              </a:ext>
            </a:extLst>
          </p:cNvPr>
          <p:cNvSpPr/>
          <p:nvPr/>
        </p:nvSpPr>
        <p:spPr>
          <a:xfrm>
            <a:off x="190500" y="162837"/>
            <a:ext cx="11811000" cy="65886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sp>
        <p:nvSpPr>
          <p:cNvPr id="31" name="Rounded Rectangle 20">
            <a:extLst>
              <a:ext uri="{FF2B5EF4-FFF2-40B4-BE49-F238E27FC236}">
                <a16:creationId xmlns:a16="http://schemas.microsoft.com/office/drawing/2014/main" id="{53B05817-44F3-4D6D-8D3F-3220CE160639}"/>
              </a:ext>
            </a:extLst>
          </p:cNvPr>
          <p:cNvSpPr/>
          <p:nvPr/>
        </p:nvSpPr>
        <p:spPr>
          <a:xfrm>
            <a:off x="1978101" y="315096"/>
            <a:ext cx="9232693" cy="853313"/>
          </a:xfrm>
          <a:prstGeom prst="roundRect">
            <a:avLst/>
          </a:prstGeom>
          <a:solidFill>
            <a:sysClr val="window" lastClr="FFFFFF"/>
          </a:solidFill>
          <a:ln w="38100" cap="flat" cmpd="sng" algn="ctr">
            <a:no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black"/>
                </a:solidFill>
                <a:effectLst/>
                <a:uLnTx/>
                <a:uFillTx/>
                <a:latin typeface="VNI-Avo" pitchFamily="2" charset="0"/>
                <a:cs typeface="+mn-cs"/>
              </a:rPr>
              <a:t>Ñieàu</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gì</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seõ</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xaûy</a:t>
            </a:r>
            <a:r>
              <a:rPr kumimoji="0" lang="en-US" sz="2400" b="0" i="0" u="none" strike="noStrike" kern="0" cap="none" spc="0" normalizeH="0" baseline="0" noProof="0" dirty="0">
                <a:ln>
                  <a:noFill/>
                </a:ln>
                <a:solidFill>
                  <a:prstClr val="black"/>
                </a:solidFill>
                <a:effectLst/>
                <a:uLnTx/>
                <a:uFillTx/>
                <a:latin typeface="VNI-Avo" pitchFamily="2" charset="0"/>
                <a:cs typeface="+mn-cs"/>
              </a:rPr>
              <a:t> ra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ñoái</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vôùi</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cô</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theå</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neáu</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moät</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trong</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caùc</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boä</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phaän</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cuûa</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cô</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quan</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baøi</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tieát</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nöôùc</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tieåu</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ngöøng</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hoaït</a:t>
            </a:r>
            <a:r>
              <a:rPr kumimoji="0" lang="en-US" sz="2400" b="0" i="0" u="none" strike="noStrike" kern="0" cap="none" spc="0" normalizeH="0" baseline="0" noProof="0" dirty="0">
                <a:ln>
                  <a:noFill/>
                </a:ln>
                <a:solidFill>
                  <a:prstClr val="black"/>
                </a:solidFill>
                <a:effectLst/>
                <a:uLnTx/>
                <a:uFillTx/>
                <a:latin typeface="VNI-Avo" pitchFamily="2" charset="0"/>
                <a:cs typeface="+mn-cs"/>
              </a:rPr>
              <a:t> </a:t>
            </a:r>
            <a:r>
              <a:rPr kumimoji="0" lang="en-US" sz="2400" b="0" i="0" u="none" strike="noStrike" kern="0" cap="none" spc="0" normalizeH="0" baseline="0" noProof="0" dirty="0" err="1">
                <a:ln>
                  <a:noFill/>
                </a:ln>
                <a:solidFill>
                  <a:prstClr val="black"/>
                </a:solidFill>
                <a:effectLst/>
                <a:uLnTx/>
                <a:uFillTx/>
                <a:latin typeface="VNI-Avo" pitchFamily="2" charset="0"/>
                <a:cs typeface="+mn-cs"/>
              </a:rPr>
              <a:t>ñoäng</a:t>
            </a:r>
            <a:r>
              <a:rPr kumimoji="0" lang="en-US" sz="2400" b="0" i="0" u="none" strike="noStrike" kern="0" cap="none" spc="0" normalizeH="0" baseline="0" noProof="0" dirty="0">
                <a:ln>
                  <a:noFill/>
                </a:ln>
                <a:solidFill>
                  <a:prstClr val="black"/>
                </a:solidFill>
                <a:effectLst/>
                <a:uLnTx/>
                <a:uFillTx/>
                <a:latin typeface="VNI-Avo" pitchFamily="2" charset="0"/>
                <a:cs typeface="+mn-cs"/>
              </a:rPr>
              <a:t>?</a:t>
            </a:r>
          </a:p>
        </p:txBody>
      </p:sp>
      <p:pic>
        <p:nvPicPr>
          <p:cNvPr id="33" name="Picture 32">
            <a:extLst>
              <a:ext uri="{FF2B5EF4-FFF2-40B4-BE49-F238E27FC236}">
                <a16:creationId xmlns:a16="http://schemas.microsoft.com/office/drawing/2014/main" id="{2FD09EED-CA59-4BBA-818F-7DF7A61E6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685" y="352675"/>
            <a:ext cx="855417" cy="632861"/>
          </a:xfrm>
          <a:prstGeom prst="rect">
            <a:avLst/>
          </a:prstGeom>
        </p:spPr>
      </p:pic>
      <p:pic>
        <p:nvPicPr>
          <p:cNvPr id="5" name="Picture 4">
            <a:extLst>
              <a:ext uri="{FF2B5EF4-FFF2-40B4-BE49-F238E27FC236}">
                <a16:creationId xmlns:a16="http://schemas.microsoft.com/office/drawing/2014/main" id="{D87C7AB4-04D5-4560-AE10-19E7B9268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1923" y="1320668"/>
            <a:ext cx="5309156" cy="4954111"/>
          </a:xfrm>
          <a:prstGeom prst="rect">
            <a:avLst/>
          </a:prstGeom>
        </p:spPr>
      </p:pic>
    </p:spTree>
    <p:extLst>
      <p:ext uri="{BB962C8B-B14F-4D97-AF65-F5344CB8AC3E}">
        <p14:creationId xmlns:p14="http://schemas.microsoft.com/office/powerpoint/2010/main" val="373339875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9057497-8058-4838-97BB-87D0EFAECAC5}"/>
              </a:ext>
            </a:extLst>
          </p:cNvPr>
          <p:cNvSpPr/>
          <p:nvPr/>
        </p:nvSpPr>
        <p:spPr>
          <a:xfrm>
            <a:off x="1215025" y="1828800"/>
            <a:ext cx="9356942" cy="40208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pic>
        <p:nvPicPr>
          <p:cNvPr id="10" name="PA_图片 4">
            <a:extLst>
              <a:ext uri="{FF2B5EF4-FFF2-40B4-BE49-F238E27FC236}">
                <a16:creationId xmlns:a16="http://schemas.microsoft.com/office/drawing/2014/main" id="{4ED50F1A-29AA-447B-85F8-A57C54C376D4}"/>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9205921" y="5269229"/>
            <a:ext cx="2684900" cy="1588771"/>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95138" y="1588771"/>
            <a:ext cx="1727788" cy="1727788"/>
          </a:xfrm>
          <a:prstGeom prst="rect">
            <a:avLst/>
          </a:prstGeom>
        </p:spPr>
      </p:pic>
      <p:pic>
        <p:nvPicPr>
          <p:cNvPr id="18" name="图片 17">
            <a:extLst>
              <a:ext uri="{FF2B5EF4-FFF2-40B4-BE49-F238E27FC236}">
                <a16:creationId xmlns:a16="http://schemas.microsoft.com/office/drawing/2014/main" id="{6CB3E9DC-D784-4CC8-B413-F01F9A83F0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6143" y="385518"/>
            <a:ext cx="1609724" cy="1320799"/>
          </a:xfrm>
          <a:prstGeom prst="rect">
            <a:avLst/>
          </a:prstGeom>
        </p:spPr>
      </p:pic>
      <p:pic>
        <p:nvPicPr>
          <p:cNvPr id="20" name="图片 19">
            <a:extLst>
              <a:ext uri="{FF2B5EF4-FFF2-40B4-BE49-F238E27FC236}">
                <a16:creationId xmlns:a16="http://schemas.microsoft.com/office/drawing/2014/main" id="{4F3546B2-3812-4141-8725-60B1719F28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30562" y="263652"/>
            <a:ext cx="1475295" cy="1475295"/>
          </a:xfrm>
          <a:prstGeom prst="rect">
            <a:avLst/>
          </a:prstGeom>
        </p:spPr>
      </p:pic>
      <p:sp>
        <p:nvSpPr>
          <p:cNvPr id="2" name="Rectangle 1">
            <a:extLst>
              <a:ext uri="{FF2B5EF4-FFF2-40B4-BE49-F238E27FC236}">
                <a16:creationId xmlns:a16="http://schemas.microsoft.com/office/drawing/2014/main" id="{C20AF68A-5E1E-4C48-95D9-4626D5F35ABB}"/>
              </a:ext>
            </a:extLst>
          </p:cNvPr>
          <p:cNvSpPr/>
          <p:nvPr/>
        </p:nvSpPr>
        <p:spPr>
          <a:xfrm>
            <a:off x="1456110" y="2394853"/>
            <a:ext cx="8874772" cy="2308324"/>
          </a:xfrm>
          <a:prstGeom prst="rect">
            <a:avLst/>
          </a:prstGeom>
        </p:spPr>
        <p:txBody>
          <a:bodyPr wrap="square">
            <a:spAutoFit/>
          </a:bodyPr>
          <a:lstStyle/>
          <a:p>
            <a:pPr lvl="0" algn="ctr"/>
            <a:r>
              <a:rPr lang="vi-VN" sz="3600" dirty="0">
                <a:solidFill>
                  <a:srgbClr val="7030A0"/>
                </a:solidFill>
                <a:latin typeface="Times New Roman" panose="02020603050405020304" pitchFamily="18" charset="0"/>
                <a:ea typeface="Times New Roman" panose="02020603050405020304" pitchFamily="18" charset="0"/>
              </a:rPr>
              <a:t>Nếu một trong các bộ phận của cơ quan bài tiết nước tiểu ngừng hoạt động sẽ không thể đưa chất thải ra ngoài và dẫn đến tích tụ chất thải trong cơ thể gây ra nguy hiểm cho tính mạng.</a:t>
            </a:r>
            <a:endParaRPr kumimoji="0" lang="en-US" sz="4800" b="0" i="0" u="none" strike="noStrike" kern="1200" cap="none" spc="0" normalizeH="0" baseline="0" noProof="0" dirty="0">
              <a:ln>
                <a:noFill/>
              </a:ln>
              <a:solidFill>
                <a:srgbClr val="7030A0"/>
              </a:solidFill>
              <a:effectLst/>
              <a:uLnTx/>
              <a:uFillTx/>
              <a:latin typeface="微软雅黑"/>
              <a:cs typeface="+mn-cs"/>
            </a:endParaRPr>
          </a:p>
        </p:txBody>
      </p:sp>
    </p:spTree>
    <p:extLst>
      <p:ext uri="{BB962C8B-B14F-4D97-AF65-F5344CB8AC3E}">
        <p14:creationId xmlns:p14="http://schemas.microsoft.com/office/powerpoint/2010/main" val="1867587109"/>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1+#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83000">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14:bounceEnd="83000">
                                          <p:cBhvr additive="base">
                                            <p:cTn id="24" dur="1500" fill="hold"/>
                                            <p:tgtEl>
                                              <p:spTgt spid="10"/>
                                            </p:tgtEl>
                                            <p:attrNameLst>
                                              <p:attrName>ppt_x</p:attrName>
                                            </p:attrNameLst>
                                          </p:cBhvr>
                                          <p:tavLst>
                                            <p:tav tm="0">
                                              <p:val>
                                                <p:strVal val="1+#ppt_w/2"/>
                                              </p:val>
                                            </p:tav>
                                            <p:tav tm="100000">
                                              <p:val>
                                                <p:strVal val="#ppt_x"/>
                                              </p:val>
                                            </p:tav>
                                          </p:tavLst>
                                        </p:anim>
                                        <p:anim calcmode="lin" valueType="num" p14:bounceEnd="83000">
                                          <p:cBhvr additive="base">
                                            <p:cTn id="25"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1+#ppt_w/2"/>
                                              </p:val>
                                            </p:tav>
                                            <p:tav tm="100000">
                                              <p:val>
                                                <p:strVal val="#ppt_x"/>
                                              </p:val>
                                            </p:tav>
                                          </p:tavLst>
                                        </p:anim>
                                        <p:anim calcmode="lin" valueType="num">
                                          <p:cBhvr additive="base">
                                            <p:cTn id="21" dur="500" fill="hold"/>
                                            <p:tgtEl>
                                              <p:spTgt spid="37"/>
                                            </p:tgtEl>
                                            <p:attrNameLst>
                                              <p:attrName>ppt_y</p:attrName>
                                            </p:attrNameLst>
                                          </p:cBhvr>
                                          <p:tavLst>
                                            <p:tav tm="0">
                                              <p:val>
                                                <p:strVal val="#ppt_y"/>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500" fill="hold"/>
                                            <p:tgtEl>
                                              <p:spTgt spid="10"/>
                                            </p:tgtEl>
                                            <p:attrNameLst>
                                              <p:attrName>ppt_x</p:attrName>
                                            </p:attrNameLst>
                                          </p:cBhvr>
                                          <p:tavLst>
                                            <p:tav tm="0">
                                              <p:val>
                                                <p:strVal val="1+#ppt_w/2"/>
                                              </p:val>
                                            </p:tav>
                                            <p:tav tm="100000">
                                              <p:val>
                                                <p:strVal val="#ppt_x"/>
                                              </p:val>
                                            </p:tav>
                                          </p:tavLst>
                                        </p:anim>
                                        <p:anim calcmode="lin" valueType="num">
                                          <p:cBhvr additive="base">
                                            <p:cTn id="30"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id="{E9A87E34-B1C1-4172-943C-06F2FA1831F9}"/>
              </a:ext>
            </a:extLst>
          </p:cNvPr>
          <p:cNvSpPr/>
          <p:nvPr/>
        </p:nvSpPr>
        <p:spPr>
          <a:xfrm>
            <a:off x="3589076" y="3638127"/>
            <a:ext cx="1451039" cy="1323439"/>
          </a:xfrm>
          <a:prstGeom prst="rect">
            <a:avLst/>
          </a:prstGeom>
        </p:spPr>
        <p:txBody>
          <a:bodyPr wrap="none">
            <a:spAutoFit/>
          </a:bodyPr>
          <a:lstStyle/>
          <a:p>
            <a:pPr algn="ctr"/>
            <a:r>
              <a:rPr lang="en-US" altLang="zh-CN" sz="8000" b="1" dirty="0">
                <a:solidFill>
                  <a:schemeClr val="bg1"/>
                </a:solidFill>
                <a:latin typeface="#9Slide03 Arima Madurai Black" panose="00000A00000000000000" pitchFamily="2" charset="0"/>
                <a:cs typeface="#9Slide03 Arima Madurai Black" panose="00000A00000000000000" pitchFamily="2" charset="0"/>
                <a:sym typeface="+mn-lt"/>
              </a:rPr>
              <a:t>03</a:t>
            </a:r>
            <a:endParaRPr lang="zh-CN" altLang="en-US" sz="8000" dirty="0">
              <a:solidFill>
                <a:schemeClr val="bg1"/>
              </a:solidFill>
              <a:latin typeface="#9Slide03 Arima Madurai Black" panose="00000A00000000000000" pitchFamily="2" charset="0"/>
              <a:cs typeface="#9Slide03 Arima Madurai Black" panose="00000A00000000000000" pitchFamily="2" charset="0"/>
              <a:sym typeface="+mn-lt"/>
            </a:endParaRPr>
          </a:p>
        </p:txBody>
      </p:sp>
      <p:sp>
        <p:nvSpPr>
          <p:cNvPr id="37" name="Rectangle 1">
            <a:extLst>
              <a:ext uri="{FF2B5EF4-FFF2-40B4-BE49-F238E27FC236}">
                <a16:creationId xmlns:a16="http://schemas.microsoft.com/office/drawing/2014/main" id="{77D43806-8671-44A0-BB62-0B8862758E4D}"/>
              </a:ext>
            </a:extLst>
          </p:cNvPr>
          <p:cNvSpPr>
            <a:spLocks noChangeArrowheads="1"/>
          </p:cNvSpPr>
          <p:nvPr/>
        </p:nvSpPr>
        <p:spPr bwMode="auto">
          <a:xfrm>
            <a:off x="927297" y="4981596"/>
            <a:ext cx="67746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ea"/>
                <a:sym typeface="+mn-lt"/>
              </a:rPr>
              <a:t>THỰC HÀNH</a:t>
            </a:r>
            <a:endParaRPr lang="zh-CN" alt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ea"/>
              <a:sym typeface="+mn-lt"/>
            </a:endParaRPr>
          </a:p>
        </p:txBody>
      </p:sp>
    </p:spTree>
    <p:extLst>
      <p:ext uri="{BB962C8B-B14F-4D97-AF65-F5344CB8AC3E}">
        <p14:creationId xmlns:p14="http://schemas.microsoft.com/office/powerpoint/2010/main" val="844999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1000" fill="hold"/>
                                        <p:tgtEl>
                                          <p:spTgt spid="37"/>
                                        </p:tgtEl>
                                        <p:attrNameLst>
                                          <p:attrName>ppt_w</p:attrName>
                                        </p:attrNameLst>
                                      </p:cBhvr>
                                      <p:tavLst>
                                        <p:tav tm="0">
                                          <p:val>
                                            <p:strVal val="#ppt_w*0.70"/>
                                          </p:val>
                                        </p:tav>
                                        <p:tav tm="100000">
                                          <p:val>
                                            <p:strVal val="#ppt_w"/>
                                          </p:val>
                                        </p:tav>
                                      </p:tavLst>
                                    </p:anim>
                                    <p:anim calcmode="lin" valueType="num">
                                      <p:cBhvr>
                                        <p:cTn id="15" dur="1000" fill="hold"/>
                                        <p:tgtEl>
                                          <p:spTgt spid="37"/>
                                        </p:tgtEl>
                                        <p:attrNameLst>
                                          <p:attrName>ppt_h</p:attrName>
                                        </p:attrNameLst>
                                      </p:cBhvr>
                                      <p:tavLst>
                                        <p:tav tm="0">
                                          <p:val>
                                            <p:strVal val="#ppt_h"/>
                                          </p:val>
                                        </p:tav>
                                        <p:tav tm="100000">
                                          <p:val>
                                            <p:strVal val="#ppt_h"/>
                                          </p:val>
                                        </p:tav>
                                      </p:tavLst>
                                    </p:anim>
                                    <p:animEffect transition="in" filter="fade">
                                      <p:cBhvr>
                                        <p:cTn id="1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970700-2D7A-4DF8-936E-0298DD8DFF56}"/>
              </a:ext>
            </a:extLst>
          </p:cNvPr>
          <p:cNvSpPr/>
          <p:nvPr/>
        </p:nvSpPr>
        <p:spPr>
          <a:xfrm>
            <a:off x="190500" y="419100"/>
            <a:ext cx="11811000" cy="6134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sp>
        <p:nvSpPr>
          <p:cNvPr id="31" name="Rounded Rectangle 20">
            <a:extLst>
              <a:ext uri="{FF2B5EF4-FFF2-40B4-BE49-F238E27FC236}">
                <a16:creationId xmlns:a16="http://schemas.microsoft.com/office/drawing/2014/main" id="{53B05817-44F3-4D6D-8D3F-3220CE160639}"/>
              </a:ext>
            </a:extLst>
          </p:cNvPr>
          <p:cNvSpPr/>
          <p:nvPr/>
        </p:nvSpPr>
        <p:spPr>
          <a:xfrm>
            <a:off x="2605821" y="590550"/>
            <a:ext cx="6980358" cy="853313"/>
          </a:xfrm>
          <a:prstGeom prst="roundRect">
            <a:avLst/>
          </a:prstGeom>
          <a:solidFill>
            <a:sysClr val="window" lastClr="FFFFFF"/>
          </a:solidFill>
          <a:ln w="38100" cap="flat" cmpd="sng" algn="ctr">
            <a:noFill/>
            <a:prstDash val="lgDash"/>
            <a:miter lim="800000"/>
          </a:ln>
          <a:effectLst/>
        </p:spPr>
        <p:txBody>
          <a:bodyPr rtlCol="0" anchor="ctr"/>
          <a:lstStyle/>
          <a:p>
            <a:pPr lvl="0" algn="ctr">
              <a:defRPr/>
            </a:pPr>
            <a:r>
              <a:rPr lang="en-US" sz="3200" kern="0" dirty="0">
                <a:solidFill>
                  <a:srgbClr val="C00000"/>
                </a:solidFill>
                <a:latin typeface="VNI-Avo" pitchFamily="2" charset="0"/>
              </a:rPr>
              <a:t> </a:t>
            </a:r>
            <a:r>
              <a:rPr lang="en-US" sz="3200" kern="0" dirty="0" err="1">
                <a:solidFill>
                  <a:srgbClr val="C00000"/>
                </a:solidFill>
                <a:latin typeface="VNI-Avo" pitchFamily="2" charset="0"/>
              </a:rPr>
              <a:t>Em</a:t>
            </a:r>
            <a:r>
              <a:rPr lang="en-US" sz="3200" kern="0" dirty="0">
                <a:solidFill>
                  <a:srgbClr val="C00000"/>
                </a:solidFill>
                <a:latin typeface="VNI-Avo" pitchFamily="2" charset="0"/>
              </a:rPr>
              <a:t> </a:t>
            </a:r>
            <a:r>
              <a:rPr lang="en-US" sz="3200" kern="0" dirty="0" err="1">
                <a:solidFill>
                  <a:srgbClr val="C00000"/>
                </a:solidFill>
                <a:latin typeface="VNI-Avo" pitchFamily="2" charset="0"/>
              </a:rPr>
              <a:t>haõy</a:t>
            </a:r>
            <a:r>
              <a:rPr lang="en-US" sz="3200" kern="0" dirty="0">
                <a:solidFill>
                  <a:srgbClr val="C00000"/>
                </a:solidFill>
                <a:latin typeface="VNI-Avo" pitchFamily="2" charset="0"/>
              </a:rPr>
              <a:t> </a:t>
            </a:r>
            <a:r>
              <a:rPr lang="en-US" sz="3200" kern="0" dirty="0" err="1">
                <a:solidFill>
                  <a:srgbClr val="C00000"/>
                </a:solidFill>
                <a:latin typeface="VNI-Avo" pitchFamily="2" charset="0"/>
              </a:rPr>
              <a:t>giuùp</a:t>
            </a:r>
            <a:r>
              <a:rPr lang="en-US" sz="3200" kern="0" dirty="0">
                <a:solidFill>
                  <a:srgbClr val="C00000"/>
                </a:solidFill>
                <a:latin typeface="VNI-Avo" pitchFamily="2" charset="0"/>
              </a:rPr>
              <a:t> Nam </a:t>
            </a:r>
            <a:r>
              <a:rPr lang="en-US" sz="3200" kern="0" dirty="0" err="1">
                <a:solidFill>
                  <a:srgbClr val="C00000"/>
                </a:solidFill>
                <a:latin typeface="VNI-Avo" pitchFamily="2" charset="0"/>
              </a:rPr>
              <a:t>traû</a:t>
            </a:r>
            <a:r>
              <a:rPr lang="en-US" sz="3200" kern="0" dirty="0">
                <a:solidFill>
                  <a:srgbClr val="C00000"/>
                </a:solidFill>
                <a:latin typeface="VNI-Avo" pitchFamily="2" charset="0"/>
              </a:rPr>
              <a:t> </a:t>
            </a:r>
            <a:r>
              <a:rPr lang="en-US" sz="3200" kern="0" dirty="0" err="1">
                <a:solidFill>
                  <a:srgbClr val="C00000"/>
                </a:solidFill>
                <a:latin typeface="VNI-Avo" pitchFamily="2" charset="0"/>
              </a:rPr>
              <a:t>lôøi</a:t>
            </a:r>
            <a:r>
              <a:rPr lang="en-US" sz="3200" kern="0" dirty="0">
                <a:solidFill>
                  <a:srgbClr val="C00000"/>
                </a:solidFill>
                <a:latin typeface="VNI-Avo" pitchFamily="2" charset="0"/>
              </a:rPr>
              <a:t> </a:t>
            </a:r>
            <a:r>
              <a:rPr lang="en-US" sz="3200" kern="0" dirty="0" err="1">
                <a:solidFill>
                  <a:srgbClr val="C00000"/>
                </a:solidFill>
                <a:latin typeface="VNI-Avo" pitchFamily="2" charset="0"/>
              </a:rPr>
              <a:t>caâu</a:t>
            </a:r>
            <a:r>
              <a:rPr lang="en-US" sz="3200" kern="0" dirty="0">
                <a:solidFill>
                  <a:srgbClr val="C00000"/>
                </a:solidFill>
                <a:latin typeface="VNI-Avo" pitchFamily="2" charset="0"/>
              </a:rPr>
              <a:t> </a:t>
            </a:r>
            <a:r>
              <a:rPr lang="en-US" sz="3200" kern="0" dirty="0" err="1">
                <a:solidFill>
                  <a:srgbClr val="C00000"/>
                </a:solidFill>
                <a:latin typeface="VNI-Avo" pitchFamily="2" charset="0"/>
              </a:rPr>
              <a:t>hoûi</a:t>
            </a:r>
            <a:r>
              <a:rPr lang="en-US" sz="3200" kern="0" dirty="0">
                <a:solidFill>
                  <a:srgbClr val="C00000"/>
                </a:solidFill>
                <a:latin typeface="VNI-Avo" pitchFamily="2" charset="0"/>
              </a:rPr>
              <a:t> </a:t>
            </a:r>
            <a:r>
              <a:rPr lang="en-US" sz="3200" kern="0" dirty="0" err="1">
                <a:solidFill>
                  <a:srgbClr val="C00000"/>
                </a:solidFill>
                <a:latin typeface="VNI-Avo" pitchFamily="2" charset="0"/>
              </a:rPr>
              <a:t>trong</a:t>
            </a:r>
            <a:r>
              <a:rPr lang="en-US" sz="3200" kern="0" dirty="0">
                <a:solidFill>
                  <a:srgbClr val="C00000"/>
                </a:solidFill>
                <a:latin typeface="VNI-Avo" pitchFamily="2" charset="0"/>
              </a:rPr>
              <a:t> </a:t>
            </a:r>
            <a:r>
              <a:rPr lang="en-US" sz="3200" kern="0" dirty="0" err="1">
                <a:solidFill>
                  <a:srgbClr val="C00000"/>
                </a:solidFill>
                <a:latin typeface="VNI-Avo" pitchFamily="2" charset="0"/>
              </a:rPr>
              <a:t>tình</a:t>
            </a:r>
            <a:r>
              <a:rPr lang="en-US" sz="3200" kern="0" dirty="0">
                <a:solidFill>
                  <a:srgbClr val="C00000"/>
                </a:solidFill>
                <a:latin typeface="VNI-Avo" pitchFamily="2" charset="0"/>
              </a:rPr>
              <a:t> </a:t>
            </a:r>
            <a:r>
              <a:rPr lang="en-US" sz="3200" kern="0" dirty="0" err="1">
                <a:solidFill>
                  <a:srgbClr val="C00000"/>
                </a:solidFill>
                <a:latin typeface="VNI-Avo" pitchFamily="2" charset="0"/>
              </a:rPr>
              <a:t>huoáng</a:t>
            </a:r>
            <a:r>
              <a:rPr lang="en-US" sz="3200" kern="0" dirty="0">
                <a:solidFill>
                  <a:srgbClr val="C00000"/>
                </a:solidFill>
                <a:latin typeface="VNI-Avo" pitchFamily="2" charset="0"/>
              </a:rPr>
              <a:t> </a:t>
            </a:r>
            <a:r>
              <a:rPr lang="en-US" sz="3200" kern="0" dirty="0" err="1">
                <a:solidFill>
                  <a:srgbClr val="C00000"/>
                </a:solidFill>
                <a:latin typeface="VNI-Avo" pitchFamily="2" charset="0"/>
              </a:rPr>
              <a:t>sau</a:t>
            </a:r>
            <a:r>
              <a:rPr lang="en-US" sz="3200" kern="0" dirty="0">
                <a:solidFill>
                  <a:srgbClr val="C00000"/>
                </a:solidFill>
                <a:latin typeface="VNI-Avo" pitchFamily="2" charset="0"/>
              </a:rPr>
              <a:t>:</a:t>
            </a:r>
            <a:endParaRPr kumimoji="0" lang="en-US" sz="3200" b="0" i="0" u="none" strike="noStrike" kern="0" cap="none" spc="0" normalizeH="0" baseline="0" noProof="0" dirty="0">
              <a:ln>
                <a:noFill/>
              </a:ln>
              <a:solidFill>
                <a:srgbClr val="C00000"/>
              </a:solidFill>
              <a:effectLst/>
              <a:uLnTx/>
              <a:uFillTx/>
              <a:latin typeface="VNI-Avo" pitchFamily="2" charset="0"/>
              <a:cs typeface="+mn-cs"/>
            </a:endParaRPr>
          </a:p>
        </p:txBody>
      </p:sp>
      <p:pic>
        <p:nvPicPr>
          <p:cNvPr id="12" name="Picture 11">
            <a:extLst>
              <a:ext uri="{FF2B5EF4-FFF2-40B4-BE49-F238E27FC236}">
                <a16:creationId xmlns:a16="http://schemas.microsoft.com/office/drawing/2014/main" id="{EDC68194-8649-4F2C-9246-BE91114F1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355" y="590550"/>
            <a:ext cx="864691" cy="853313"/>
          </a:xfrm>
          <a:prstGeom prst="rect">
            <a:avLst/>
          </a:prstGeom>
        </p:spPr>
      </p:pic>
      <p:pic>
        <p:nvPicPr>
          <p:cNvPr id="5" name="Picture 4">
            <a:extLst>
              <a:ext uri="{FF2B5EF4-FFF2-40B4-BE49-F238E27FC236}">
                <a16:creationId xmlns:a16="http://schemas.microsoft.com/office/drawing/2014/main" id="{1FBAC018-D824-4281-95C2-06D2A2ACD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3601" y="1699616"/>
            <a:ext cx="3219543" cy="3855741"/>
          </a:xfrm>
          <a:prstGeom prst="rect">
            <a:avLst/>
          </a:prstGeom>
        </p:spPr>
      </p:pic>
      <p:pic>
        <p:nvPicPr>
          <p:cNvPr id="9" name="Picture 8">
            <a:extLst>
              <a:ext uri="{FF2B5EF4-FFF2-40B4-BE49-F238E27FC236}">
                <a16:creationId xmlns:a16="http://schemas.microsoft.com/office/drawing/2014/main" id="{5DAB667E-FCFD-474F-9E54-60F9F49EC3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6245" y="1699616"/>
            <a:ext cx="2883539" cy="3968173"/>
          </a:xfrm>
          <a:prstGeom prst="rect">
            <a:avLst/>
          </a:prstGeom>
        </p:spPr>
      </p:pic>
    </p:spTree>
    <p:extLst>
      <p:ext uri="{BB962C8B-B14F-4D97-AF65-F5344CB8AC3E}">
        <p14:creationId xmlns:p14="http://schemas.microsoft.com/office/powerpoint/2010/main" val="148315862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54" y="1175804"/>
            <a:ext cx="1475295" cy="1475295"/>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54" y="1449876"/>
            <a:ext cx="1727788" cy="1727788"/>
          </a:xfrm>
          <a:prstGeom prst="rect">
            <a:avLst/>
          </a:prstGeom>
        </p:spPr>
      </p:pic>
      <p:pic>
        <p:nvPicPr>
          <p:cNvPr id="42" name="图片 41">
            <a:extLst>
              <a:ext uri="{FF2B5EF4-FFF2-40B4-BE49-F238E27FC236}">
                <a16:creationId xmlns:a16="http://schemas.microsoft.com/office/drawing/2014/main" id="{E2B0F7AB-0705-4695-8DDA-DAB640D2005B}"/>
              </a:ext>
            </a:extLst>
          </p:cNvPr>
          <p:cNvPicPr>
            <a:picLocks noChangeAspect="1"/>
          </p:cNvPicPr>
          <p:nvPr>
            <p:custDataLst>
              <p:tags r:id="rId1"/>
            </p:custDataLst>
          </p:nvPr>
        </p:nvPicPr>
        <p:blipFill rotWithShape="1">
          <a:blip r:embed="rId6" cstate="screen">
            <a:extLst>
              <a:ext uri="{28A0092B-C50C-407E-A947-70E740481C1C}">
                <a14:useLocalDpi xmlns:a14="http://schemas.microsoft.com/office/drawing/2010/main"/>
              </a:ext>
            </a:extLst>
          </a:blip>
          <a:srcRect b="-1122"/>
          <a:stretch>
            <a:fillRect/>
          </a:stretch>
        </p:blipFill>
        <p:spPr>
          <a:xfrm>
            <a:off x="197194" y="5257119"/>
            <a:ext cx="1341755" cy="1370965"/>
          </a:xfrm>
          <a:prstGeom prst="rect">
            <a:avLst/>
          </a:prstGeom>
        </p:spPr>
      </p:pic>
      <p:sp>
        <p:nvSpPr>
          <p:cNvPr id="20" name="Rectangle: Rounded Corners 19">
            <a:extLst>
              <a:ext uri="{FF2B5EF4-FFF2-40B4-BE49-F238E27FC236}">
                <a16:creationId xmlns:a16="http://schemas.microsoft.com/office/drawing/2014/main" id="{C8590E1E-6625-448D-AFBA-5C42F923B35F}"/>
              </a:ext>
            </a:extLst>
          </p:cNvPr>
          <p:cNvSpPr/>
          <p:nvPr/>
        </p:nvSpPr>
        <p:spPr>
          <a:xfrm>
            <a:off x="1791442" y="1909765"/>
            <a:ext cx="8801100" cy="45148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pic>
        <p:nvPicPr>
          <p:cNvPr id="11" name="图片 10">
            <a:extLst>
              <a:ext uri="{FF2B5EF4-FFF2-40B4-BE49-F238E27FC236}">
                <a16:creationId xmlns:a16="http://schemas.microsoft.com/office/drawing/2014/main" id="{DCE6AB1D-A51F-42C5-BCDB-8918111928D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4314" t="15012" r="17697" b="8962"/>
          <a:stretch/>
        </p:blipFill>
        <p:spPr>
          <a:xfrm>
            <a:off x="9916853" y="3333019"/>
            <a:ext cx="2275147" cy="3524981"/>
          </a:xfrm>
          <a:prstGeom prst="rect">
            <a:avLst/>
          </a:prstGeom>
        </p:spPr>
      </p:pic>
      <p:pic>
        <p:nvPicPr>
          <p:cNvPr id="4" name="Picture 3">
            <a:extLst>
              <a:ext uri="{FF2B5EF4-FFF2-40B4-BE49-F238E27FC236}">
                <a16:creationId xmlns:a16="http://schemas.microsoft.com/office/drawing/2014/main" id="{A61E04C6-177C-4A0F-9A2A-20D288E03E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7379" y="2338511"/>
            <a:ext cx="6797242" cy="3367750"/>
          </a:xfrm>
          <a:prstGeom prst="rect">
            <a:avLst/>
          </a:prstGeom>
        </p:spPr>
      </p:pic>
    </p:spTree>
    <p:extLst>
      <p:ext uri="{BB962C8B-B14F-4D97-AF65-F5344CB8AC3E}">
        <p14:creationId xmlns:p14="http://schemas.microsoft.com/office/powerpoint/2010/main" val="181807294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54" y="1175804"/>
            <a:ext cx="1475295" cy="1475295"/>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54" y="1449876"/>
            <a:ext cx="1727788" cy="1727788"/>
          </a:xfrm>
          <a:prstGeom prst="rect">
            <a:avLst/>
          </a:prstGeom>
        </p:spPr>
      </p:pic>
      <p:pic>
        <p:nvPicPr>
          <p:cNvPr id="42" name="图片 41">
            <a:extLst>
              <a:ext uri="{FF2B5EF4-FFF2-40B4-BE49-F238E27FC236}">
                <a16:creationId xmlns:a16="http://schemas.microsoft.com/office/drawing/2014/main" id="{E2B0F7AB-0705-4695-8DDA-DAB640D2005B}"/>
              </a:ext>
            </a:extLst>
          </p:cNvPr>
          <p:cNvPicPr>
            <a:picLocks noChangeAspect="1"/>
          </p:cNvPicPr>
          <p:nvPr>
            <p:custDataLst>
              <p:tags r:id="rId1"/>
            </p:custDataLst>
          </p:nvPr>
        </p:nvPicPr>
        <p:blipFill rotWithShape="1">
          <a:blip r:embed="rId6" cstate="screen">
            <a:extLst>
              <a:ext uri="{28A0092B-C50C-407E-A947-70E740481C1C}">
                <a14:useLocalDpi xmlns:a14="http://schemas.microsoft.com/office/drawing/2010/main"/>
              </a:ext>
            </a:extLst>
          </a:blip>
          <a:srcRect b="-1122"/>
          <a:stretch>
            <a:fillRect/>
          </a:stretch>
        </p:blipFill>
        <p:spPr>
          <a:xfrm>
            <a:off x="197194" y="5257119"/>
            <a:ext cx="1341755" cy="1370965"/>
          </a:xfrm>
          <a:prstGeom prst="rect">
            <a:avLst/>
          </a:prstGeom>
        </p:spPr>
      </p:pic>
      <p:sp>
        <p:nvSpPr>
          <p:cNvPr id="20" name="Rectangle: Rounded Corners 19">
            <a:extLst>
              <a:ext uri="{FF2B5EF4-FFF2-40B4-BE49-F238E27FC236}">
                <a16:creationId xmlns:a16="http://schemas.microsoft.com/office/drawing/2014/main" id="{C8590E1E-6625-448D-AFBA-5C42F923B35F}"/>
              </a:ext>
            </a:extLst>
          </p:cNvPr>
          <p:cNvSpPr/>
          <p:nvPr/>
        </p:nvSpPr>
        <p:spPr>
          <a:xfrm>
            <a:off x="1791442" y="1909765"/>
            <a:ext cx="8801100" cy="45148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pic>
        <p:nvPicPr>
          <p:cNvPr id="11" name="图片 10">
            <a:extLst>
              <a:ext uri="{FF2B5EF4-FFF2-40B4-BE49-F238E27FC236}">
                <a16:creationId xmlns:a16="http://schemas.microsoft.com/office/drawing/2014/main" id="{DCE6AB1D-A51F-42C5-BCDB-8918111928D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4314" t="15012" r="17697" b="8962"/>
          <a:stretch/>
        </p:blipFill>
        <p:spPr>
          <a:xfrm>
            <a:off x="9916853" y="3333019"/>
            <a:ext cx="2275147" cy="3524981"/>
          </a:xfrm>
          <a:prstGeom prst="rect">
            <a:avLst/>
          </a:prstGeom>
        </p:spPr>
      </p:pic>
      <p:pic>
        <p:nvPicPr>
          <p:cNvPr id="3" name="Picture 2">
            <a:extLst>
              <a:ext uri="{FF2B5EF4-FFF2-40B4-BE49-F238E27FC236}">
                <a16:creationId xmlns:a16="http://schemas.microsoft.com/office/drawing/2014/main" id="{27454DA9-7E1F-4734-806A-414BC3537F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6246" y="2125878"/>
            <a:ext cx="5769219" cy="3524981"/>
          </a:xfrm>
          <a:prstGeom prst="rect">
            <a:avLst/>
          </a:prstGeom>
        </p:spPr>
      </p:pic>
    </p:spTree>
    <p:extLst>
      <p:ext uri="{BB962C8B-B14F-4D97-AF65-F5344CB8AC3E}">
        <p14:creationId xmlns:p14="http://schemas.microsoft.com/office/powerpoint/2010/main" val="9421235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1F96E-7020-4311-9592-4464E34D1DAE}"/>
              </a:ext>
            </a:extLst>
          </p:cNvPr>
          <p:cNvPicPr>
            <a:picLocks noChangeAspect="1"/>
          </p:cNvPicPr>
          <p:nvPr/>
        </p:nvPicPr>
        <p:blipFill>
          <a:blip r:embed="rId3"/>
          <a:stretch>
            <a:fillRect/>
          </a:stretch>
        </p:blipFill>
        <p:spPr>
          <a:xfrm>
            <a:off x="2857236" y="1424796"/>
            <a:ext cx="6096528" cy="3322608"/>
          </a:xfrm>
          <a:prstGeom prst="rect">
            <a:avLst/>
          </a:prstGeom>
        </p:spPr>
      </p:pic>
    </p:spTree>
    <p:extLst>
      <p:ext uri="{BB962C8B-B14F-4D97-AF65-F5344CB8AC3E}">
        <p14:creationId xmlns:p14="http://schemas.microsoft.com/office/powerpoint/2010/main" val="3858037955"/>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C6B95-A46A-40DE-8754-A7822067316E}"/>
              </a:ext>
            </a:extLst>
          </p:cNvPr>
          <p:cNvSpPr/>
          <p:nvPr/>
        </p:nvSpPr>
        <p:spPr>
          <a:xfrm>
            <a:off x="533946" y="1816100"/>
            <a:ext cx="11141348" cy="1496261"/>
          </a:xfrm>
          <a:prstGeom prst="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835526" rtl="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BÀI SOẠN CỦA EM LAN H</a:t>
            </a:r>
            <a:r>
              <a:rPr kumimoji="0" lang="vi-VN"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ƯƠN</a:t>
            </a:r>
            <a:r>
              <a:rPr kumimoji="0" lang="en-US"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G . </a:t>
            </a:r>
          </a:p>
          <a:p>
            <a:pPr marL="0" marR="0" lvl="0" indent="0" algn="ctr" defTabSz="835526" rtl="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dirty="0">
                <a:ln>
                  <a:noFill/>
                </a:ln>
                <a:solidFill>
                  <a:prstClr val="black"/>
                </a:solidFill>
                <a:effectLst/>
                <a:uLnTx/>
                <a:uFillTx/>
                <a:latin typeface="Times New Roman"/>
                <a:ea typeface="微软雅黑"/>
                <a:cs typeface="Times New Roman" panose="02020603050405020304" pitchFamily="18" charset="0"/>
              </a:rPr>
              <a:t>KÍNH MONG QUÝ THẦY CÔ </a:t>
            </a:r>
            <a:r>
              <a:rPr kumimoji="0" lang="en-US" sz="2667" b="1" i="0" u="none" strike="noStrike" kern="0" cap="none" spc="0" normalizeH="0" baseline="0" noProof="0" dirty="0">
                <a:ln>
                  <a:noFill/>
                </a:ln>
                <a:solidFill>
                  <a:srgbClr val="00B0F0"/>
                </a:solidFill>
                <a:effectLst/>
                <a:uLnTx/>
                <a:uFillTx/>
                <a:latin typeface="Times New Roman"/>
                <a:ea typeface="微软雅黑"/>
                <a:cs typeface="Times New Roman" panose="02020603050405020304" pitchFamily="18" charset="0"/>
              </a:rPr>
              <a:t>KHÔNG SHARE </a:t>
            </a:r>
            <a:r>
              <a:rPr kumimoji="0" lang="en-US" sz="2667" b="1" i="0" u="none" strike="noStrike" kern="0" cap="none" spc="0" normalizeH="0" baseline="0" noProof="0" dirty="0">
                <a:ln>
                  <a:noFill/>
                </a:ln>
                <a:solidFill>
                  <a:prstClr val="black"/>
                </a:solidFill>
                <a:effectLst/>
                <a:uLnTx/>
                <a:uFillTx/>
                <a:latin typeface="Times New Roman"/>
                <a:ea typeface="微软雅黑"/>
                <a:cs typeface="Times New Roman" panose="02020603050405020304" pitchFamily="18" charset="0"/>
              </a:rPr>
              <a:t>VÀO CÁC HỘI NHÓM.</a:t>
            </a:r>
          </a:p>
        </p:txBody>
      </p:sp>
      <p:pic>
        <p:nvPicPr>
          <p:cNvPr id="3" name="Picture 2">
            <a:extLst>
              <a:ext uri="{FF2B5EF4-FFF2-40B4-BE49-F238E27FC236}">
                <a16:creationId xmlns:a16="http://schemas.microsoft.com/office/drawing/2014/main" id="{5C9BC413-004D-4484-B6BA-E3FBCF2D006F}"/>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5342621" y="589305"/>
            <a:ext cx="1108543" cy="1097457"/>
          </a:xfrm>
          <a:prstGeom prst="rect">
            <a:avLst/>
          </a:prstGeom>
        </p:spPr>
      </p:pic>
      <p:sp>
        <p:nvSpPr>
          <p:cNvPr id="4" name="Rectangle 3">
            <a:extLst>
              <a:ext uri="{FF2B5EF4-FFF2-40B4-BE49-F238E27FC236}">
                <a16:creationId xmlns:a16="http://schemas.microsoft.com/office/drawing/2014/main" id="{EA5D2FFD-8BE3-4F10-AE29-DD13C2C3E721}"/>
              </a:ext>
            </a:extLst>
          </p:cNvPr>
          <p:cNvSpPr/>
          <p:nvPr/>
        </p:nvSpPr>
        <p:spPr>
          <a:xfrm>
            <a:off x="533946" y="3571040"/>
            <a:ext cx="11141348" cy="1496261"/>
          </a:xfrm>
          <a:prstGeom prst="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835526" rtl="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dirty="0" err="1">
                <a:ln>
                  <a:noFill/>
                </a:ln>
                <a:solidFill>
                  <a:srgbClr val="FF0000"/>
                </a:solidFill>
                <a:effectLst/>
                <a:uLnTx/>
                <a:uFillTx/>
                <a:latin typeface="Times New Roman"/>
                <a:ea typeface="微软雅黑"/>
                <a:cs typeface="Times New Roman" panose="02020603050405020304" pitchFamily="18" charset="0"/>
              </a:rPr>
              <a:t>Thầy</a:t>
            </a:r>
            <a:r>
              <a:rPr kumimoji="0" lang="en-US"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a:t>
            </a:r>
            <a:r>
              <a:rPr kumimoji="0" lang="en-US" sz="2667" b="1" i="0" u="none" strike="noStrike" kern="0" cap="none" spc="0" normalizeH="0" baseline="0" noProof="0" dirty="0" err="1">
                <a:ln>
                  <a:noFill/>
                </a:ln>
                <a:solidFill>
                  <a:srgbClr val="FF0000"/>
                </a:solidFill>
                <a:effectLst/>
                <a:uLnTx/>
                <a:uFillTx/>
                <a:latin typeface="Times New Roman"/>
                <a:ea typeface="微软雅黑"/>
                <a:cs typeface="Times New Roman" panose="02020603050405020304" pitchFamily="18" charset="0"/>
              </a:rPr>
              <a:t>Cô</a:t>
            </a:r>
            <a:r>
              <a:rPr kumimoji="0" lang="en-US"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 </a:t>
            </a:r>
            <a:r>
              <a:rPr kumimoji="0" lang="en-US" sz="2667" b="1" i="0" u="none" strike="noStrike" kern="0" cap="none" spc="0" normalizeH="0" baseline="0" noProof="0" dirty="0" err="1">
                <a:ln>
                  <a:noFill/>
                </a:ln>
                <a:solidFill>
                  <a:srgbClr val="FF0000"/>
                </a:solidFill>
                <a:effectLst/>
                <a:uLnTx/>
                <a:uFillTx/>
                <a:latin typeface="Times New Roman"/>
                <a:ea typeface="微软雅黑"/>
                <a:cs typeface="Times New Roman" panose="02020603050405020304" pitchFamily="18" charset="0"/>
              </a:rPr>
              <a:t>đăng</a:t>
            </a:r>
            <a:r>
              <a:rPr kumimoji="0" lang="en-US"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 </a:t>
            </a:r>
            <a:r>
              <a:rPr kumimoji="0" lang="en-US" sz="2667" b="1" i="0" u="none" strike="noStrike" kern="0" cap="none" spc="0" normalizeH="0" baseline="0" noProof="0" dirty="0" err="1">
                <a:ln>
                  <a:noFill/>
                </a:ln>
                <a:solidFill>
                  <a:srgbClr val="FF0000"/>
                </a:solidFill>
                <a:effectLst/>
                <a:uLnTx/>
                <a:uFillTx/>
                <a:latin typeface="Times New Roman"/>
                <a:ea typeface="微软雅黑"/>
                <a:cs typeface="Times New Roman" panose="02020603050405020304" pitchFamily="18" charset="0"/>
              </a:rPr>
              <a:t>ký</a:t>
            </a:r>
            <a:r>
              <a:rPr kumimoji="0" lang="en-US"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 </a:t>
            </a:r>
            <a:r>
              <a:rPr kumimoji="0" lang="en-US" sz="2667" b="1" i="0" u="none" strike="noStrike" kern="0" cap="none" spc="0" normalizeH="0" baseline="0" noProof="0" dirty="0" err="1">
                <a:ln>
                  <a:noFill/>
                </a:ln>
                <a:solidFill>
                  <a:srgbClr val="FF0000"/>
                </a:solidFill>
                <a:effectLst/>
                <a:uLnTx/>
                <a:uFillTx/>
                <a:latin typeface="Times New Roman"/>
                <a:ea typeface="微软雅黑"/>
                <a:cs typeface="Times New Roman" panose="02020603050405020304" pitchFamily="18" charset="0"/>
              </a:rPr>
              <a:t>lấy</a:t>
            </a:r>
            <a:r>
              <a:rPr kumimoji="0" lang="en-US"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 </a:t>
            </a:r>
            <a:r>
              <a:rPr kumimoji="0" lang="en-US" sz="2667" b="1" i="0" u="none" strike="noStrike" kern="0" cap="none" spc="0" normalizeH="0" baseline="0" noProof="0" dirty="0" err="1">
                <a:ln>
                  <a:noFill/>
                </a:ln>
                <a:solidFill>
                  <a:srgbClr val="FF0000"/>
                </a:solidFill>
                <a:effectLst/>
                <a:uLnTx/>
                <a:uFillTx/>
                <a:latin typeface="Times New Roman"/>
                <a:ea typeface="微软雅黑"/>
                <a:cs typeface="Times New Roman" panose="02020603050405020304" pitchFamily="18" charset="0"/>
              </a:rPr>
              <a:t>giáo</a:t>
            </a:r>
            <a:r>
              <a:rPr kumimoji="0" lang="en-US"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 </a:t>
            </a:r>
            <a:r>
              <a:rPr kumimoji="0" lang="en-US" sz="2667" b="1" i="0" u="none" strike="noStrike" kern="0" cap="none" spc="0" normalizeH="0" baseline="0" noProof="0" dirty="0" err="1">
                <a:ln>
                  <a:noFill/>
                </a:ln>
                <a:solidFill>
                  <a:srgbClr val="FF0000"/>
                </a:solidFill>
                <a:effectLst/>
                <a:uLnTx/>
                <a:uFillTx/>
                <a:latin typeface="Times New Roman"/>
                <a:ea typeface="微软雅黑"/>
                <a:cs typeface="Times New Roman" panose="02020603050405020304" pitchFamily="18" charset="0"/>
              </a:rPr>
              <a:t>án</a:t>
            </a:r>
            <a:r>
              <a:rPr kumimoji="0" lang="en-US"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 </a:t>
            </a:r>
            <a:r>
              <a:rPr kumimoji="0" lang="en-US" sz="2667" b="1" i="0" u="none" strike="noStrike" kern="0" cap="none" spc="0" normalizeH="0" baseline="0" noProof="0" dirty="0" err="1">
                <a:ln>
                  <a:noFill/>
                </a:ln>
                <a:solidFill>
                  <a:srgbClr val="FF0000"/>
                </a:solidFill>
                <a:effectLst/>
                <a:uLnTx/>
                <a:uFillTx/>
                <a:latin typeface="Times New Roman"/>
                <a:ea typeface="微软雅黑"/>
                <a:cs typeface="Times New Roman" panose="02020603050405020304" pitchFamily="18" charset="0"/>
              </a:rPr>
              <a:t>liên</a:t>
            </a:r>
            <a:r>
              <a:rPr kumimoji="0" lang="en-US"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 </a:t>
            </a:r>
            <a:r>
              <a:rPr kumimoji="0" lang="en-US" sz="2667" b="1" i="0" u="none" strike="noStrike" kern="0" cap="none" spc="0" normalizeH="0" baseline="0" noProof="0" dirty="0" err="1">
                <a:ln>
                  <a:noFill/>
                </a:ln>
                <a:solidFill>
                  <a:srgbClr val="FF0000"/>
                </a:solidFill>
                <a:effectLst/>
                <a:uLnTx/>
                <a:uFillTx/>
                <a:latin typeface="Times New Roman"/>
                <a:ea typeface="微软雅黑"/>
                <a:cs typeface="Times New Roman" panose="02020603050405020304" pitchFamily="18" charset="0"/>
              </a:rPr>
              <a:t>hệ</a:t>
            </a:r>
            <a:r>
              <a:rPr kumimoji="0" lang="en-US"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 link Facebook Lan H</a:t>
            </a:r>
            <a:r>
              <a:rPr kumimoji="0" lang="vi-VN"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ư</a:t>
            </a:r>
            <a:r>
              <a:rPr kumimoji="0" lang="en-US" sz="2667" b="1" i="0" u="none" strike="noStrike" kern="0" cap="none" spc="0" normalizeH="0" baseline="0" noProof="0" dirty="0" err="1">
                <a:ln>
                  <a:noFill/>
                </a:ln>
                <a:solidFill>
                  <a:srgbClr val="FF0000"/>
                </a:solidFill>
                <a:effectLst/>
                <a:uLnTx/>
                <a:uFillTx/>
                <a:latin typeface="Times New Roman"/>
                <a:ea typeface="微软雅黑"/>
                <a:cs typeface="Times New Roman" panose="02020603050405020304" pitchFamily="18" charset="0"/>
              </a:rPr>
              <a:t>ơng</a:t>
            </a:r>
            <a:r>
              <a:rPr kumimoji="0" lang="en-US"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 </a:t>
            </a:r>
            <a:r>
              <a:rPr kumimoji="0" lang="en-US"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hlinkClick r:id="rId4"/>
              </a:rPr>
              <a:t>https://www.facebook.com/profile.php?id=100049274364068</a:t>
            </a:r>
            <a:endParaRPr kumimoji="0" lang="en-US"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endParaRPr>
          </a:p>
          <a:p>
            <a:pPr marL="0" marR="0" lvl="0" indent="0" algn="ctr" defTabSz="835526"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SĐT </a:t>
            </a:r>
            <a:r>
              <a:rPr kumimoji="0" lang="en-US" sz="3200" b="1" i="0" u="none" strike="noStrike" kern="0" cap="none" spc="0" normalizeH="0" baseline="0" noProof="0" dirty="0" err="1">
                <a:ln>
                  <a:noFill/>
                </a:ln>
                <a:solidFill>
                  <a:srgbClr val="FF0000"/>
                </a:solidFill>
                <a:effectLst/>
                <a:uLnTx/>
                <a:uFillTx/>
                <a:latin typeface="Times New Roman"/>
                <a:ea typeface="微软雅黑"/>
                <a:cs typeface="Times New Roman" panose="02020603050405020304" pitchFamily="18" charset="0"/>
              </a:rPr>
              <a:t>zalo</a:t>
            </a:r>
            <a:r>
              <a:rPr kumimoji="0" lang="en-US" sz="3200"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 Lan H</a:t>
            </a:r>
            <a:r>
              <a:rPr kumimoji="0" lang="vi-VN" sz="3200"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ư</a:t>
            </a:r>
            <a:r>
              <a:rPr kumimoji="0" lang="en-US" sz="3200" b="1" i="0" u="none" strike="noStrike" kern="0" cap="none" spc="0" normalizeH="0" baseline="0" noProof="0" dirty="0" err="1">
                <a:ln>
                  <a:noFill/>
                </a:ln>
                <a:solidFill>
                  <a:srgbClr val="FF0000"/>
                </a:solidFill>
                <a:effectLst/>
                <a:uLnTx/>
                <a:uFillTx/>
                <a:latin typeface="Times New Roman"/>
                <a:ea typeface="微软雅黑"/>
                <a:cs typeface="Times New Roman" panose="02020603050405020304" pitchFamily="18" charset="0"/>
              </a:rPr>
              <a:t>ơng</a:t>
            </a:r>
            <a:r>
              <a:rPr kumimoji="0" lang="en-US" sz="3200"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 035.447.3852</a:t>
            </a:r>
          </a:p>
        </p:txBody>
      </p:sp>
    </p:spTree>
    <p:extLst>
      <p:ext uri="{BB962C8B-B14F-4D97-AF65-F5344CB8AC3E}">
        <p14:creationId xmlns:p14="http://schemas.microsoft.com/office/powerpoint/2010/main" val="154149944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3"/>
                                        </p:tgtEl>
                                        <p:attrNameLst>
                                          <p:attrName>r</p:attrName>
                                        </p:attrNameLst>
                                      </p:cBhvr>
                                    </p:animRot>
                                    <p:animRot by="-240000">
                                      <p:cBhvr>
                                        <p:cTn id="7" dur="950" fill="hold">
                                          <p:stCondLst>
                                            <p:cond delay="950"/>
                                          </p:stCondLst>
                                        </p:cTn>
                                        <p:tgtEl>
                                          <p:spTgt spid="3"/>
                                        </p:tgtEl>
                                        <p:attrNameLst>
                                          <p:attrName>r</p:attrName>
                                        </p:attrNameLst>
                                      </p:cBhvr>
                                    </p:animRot>
                                    <p:animRot by="240000">
                                      <p:cBhvr>
                                        <p:cTn id="8" dur="950" fill="hold">
                                          <p:stCondLst>
                                            <p:cond delay="1900"/>
                                          </p:stCondLst>
                                        </p:cTn>
                                        <p:tgtEl>
                                          <p:spTgt spid="3"/>
                                        </p:tgtEl>
                                        <p:attrNameLst>
                                          <p:attrName>r</p:attrName>
                                        </p:attrNameLst>
                                      </p:cBhvr>
                                    </p:animRot>
                                    <p:animRot by="-240000">
                                      <p:cBhvr>
                                        <p:cTn id="9" dur="950" fill="hold">
                                          <p:stCondLst>
                                            <p:cond delay="2850"/>
                                          </p:stCondLst>
                                        </p:cTn>
                                        <p:tgtEl>
                                          <p:spTgt spid="3"/>
                                        </p:tgtEl>
                                        <p:attrNameLst>
                                          <p:attrName>r</p:attrName>
                                        </p:attrNameLst>
                                      </p:cBhvr>
                                    </p:animRot>
                                    <p:animRot by="120000">
                                      <p:cBhvr>
                                        <p:cTn id="10" dur="950" fill="hold">
                                          <p:stCondLst>
                                            <p:cond delay="3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2526A15F-66E9-48FD-8995-FF698DF6D0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469051">
            <a:off x="9837828" y="3232258"/>
            <a:ext cx="2241294" cy="3000269"/>
          </a:xfrm>
          <a:prstGeom prst="rect">
            <a:avLst/>
          </a:prstGeom>
        </p:spPr>
      </p:pic>
      <p:pic>
        <p:nvPicPr>
          <p:cNvPr id="9" name="图片 8">
            <a:extLst>
              <a:ext uri="{FF2B5EF4-FFF2-40B4-BE49-F238E27FC236}">
                <a16:creationId xmlns:a16="http://schemas.microsoft.com/office/drawing/2014/main" id="{56FAE514-5DC5-4377-B92F-2008F4DC6D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35090" y="857653"/>
            <a:ext cx="10541333" cy="4717137"/>
          </a:xfrm>
          <a:prstGeom prst="rect">
            <a:avLst/>
          </a:prstGeom>
        </p:spPr>
      </p:pic>
      <p:pic>
        <p:nvPicPr>
          <p:cNvPr id="28" name="图片 27">
            <a:extLst>
              <a:ext uri="{FF2B5EF4-FFF2-40B4-BE49-F238E27FC236}">
                <a16:creationId xmlns:a16="http://schemas.microsoft.com/office/drawing/2014/main" id="{DD9638DA-C8D9-4EAC-A8D1-BDEDEB123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275" y="90988"/>
            <a:ext cx="2604296" cy="949229"/>
          </a:xfrm>
          <a:prstGeom prst="rect">
            <a:avLst/>
          </a:prstGeom>
        </p:spPr>
      </p:pic>
      <p:pic>
        <p:nvPicPr>
          <p:cNvPr id="5" name="Picture 4">
            <a:extLst>
              <a:ext uri="{FF2B5EF4-FFF2-40B4-BE49-F238E27FC236}">
                <a16:creationId xmlns:a16="http://schemas.microsoft.com/office/drawing/2014/main" id="{C036338B-F21E-4951-A1B0-BE7AC7DBE6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5386" y="1615119"/>
            <a:ext cx="1121227" cy="1334794"/>
          </a:xfrm>
          <a:prstGeom prst="rect">
            <a:avLst/>
          </a:prstGeom>
        </p:spPr>
      </p:pic>
      <p:pic>
        <p:nvPicPr>
          <p:cNvPr id="10" name="Picture 9">
            <a:extLst>
              <a:ext uri="{FF2B5EF4-FFF2-40B4-BE49-F238E27FC236}">
                <a16:creationId xmlns:a16="http://schemas.microsoft.com/office/drawing/2014/main" id="{3639D5A7-FECD-4203-8F9B-497A19FA53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8959" y="3050200"/>
            <a:ext cx="9334080" cy="949229"/>
          </a:xfrm>
          <a:prstGeom prst="rect">
            <a:avLst/>
          </a:prstGeom>
        </p:spPr>
      </p:pic>
    </p:spTree>
    <p:extLst>
      <p:ext uri="{BB962C8B-B14F-4D97-AF65-F5344CB8AC3E}">
        <p14:creationId xmlns:p14="http://schemas.microsoft.com/office/powerpoint/2010/main" val="38491401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4DBD389D-323C-4E2E-91A2-754EA30E2385}"/>
              </a:ext>
            </a:extLst>
          </p:cNvPr>
          <p:cNvSpPr/>
          <p:nvPr/>
        </p:nvSpPr>
        <p:spPr>
          <a:xfrm>
            <a:off x="0" y="0"/>
            <a:ext cx="12192000" cy="6858000"/>
          </a:xfrm>
          <a:prstGeom prst="rect">
            <a:avLst/>
          </a:prstGeom>
          <a:gradFill flip="none" rotWithShape="1">
            <a:gsLst>
              <a:gs pos="34000">
                <a:srgbClr val="B3E6EF"/>
              </a:gs>
              <a:gs pos="83000">
                <a:srgbClr val="66D0EF"/>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4C2E962E-AE61-4F55-817C-FE06112CB994}"/>
              </a:ext>
            </a:extLst>
          </p:cNvPr>
          <p:cNvGrpSpPr/>
          <p:nvPr/>
        </p:nvGrpSpPr>
        <p:grpSpPr>
          <a:xfrm>
            <a:off x="31645" y="4137995"/>
            <a:ext cx="12192396" cy="2721128"/>
            <a:chOff x="-396" y="3420866"/>
            <a:chExt cx="9144793" cy="1722515"/>
          </a:xfrm>
        </p:grpSpPr>
        <p:pic>
          <p:nvPicPr>
            <p:cNvPr id="7" name="图片 6">
              <a:extLst>
                <a:ext uri="{FF2B5EF4-FFF2-40B4-BE49-F238E27FC236}">
                  <a16:creationId xmlns:a16="http://schemas.microsoft.com/office/drawing/2014/main" id="{B9C34CB4-8782-41CD-9289-F3D3D43E9B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4121"/>
            <a:stretch/>
          </p:blipFill>
          <p:spPr>
            <a:xfrm>
              <a:off x="-396" y="3842438"/>
              <a:ext cx="9144793" cy="1300943"/>
            </a:xfrm>
            <a:prstGeom prst="rect">
              <a:avLst/>
            </a:prstGeom>
          </p:spPr>
        </p:pic>
        <p:pic>
          <p:nvPicPr>
            <p:cNvPr id="9" name="图片 8">
              <a:extLst>
                <a:ext uri="{FF2B5EF4-FFF2-40B4-BE49-F238E27FC236}">
                  <a16:creationId xmlns:a16="http://schemas.microsoft.com/office/drawing/2014/main" id="{02611C2E-369D-4B64-A26D-AF4CCE1009ED}"/>
                </a:ext>
              </a:extLst>
            </p:cNvPr>
            <p:cNvPicPr>
              <a:picLocks noChangeAspect="1"/>
            </p:cNvPicPr>
            <p:nvPr/>
          </p:nvPicPr>
          <p:blipFill>
            <a:blip r:embed="rId4"/>
            <a:stretch>
              <a:fillRect/>
            </a:stretch>
          </p:blipFill>
          <p:spPr>
            <a:xfrm>
              <a:off x="-396" y="3420866"/>
              <a:ext cx="9144793" cy="957155"/>
            </a:xfrm>
            <a:prstGeom prst="rect">
              <a:avLst/>
            </a:prstGeom>
          </p:spPr>
        </p:pic>
      </p:grpSp>
      <p:pic>
        <p:nvPicPr>
          <p:cNvPr id="10" name="图片 9">
            <a:extLst>
              <a:ext uri="{FF2B5EF4-FFF2-40B4-BE49-F238E27FC236}">
                <a16:creationId xmlns:a16="http://schemas.microsoft.com/office/drawing/2014/main" id="{2267A7BB-CD88-49EB-A108-7FD78F696D69}"/>
              </a:ext>
            </a:extLst>
          </p:cNvPr>
          <p:cNvPicPr>
            <a:picLocks noChangeAspect="1"/>
          </p:cNvPicPr>
          <p:nvPr/>
        </p:nvPicPr>
        <p:blipFill>
          <a:blip r:embed="rId5"/>
          <a:stretch>
            <a:fillRect/>
          </a:stretch>
        </p:blipFill>
        <p:spPr>
          <a:xfrm>
            <a:off x="949652" y="3737315"/>
            <a:ext cx="1102564" cy="1102564"/>
          </a:xfrm>
          <a:prstGeom prst="rect">
            <a:avLst/>
          </a:prstGeom>
        </p:spPr>
      </p:pic>
      <p:pic>
        <p:nvPicPr>
          <p:cNvPr id="11" name="图片 10">
            <a:extLst>
              <a:ext uri="{FF2B5EF4-FFF2-40B4-BE49-F238E27FC236}">
                <a16:creationId xmlns:a16="http://schemas.microsoft.com/office/drawing/2014/main" id="{3C5CA88F-1755-4E8E-85D8-332F18D22C7E}"/>
              </a:ext>
            </a:extLst>
          </p:cNvPr>
          <p:cNvPicPr>
            <a:picLocks noChangeAspect="1"/>
          </p:cNvPicPr>
          <p:nvPr/>
        </p:nvPicPr>
        <p:blipFill>
          <a:blip r:embed="rId6"/>
          <a:stretch>
            <a:fillRect/>
          </a:stretch>
        </p:blipFill>
        <p:spPr>
          <a:xfrm>
            <a:off x="2938992" y="3791099"/>
            <a:ext cx="1142902" cy="994997"/>
          </a:xfrm>
          <a:prstGeom prst="rect">
            <a:avLst/>
          </a:prstGeom>
        </p:spPr>
      </p:pic>
      <p:pic>
        <p:nvPicPr>
          <p:cNvPr id="13" name="图片 12">
            <a:extLst>
              <a:ext uri="{FF2B5EF4-FFF2-40B4-BE49-F238E27FC236}">
                <a16:creationId xmlns:a16="http://schemas.microsoft.com/office/drawing/2014/main" id="{C2FD62CA-F68F-4048-BFC3-46CBCB258273}"/>
              </a:ext>
            </a:extLst>
          </p:cNvPr>
          <p:cNvPicPr>
            <a:picLocks noChangeAspect="1"/>
          </p:cNvPicPr>
          <p:nvPr/>
        </p:nvPicPr>
        <p:blipFill>
          <a:blip r:embed="rId7"/>
          <a:stretch>
            <a:fillRect/>
          </a:stretch>
        </p:blipFill>
        <p:spPr>
          <a:xfrm>
            <a:off x="4968670" y="3639832"/>
            <a:ext cx="1116010" cy="1297530"/>
          </a:xfrm>
          <a:prstGeom prst="rect">
            <a:avLst/>
          </a:prstGeom>
        </p:spPr>
      </p:pic>
      <p:pic>
        <p:nvPicPr>
          <p:cNvPr id="16" name="图片 15">
            <a:extLst>
              <a:ext uri="{FF2B5EF4-FFF2-40B4-BE49-F238E27FC236}">
                <a16:creationId xmlns:a16="http://schemas.microsoft.com/office/drawing/2014/main" id="{161A89E6-0012-470A-A9B7-54700D104D91}"/>
              </a:ext>
            </a:extLst>
          </p:cNvPr>
          <p:cNvPicPr>
            <a:picLocks noChangeAspect="1"/>
          </p:cNvPicPr>
          <p:nvPr/>
        </p:nvPicPr>
        <p:blipFill>
          <a:blip r:embed="rId8"/>
          <a:stretch>
            <a:fillRect/>
          </a:stretch>
        </p:blipFill>
        <p:spPr>
          <a:xfrm>
            <a:off x="6971455" y="3854967"/>
            <a:ext cx="1600062" cy="867260"/>
          </a:xfrm>
          <a:prstGeom prst="rect">
            <a:avLst/>
          </a:prstGeom>
        </p:spPr>
      </p:pic>
      <p:pic>
        <p:nvPicPr>
          <p:cNvPr id="18" name="图片 17">
            <a:extLst>
              <a:ext uri="{FF2B5EF4-FFF2-40B4-BE49-F238E27FC236}">
                <a16:creationId xmlns:a16="http://schemas.microsoft.com/office/drawing/2014/main" id="{F6DC7C59-3FC8-428B-8A5B-F5F38708AED2}"/>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933885" y="682965"/>
            <a:ext cx="2915689" cy="6108700"/>
          </a:xfrm>
          <a:prstGeom prst="rect">
            <a:avLst/>
          </a:prstGeom>
        </p:spPr>
      </p:pic>
      <p:grpSp>
        <p:nvGrpSpPr>
          <p:cNvPr id="19" name="组合 18">
            <a:extLst>
              <a:ext uri="{FF2B5EF4-FFF2-40B4-BE49-F238E27FC236}">
                <a16:creationId xmlns:a16="http://schemas.microsoft.com/office/drawing/2014/main" id="{F3A92BA5-F297-4320-9EC2-F31C1126BD2D}"/>
              </a:ext>
            </a:extLst>
          </p:cNvPr>
          <p:cNvGrpSpPr/>
          <p:nvPr/>
        </p:nvGrpSpPr>
        <p:grpSpPr>
          <a:xfrm>
            <a:off x="622131" y="1286621"/>
            <a:ext cx="1844552" cy="1792224"/>
            <a:chOff x="1366263" y="1389889"/>
            <a:chExt cx="1844552" cy="1792224"/>
          </a:xfrm>
        </p:grpSpPr>
        <p:pic>
          <p:nvPicPr>
            <p:cNvPr id="20" name="图片 19">
              <a:extLst>
                <a:ext uri="{FF2B5EF4-FFF2-40B4-BE49-F238E27FC236}">
                  <a16:creationId xmlns:a16="http://schemas.microsoft.com/office/drawing/2014/main" id="{74521FB0-68EB-4938-A9AC-21E095F1A73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366263" y="1389889"/>
              <a:ext cx="1844552" cy="1792224"/>
            </a:xfrm>
            <a:prstGeom prst="rect">
              <a:avLst/>
            </a:prstGeom>
          </p:spPr>
        </p:pic>
        <p:sp>
          <p:nvSpPr>
            <p:cNvPr id="21" name="矩形 20">
              <a:extLst>
                <a:ext uri="{FF2B5EF4-FFF2-40B4-BE49-F238E27FC236}">
                  <a16:creationId xmlns:a16="http://schemas.microsoft.com/office/drawing/2014/main" id="{5DF08A58-52B1-4C55-9833-204D9C8788AC}"/>
                </a:ext>
              </a:extLst>
            </p:cNvPr>
            <p:cNvSpPr/>
            <p:nvPr/>
          </p:nvSpPr>
          <p:spPr>
            <a:xfrm>
              <a:off x="1591267" y="1906404"/>
              <a:ext cx="1125833" cy="954107"/>
            </a:xfrm>
            <a:prstGeom prst="rect">
              <a:avLst/>
            </a:prstGeom>
          </p:spPr>
          <p:txBody>
            <a:bodyPr vert="horz" wrap="square">
              <a:spAutoFit/>
            </a:bodyPr>
            <a:lstStyle/>
            <a:p>
              <a:pPr algn="ctr"/>
              <a:r>
                <a:rPr lang="en-US" altLang="zh-CN" sz="2800" b="1" dirty="0" err="1">
                  <a:solidFill>
                    <a:schemeClr val="accent1">
                      <a:lumMod val="75000"/>
                    </a:schemeClr>
                  </a:solidFill>
                  <a:latin typeface="Times New Roman" panose="02020603050405020304" pitchFamily="18" charset="0"/>
                  <a:cs typeface="Times New Roman" panose="02020603050405020304" pitchFamily="18" charset="0"/>
                  <a:sym typeface="+mn-lt"/>
                </a:rPr>
                <a:t>Khởi</a:t>
              </a:r>
              <a:r>
                <a:rPr lang="en-US" altLang="zh-CN" sz="2800" b="1" dirty="0">
                  <a:solidFill>
                    <a:schemeClr val="accent1">
                      <a:lumMod val="75000"/>
                    </a:schemeClr>
                  </a:solidFill>
                  <a:latin typeface="Times New Roman" panose="02020603050405020304" pitchFamily="18" charset="0"/>
                  <a:cs typeface="Times New Roman" panose="02020603050405020304" pitchFamily="18" charset="0"/>
                  <a:sym typeface="+mn-lt"/>
                </a:rPr>
                <a:t> </a:t>
              </a:r>
              <a:r>
                <a:rPr lang="en-US" altLang="zh-CN" sz="2800" b="1" dirty="0" err="1">
                  <a:solidFill>
                    <a:schemeClr val="accent1">
                      <a:lumMod val="75000"/>
                    </a:schemeClr>
                  </a:solidFill>
                  <a:latin typeface="Times New Roman" panose="02020603050405020304" pitchFamily="18" charset="0"/>
                  <a:cs typeface="Times New Roman" panose="02020603050405020304" pitchFamily="18" charset="0"/>
                  <a:sym typeface="+mn-lt"/>
                </a:rPr>
                <a:t>động</a:t>
              </a:r>
              <a:endParaRPr lang="zh-CN" altLang="en-US" sz="2800" b="1" dirty="0">
                <a:solidFill>
                  <a:schemeClr val="accent1">
                    <a:lumMod val="75000"/>
                  </a:schemeClr>
                </a:solidFill>
                <a:latin typeface="Times New Roman" panose="02020603050405020304" pitchFamily="18" charset="0"/>
                <a:cs typeface="Times New Roman" panose="02020603050405020304" pitchFamily="18" charset="0"/>
                <a:sym typeface="+mn-lt"/>
              </a:endParaRPr>
            </a:p>
          </p:txBody>
        </p:sp>
      </p:grpSp>
      <p:grpSp>
        <p:nvGrpSpPr>
          <p:cNvPr id="22" name="组合 21">
            <a:extLst>
              <a:ext uri="{FF2B5EF4-FFF2-40B4-BE49-F238E27FC236}">
                <a16:creationId xmlns:a16="http://schemas.microsoft.com/office/drawing/2014/main" id="{83913811-DC17-4028-9A22-D64AA55C7B94}"/>
              </a:ext>
            </a:extLst>
          </p:cNvPr>
          <p:cNvGrpSpPr/>
          <p:nvPr/>
        </p:nvGrpSpPr>
        <p:grpSpPr>
          <a:xfrm>
            <a:off x="2748467" y="1286621"/>
            <a:ext cx="1844552" cy="1792224"/>
            <a:chOff x="3843790" y="1389889"/>
            <a:chExt cx="1844552" cy="1792224"/>
          </a:xfrm>
        </p:grpSpPr>
        <p:pic>
          <p:nvPicPr>
            <p:cNvPr id="23" name="图片 22">
              <a:extLst>
                <a:ext uri="{FF2B5EF4-FFF2-40B4-BE49-F238E27FC236}">
                  <a16:creationId xmlns:a16="http://schemas.microsoft.com/office/drawing/2014/main" id="{783B9B99-E048-491E-A1F3-9F262F949D8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43790" y="1389889"/>
              <a:ext cx="1844552" cy="1792224"/>
            </a:xfrm>
            <a:prstGeom prst="rect">
              <a:avLst/>
            </a:prstGeom>
          </p:spPr>
        </p:pic>
        <p:sp>
          <p:nvSpPr>
            <p:cNvPr id="24" name="矩形 23">
              <a:extLst>
                <a:ext uri="{FF2B5EF4-FFF2-40B4-BE49-F238E27FC236}">
                  <a16:creationId xmlns:a16="http://schemas.microsoft.com/office/drawing/2014/main" id="{8CC7CA32-30A2-4D81-826E-F0355003D3DD}"/>
                </a:ext>
              </a:extLst>
            </p:cNvPr>
            <p:cNvSpPr/>
            <p:nvPr/>
          </p:nvSpPr>
          <p:spPr>
            <a:xfrm>
              <a:off x="4099921" y="1933632"/>
              <a:ext cx="1142902" cy="954107"/>
            </a:xfrm>
            <a:prstGeom prst="rect">
              <a:avLst/>
            </a:prstGeom>
          </p:spPr>
          <p:txBody>
            <a:bodyPr vert="horz" wrap="square">
              <a:spAutoFit/>
            </a:bodyPr>
            <a:lstStyle/>
            <a:p>
              <a:pPr algn="ctr"/>
              <a:r>
                <a:rPr lang="en-US" altLang="zh-CN" sz="2800" b="1" dirty="0" err="1">
                  <a:solidFill>
                    <a:schemeClr val="accent6">
                      <a:lumMod val="75000"/>
                    </a:schemeClr>
                  </a:solidFill>
                  <a:latin typeface="Times New Roman" panose="02020603050405020304" pitchFamily="18" charset="0"/>
                  <a:cs typeface="Times New Roman" panose="02020603050405020304" pitchFamily="18" charset="0"/>
                  <a:sym typeface="+mn-lt"/>
                </a:rPr>
                <a:t>Khám</a:t>
              </a:r>
              <a:r>
                <a:rPr lang="en-US" altLang="zh-CN" sz="2800" b="1" dirty="0">
                  <a:solidFill>
                    <a:schemeClr val="accent6">
                      <a:lumMod val="75000"/>
                    </a:schemeClr>
                  </a:solidFill>
                  <a:latin typeface="Times New Roman" panose="02020603050405020304" pitchFamily="18" charset="0"/>
                  <a:cs typeface="Times New Roman" panose="02020603050405020304" pitchFamily="18" charset="0"/>
                  <a:sym typeface="+mn-lt"/>
                </a:rPr>
                <a:t> </a:t>
              </a:r>
              <a:r>
                <a:rPr lang="en-US" altLang="zh-CN" sz="2800" b="1" dirty="0" err="1">
                  <a:solidFill>
                    <a:schemeClr val="accent6">
                      <a:lumMod val="75000"/>
                    </a:schemeClr>
                  </a:solidFill>
                  <a:latin typeface="Times New Roman" panose="02020603050405020304" pitchFamily="18" charset="0"/>
                  <a:cs typeface="Times New Roman" panose="02020603050405020304" pitchFamily="18" charset="0"/>
                  <a:sym typeface="+mn-lt"/>
                </a:rPr>
                <a:t>phá</a:t>
              </a:r>
              <a:endParaRPr lang="zh-CN" altLang="en-US" sz="2800" b="1" dirty="0">
                <a:solidFill>
                  <a:schemeClr val="accent6">
                    <a:lumMod val="75000"/>
                  </a:schemeClr>
                </a:solidFill>
                <a:latin typeface="Times New Roman" panose="02020603050405020304" pitchFamily="18" charset="0"/>
                <a:cs typeface="Times New Roman" panose="02020603050405020304" pitchFamily="18" charset="0"/>
                <a:sym typeface="+mn-lt"/>
              </a:endParaRPr>
            </a:p>
          </p:txBody>
        </p:sp>
      </p:grpSp>
      <p:grpSp>
        <p:nvGrpSpPr>
          <p:cNvPr id="25" name="组合 24">
            <a:extLst>
              <a:ext uri="{FF2B5EF4-FFF2-40B4-BE49-F238E27FC236}">
                <a16:creationId xmlns:a16="http://schemas.microsoft.com/office/drawing/2014/main" id="{C0E3385B-025A-4F5B-BFBC-9ADEFED6A27A}"/>
              </a:ext>
            </a:extLst>
          </p:cNvPr>
          <p:cNvGrpSpPr/>
          <p:nvPr/>
        </p:nvGrpSpPr>
        <p:grpSpPr>
          <a:xfrm>
            <a:off x="4874803" y="1286621"/>
            <a:ext cx="1844552" cy="1792224"/>
            <a:chOff x="6584439" y="1389889"/>
            <a:chExt cx="1844552" cy="1792224"/>
          </a:xfrm>
        </p:grpSpPr>
        <p:pic>
          <p:nvPicPr>
            <p:cNvPr id="26" name="图片 25">
              <a:extLst>
                <a:ext uri="{FF2B5EF4-FFF2-40B4-BE49-F238E27FC236}">
                  <a16:creationId xmlns:a16="http://schemas.microsoft.com/office/drawing/2014/main" id="{1DED0A45-0BAA-4A05-9482-EC3DFB149D1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84439" y="1389889"/>
              <a:ext cx="1844552" cy="1792224"/>
            </a:xfrm>
            <a:prstGeom prst="rect">
              <a:avLst/>
            </a:prstGeom>
          </p:spPr>
        </p:pic>
        <p:sp>
          <p:nvSpPr>
            <p:cNvPr id="27" name="矩形 26">
              <a:extLst>
                <a:ext uri="{FF2B5EF4-FFF2-40B4-BE49-F238E27FC236}">
                  <a16:creationId xmlns:a16="http://schemas.microsoft.com/office/drawing/2014/main" id="{498AFED7-45F8-4EB2-8F56-5A373FB69455}"/>
                </a:ext>
              </a:extLst>
            </p:cNvPr>
            <p:cNvSpPr/>
            <p:nvPr/>
          </p:nvSpPr>
          <p:spPr>
            <a:xfrm>
              <a:off x="6896143" y="1958513"/>
              <a:ext cx="1032579" cy="954107"/>
            </a:xfrm>
            <a:prstGeom prst="rect">
              <a:avLst/>
            </a:prstGeom>
          </p:spPr>
          <p:txBody>
            <a:bodyPr vert="horz" wrap="square">
              <a:spAutoFit/>
            </a:bodyPr>
            <a:lstStyle/>
            <a:p>
              <a:pPr algn="ctr"/>
              <a:r>
                <a:rPr lang="en-US" altLang="zh-CN" sz="2800" b="1" dirty="0">
                  <a:solidFill>
                    <a:schemeClr val="accent2"/>
                  </a:solidFill>
                  <a:latin typeface="Times New Roman" panose="02020603050405020304" pitchFamily="18" charset="0"/>
                  <a:cs typeface="Times New Roman" panose="02020603050405020304" pitchFamily="18" charset="0"/>
                  <a:sym typeface="+mn-lt"/>
                </a:rPr>
                <a:t>Thực </a:t>
              </a:r>
              <a:r>
                <a:rPr lang="en-US" altLang="zh-CN" sz="2800" b="1" dirty="0" err="1">
                  <a:solidFill>
                    <a:schemeClr val="accent2"/>
                  </a:solidFill>
                  <a:latin typeface="Times New Roman" panose="02020603050405020304" pitchFamily="18" charset="0"/>
                  <a:cs typeface="Times New Roman" panose="02020603050405020304" pitchFamily="18" charset="0"/>
                  <a:sym typeface="+mn-lt"/>
                </a:rPr>
                <a:t>hành</a:t>
              </a:r>
              <a:endParaRPr lang="zh-CN" altLang="en-US" sz="2800" b="1" dirty="0">
                <a:solidFill>
                  <a:schemeClr val="accent2"/>
                </a:solidFill>
                <a:latin typeface="Times New Roman" panose="02020603050405020304" pitchFamily="18" charset="0"/>
                <a:cs typeface="Times New Roman" panose="02020603050405020304" pitchFamily="18" charset="0"/>
                <a:sym typeface="+mn-lt"/>
              </a:endParaRPr>
            </a:p>
          </p:txBody>
        </p:sp>
      </p:grpSp>
      <p:grpSp>
        <p:nvGrpSpPr>
          <p:cNvPr id="28" name="组合 27">
            <a:extLst>
              <a:ext uri="{FF2B5EF4-FFF2-40B4-BE49-F238E27FC236}">
                <a16:creationId xmlns:a16="http://schemas.microsoft.com/office/drawing/2014/main" id="{C406CA3C-4D82-4595-8251-44153F56CF1A}"/>
              </a:ext>
            </a:extLst>
          </p:cNvPr>
          <p:cNvGrpSpPr/>
          <p:nvPr/>
        </p:nvGrpSpPr>
        <p:grpSpPr>
          <a:xfrm>
            <a:off x="7001138" y="1286621"/>
            <a:ext cx="1844552" cy="1792224"/>
            <a:chOff x="9016743" y="1304545"/>
            <a:chExt cx="1844552" cy="1792224"/>
          </a:xfrm>
        </p:grpSpPr>
        <p:pic>
          <p:nvPicPr>
            <p:cNvPr id="29" name="图片 28">
              <a:extLst>
                <a:ext uri="{FF2B5EF4-FFF2-40B4-BE49-F238E27FC236}">
                  <a16:creationId xmlns:a16="http://schemas.microsoft.com/office/drawing/2014/main" id="{2FCBA1C0-C84F-4C6E-BEEB-F4C9ACB7EC1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016743" y="1304545"/>
              <a:ext cx="1844552" cy="1792224"/>
            </a:xfrm>
            <a:prstGeom prst="rect">
              <a:avLst/>
            </a:prstGeom>
          </p:spPr>
        </p:pic>
        <p:sp>
          <p:nvSpPr>
            <p:cNvPr id="30" name="矩形 29">
              <a:extLst>
                <a:ext uri="{FF2B5EF4-FFF2-40B4-BE49-F238E27FC236}">
                  <a16:creationId xmlns:a16="http://schemas.microsoft.com/office/drawing/2014/main" id="{6F2A71D2-DDE2-477E-BE61-CE04AC76D7AE}"/>
                </a:ext>
              </a:extLst>
            </p:cNvPr>
            <p:cNvSpPr/>
            <p:nvPr/>
          </p:nvSpPr>
          <p:spPr>
            <a:xfrm>
              <a:off x="9242678" y="1821059"/>
              <a:ext cx="1088826" cy="954107"/>
            </a:xfrm>
            <a:prstGeom prst="rect">
              <a:avLst/>
            </a:prstGeom>
          </p:spPr>
          <p:txBody>
            <a:bodyPr vert="horz" wrap="square">
              <a:spAutoFit/>
            </a:bodyPr>
            <a:lstStyle/>
            <a:p>
              <a:pPr algn="ctr"/>
              <a:r>
                <a:rPr lang="en-US" altLang="zh-CN" sz="2800" b="1" dirty="0" err="1">
                  <a:solidFill>
                    <a:srgbClr val="C00000"/>
                  </a:solidFill>
                  <a:latin typeface="Times New Roman" panose="02020603050405020304" pitchFamily="18" charset="0"/>
                  <a:cs typeface="Times New Roman" panose="02020603050405020304" pitchFamily="18" charset="0"/>
                  <a:sym typeface="+mn-lt"/>
                </a:rPr>
                <a:t>Củng</a:t>
              </a:r>
              <a:r>
                <a:rPr lang="en-US" altLang="zh-CN" sz="2800" b="1" dirty="0">
                  <a:solidFill>
                    <a:srgbClr val="C00000"/>
                  </a:solidFill>
                  <a:latin typeface="Times New Roman" panose="02020603050405020304" pitchFamily="18" charset="0"/>
                  <a:cs typeface="Times New Roman" panose="02020603050405020304" pitchFamily="18" charset="0"/>
                  <a:sym typeface="+mn-lt"/>
                </a:rPr>
                <a:t> </a:t>
              </a:r>
              <a:r>
                <a:rPr lang="en-US" altLang="zh-CN" sz="2800" b="1" dirty="0" err="1">
                  <a:solidFill>
                    <a:srgbClr val="C00000"/>
                  </a:solidFill>
                  <a:latin typeface="Times New Roman" panose="02020603050405020304" pitchFamily="18" charset="0"/>
                  <a:cs typeface="Times New Roman" panose="02020603050405020304" pitchFamily="18" charset="0"/>
                  <a:sym typeface="+mn-lt"/>
                </a:rPr>
                <a:t>cố</a:t>
              </a:r>
              <a:endParaRPr lang="zh-CN" altLang="en-US" sz="2800" b="1" dirty="0">
                <a:solidFill>
                  <a:srgbClr val="C00000"/>
                </a:solidFill>
                <a:latin typeface="Times New Roman" panose="02020603050405020304" pitchFamily="18" charset="0"/>
                <a:cs typeface="Times New Roman" panose="02020603050405020304" pitchFamily="18" charset="0"/>
                <a:sym typeface="+mn-lt"/>
              </a:endParaRPr>
            </a:p>
          </p:txBody>
        </p:sp>
      </p:grpSp>
      <p:pic>
        <p:nvPicPr>
          <p:cNvPr id="31" name="图片 30">
            <a:extLst>
              <a:ext uri="{FF2B5EF4-FFF2-40B4-BE49-F238E27FC236}">
                <a16:creationId xmlns:a16="http://schemas.microsoft.com/office/drawing/2014/main" id="{E0172405-0AF4-4565-8187-12FB41CCF47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9488" y="59688"/>
            <a:ext cx="1475295" cy="1475295"/>
          </a:xfrm>
          <a:prstGeom prst="rect">
            <a:avLst/>
          </a:prstGeom>
        </p:spPr>
      </p:pic>
      <p:pic>
        <p:nvPicPr>
          <p:cNvPr id="32" name="Picture 158" descr="200712419435657_1">
            <a:extLst>
              <a:ext uri="{FF2B5EF4-FFF2-40B4-BE49-F238E27FC236}">
                <a16:creationId xmlns:a16="http://schemas.microsoft.com/office/drawing/2014/main" id="{A04B459F-74E0-411D-93F6-DB35434C4732}"/>
              </a:ext>
            </a:extLst>
          </p:cNvPr>
          <p:cNvPicPr>
            <a:picLocks noChangeAspect="1" noChangeArrowheads="1" noCrop="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392767" y="4650318"/>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59" descr="10004015438746072987">
            <a:extLst>
              <a:ext uri="{FF2B5EF4-FFF2-40B4-BE49-F238E27FC236}">
                <a16:creationId xmlns:a16="http://schemas.microsoft.com/office/drawing/2014/main" id="{AD53DAAC-BA62-4538-BA11-611D9DDC31E3}"/>
              </a:ext>
            </a:extLst>
          </p:cNvPr>
          <p:cNvPicPr>
            <a:picLocks noChangeAspect="1" noChangeArrowheads="1" noCrop="1"/>
          </p:cNvPicPr>
          <p:nvPr/>
        </p:nvPicPr>
        <p:blipFill>
          <a:blip r:embed="rId13">
            <a:extLst>
              <a:ext uri="{28A0092B-C50C-407E-A947-70E740481C1C}">
                <a14:useLocalDpi xmlns:a14="http://schemas.microsoft.com/office/drawing/2010/main"/>
              </a:ext>
            </a:extLst>
          </a:blip>
          <a:srcRect/>
          <a:stretch>
            <a:fillRect/>
          </a:stretch>
        </p:blipFill>
        <p:spPr bwMode="auto">
          <a:xfrm rot="21401862" flipH="1">
            <a:off x="12496801" y="5925278"/>
            <a:ext cx="1322916" cy="132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784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 calcmode="lin" valueType="num">
                                      <p:cBhvr>
                                        <p:cTn id="20" dur="500" fill="hold"/>
                                        <p:tgtEl>
                                          <p:spTgt spid="31"/>
                                        </p:tgtEl>
                                        <p:attrNameLst>
                                          <p:attrName>style.rotation</p:attrName>
                                        </p:attrNameLst>
                                      </p:cBhvr>
                                      <p:tavLst>
                                        <p:tav tm="0">
                                          <p:val>
                                            <p:fltVal val="360"/>
                                          </p:val>
                                        </p:tav>
                                        <p:tav tm="100000">
                                          <p:val>
                                            <p:fltVal val="0"/>
                                          </p:val>
                                        </p:tav>
                                      </p:tavLst>
                                    </p:anim>
                                    <p:animEffect transition="in" filter="fade">
                                      <p:cBhvr>
                                        <p:cTn id="21" dur="500"/>
                                        <p:tgtEl>
                                          <p:spTgt spid="31"/>
                                        </p:tgtEl>
                                      </p:cBhvr>
                                    </p:animEffec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anim calcmode="lin" valueType="num">
                                      <p:cBhvr>
                                        <p:cTn id="50" dur="500" fill="hold"/>
                                        <p:tgtEl>
                                          <p:spTgt spid="19"/>
                                        </p:tgtEl>
                                        <p:attrNameLst>
                                          <p:attrName>ppt_x</p:attrName>
                                        </p:attrNameLst>
                                      </p:cBhvr>
                                      <p:tavLst>
                                        <p:tav tm="0">
                                          <p:val>
                                            <p:strVal val="#ppt_x"/>
                                          </p:val>
                                        </p:tav>
                                        <p:tav tm="100000">
                                          <p:val>
                                            <p:strVal val="#ppt_x"/>
                                          </p:val>
                                        </p:tav>
                                      </p:tavLst>
                                    </p:anim>
                                    <p:anim calcmode="lin" valueType="num">
                                      <p:cBhvr>
                                        <p:cTn id="51" dur="500" fill="hold"/>
                                        <p:tgtEl>
                                          <p:spTgt spid="19"/>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strVal val="#ppt_x"/>
                                          </p:val>
                                        </p:tav>
                                        <p:tav tm="100000">
                                          <p:val>
                                            <p:strVal val="#ppt_x"/>
                                          </p:val>
                                        </p:tav>
                                      </p:tavLst>
                                    </p:anim>
                                    <p:anim calcmode="lin" valueType="num">
                                      <p:cBhvr>
                                        <p:cTn id="57" dur="500" fill="hold"/>
                                        <p:tgtEl>
                                          <p:spTgt spid="22"/>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anim calcmode="lin" valueType="num">
                                      <p:cBhvr>
                                        <p:cTn id="62" dur="500" fill="hold"/>
                                        <p:tgtEl>
                                          <p:spTgt spid="25"/>
                                        </p:tgtEl>
                                        <p:attrNameLst>
                                          <p:attrName>ppt_x</p:attrName>
                                        </p:attrNameLst>
                                      </p:cBhvr>
                                      <p:tavLst>
                                        <p:tav tm="0">
                                          <p:val>
                                            <p:strVal val="#ppt_x"/>
                                          </p:val>
                                        </p:tav>
                                        <p:tav tm="100000">
                                          <p:val>
                                            <p:strVal val="#ppt_x"/>
                                          </p:val>
                                        </p:tav>
                                      </p:tavLst>
                                    </p:anim>
                                    <p:anim calcmode="lin" valueType="num">
                                      <p:cBhvr>
                                        <p:cTn id="63" dur="500" fill="hold"/>
                                        <p:tgtEl>
                                          <p:spTgt spid="25"/>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anim calcmode="lin" valueType="num">
                                      <p:cBhvr>
                                        <p:cTn id="68" dur="500" fill="hold"/>
                                        <p:tgtEl>
                                          <p:spTgt spid="28"/>
                                        </p:tgtEl>
                                        <p:attrNameLst>
                                          <p:attrName>ppt_x</p:attrName>
                                        </p:attrNameLst>
                                      </p:cBhvr>
                                      <p:tavLst>
                                        <p:tav tm="0">
                                          <p:val>
                                            <p:strVal val="#ppt_x"/>
                                          </p:val>
                                        </p:tav>
                                        <p:tav tm="100000">
                                          <p:val>
                                            <p:strVal val="#ppt_x"/>
                                          </p:val>
                                        </p:tav>
                                      </p:tavLst>
                                    </p:anim>
                                    <p:anim calcmode="lin" valueType="num">
                                      <p:cBhvr>
                                        <p:cTn id="69" dur="500" fill="hold"/>
                                        <p:tgtEl>
                                          <p:spTgt spid="28"/>
                                        </p:tgtEl>
                                        <p:attrNameLst>
                                          <p:attrName>ppt_y</p:attrName>
                                        </p:attrNameLst>
                                      </p:cBhvr>
                                      <p:tavLst>
                                        <p:tav tm="0">
                                          <p:val>
                                            <p:strVal val="#ppt_y+.1"/>
                                          </p:val>
                                        </p:tav>
                                        <p:tav tm="100000">
                                          <p:val>
                                            <p:strVal val="#ppt_y"/>
                                          </p:val>
                                        </p:tav>
                                      </p:tavLst>
                                    </p:anim>
                                  </p:childTnLst>
                                </p:cTn>
                              </p:par>
                              <p:par>
                                <p:cTn id="70"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71" dur="5000" fill="hold"/>
                                        <p:tgtEl>
                                          <p:spTgt spid="32"/>
                                        </p:tgtEl>
                                        <p:attrNameLst>
                                          <p:attrName>ppt_x</p:attrName>
                                          <p:attrName>ppt_y</p:attrName>
                                        </p:attrNameLst>
                                      </p:cBhvr>
                                      <p:rCtr x="53819" y="-39321"/>
                                    </p:animMotion>
                                  </p:childTnLst>
                                </p:cTn>
                              </p:par>
                              <p:par>
                                <p:cTn id="72" presetID="0" presetClass="path" presetSubtype="0" accel="50000" decel="50000" fill="hold" nodeType="withEffect">
                                  <p:stCondLst>
                                    <p:cond delay="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73" dur="6000" fill="hold"/>
                                        <p:tgtEl>
                                          <p:spTgt spid="33"/>
                                        </p:tgtEl>
                                        <p:attrNameLst>
                                          <p:attrName>ppt_x</p:attrName>
                                          <p:attrName>ppt_y</p:attrName>
                                        </p:attrNameLst>
                                      </p:cBhvr>
                                      <p:rCtr x="-48125" y="-504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id="{E9A87E34-B1C1-4172-943C-06F2FA1831F9}"/>
              </a:ext>
            </a:extLst>
          </p:cNvPr>
          <p:cNvSpPr/>
          <p:nvPr/>
        </p:nvSpPr>
        <p:spPr>
          <a:xfrm>
            <a:off x="3661210" y="3638127"/>
            <a:ext cx="1306768" cy="1323439"/>
          </a:xfrm>
          <a:prstGeom prst="rect">
            <a:avLst/>
          </a:prstGeom>
        </p:spPr>
        <p:txBody>
          <a:bodyPr wrap="none">
            <a:spAutoFit/>
          </a:bodyPr>
          <a:lstStyle/>
          <a:p>
            <a:pPr algn="ctr"/>
            <a:r>
              <a:rPr lang="en-US" altLang="zh-CN" sz="8000" b="1" dirty="0">
                <a:solidFill>
                  <a:schemeClr val="bg1"/>
                </a:solidFill>
                <a:latin typeface="#9Slide03 Arima Madurai Black" panose="00000A00000000000000" pitchFamily="2" charset="0"/>
                <a:cs typeface="#9Slide03 Arima Madurai Black" panose="00000A00000000000000" pitchFamily="2" charset="0"/>
                <a:sym typeface="+mn-lt"/>
              </a:rPr>
              <a:t>01</a:t>
            </a:r>
            <a:endParaRPr lang="zh-CN" altLang="en-US" sz="8000" dirty="0">
              <a:solidFill>
                <a:schemeClr val="bg1"/>
              </a:solidFill>
              <a:latin typeface="#9Slide03 Arima Madurai Black" panose="00000A00000000000000" pitchFamily="2" charset="0"/>
              <a:cs typeface="#9Slide03 Arima Madurai Black" panose="00000A00000000000000" pitchFamily="2" charset="0"/>
              <a:sym typeface="+mn-lt"/>
            </a:endParaRPr>
          </a:p>
        </p:txBody>
      </p:sp>
      <p:sp>
        <p:nvSpPr>
          <p:cNvPr id="37" name="Rectangle 1">
            <a:extLst>
              <a:ext uri="{FF2B5EF4-FFF2-40B4-BE49-F238E27FC236}">
                <a16:creationId xmlns:a16="http://schemas.microsoft.com/office/drawing/2014/main" id="{77D43806-8671-44A0-BB62-0B8862758E4D}"/>
              </a:ext>
            </a:extLst>
          </p:cNvPr>
          <p:cNvSpPr>
            <a:spLocks noChangeArrowheads="1"/>
          </p:cNvSpPr>
          <p:nvPr/>
        </p:nvSpPr>
        <p:spPr bwMode="auto">
          <a:xfrm>
            <a:off x="1448195" y="5202977"/>
            <a:ext cx="55402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8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9Slide03 Arima Madurai Black" panose="00000A00000000000000" pitchFamily="2" charset="0"/>
                <a:ea typeface="+mn-ea"/>
                <a:cs typeface="#9Slide03 Arima Madurai Black" panose="00000A00000000000000" pitchFamily="2" charset="0"/>
                <a:sym typeface="+mn-lt"/>
              </a:rPr>
              <a:t>KHỞI ĐỘNG</a:t>
            </a:r>
            <a:endParaRPr lang="zh-CN" alt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9Slide03 Arima Madurai Black" panose="00000A00000000000000" pitchFamily="2" charset="0"/>
              <a:ea typeface="+mn-ea"/>
              <a:cs typeface="#9Slide03 Arima Madurai Black" panose="00000A00000000000000" pitchFamily="2" charset="0"/>
              <a:sym typeface="+mn-lt"/>
            </a:endParaRPr>
          </a:p>
        </p:txBody>
      </p:sp>
    </p:spTree>
    <p:extLst>
      <p:ext uri="{BB962C8B-B14F-4D97-AF65-F5344CB8AC3E}">
        <p14:creationId xmlns:p14="http://schemas.microsoft.com/office/powerpoint/2010/main" val="2681964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1000" fill="hold"/>
                                        <p:tgtEl>
                                          <p:spTgt spid="37"/>
                                        </p:tgtEl>
                                        <p:attrNameLst>
                                          <p:attrName>ppt_w</p:attrName>
                                        </p:attrNameLst>
                                      </p:cBhvr>
                                      <p:tavLst>
                                        <p:tav tm="0">
                                          <p:val>
                                            <p:strVal val="#ppt_w*0.70"/>
                                          </p:val>
                                        </p:tav>
                                        <p:tav tm="100000">
                                          <p:val>
                                            <p:strVal val="#ppt_w"/>
                                          </p:val>
                                        </p:tav>
                                      </p:tavLst>
                                    </p:anim>
                                    <p:anim calcmode="lin" valueType="num">
                                      <p:cBhvr>
                                        <p:cTn id="15" dur="1000" fill="hold"/>
                                        <p:tgtEl>
                                          <p:spTgt spid="37"/>
                                        </p:tgtEl>
                                        <p:attrNameLst>
                                          <p:attrName>ppt_h</p:attrName>
                                        </p:attrNameLst>
                                      </p:cBhvr>
                                      <p:tavLst>
                                        <p:tav tm="0">
                                          <p:val>
                                            <p:strVal val="#ppt_h"/>
                                          </p:val>
                                        </p:tav>
                                        <p:tav tm="100000">
                                          <p:val>
                                            <p:strVal val="#ppt_h"/>
                                          </p:val>
                                        </p:tav>
                                      </p:tavLst>
                                    </p:anim>
                                    <p:animEffect transition="in" filter="fade">
                                      <p:cBhvr>
                                        <p:cTn id="1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artoon cute Pregnant woman and husband vector. 587633 Vector Art at  Vecteez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artoon cute Pregnant woman and husband vector. 587633 Vector Art at  Vecteez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Cartoon cute Pregnant woman and husband vector. 587633 Vector Art at  Vecteez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738" y="125314"/>
            <a:ext cx="1475295" cy="1475295"/>
          </a:xfrm>
          <a:prstGeom prst="rect">
            <a:avLst/>
          </a:prstGeom>
        </p:spPr>
      </p:pic>
      <p:pic>
        <p:nvPicPr>
          <p:cNvPr id="46" name="图片 28">
            <a:extLst>
              <a:ext uri="{FF2B5EF4-FFF2-40B4-BE49-F238E27FC236}">
                <a16:creationId xmlns:a16="http://schemas.microsoft.com/office/drawing/2014/main" id="{19EAD350-4ABD-47A9-A0D2-08FAC4C299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748040">
            <a:off x="9897089" y="479724"/>
            <a:ext cx="1609724" cy="1320799"/>
          </a:xfrm>
          <a:prstGeom prst="rect">
            <a:avLst/>
          </a:prstGeom>
        </p:spPr>
      </p:pic>
      <p:sp>
        <p:nvSpPr>
          <p:cNvPr id="5" name="TextBox 4">
            <a:extLst>
              <a:ext uri="{FF2B5EF4-FFF2-40B4-BE49-F238E27FC236}">
                <a16:creationId xmlns:a16="http://schemas.microsoft.com/office/drawing/2014/main" id="{5131B5E4-58CD-4A48-A2CA-D4D52AC8B482}"/>
              </a:ext>
            </a:extLst>
          </p:cNvPr>
          <p:cNvSpPr txBox="1"/>
          <p:nvPr/>
        </p:nvSpPr>
        <p:spPr>
          <a:xfrm>
            <a:off x="2576186" y="160336"/>
            <a:ext cx="7039628" cy="1569660"/>
          </a:xfrm>
          <a:prstGeom prst="rect">
            <a:avLst/>
          </a:prstGeom>
          <a:noFill/>
        </p:spPr>
        <p:txBody>
          <a:bodyPr wrap="square" rtlCol="0">
            <a:spAutoFit/>
          </a:bodyPr>
          <a:lstStyle/>
          <a:p>
            <a:pPr algn="ctr"/>
            <a:r>
              <a:rPr lang="vi-VN" sz="4800" b="1">
                <a:solidFill>
                  <a:srgbClr val="FFFF00"/>
                </a:solidFill>
                <a:latin typeface="Arial" panose="020B0604020202020204" pitchFamily="34" charset="0"/>
                <a:cs typeface="Arial" panose="020B0604020202020204" pitchFamily="34" charset="0"/>
              </a:rPr>
              <a:t>TRÒ CHƠI </a:t>
            </a:r>
          </a:p>
          <a:p>
            <a:pPr algn="ctr"/>
            <a:r>
              <a:rPr lang="vi-VN" sz="4800" b="1">
                <a:solidFill>
                  <a:srgbClr val="FFFF00"/>
                </a:solidFill>
                <a:latin typeface="Arial" panose="020B0604020202020204" pitchFamily="34" charset="0"/>
                <a:cs typeface="Arial" panose="020B0604020202020204" pitchFamily="34" charset="0"/>
              </a:rPr>
              <a:t>“TRUYỀN ĐIỆN”</a:t>
            </a:r>
            <a:endParaRPr lang="vi-VN" sz="4800" b="1" dirty="0">
              <a:solidFill>
                <a:srgbClr val="FFFF00"/>
              </a:solidFill>
              <a:latin typeface="Arial" panose="020B0604020202020204" pitchFamily="34" charset="0"/>
              <a:cs typeface="Arial" panose="020B0604020202020204" pitchFamily="34" charset="0"/>
            </a:endParaRPr>
          </a:p>
        </p:txBody>
      </p:sp>
      <p:sp>
        <p:nvSpPr>
          <p:cNvPr id="14" name="Horizontal Scroll 3">
            <a:extLst>
              <a:ext uri="{FF2B5EF4-FFF2-40B4-BE49-F238E27FC236}">
                <a16:creationId xmlns:a16="http://schemas.microsoft.com/office/drawing/2014/main" id="{46D413B7-69C6-44D7-9115-50C82425A8FF}"/>
              </a:ext>
            </a:extLst>
          </p:cNvPr>
          <p:cNvSpPr/>
          <p:nvPr/>
        </p:nvSpPr>
        <p:spPr>
          <a:xfrm>
            <a:off x="786104" y="1807082"/>
            <a:ext cx="10698479" cy="3383280"/>
          </a:xfrm>
          <a:prstGeom prst="horizontalScroll">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Em</a:t>
            </a:r>
            <a:r>
              <a:rPr kumimoji="0" lang="en-US" sz="6000" b="0"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hãy</a:t>
            </a:r>
            <a:r>
              <a:rPr kumimoji="0" lang="en-US" sz="6000" b="0"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k</a:t>
            </a:r>
            <a:r>
              <a:rPr kumimoji="0" lang="vi-VN" sz="6000" b="0"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ể nhanh tên </a:t>
            </a:r>
            <a:r>
              <a:rPr kumimoji="0" lang="en-US" sz="6000" b="0" i="0" u="none" strike="noStrike" kern="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các</a:t>
            </a:r>
            <a:r>
              <a:rPr kumimoji="0" lang="en-US" sz="6000" b="0"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bộ</a:t>
            </a:r>
            <a:r>
              <a:rPr kumimoji="0" lang="en-US" sz="6000" b="0"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phận</a:t>
            </a:r>
            <a:r>
              <a:rPr kumimoji="0" lang="en-US" sz="6000" b="0"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cơ</a:t>
            </a:r>
            <a:r>
              <a:rPr kumimoji="0" lang="en-US" sz="6000" b="0"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quan</a:t>
            </a:r>
            <a:r>
              <a:rPr kumimoji="0" lang="en-US" sz="6000" b="0"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bài</a:t>
            </a:r>
            <a:r>
              <a:rPr kumimoji="0" lang="en-US" sz="6000" b="0"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tiết</a:t>
            </a:r>
            <a:r>
              <a:rPr kumimoji="0" lang="en-US" sz="6000" b="0"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nước</a:t>
            </a:r>
            <a:r>
              <a:rPr kumimoji="0" lang="en-US" sz="6000" b="0"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tiểu</a:t>
            </a:r>
            <a:r>
              <a:rPr kumimoji="0" lang="en-US" sz="6000" b="0" i="0" u="none" strike="noStrike" kern="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030A0"/>
              </a:solidFill>
              <a:effectLst/>
              <a:uLnTx/>
              <a:uFillTx/>
              <a:latin typeface="Calibri" panose="020F0502020204030204"/>
              <a:ea typeface="+mn-ea"/>
              <a:cs typeface="+mn-cs"/>
            </a:endParaRPr>
          </a:p>
        </p:txBody>
      </p:sp>
      <p:pic>
        <p:nvPicPr>
          <p:cNvPr id="48" name="图片 11">
            <a:extLst>
              <a:ext uri="{FF2B5EF4-FFF2-40B4-BE49-F238E27FC236}">
                <a16:creationId xmlns:a16="http://schemas.microsoft.com/office/drawing/2014/main" id="{5C6F8365-2A64-491D-8B23-99B1E23110E3}"/>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rcRect/>
          <a:stretch/>
        </p:blipFill>
        <p:spPr>
          <a:xfrm flipH="1">
            <a:off x="307975" y="4073495"/>
            <a:ext cx="2013822" cy="2891838"/>
          </a:xfrm>
          <a:prstGeom prst="rect">
            <a:avLst/>
          </a:prstGeom>
        </p:spPr>
      </p:pic>
      <p:pic>
        <p:nvPicPr>
          <p:cNvPr id="47" name="图片 10">
            <a:extLst>
              <a:ext uri="{FF2B5EF4-FFF2-40B4-BE49-F238E27FC236}">
                <a16:creationId xmlns:a16="http://schemas.microsoft.com/office/drawing/2014/main" id="{611137CD-9F66-43A2-A95D-A638B69FFCB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4314" t="15012" r="17697" b="8962"/>
          <a:stretch/>
        </p:blipFill>
        <p:spPr>
          <a:xfrm>
            <a:off x="10258816" y="4073495"/>
            <a:ext cx="1933184" cy="2995164"/>
          </a:xfrm>
          <a:prstGeom prst="rect">
            <a:avLst/>
          </a:prstGeom>
        </p:spPr>
      </p:pic>
    </p:spTree>
    <p:extLst>
      <p:ext uri="{BB962C8B-B14F-4D97-AF65-F5344CB8AC3E}">
        <p14:creationId xmlns:p14="http://schemas.microsoft.com/office/powerpoint/2010/main" val="2618280482"/>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par>
                                    <p:cTn id="11" presetID="42"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anim calcmode="lin" valueType="num">
                                          <p:cBhvr>
                                            <p:cTn id="14" dur="1000" fill="hold"/>
                                            <p:tgtEl>
                                              <p:spTgt spid="46"/>
                                            </p:tgtEl>
                                            <p:attrNameLst>
                                              <p:attrName>ppt_x</p:attrName>
                                            </p:attrNameLst>
                                          </p:cBhvr>
                                          <p:tavLst>
                                            <p:tav tm="0">
                                              <p:val>
                                                <p:strVal val="#ppt_x"/>
                                              </p:val>
                                            </p:tav>
                                            <p:tav tm="100000">
                                              <p:val>
                                                <p:strVal val="#ppt_x"/>
                                              </p:val>
                                            </p:tav>
                                          </p:tavLst>
                                        </p:anim>
                                        <p:anim calcmode="lin" valueType="num">
                                          <p:cBhvr>
                                            <p:cTn id="15" dur="1000" fill="hold"/>
                                            <p:tgtEl>
                                              <p:spTgt spid="46"/>
                                            </p:tgtEl>
                                            <p:attrNameLst>
                                              <p:attrName>ppt_y</p:attrName>
                                            </p:attrNameLst>
                                          </p:cBhvr>
                                          <p:tavLst>
                                            <p:tav tm="0">
                                              <p:val>
                                                <p:strVal val="#ppt_y+.1"/>
                                              </p:val>
                                            </p:tav>
                                            <p:tav tm="100000">
                                              <p:val>
                                                <p:strVal val="#ppt_y"/>
                                              </p:val>
                                            </p:tav>
                                          </p:tavLst>
                                        </p:anim>
                                      </p:childTnLst>
                                    </p:cTn>
                                  </p:par>
                                  <p:par>
                                    <p:cTn id="16" presetID="2" presetClass="entr" presetSubtype="2" fill="hold" nodeType="withEffect" p14:presetBounceEnd="83000">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14:bounceEnd="83000">
                                          <p:cBhvr additive="base">
                                            <p:cTn id="18" dur="1250" fill="hold"/>
                                            <p:tgtEl>
                                              <p:spTgt spid="47"/>
                                            </p:tgtEl>
                                            <p:attrNameLst>
                                              <p:attrName>ppt_x</p:attrName>
                                            </p:attrNameLst>
                                          </p:cBhvr>
                                          <p:tavLst>
                                            <p:tav tm="0">
                                              <p:val>
                                                <p:strVal val="1+#ppt_w/2"/>
                                              </p:val>
                                            </p:tav>
                                            <p:tav tm="100000">
                                              <p:val>
                                                <p:strVal val="#ppt_x"/>
                                              </p:val>
                                            </p:tav>
                                          </p:tavLst>
                                        </p:anim>
                                        <p:anim calcmode="lin" valueType="num" p14:bounceEnd="83000">
                                          <p:cBhvr additive="base">
                                            <p:cTn id="19" dur="1250" fill="hold"/>
                                            <p:tgtEl>
                                              <p:spTgt spid="47"/>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anim calcmode="lin" valueType="num">
                                          <p:cBhvr>
                                            <p:cTn id="23" dur="1000" fill="hold"/>
                                            <p:tgtEl>
                                              <p:spTgt spid="48"/>
                                            </p:tgtEl>
                                            <p:attrNameLst>
                                              <p:attrName>ppt_x</p:attrName>
                                            </p:attrNameLst>
                                          </p:cBhvr>
                                          <p:tavLst>
                                            <p:tav tm="0">
                                              <p:val>
                                                <p:strVal val="#ppt_x"/>
                                              </p:val>
                                            </p:tav>
                                            <p:tav tm="100000">
                                              <p:val>
                                                <p:strVal val="#ppt_x"/>
                                              </p:val>
                                            </p:tav>
                                          </p:tavLst>
                                        </p:anim>
                                        <p:anim calcmode="lin" valueType="num">
                                          <p:cBhvr>
                                            <p:cTn id="24" dur="1000" fill="hold"/>
                                            <p:tgtEl>
                                              <p:spTgt spid="48"/>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par>
                                    <p:cTn id="11" presetID="42"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anim calcmode="lin" valueType="num">
                                          <p:cBhvr>
                                            <p:cTn id="14" dur="1000" fill="hold"/>
                                            <p:tgtEl>
                                              <p:spTgt spid="46"/>
                                            </p:tgtEl>
                                            <p:attrNameLst>
                                              <p:attrName>ppt_x</p:attrName>
                                            </p:attrNameLst>
                                          </p:cBhvr>
                                          <p:tavLst>
                                            <p:tav tm="0">
                                              <p:val>
                                                <p:strVal val="#ppt_x"/>
                                              </p:val>
                                            </p:tav>
                                            <p:tav tm="100000">
                                              <p:val>
                                                <p:strVal val="#ppt_x"/>
                                              </p:val>
                                            </p:tav>
                                          </p:tavLst>
                                        </p:anim>
                                        <p:anim calcmode="lin" valueType="num">
                                          <p:cBhvr>
                                            <p:cTn id="15" dur="1000" fill="hold"/>
                                            <p:tgtEl>
                                              <p:spTgt spid="46"/>
                                            </p:tgtEl>
                                            <p:attrNameLst>
                                              <p:attrName>ppt_y</p:attrName>
                                            </p:attrNameLst>
                                          </p:cBhvr>
                                          <p:tavLst>
                                            <p:tav tm="0">
                                              <p:val>
                                                <p:strVal val="#ppt_y+.1"/>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1250" fill="hold"/>
                                            <p:tgtEl>
                                              <p:spTgt spid="47"/>
                                            </p:tgtEl>
                                            <p:attrNameLst>
                                              <p:attrName>ppt_x</p:attrName>
                                            </p:attrNameLst>
                                          </p:cBhvr>
                                          <p:tavLst>
                                            <p:tav tm="0">
                                              <p:val>
                                                <p:strVal val="1+#ppt_w/2"/>
                                              </p:val>
                                            </p:tav>
                                            <p:tav tm="100000">
                                              <p:val>
                                                <p:strVal val="#ppt_x"/>
                                              </p:val>
                                            </p:tav>
                                          </p:tavLst>
                                        </p:anim>
                                        <p:anim calcmode="lin" valueType="num">
                                          <p:cBhvr additive="base">
                                            <p:cTn id="19" dur="1250" fill="hold"/>
                                            <p:tgtEl>
                                              <p:spTgt spid="47"/>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anim calcmode="lin" valueType="num">
                                          <p:cBhvr>
                                            <p:cTn id="23" dur="1000" fill="hold"/>
                                            <p:tgtEl>
                                              <p:spTgt spid="48"/>
                                            </p:tgtEl>
                                            <p:attrNameLst>
                                              <p:attrName>ppt_x</p:attrName>
                                            </p:attrNameLst>
                                          </p:cBhvr>
                                          <p:tavLst>
                                            <p:tav tm="0">
                                              <p:val>
                                                <p:strVal val="#ppt_x"/>
                                              </p:val>
                                            </p:tav>
                                            <p:tav tm="100000">
                                              <p:val>
                                                <p:strVal val="#ppt_x"/>
                                              </p:val>
                                            </p:tav>
                                          </p:tavLst>
                                        </p:anim>
                                        <p:anim calcmode="lin" valueType="num">
                                          <p:cBhvr>
                                            <p:cTn id="24" dur="1000" fill="hold"/>
                                            <p:tgtEl>
                                              <p:spTgt spid="48"/>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970700-2D7A-4DF8-936E-0298DD8DFF56}"/>
              </a:ext>
            </a:extLst>
          </p:cNvPr>
          <p:cNvSpPr/>
          <p:nvPr/>
        </p:nvSpPr>
        <p:spPr>
          <a:xfrm>
            <a:off x="190500" y="419100"/>
            <a:ext cx="11811000" cy="6134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pic>
        <p:nvPicPr>
          <p:cNvPr id="3" name="Picture 2">
            <a:extLst>
              <a:ext uri="{FF2B5EF4-FFF2-40B4-BE49-F238E27FC236}">
                <a16:creationId xmlns:a16="http://schemas.microsoft.com/office/drawing/2014/main" id="{57509AC3-F963-4C3B-9484-BBC87A1D3C02}"/>
              </a:ext>
            </a:extLst>
          </p:cNvPr>
          <p:cNvPicPr>
            <a:picLocks noChangeAspect="1"/>
          </p:cNvPicPr>
          <p:nvPr/>
        </p:nvPicPr>
        <p:blipFill>
          <a:blip r:embed="rId3"/>
          <a:stretch>
            <a:fillRect/>
          </a:stretch>
        </p:blipFill>
        <p:spPr>
          <a:xfrm>
            <a:off x="2008865" y="684001"/>
            <a:ext cx="7260396" cy="3548744"/>
          </a:xfrm>
          <a:prstGeom prst="rect">
            <a:avLst/>
          </a:prstGeom>
        </p:spPr>
      </p:pic>
      <p:sp>
        <p:nvSpPr>
          <p:cNvPr id="17" name="Rounded Rectangular Callout 12">
            <a:extLst>
              <a:ext uri="{FF2B5EF4-FFF2-40B4-BE49-F238E27FC236}">
                <a16:creationId xmlns:a16="http://schemas.microsoft.com/office/drawing/2014/main" id="{FC6B63B7-20AB-4F2C-A994-F280C85483E0}"/>
              </a:ext>
            </a:extLst>
          </p:cNvPr>
          <p:cNvSpPr/>
          <p:nvPr/>
        </p:nvSpPr>
        <p:spPr>
          <a:xfrm>
            <a:off x="1323583" y="4659682"/>
            <a:ext cx="9544833" cy="1514317"/>
          </a:xfrm>
          <a:prstGeom prst="wedgeRoundRectCallout">
            <a:avLst>
              <a:gd name="adj1" fmla="val 2953"/>
              <a:gd name="adj2" fmla="val -104879"/>
              <a:gd name="adj3" fmla="val 16667"/>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Đây</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là</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tên</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và</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vị</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trí</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của</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các</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cơ</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quan</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bài</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tiết</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nước</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tiểu</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trong</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cơ</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thể</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chúng</a:t>
            </a:r>
            <a:r>
              <a:rPr kumimoji="0" lang="en-US" sz="4000"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ta.</a:t>
            </a:r>
          </a:p>
        </p:txBody>
      </p:sp>
    </p:spTree>
    <p:extLst>
      <p:ext uri="{BB962C8B-B14F-4D97-AF65-F5344CB8AC3E}">
        <p14:creationId xmlns:p14="http://schemas.microsoft.com/office/powerpoint/2010/main" val="11095312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id="{E9A87E34-B1C1-4172-943C-06F2FA1831F9}"/>
              </a:ext>
            </a:extLst>
          </p:cNvPr>
          <p:cNvSpPr/>
          <p:nvPr/>
        </p:nvSpPr>
        <p:spPr>
          <a:xfrm>
            <a:off x="3589076" y="3638127"/>
            <a:ext cx="1451038" cy="1323439"/>
          </a:xfrm>
          <a:prstGeom prst="rect">
            <a:avLst/>
          </a:prstGeom>
        </p:spPr>
        <p:txBody>
          <a:bodyPr wrap="none">
            <a:spAutoFit/>
          </a:bodyPr>
          <a:lstStyle/>
          <a:p>
            <a:pPr algn="ctr"/>
            <a:r>
              <a:rPr lang="en-US" altLang="zh-CN" sz="8000" b="1" dirty="0">
                <a:solidFill>
                  <a:schemeClr val="bg1"/>
                </a:solidFill>
                <a:latin typeface="#9Slide03 Arima Madurai Black" panose="00000A00000000000000" pitchFamily="2" charset="0"/>
                <a:cs typeface="#9Slide03 Arima Madurai Black" panose="00000A00000000000000" pitchFamily="2" charset="0"/>
                <a:sym typeface="+mn-lt"/>
              </a:rPr>
              <a:t>02</a:t>
            </a:r>
            <a:endParaRPr lang="zh-CN" altLang="en-US" sz="8000" dirty="0">
              <a:solidFill>
                <a:schemeClr val="bg1"/>
              </a:solidFill>
              <a:latin typeface="#9Slide03 Arima Madurai Black" panose="00000A00000000000000" pitchFamily="2" charset="0"/>
              <a:cs typeface="#9Slide03 Arima Madurai Black" panose="00000A00000000000000" pitchFamily="2" charset="0"/>
              <a:sym typeface="+mn-lt"/>
            </a:endParaRPr>
          </a:p>
        </p:txBody>
      </p:sp>
      <p:sp>
        <p:nvSpPr>
          <p:cNvPr id="37" name="Rectangle 1">
            <a:extLst>
              <a:ext uri="{FF2B5EF4-FFF2-40B4-BE49-F238E27FC236}">
                <a16:creationId xmlns:a16="http://schemas.microsoft.com/office/drawing/2014/main" id="{77D43806-8671-44A0-BB62-0B8862758E4D}"/>
              </a:ext>
            </a:extLst>
          </p:cNvPr>
          <p:cNvSpPr>
            <a:spLocks noChangeArrowheads="1"/>
          </p:cNvSpPr>
          <p:nvPr/>
        </p:nvSpPr>
        <p:spPr bwMode="auto">
          <a:xfrm>
            <a:off x="1705547" y="5179559"/>
            <a:ext cx="521809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9Slide03 Arima Madurai Black" panose="00000A00000000000000" pitchFamily="2" charset="0"/>
                <a:ea typeface="+mn-ea"/>
                <a:cs typeface="#9Slide03 Arima Madurai Black" panose="00000A00000000000000" pitchFamily="2" charset="0"/>
                <a:sym typeface="+mn-lt"/>
              </a:rPr>
              <a:t>KHÁM PHÁ</a:t>
            </a:r>
            <a:endParaRPr lang="zh-CN" alt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9Slide03 Arima Madurai Black" panose="00000A00000000000000" pitchFamily="2" charset="0"/>
              <a:ea typeface="+mn-ea"/>
              <a:cs typeface="#9Slide03 Arima Madurai Black" panose="00000A00000000000000" pitchFamily="2" charset="0"/>
              <a:sym typeface="+mn-lt"/>
            </a:endParaRPr>
          </a:p>
        </p:txBody>
      </p:sp>
    </p:spTree>
    <p:extLst>
      <p:ext uri="{BB962C8B-B14F-4D97-AF65-F5344CB8AC3E}">
        <p14:creationId xmlns:p14="http://schemas.microsoft.com/office/powerpoint/2010/main" val="14968669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1000" fill="hold"/>
                                        <p:tgtEl>
                                          <p:spTgt spid="37"/>
                                        </p:tgtEl>
                                        <p:attrNameLst>
                                          <p:attrName>ppt_w</p:attrName>
                                        </p:attrNameLst>
                                      </p:cBhvr>
                                      <p:tavLst>
                                        <p:tav tm="0">
                                          <p:val>
                                            <p:strVal val="#ppt_w*0.70"/>
                                          </p:val>
                                        </p:tav>
                                        <p:tav tm="100000">
                                          <p:val>
                                            <p:strVal val="#ppt_w"/>
                                          </p:val>
                                        </p:tav>
                                      </p:tavLst>
                                    </p:anim>
                                    <p:anim calcmode="lin" valueType="num">
                                      <p:cBhvr>
                                        <p:cTn id="15" dur="1000" fill="hold"/>
                                        <p:tgtEl>
                                          <p:spTgt spid="37"/>
                                        </p:tgtEl>
                                        <p:attrNameLst>
                                          <p:attrName>ppt_h</p:attrName>
                                        </p:attrNameLst>
                                      </p:cBhvr>
                                      <p:tavLst>
                                        <p:tav tm="0">
                                          <p:val>
                                            <p:strVal val="#ppt_h"/>
                                          </p:val>
                                        </p:tav>
                                        <p:tav tm="100000">
                                          <p:val>
                                            <p:strVal val="#ppt_h"/>
                                          </p:val>
                                        </p:tav>
                                      </p:tavLst>
                                    </p:anim>
                                    <p:animEffect transition="in" filter="fade">
                                      <p:cBhvr>
                                        <p:cTn id="1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970700-2D7A-4DF8-936E-0298DD8DFF56}"/>
              </a:ext>
            </a:extLst>
          </p:cNvPr>
          <p:cNvSpPr/>
          <p:nvPr/>
        </p:nvSpPr>
        <p:spPr>
          <a:xfrm>
            <a:off x="190500" y="162837"/>
            <a:ext cx="11811000" cy="65886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sp>
        <p:nvSpPr>
          <p:cNvPr id="31" name="Rounded Rectangle 20">
            <a:extLst>
              <a:ext uri="{FF2B5EF4-FFF2-40B4-BE49-F238E27FC236}">
                <a16:creationId xmlns:a16="http://schemas.microsoft.com/office/drawing/2014/main" id="{53B05817-44F3-4D6D-8D3F-3220CE160639}"/>
              </a:ext>
            </a:extLst>
          </p:cNvPr>
          <p:cNvSpPr/>
          <p:nvPr/>
        </p:nvSpPr>
        <p:spPr>
          <a:xfrm>
            <a:off x="811357" y="242450"/>
            <a:ext cx="10722279" cy="853313"/>
          </a:xfrm>
          <a:prstGeom prst="roundRect">
            <a:avLst/>
          </a:prstGeom>
          <a:solidFill>
            <a:sysClr val="window" lastClr="FFFFFF"/>
          </a:solidFill>
          <a:ln w="38100" cap="flat" cmpd="sng" algn="ctr">
            <a:noFill/>
            <a:prstDash val="lgDash"/>
            <a:miter lim="800000"/>
          </a:ln>
          <a:effectLst/>
        </p:spPr>
        <p:txBody>
          <a:bodyPr rtlCol="0" anchor="ctr"/>
          <a:lstStyle/>
          <a:p>
            <a:pPr lvl="0" algn="ctr">
              <a:defRPr/>
            </a:pPr>
            <a:r>
              <a:rPr lang="en-US" sz="2000" kern="0" dirty="0" err="1">
                <a:latin typeface="VNI-Avo" pitchFamily="2" charset="0"/>
              </a:rPr>
              <a:t>Döïa</a:t>
            </a:r>
            <a:r>
              <a:rPr lang="en-US" sz="2000" kern="0" dirty="0">
                <a:latin typeface="VNI-Avo" pitchFamily="2" charset="0"/>
              </a:rPr>
              <a:t> </a:t>
            </a:r>
            <a:r>
              <a:rPr lang="en-US" sz="2000" kern="0" dirty="0" err="1">
                <a:latin typeface="VNI-Avo" pitchFamily="2" charset="0"/>
              </a:rPr>
              <a:t>vaøo</a:t>
            </a:r>
            <a:r>
              <a:rPr lang="en-US" sz="2000" kern="0" dirty="0">
                <a:latin typeface="VNI-Avo" pitchFamily="2" charset="0"/>
              </a:rPr>
              <a:t> </a:t>
            </a:r>
            <a:r>
              <a:rPr lang="en-US" sz="2000" kern="0" dirty="0" err="1">
                <a:latin typeface="VNI-Avo" pitchFamily="2" charset="0"/>
              </a:rPr>
              <a:t>hình</a:t>
            </a:r>
            <a:r>
              <a:rPr lang="en-US" sz="2000" kern="0" dirty="0">
                <a:latin typeface="VNI-Avo" pitchFamily="2" charset="0"/>
              </a:rPr>
              <a:t> </a:t>
            </a:r>
            <a:r>
              <a:rPr lang="en-US" sz="2000" kern="0" dirty="0" err="1">
                <a:latin typeface="VNI-Avo" pitchFamily="2" charset="0"/>
              </a:rPr>
              <a:t>ñeå</a:t>
            </a:r>
            <a:r>
              <a:rPr lang="en-US" sz="2000" kern="0" dirty="0">
                <a:latin typeface="VNI-Avo" pitchFamily="2" charset="0"/>
              </a:rPr>
              <a:t> </a:t>
            </a:r>
            <a:r>
              <a:rPr lang="en-US" sz="2000" kern="0" dirty="0" err="1">
                <a:latin typeface="VNI-Avo" pitchFamily="2" charset="0"/>
              </a:rPr>
              <a:t>neâu</a:t>
            </a:r>
            <a:r>
              <a:rPr lang="en-US" sz="2000" kern="0" dirty="0">
                <a:latin typeface="VNI-Avo" pitchFamily="2" charset="0"/>
              </a:rPr>
              <a:t> </a:t>
            </a:r>
            <a:r>
              <a:rPr lang="en-US" sz="2000" kern="0" dirty="0" err="1">
                <a:latin typeface="VNI-Avo" pitchFamily="2" charset="0"/>
              </a:rPr>
              <a:t>chöùc</a:t>
            </a:r>
            <a:r>
              <a:rPr lang="en-US" sz="2000" kern="0" dirty="0">
                <a:latin typeface="VNI-Avo" pitchFamily="2" charset="0"/>
              </a:rPr>
              <a:t> </a:t>
            </a:r>
            <a:r>
              <a:rPr lang="en-US" sz="2000" kern="0" dirty="0" err="1">
                <a:latin typeface="VNI-Avo" pitchFamily="2" charset="0"/>
              </a:rPr>
              <a:t>naêng</a:t>
            </a:r>
            <a:r>
              <a:rPr lang="en-US" sz="2000" kern="0" dirty="0">
                <a:latin typeface="VNI-Avo" pitchFamily="2" charset="0"/>
              </a:rPr>
              <a:t> </a:t>
            </a:r>
            <a:r>
              <a:rPr lang="en-US" sz="2000" kern="0" dirty="0" err="1">
                <a:latin typeface="VNI-Avo" pitchFamily="2" charset="0"/>
              </a:rPr>
              <a:t>cuûa</a:t>
            </a:r>
            <a:r>
              <a:rPr lang="en-US" sz="2000" kern="0" dirty="0">
                <a:latin typeface="VNI-Avo" pitchFamily="2" charset="0"/>
              </a:rPr>
              <a:t> </a:t>
            </a:r>
            <a:r>
              <a:rPr lang="en-US" sz="2000" kern="0" dirty="0" err="1">
                <a:latin typeface="VNI-Avo" pitchFamily="2" charset="0"/>
              </a:rPr>
              <a:t>cô</a:t>
            </a:r>
            <a:r>
              <a:rPr lang="en-US" sz="2000" kern="0" dirty="0">
                <a:latin typeface="VNI-Avo" pitchFamily="2" charset="0"/>
              </a:rPr>
              <a:t> </a:t>
            </a:r>
            <a:r>
              <a:rPr lang="en-US" sz="2000" kern="0" dirty="0" err="1">
                <a:latin typeface="VNI-Avo" pitchFamily="2" charset="0"/>
              </a:rPr>
              <a:t>quan</a:t>
            </a:r>
            <a:r>
              <a:rPr lang="en-US" sz="2000" kern="0" dirty="0">
                <a:latin typeface="VNI-Avo" pitchFamily="2" charset="0"/>
              </a:rPr>
              <a:t> </a:t>
            </a:r>
            <a:r>
              <a:rPr lang="en-US" sz="2000" kern="0" dirty="0" err="1">
                <a:latin typeface="VNI-Avo" pitchFamily="2" charset="0"/>
              </a:rPr>
              <a:t>baøi</a:t>
            </a:r>
            <a:r>
              <a:rPr lang="en-US" sz="2000" kern="0" dirty="0">
                <a:latin typeface="VNI-Avo" pitchFamily="2" charset="0"/>
              </a:rPr>
              <a:t> </a:t>
            </a:r>
            <a:r>
              <a:rPr lang="en-US" sz="2000" kern="0" dirty="0" err="1">
                <a:latin typeface="VNI-Avo" pitchFamily="2" charset="0"/>
              </a:rPr>
              <a:t>tieát</a:t>
            </a:r>
            <a:r>
              <a:rPr lang="en-US" sz="2000" kern="0" dirty="0">
                <a:latin typeface="VNI-Avo" pitchFamily="2" charset="0"/>
              </a:rPr>
              <a:t> </a:t>
            </a:r>
            <a:r>
              <a:rPr lang="en-US" sz="2000" kern="0" dirty="0" err="1">
                <a:latin typeface="VNI-Avo" pitchFamily="2" charset="0"/>
              </a:rPr>
              <a:t>nöôùc</a:t>
            </a:r>
            <a:r>
              <a:rPr lang="en-US" sz="2000" kern="0" dirty="0">
                <a:latin typeface="VNI-Avo" pitchFamily="2" charset="0"/>
              </a:rPr>
              <a:t> </a:t>
            </a:r>
            <a:r>
              <a:rPr lang="en-US" sz="2000" kern="0" dirty="0" err="1">
                <a:latin typeface="VNI-Avo" pitchFamily="2" charset="0"/>
              </a:rPr>
              <a:t>tieåu</a:t>
            </a:r>
            <a:r>
              <a:rPr lang="en-US" sz="2000" kern="0" dirty="0">
                <a:latin typeface="VNI-Avo" pitchFamily="2" charset="0"/>
              </a:rPr>
              <a:t>.</a:t>
            </a:r>
          </a:p>
          <a:p>
            <a:pPr lvl="0" algn="ctr">
              <a:defRPr/>
            </a:pPr>
            <a:r>
              <a:rPr lang="en-US" sz="2000" kern="0" dirty="0" err="1">
                <a:latin typeface="VNI-Avo" pitchFamily="2" charset="0"/>
              </a:rPr>
              <a:t>Nöôùc</a:t>
            </a:r>
            <a:r>
              <a:rPr lang="en-US" sz="2000" kern="0" dirty="0">
                <a:latin typeface="VNI-Avo" pitchFamily="2" charset="0"/>
              </a:rPr>
              <a:t> </a:t>
            </a:r>
            <a:r>
              <a:rPr lang="en-US" sz="2000" kern="0" dirty="0" err="1">
                <a:latin typeface="VNI-Avo" pitchFamily="2" charset="0"/>
              </a:rPr>
              <a:t>tieåu</a:t>
            </a:r>
            <a:r>
              <a:rPr lang="en-US" sz="2000" kern="0" dirty="0">
                <a:latin typeface="VNI-Avo" pitchFamily="2" charset="0"/>
              </a:rPr>
              <a:t> </a:t>
            </a:r>
            <a:r>
              <a:rPr lang="en-US" sz="2000" kern="0" dirty="0" err="1">
                <a:latin typeface="VNI-Avo" pitchFamily="2" charset="0"/>
              </a:rPr>
              <a:t>ñöôïc</a:t>
            </a:r>
            <a:r>
              <a:rPr lang="en-US" sz="2000" kern="0" dirty="0">
                <a:latin typeface="VNI-Avo" pitchFamily="2" charset="0"/>
              </a:rPr>
              <a:t> </a:t>
            </a:r>
            <a:r>
              <a:rPr lang="en-US" sz="2000" kern="0" dirty="0" err="1">
                <a:latin typeface="VNI-Avo" pitchFamily="2" charset="0"/>
              </a:rPr>
              <a:t>taïo</a:t>
            </a:r>
            <a:r>
              <a:rPr lang="en-US" sz="2000" kern="0" dirty="0">
                <a:latin typeface="VNI-Avo" pitchFamily="2" charset="0"/>
              </a:rPr>
              <a:t> </a:t>
            </a:r>
            <a:r>
              <a:rPr lang="en-US" sz="2000" kern="0" dirty="0" err="1">
                <a:latin typeface="VNI-Avo" pitchFamily="2" charset="0"/>
              </a:rPr>
              <a:t>thaønh</a:t>
            </a:r>
            <a:r>
              <a:rPr lang="en-US" sz="2000" kern="0" dirty="0">
                <a:latin typeface="VNI-Avo" pitchFamily="2" charset="0"/>
              </a:rPr>
              <a:t> </a:t>
            </a:r>
            <a:r>
              <a:rPr lang="en-US" sz="2000" kern="0" dirty="0" err="1">
                <a:latin typeface="VNI-Avo" pitchFamily="2" charset="0"/>
              </a:rPr>
              <a:t>vaø</a:t>
            </a:r>
            <a:r>
              <a:rPr lang="en-US" sz="2000" kern="0" dirty="0">
                <a:latin typeface="VNI-Avo" pitchFamily="2" charset="0"/>
              </a:rPr>
              <a:t> </a:t>
            </a:r>
            <a:r>
              <a:rPr lang="en-US" sz="2000" kern="0" dirty="0" err="1">
                <a:latin typeface="VNI-Avo" pitchFamily="2" charset="0"/>
              </a:rPr>
              <a:t>thaûi</a:t>
            </a:r>
            <a:r>
              <a:rPr lang="en-US" sz="2000" kern="0" dirty="0">
                <a:latin typeface="VNI-Avo" pitchFamily="2" charset="0"/>
              </a:rPr>
              <a:t> ra </a:t>
            </a:r>
            <a:r>
              <a:rPr lang="en-US" sz="2000" kern="0" dirty="0" err="1">
                <a:latin typeface="VNI-Avo" pitchFamily="2" charset="0"/>
              </a:rPr>
              <a:t>ngoaøi</a:t>
            </a:r>
            <a:r>
              <a:rPr lang="en-US" sz="2000" kern="0" dirty="0">
                <a:latin typeface="VNI-Avo" pitchFamily="2" charset="0"/>
              </a:rPr>
              <a:t> </a:t>
            </a:r>
            <a:r>
              <a:rPr lang="en-US" sz="2000" kern="0" dirty="0" err="1">
                <a:latin typeface="VNI-Avo" pitchFamily="2" charset="0"/>
              </a:rPr>
              <a:t>cô</a:t>
            </a:r>
            <a:r>
              <a:rPr lang="en-US" sz="2000" kern="0" dirty="0">
                <a:latin typeface="VNI-Avo" pitchFamily="2" charset="0"/>
              </a:rPr>
              <a:t> </a:t>
            </a:r>
            <a:r>
              <a:rPr lang="en-US" sz="2000" kern="0" dirty="0" err="1">
                <a:latin typeface="VNI-Avo" pitchFamily="2" charset="0"/>
              </a:rPr>
              <a:t>theå</a:t>
            </a:r>
            <a:r>
              <a:rPr lang="en-US" sz="2000" kern="0" dirty="0">
                <a:latin typeface="VNI-Avo" pitchFamily="2" charset="0"/>
              </a:rPr>
              <a:t> </a:t>
            </a:r>
            <a:r>
              <a:rPr lang="en-US" sz="2000" kern="0" dirty="0" err="1">
                <a:latin typeface="VNI-Avo" pitchFamily="2" charset="0"/>
              </a:rPr>
              <a:t>nhö</a:t>
            </a:r>
            <a:r>
              <a:rPr lang="en-US" sz="2000" kern="0" dirty="0">
                <a:latin typeface="VNI-Avo" pitchFamily="2" charset="0"/>
              </a:rPr>
              <a:t> </a:t>
            </a:r>
            <a:r>
              <a:rPr lang="en-US" sz="2000" kern="0" dirty="0" err="1">
                <a:latin typeface="VNI-Avo" pitchFamily="2" charset="0"/>
              </a:rPr>
              <a:t>theá</a:t>
            </a:r>
            <a:r>
              <a:rPr lang="en-US" sz="2000" kern="0" dirty="0">
                <a:latin typeface="VNI-Avo" pitchFamily="2" charset="0"/>
              </a:rPr>
              <a:t> </a:t>
            </a:r>
            <a:r>
              <a:rPr lang="en-US" sz="2000" kern="0" dirty="0" err="1">
                <a:latin typeface="VNI-Avo" pitchFamily="2" charset="0"/>
              </a:rPr>
              <a:t>naøo</a:t>
            </a:r>
            <a:r>
              <a:rPr lang="en-US" sz="2000" kern="0" dirty="0">
                <a:latin typeface="VNI-Avo" pitchFamily="2" charset="0"/>
              </a:rPr>
              <a:t>?</a:t>
            </a:r>
            <a:endParaRPr kumimoji="0" lang="en-US" sz="2000" b="0" i="0" u="none" strike="noStrike" kern="0" cap="none" spc="0" normalizeH="0" baseline="0" noProof="0" dirty="0">
              <a:ln>
                <a:noFill/>
              </a:ln>
              <a:effectLst/>
              <a:uLnTx/>
              <a:uFillTx/>
              <a:latin typeface="VNI-Avo" pitchFamily="2" charset="0"/>
            </a:endParaRPr>
          </a:p>
        </p:txBody>
      </p:sp>
      <p:pic>
        <p:nvPicPr>
          <p:cNvPr id="33" name="Picture 32">
            <a:extLst>
              <a:ext uri="{FF2B5EF4-FFF2-40B4-BE49-F238E27FC236}">
                <a16:creationId xmlns:a16="http://schemas.microsoft.com/office/drawing/2014/main" id="{2FD09EED-CA59-4BBA-818F-7DF7A61E6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685" y="352675"/>
            <a:ext cx="855417" cy="632861"/>
          </a:xfrm>
          <a:prstGeom prst="rect">
            <a:avLst/>
          </a:prstGeom>
        </p:spPr>
      </p:pic>
      <p:pic>
        <p:nvPicPr>
          <p:cNvPr id="4" name="Picture 3">
            <a:extLst>
              <a:ext uri="{FF2B5EF4-FFF2-40B4-BE49-F238E27FC236}">
                <a16:creationId xmlns:a16="http://schemas.microsoft.com/office/drawing/2014/main" id="{C76ECFF5-56B8-49EF-9BE8-2C49C2BA47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4513" y="922290"/>
            <a:ext cx="4388496" cy="5957234"/>
          </a:xfrm>
          <a:prstGeom prst="rect">
            <a:avLst/>
          </a:prstGeom>
        </p:spPr>
      </p:pic>
      <p:pic>
        <p:nvPicPr>
          <p:cNvPr id="6" name="Picture 5">
            <a:extLst>
              <a:ext uri="{FF2B5EF4-FFF2-40B4-BE49-F238E27FC236}">
                <a16:creationId xmlns:a16="http://schemas.microsoft.com/office/drawing/2014/main" id="{37FBF9A7-AB08-4585-B995-2B84A5BFE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3819" y="1362395"/>
            <a:ext cx="2158714" cy="1022280"/>
          </a:xfrm>
          <a:prstGeom prst="rect">
            <a:avLst/>
          </a:prstGeom>
        </p:spPr>
      </p:pic>
      <p:pic>
        <p:nvPicPr>
          <p:cNvPr id="8" name="Picture 7">
            <a:extLst>
              <a:ext uri="{FF2B5EF4-FFF2-40B4-BE49-F238E27FC236}">
                <a16:creationId xmlns:a16="http://schemas.microsoft.com/office/drawing/2014/main" id="{5752D2CC-CD93-486F-AC3F-C544E753EA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3819" y="2380855"/>
            <a:ext cx="2158905" cy="1442475"/>
          </a:xfrm>
          <a:prstGeom prst="rect">
            <a:avLst/>
          </a:prstGeom>
        </p:spPr>
      </p:pic>
      <p:pic>
        <p:nvPicPr>
          <p:cNvPr id="10" name="Picture 9">
            <a:extLst>
              <a:ext uri="{FF2B5EF4-FFF2-40B4-BE49-F238E27FC236}">
                <a16:creationId xmlns:a16="http://schemas.microsoft.com/office/drawing/2014/main" id="{0F2985F8-7EFB-4501-A037-521EF3080F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357" y="4281869"/>
            <a:ext cx="3281337" cy="1064217"/>
          </a:xfrm>
          <a:prstGeom prst="rect">
            <a:avLst/>
          </a:prstGeom>
        </p:spPr>
      </p:pic>
      <p:pic>
        <p:nvPicPr>
          <p:cNvPr id="12" name="Picture 11">
            <a:extLst>
              <a:ext uri="{FF2B5EF4-FFF2-40B4-BE49-F238E27FC236}">
                <a16:creationId xmlns:a16="http://schemas.microsoft.com/office/drawing/2014/main" id="{09ED8E80-46D7-424C-AF86-B21E4670ED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358" y="5346210"/>
            <a:ext cx="3281058" cy="1136626"/>
          </a:xfrm>
          <a:prstGeom prst="rect">
            <a:avLst/>
          </a:prstGeom>
        </p:spPr>
      </p:pic>
      <p:pic>
        <p:nvPicPr>
          <p:cNvPr id="14" name="Picture 13">
            <a:extLst>
              <a:ext uri="{FF2B5EF4-FFF2-40B4-BE49-F238E27FC236}">
                <a16:creationId xmlns:a16="http://schemas.microsoft.com/office/drawing/2014/main" id="{DBBCBFE7-C792-47CA-9AFC-93A8386D1E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9750" y="1266711"/>
            <a:ext cx="2039915" cy="966022"/>
          </a:xfrm>
          <a:prstGeom prst="rect">
            <a:avLst/>
          </a:prstGeom>
        </p:spPr>
      </p:pic>
      <p:pic>
        <p:nvPicPr>
          <p:cNvPr id="17" name="Picture 16">
            <a:extLst>
              <a:ext uri="{FF2B5EF4-FFF2-40B4-BE49-F238E27FC236}">
                <a16:creationId xmlns:a16="http://schemas.microsoft.com/office/drawing/2014/main" id="{1C1B5F59-02F4-4A67-A42C-1F181D53BB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79750" y="2225952"/>
            <a:ext cx="2041698" cy="1713314"/>
          </a:xfrm>
          <a:prstGeom prst="rect">
            <a:avLst/>
          </a:prstGeom>
        </p:spPr>
      </p:pic>
      <p:pic>
        <p:nvPicPr>
          <p:cNvPr id="29" name="Picture 28">
            <a:extLst>
              <a:ext uri="{FF2B5EF4-FFF2-40B4-BE49-F238E27FC236}">
                <a16:creationId xmlns:a16="http://schemas.microsoft.com/office/drawing/2014/main" id="{1342A2D2-6625-429B-A2B4-51360AFB000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52736" y="4232283"/>
            <a:ext cx="3474285" cy="1136626"/>
          </a:xfrm>
          <a:prstGeom prst="rect">
            <a:avLst/>
          </a:prstGeom>
        </p:spPr>
      </p:pic>
      <p:pic>
        <p:nvPicPr>
          <p:cNvPr id="32" name="Picture 31">
            <a:extLst>
              <a:ext uri="{FF2B5EF4-FFF2-40B4-BE49-F238E27FC236}">
                <a16:creationId xmlns:a16="http://schemas.microsoft.com/office/drawing/2014/main" id="{3AC1F0C1-94BA-45A6-8317-7E2492E020C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52737" y="5356727"/>
            <a:ext cx="3474285" cy="1136626"/>
          </a:xfrm>
          <a:prstGeom prst="rect">
            <a:avLst/>
          </a:prstGeom>
        </p:spPr>
      </p:pic>
      <p:pic>
        <p:nvPicPr>
          <p:cNvPr id="36" name="Picture 35">
            <a:extLst>
              <a:ext uri="{FF2B5EF4-FFF2-40B4-BE49-F238E27FC236}">
                <a16:creationId xmlns:a16="http://schemas.microsoft.com/office/drawing/2014/main" id="{625500AB-A188-4E08-96B0-001039B912C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95868" y="6177138"/>
            <a:ext cx="564126" cy="564126"/>
          </a:xfrm>
          <a:prstGeom prst="rect">
            <a:avLst/>
          </a:prstGeom>
        </p:spPr>
      </p:pic>
      <p:cxnSp>
        <p:nvCxnSpPr>
          <p:cNvPr id="5" name="Straight Arrow Connector 4">
            <a:extLst>
              <a:ext uri="{FF2B5EF4-FFF2-40B4-BE49-F238E27FC236}">
                <a16:creationId xmlns:a16="http://schemas.microsoft.com/office/drawing/2014/main" id="{E75BBA94-5B3D-49B7-811E-E85B58888BC9}"/>
              </a:ext>
            </a:extLst>
          </p:cNvPr>
          <p:cNvCxnSpPr/>
          <p:nvPr/>
        </p:nvCxnSpPr>
        <p:spPr>
          <a:xfrm flipH="1">
            <a:off x="5937337" y="1766170"/>
            <a:ext cx="2342413" cy="1766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BCEB968-F343-49D7-A3F5-AF1DFF2B8216}"/>
              </a:ext>
            </a:extLst>
          </p:cNvPr>
          <p:cNvCxnSpPr>
            <a:cxnSpLocks/>
          </p:cNvCxnSpPr>
          <p:nvPr/>
        </p:nvCxnSpPr>
        <p:spPr>
          <a:xfrm>
            <a:off x="3572533" y="1775603"/>
            <a:ext cx="2086228" cy="2163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1F81DD6-D023-4224-B4CC-A9511078FAAA}"/>
              </a:ext>
            </a:extLst>
          </p:cNvPr>
          <p:cNvCxnSpPr>
            <a:cxnSpLocks/>
          </p:cNvCxnSpPr>
          <p:nvPr/>
        </p:nvCxnSpPr>
        <p:spPr>
          <a:xfrm flipV="1">
            <a:off x="4086268" y="4281745"/>
            <a:ext cx="1675705" cy="477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74398B0-2D9F-43A9-8D48-F43208D29B7F}"/>
              </a:ext>
            </a:extLst>
          </p:cNvPr>
          <p:cNvCxnSpPr>
            <a:cxnSpLocks/>
          </p:cNvCxnSpPr>
          <p:nvPr/>
        </p:nvCxnSpPr>
        <p:spPr>
          <a:xfrm flipH="1" flipV="1">
            <a:off x="5761973" y="4466529"/>
            <a:ext cx="1884337" cy="297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1420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randombar(horizont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par>
                          <p:cTn id="56" fill="hold">
                            <p:stCondLst>
                              <p:cond delay="500"/>
                            </p:stCondLst>
                            <p:childTnLst>
                              <p:par>
                                <p:cTn id="57" presetID="53" presetClass="entr" presetSubtype="16"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randombar(horizontal)">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3970700-2D7A-4DF8-936E-0298DD8DFF56}"/>
              </a:ext>
            </a:extLst>
          </p:cNvPr>
          <p:cNvSpPr/>
          <p:nvPr/>
        </p:nvSpPr>
        <p:spPr>
          <a:xfrm>
            <a:off x="190500" y="162837"/>
            <a:ext cx="11811000" cy="65886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a:cs typeface="+mn-cs"/>
            </a:endParaRPr>
          </a:p>
        </p:txBody>
      </p:sp>
      <p:sp>
        <p:nvSpPr>
          <p:cNvPr id="31" name="Rounded Rectangle 20">
            <a:extLst>
              <a:ext uri="{FF2B5EF4-FFF2-40B4-BE49-F238E27FC236}">
                <a16:creationId xmlns:a16="http://schemas.microsoft.com/office/drawing/2014/main" id="{53B05817-44F3-4D6D-8D3F-3220CE160639}"/>
              </a:ext>
            </a:extLst>
          </p:cNvPr>
          <p:cNvSpPr/>
          <p:nvPr/>
        </p:nvSpPr>
        <p:spPr>
          <a:xfrm>
            <a:off x="811357" y="242450"/>
            <a:ext cx="10722279" cy="853313"/>
          </a:xfrm>
          <a:prstGeom prst="roundRect">
            <a:avLst/>
          </a:prstGeom>
          <a:solidFill>
            <a:sysClr val="window" lastClr="FFFFFF"/>
          </a:solidFill>
          <a:ln w="38100" cap="flat" cmpd="sng" algn="ctr">
            <a:no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prstClr val="black"/>
                </a:solidFill>
                <a:effectLst/>
                <a:uLnTx/>
                <a:uFillTx/>
                <a:latin typeface="VNI-Avo" pitchFamily="2" charset="0"/>
                <a:cs typeface="+mn-cs"/>
              </a:rPr>
              <a:t>Döïa</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vaøo</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hình</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ñeå</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neâu</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chöùc</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naêng</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cuûa</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cô</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quan</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baøi</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tieát</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nöôùc</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tieåu</a:t>
            </a:r>
            <a:r>
              <a:rPr kumimoji="0" lang="en-US" sz="2000" b="0" i="0" u="none" strike="noStrike" kern="0" cap="none" spc="0" normalizeH="0" baseline="0" noProof="0" dirty="0">
                <a:ln>
                  <a:noFill/>
                </a:ln>
                <a:solidFill>
                  <a:prstClr val="black"/>
                </a:solidFill>
                <a:effectLst/>
                <a:uLnTx/>
                <a:uFillTx/>
                <a:latin typeface="VNI-Avo" pitchFamily="2"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prstClr val="black"/>
                </a:solidFill>
                <a:effectLst/>
                <a:uLnTx/>
                <a:uFillTx/>
                <a:latin typeface="VNI-Avo" pitchFamily="2" charset="0"/>
                <a:cs typeface="+mn-cs"/>
              </a:rPr>
              <a:t>Nöôùc</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tieåu</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ñöôïc</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taïo</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thaønh</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vaø</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thaûi</a:t>
            </a:r>
            <a:r>
              <a:rPr kumimoji="0" lang="en-US" sz="2000" b="0" i="0" u="none" strike="noStrike" kern="0" cap="none" spc="0" normalizeH="0" baseline="0" noProof="0" dirty="0">
                <a:ln>
                  <a:noFill/>
                </a:ln>
                <a:solidFill>
                  <a:prstClr val="black"/>
                </a:solidFill>
                <a:effectLst/>
                <a:uLnTx/>
                <a:uFillTx/>
                <a:latin typeface="VNI-Avo" pitchFamily="2" charset="0"/>
                <a:cs typeface="+mn-cs"/>
              </a:rPr>
              <a:t> ra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ngoaøi</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cô</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theå</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nhö</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theá</a:t>
            </a:r>
            <a:r>
              <a:rPr kumimoji="0" lang="en-US" sz="2000" b="0" i="0" u="none" strike="noStrike" kern="0" cap="none" spc="0" normalizeH="0" baseline="0" noProof="0" dirty="0">
                <a:ln>
                  <a:noFill/>
                </a:ln>
                <a:solidFill>
                  <a:prstClr val="black"/>
                </a:solidFill>
                <a:effectLst/>
                <a:uLnTx/>
                <a:uFillTx/>
                <a:latin typeface="VNI-Avo" pitchFamily="2" charset="0"/>
                <a:cs typeface="+mn-cs"/>
              </a:rPr>
              <a:t> </a:t>
            </a:r>
            <a:r>
              <a:rPr kumimoji="0" lang="en-US" sz="2000" b="0" i="0" u="none" strike="noStrike" kern="0" cap="none" spc="0" normalizeH="0" baseline="0" noProof="0" dirty="0" err="1">
                <a:ln>
                  <a:noFill/>
                </a:ln>
                <a:solidFill>
                  <a:prstClr val="black"/>
                </a:solidFill>
                <a:effectLst/>
                <a:uLnTx/>
                <a:uFillTx/>
                <a:latin typeface="VNI-Avo" pitchFamily="2" charset="0"/>
                <a:cs typeface="+mn-cs"/>
              </a:rPr>
              <a:t>naøo</a:t>
            </a:r>
            <a:r>
              <a:rPr kumimoji="0" lang="en-US" sz="2000" b="0" i="0" u="none" strike="noStrike" kern="0" cap="none" spc="0" normalizeH="0" baseline="0" noProof="0" dirty="0">
                <a:ln>
                  <a:noFill/>
                </a:ln>
                <a:solidFill>
                  <a:prstClr val="black"/>
                </a:solidFill>
                <a:effectLst/>
                <a:uLnTx/>
                <a:uFillTx/>
                <a:latin typeface="VNI-Avo" pitchFamily="2" charset="0"/>
                <a:cs typeface="+mn-cs"/>
              </a:rPr>
              <a:t>?</a:t>
            </a:r>
          </a:p>
        </p:txBody>
      </p:sp>
      <p:pic>
        <p:nvPicPr>
          <p:cNvPr id="33" name="Picture 32">
            <a:extLst>
              <a:ext uri="{FF2B5EF4-FFF2-40B4-BE49-F238E27FC236}">
                <a16:creationId xmlns:a16="http://schemas.microsoft.com/office/drawing/2014/main" id="{2FD09EED-CA59-4BBA-818F-7DF7A61E6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685" y="352675"/>
            <a:ext cx="855417" cy="632861"/>
          </a:xfrm>
          <a:prstGeom prst="rect">
            <a:avLst/>
          </a:prstGeom>
        </p:spPr>
      </p:pic>
      <p:pic>
        <p:nvPicPr>
          <p:cNvPr id="4" name="Picture 3">
            <a:extLst>
              <a:ext uri="{FF2B5EF4-FFF2-40B4-BE49-F238E27FC236}">
                <a16:creationId xmlns:a16="http://schemas.microsoft.com/office/drawing/2014/main" id="{C76ECFF5-56B8-49EF-9BE8-2C49C2BA47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4513" y="922290"/>
            <a:ext cx="4388496" cy="5957234"/>
          </a:xfrm>
          <a:prstGeom prst="rect">
            <a:avLst/>
          </a:prstGeom>
        </p:spPr>
      </p:pic>
      <p:pic>
        <p:nvPicPr>
          <p:cNvPr id="6" name="Picture 5">
            <a:extLst>
              <a:ext uri="{FF2B5EF4-FFF2-40B4-BE49-F238E27FC236}">
                <a16:creationId xmlns:a16="http://schemas.microsoft.com/office/drawing/2014/main" id="{37FBF9A7-AB08-4585-B995-2B84A5BFE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3819" y="1362395"/>
            <a:ext cx="2158714" cy="1022280"/>
          </a:xfrm>
          <a:prstGeom prst="rect">
            <a:avLst/>
          </a:prstGeom>
        </p:spPr>
      </p:pic>
      <p:pic>
        <p:nvPicPr>
          <p:cNvPr id="8" name="Picture 7">
            <a:extLst>
              <a:ext uri="{FF2B5EF4-FFF2-40B4-BE49-F238E27FC236}">
                <a16:creationId xmlns:a16="http://schemas.microsoft.com/office/drawing/2014/main" id="{5752D2CC-CD93-486F-AC3F-C544E753EA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3819" y="2380855"/>
            <a:ext cx="2158905" cy="1442475"/>
          </a:xfrm>
          <a:prstGeom prst="rect">
            <a:avLst/>
          </a:prstGeom>
        </p:spPr>
      </p:pic>
      <p:pic>
        <p:nvPicPr>
          <p:cNvPr id="10" name="Picture 9">
            <a:extLst>
              <a:ext uri="{FF2B5EF4-FFF2-40B4-BE49-F238E27FC236}">
                <a16:creationId xmlns:a16="http://schemas.microsoft.com/office/drawing/2014/main" id="{0F2985F8-7EFB-4501-A037-521EF3080F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357" y="4281869"/>
            <a:ext cx="3281337" cy="1064217"/>
          </a:xfrm>
          <a:prstGeom prst="rect">
            <a:avLst/>
          </a:prstGeom>
        </p:spPr>
      </p:pic>
      <p:pic>
        <p:nvPicPr>
          <p:cNvPr id="12" name="Picture 11">
            <a:extLst>
              <a:ext uri="{FF2B5EF4-FFF2-40B4-BE49-F238E27FC236}">
                <a16:creationId xmlns:a16="http://schemas.microsoft.com/office/drawing/2014/main" id="{09ED8E80-46D7-424C-AF86-B21E4670ED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358" y="5346210"/>
            <a:ext cx="3281058" cy="1136626"/>
          </a:xfrm>
          <a:prstGeom prst="rect">
            <a:avLst/>
          </a:prstGeom>
        </p:spPr>
      </p:pic>
      <p:pic>
        <p:nvPicPr>
          <p:cNvPr id="14" name="Picture 13">
            <a:extLst>
              <a:ext uri="{FF2B5EF4-FFF2-40B4-BE49-F238E27FC236}">
                <a16:creationId xmlns:a16="http://schemas.microsoft.com/office/drawing/2014/main" id="{DBBCBFE7-C792-47CA-9AFC-93A8386D1E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79750" y="1266711"/>
            <a:ext cx="2039915" cy="966022"/>
          </a:xfrm>
          <a:prstGeom prst="rect">
            <a:avLst/>
          </a:prstGeom>
        </p:spPr>
      </p:pic>
      <p:pic>
        <p:nvPicPr>
          <p:cNvPr id="17" name="Picture 16">
            <a:extLst>
              <a:ext uri="{FF2B5EF4-FFF2-40B4-BE49-F238E27FC236}">
                <a16:creationId xmlns:a16="http://schemas.microsoft.com/office/drawing/2014/main" id="{1C1B5F59-02F4-4A67-A42C-1F181D53BB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79750" y="2225952"/>
            <a:ext cx="2041698" cy="1713314"/>
          </a:xfrm>
          <a:prstGeom prst="rect">
            <a:avLst/>
          </a:prstGeom>
        </p:spPr>
      </p:pic>
      <p:pic>
        <p:nvPicPr>
          <p:cNvPr id="29" name="Picture 28">
            <a:extLst>
              <a:ext uri="{FF2B5EF4-FFF2-40B4-BE49-F238E27FC236}">
                <a16:creationId xmlns:a16="http://schemas.microsoft.com/office/drawing/2014/main" id="{1342A2D2-6625-429B-A2B4-51360AFB000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52736" y="4232283"/>
            <a:ext cx="3474285" cy="1136626"/>
          </a:xfrm>
          <a:prstGeom prst="rect">
            <a:avLst/>
          </a:prstGeom>
        </p:spPr>
      </p:pic>
      <p:pic>
        <p:nvPicPr>
          <p:cNvPr id="32" name="Picture 31">
            <a:extLst>
              <a:ext uri="{FF2B5EF4-FFF2-40B4-BE49-F238E27FC236}">
                <a16:creationId xmlns:a16="http://schemas.microsoft.com/office/drawing/2014/main" id="{3AC1F0C1-94BA-45A6-8317-7E2492E020C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52737" y="5356727"/>
            <a:ext cx="3474285" cy="1136626"/>
          </a:xfrm>
          <a:prstGeom prst="rect">
            <a:avLst/>
          </a:prstGeom>
        </p:spPr>
      </p:pic>
      <p:pic>
        <p:nvPicPr>
          <p:cNvPr id="36" name="Picture 35">
            <a:extLst>
              <a:ext uri="{FF2B5EF4-FFF2-40B4-BE49-F238E27FC236}">
                <a16:creationId xmlns:a16="http://schemas.microsoft.com/office/drawing/2014/main" id="{625500AB-A188-4E08-96B0-001039B912C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95868" y="6177138"/>
            <a:ext cx="564126" cy="564126"/>
          </a:xfrm>
          <a:prstGeom prst="rect">
            <a:avLst/>
          </a:prstGeom>
        </p:spPr>
      </p:pic>
      <p:cxnSp>
        <p:nvCxnSpPr>
          <p:cNvPr id="5" name="Straight Arrow Connector 4">
            <a:extLst>
              <a:ext uri="{FF2B5EF4-FFF2-40B4-BE49-F238E27FC236}">
                <a16:creationId xmlns:a16="http://schemas.microsoft.com/office/drawing/2014/main" id="{E75BBA94-5B3D-49B7-811E-E85B58888BC9}"/>
              </a:ext>
            </a:extLst>
          </p:cNvPr>
          <p:cNvCxnSpPr/>
          <p:nvPr/>
        </p:nvCxnSpPr>
        <p:spPr>
          <a:xfrm flipH="1">
            <a:off x="5937337" y="1766170"/>
            <a:ext cx="2342413" cy="1766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BCEB968-F343-49D7-A3F5-AF1DFF2B8216}"/>
              </a:ext>
            </a:extLst>
          </p:cNvPr>
          <p:cNvCxnSpPr>
            <a:cxnSpLocks/>
          </p:cNvCxnSpPr>
          <p:nvPr/>
        </p:nvCxnSpPr>
        <p:spPr>
          <a:xfrm>
            <a:off x="3572533" y="1775603"/>
            <a:ext cx="2086228" cy="2163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1F81DD6-D023-4224-B4CC-A9511078FAAA}"/>
              </a:ext>
            </a:extLst>
          </p:cNvPr>
          <p:cNvCxnSpPr>
            <a:cxnSpLocks/>
          </p:cNvCxnSpPr>
          <p:nvPr/>
        </p:nvCxnSpPr>
        <p:spPr>
          <a:xfrm flipV="1">
            <a:off x="4086268" y="4281745"/>
            <a:ext cx="1675705" cy="477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74398B0-2D9F-43A9-8D48-F43208D29B7F}"/>
              </a:ext>
            </a:extLst>
          </p:cNvPr>
          <p:cNvCxnSpPr>
            <a:cxnSpLocks/>
          </p:cNvCxnSpPr>
          <p:nvPr/>
        </p:nvCxnSpPr>
        <p:spPr>
          <a:xfrm flipH="1" flipV="1">
            <a:off x="5761973" y="4466529"/>
            <a:ext cx="1884337" cy="297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5570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MH" val="20170414135357"/>
  <p:tag name="MH_LIBRARY" val="GRAPHIC"/>
  <p:tag name="MH_ORDER" val="Picture 206"/>
</p:tagLst>
</file>

<file path=ppt/tags/tag5.xml><?xml version="1.0" encoding="utf-8"?>
<p:tagLst xmlns:a="http://schemas.openxmlformats.org/drawingml/2006/main" xmlns:r="http://schemas.openxmlformats.org/officeDocument/2006/relationships" xmlns:p="http://schemas.openxmlformats.org/presentationml/2006/main">
  <p:tag name="MH" val="20170414135357"/>
  <p:tag name="MH_LIBRARY" val="GRAPHIC"/>
  <p:tag name="MH_ORDER" val="Picture 206"/>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orrjf32">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orrjf32">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主题​​">
  <a:themeElements>
    <a:clrScheme name="自定义 80">
      <a:dk1>
        <a:srgbClr val="280014"/>
      </a:dk1>
      <a:lt1>
        <a:srgbClr val="FFFFFF"/>
      </a:lt1>
      <a:dk2>
        <a:srgbClr val="211B0E"/>
      </a:dk2>
      <a:lt2>
        <a:srgbClr val="F6F2EA"/>
      </a:lt2>
      <a:accent1>
        <a:srgbClr val="2D99C9"/>
      </a:accent1>
      <a:accent2>
        <a:srgbClr val="FFCC00"/>
      </a:accent2>
      <a:accent3>
        <a:srgbClr val="FF99CC"/>
      </a:accent3>
      <a:accent4>
        <a:srgbClr val="4BD55B"/>
      </a:accent4>
      <a:accent5>
        <a:srgbClr val="FF9B05"/>
      </a:accent5>
      <a:accent6>
        <a:srgbClr val="FF0066"/>
      </a:accent6>
      <a:hlink>
        <a:srgbClr val="319095"/>
      </a:hlink>
      <a:folHlink>
        <a:srgbClr val="164C64"/>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1558</TotalTime>
  <Words>440</Words>
  <Application>Microsoft Office PowerPoint</Application>
  <PresentationFormat>Widescreen</PresentationFormat>
  <Paragraphs>49</Paragraphs>
  <Slides>18</Slides>
  <Notes>17</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18</vt:i4>
      </vt:variant>
    </vt:vector>
  </HeadingPairs>
  <TitlesOfParts>
    <vt:vector size="34" baseType="lpstr">
      <vt:lpstr>等线</vt:lpstr>
      <vt:lpstr>微软雅黑</vt:lpstr>
      <vt:lpstr>宋体</vt:lpstr>
      <vt:lpstr>#9Slide03 Arima Madurai Black</vt:lpstr>
      <vt:lpstr>Arial</vt:lpstr>
      <vt:lpstr>Calibri</vt:lpstr>
      <vt:lpstr>Calibri Light</vt:lpstr>
      <vt:lpstr>inpin heiti</vt:lpstr>
      <vt:lpstr>Times New Roman</vt:lpstr>
      <vt:lpstr>VNI-Avo</vt:lpstr>
      <vt:lpstr>方正卡通简体</vt:lpstr>
      <vt:lpstr>www.jpppt.com</vt:lpstr>
      <vt:lpstr>www.freeppt7.com</vt:lpstr>
      <vt:lpstr>13_Office Theme</vt:lpstr>
      <vt:lpstr>1_www.jpppt.com</vt:lpstr>
      <vt:lpstr>7_Office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Administrator</cp:lastModifiedBy>
  <cp:revision>43</cp:revision>
  <dcterms:created xsi:type="dcterms:W3CDTF">2018-08-16T10:41:26Z</dcterms:created>
  <dcterms:modified xsi:type="dcterms:W3CDTF">2021-12-07T15:36:58Z</dcterms:modified>
</cp:coreProperties>
</file>