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21"/>
  </p:notesMasterIdLst>
  <p:sldIdLst>
    <p:sldId id="2630" r:id="rId5"/>
    <p:sldId id="257" r:id="rId6"/>
    <p:sldId id="272" r:id="rId7"/>
    <p:sldId id="259" r:id="rId8"/>
    <p:sldId id="276" r:id="rId9"/>
    <p:sldId id="263" r:id="rId10"/>
    <p:sldId id="273" r:id="rId11"/>
    <p:sldId id="274" r:id="rId12"/>
    <p:sldId id="275" r:id="rId13"/>
    <p:sldId id="261" r:id="rId14"/>
    <p:sldId id="277" r:id="rId15"/>
    <p:sldId id="262" r:id="rId16"/>
    <p:sldId id="271" r:id="rId17"/>
    <p:sldId id="3369" r:id="rId18"/>
    <p:sldId id="3370" r:id="rId19"/>
    <p:sldId id="6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735"/>
    <a:srgbClr val="F1A20D"/>
    <a:srgbClr val="A30528"/>
    <a:srgbClr val="C0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CAB757-C4D6-42D1-9E7E-5D59FB25167D}" v="216" dt="2021-01-22T13:02:32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48" autoAdjust="0"/>
    <p:restoredTop sz="94660"/>
  </p:normalViewPr>
  <p:slideViewPr>
    <p:cSldViewPr snapToGrid="0">
      <p:cViewPr>
        <p:scale>
          <a:sx n="33" d="100"/>
          <a:sy n="33" d="100"/>
        </p:scale>
        <p:origin x="159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ương Nguyễn" userId="5838bb5f711c8c4a" providerId="LiveId" clId="{F9CAB757-C4D6-42D1-9E7E-5D59FB25167D}"/>
    <pc:docChg chg="undo redo custSel mod addSld delSld modSld sldOrd">
      <pc:chgData name="Dương Nguyễn" userId="5838bb5f711c8c4a" providerId="LiveId" clId="{F9CAB757-C4D6-42D1-9E7E-5D59FB25167D}" dt="2021-01-22T13:02:50.954" v="2008" actId="478"/>
      <pc:docMkLst>
        <pc:docMk/>
      </pc:docMkLst>
      <pc:sldChg chg="addSp delSp modSp add del mod modTransition">
        <pc:chgData name="Dương Nguyễn" userId="5838bb5f711c8c4a" providerId="LiveId" clId="{F9CAB757-C4D6-42D1-9E7E-5D59FB25167D}" dt="2021-01-22T11:38:04.954" v="1888" actId="207"/>
        <pc:sldMkLst>
          <pc:docMk/>
          <pc:sldMk cId="3090161552" sldId="256"/>
        </pc:sldMkLst>
        <pc:spChg chg="mod">
          <ac:chgData name="Dương Nguyễn" userId="5838bb5f711c8c4a" providerId="LiveId" clId="{F9CAB757-C4D6-42D1-9E7E-5D59FB25167D}" dt="2021-01-22T11:38:04.954" v="1888" actId="207"/>
          <ac:spMkLst>
            <pc:docMk/>
            <pc:sldMk cId="3090161552" sldId="256"/>
            <ac:spMk id="8" creationId="{4EC5434D-497D-41D3-B75E-3CE1EFFAABF9}"/>
          </ac:spMkLst>
        </pc:spChg>
        <pc:spChg chg="add mod">
          <ac:chgData name="Dương Nguyễn" userId="5838bb5f711c8c4a" providerId="LiveId" clId="{F9CAB757-C4D6-42D1-9E7E-5D59FB25167D}" dt="2021-01-22T09:32:03.173" v="964" actId="1076"/>
          <ac:spMkLst>
            <pc:docMk/>
            <pc:sldMk cId="3090161552" sldId="256"/>
            <ac:spMk id="9" creationId="{4A002668-9FF6-4C4D-B90E-F3197A2F699D}"/>
          </ac:spMkLst>
        </pc:spChg>
        <pc:spChg chg="add mod">
          <ac:chgData name="Dương Nguyễn" userId="5838bb5f711c8c4a" providerId="LiveId" clId="{F9CAB757-C4D6-42D1-9E7E-5D59FB25167D}" dt="2021-01-22T08:24:49.274" v="331" actId="1076"/>
          <ac:spMkLst>
            <pc:docMk/>
            <pc:sldMk cId="3090161552" sldId="256"/>
            <ac:spMk id="10" creationId="{72069CC1-E551-4B0F-AA86-6E1DF4C2FCFF}"/>
          </ac:spMkLst>
        </pc:spChg>
        <pc:spChg chg="add mod">
          <ac:chgData name="Dương Nguyễn" userId="5838bb5f711c8c4a" providerId="LiveId" clId="{F9CAB757-C4D6-42D1-9E7E-5D59FB25167D}" dt="2021-01-22T08:24:49.274" v="331" actId="1076"/>
          <ac:spMkLst>
            <pc:docMk/>
            <pc:sldMk cId="3090161552" sldId="256"/>
            <ac:spMk id="11" creationId="{8862FBC0-85FD-4C9A-8FB4-9D8CF838E837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4" creationId="{53422CB9-1899-43F5-BD30-CA91BC9C3A93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5" creationId="{96F3FBEB-31CF-4A99-B6C5-97C582265C16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6" creationId="{63063E11-CFD2-464D-90DE-1EF49F10BE04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7" creationId="{DF014727-06DA-470E-9A06-6B6F42443CCF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8" creationId="{0032AB1D-986E-404A-B8DE-D4876E4202D7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19" creationId="{5E121441-8EE5-42C0-AF2F-A2754A3294E2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0" creationId="{3E3D2AAB-F519-43BC-A374-C69BBE84684A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1" creationId="{0A0E8D40-FFD8-4C50-804E-3F39B2EE2809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2" creationId="{557F2E92-C042-45C9-BA24-B851EC256AA1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3" creationId="{BC974F87-4020-4837-91C1-53E926CDC405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4" creationId="{247C5B8A-0352-48EF-8129-B539FCB724D0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5" creationId="{A6CBE2A6-C059-41D3-B105-2AA128C58CCA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6" creationId="{14BD0EB4-0584-4967-91D2-4A893B55E751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7" creationId="{435E284A-431D-48CB-ACFA-106E710D33D9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8" creationId="{57FD8CA9-95A6-47AD-A078-F322B8AE2523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29" creationId="{DD32A7BA-7106-4682-92E4-9467DAF272FC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0" creationId="{8453A8E0-B28C-476E-81B0-309DA01C95D5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1" creationId="{EFE994FF-6416-4F1E-A824-B2D4392975D3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2" creationId="{FACA6902-A173-4DB9-8E65-814D8D78461E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3" creationId="{658302BC-85C0-468C-86D6-F2E2446618D5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4" creationId="{408912A9-B93F-4682-A806-0CF03A8D2D5E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5" creationId="{5FEBE2B0-6BD9-41B6-BFE7-06563AFEBEEB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6" creationId="{6D6E8359-48B6-4405-B38E-C3403E31BFF2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7" creationId="{CCEB54D4-DF72-4CDA-8418-435C780386A8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8" creationId="{D92BC4E2-7E0B-4E30-934B-FA26D920E3D4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39" creationId="{6906C6FC-65CD-460A-849A-F273106B0861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0" creationId="{0E109E31-339E-4A0C-9F0C-57C28A0B9CA8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1" creationId="{7185EDAC-9C02-4AF5-96ED-36D8F6486EC4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2" creationId="{8892E972-E314-43C5-BDE6-55DAEA661D3A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3" creationId="{CCD30F74-3D8E-42A0-BC08-71388DE248F1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4" creationId="{97B62F7D-0368-4BD9-8378-B4F78AF7F866}"/>
          </ac:spMkLst>
        </pc:spChg>
        <pc:spChg chg="mod">
          <ac:chgData name="Dương Nguyễn" userId="5838bb5f711c8c4a" providerId="LiveId" clId="{F9CAB757-C4D6-42D1-9E7E-5D59FB25167D}" dt="2021-01-22T08:24:19.825" v="324"/>
          <ac:spMkLst>
            <pc:docMk/>
            <pc:sldMk cId="3090161552" sldId="256"/>
            <ac:spMk id="45" creationId="{34F9828C-ABE1-4D55-8A66-6422A64F605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0" creationId="{93B4C0E5-B44F-4C3A-89A5-BDCAEADCFC5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1" creationId="{B3F80EEC-E2FA-486A-8F1E-D6FE1C72DF2B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2" creationId="{6C4B0B36-FC1B-471E-8DFA-8B65ED844CF5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3" creationId="{D794D267-3375-4161-8699-CA9B7085425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4" creationId="{D14CB6B6-3AF8-41D3-BC1E-D0CC6CBD815D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5" creationId="{8D71EADC-668E-47A5-8365-4E95BE18CC2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6" creationId="{35CBD68F-51CE-42EB-A018-A18B193306E6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7" creationId="{F72B7CE5-490E-4393-97EB-C6DD8C7C125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8" creationId="{5BFF7EE4-68E7-4471-A42D-28FC6B547A8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59" creationId="{C1618F12-830E-420E-8950-7007EFEF2B5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0" creationId="{B2225DC9-9300-40F9-B68A-E5BA39933525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1" creationId="{775CC5A6-153A-4949-8160-FF5A9C407B7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2" creationId="{BC788E97-15EB-4223-87C0-8CB34F2BDD21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3" creationId="{A0ECD1A1-E25C-430A-B156-3C755DC2360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4" creationId="{77A85BD0-3571-457A-8F15-C3FFEB599416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5" creationId="{F4BACBBD-679D-4A65-AC29-5FBE058143F6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6" creationId="{AA03AEEB-9717-47D8-9B24-610532CA0924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7" creationId="{9ED7DC78-B927-4AE0-A8E2-B71805FF9C2D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8" creationId="{C930DEDE-4FA3-43B4-8CA7-0088E2ECECE8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69" creationId="{0B8CB983-B2EE-490E-B6F9-30704FF12504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0" creationId="{B517115B-4D1F-4A80-B4F1-26F8A72A0D5C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1" creationId="{9B17A5DF-3889-4124-A068-6904CC032831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2" creationId="{454E609D-4AFD-4F3C-84F3-56169AC1D6F0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3" creationId="{B5D6F049-ACDB-4F0E-8363-AF0183657E47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4" creationId="{DC6C83A2-9F8B-4DFB-B1C5-A952AE2FB287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5" creationId="{BA1F5006-C735-4238-B2F3-2C812CC4E9D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6" creationId="{95FB560C-5BCF-4066-A516-0BC908F96394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7" creationId="{F28F0604-BE0C-43C3-A3BC-F395D8107A48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8" creationId="{87513B26-B713-4093-AEA4-F5763596C12E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79" creationId="{D565B04D-D675-449C-B307-3BCAD199286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0" creationId="{9DBE9CC2-B976-467E-88A9-33226FCA14E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1" creationId="{9BE9D17E-120F-4FD4-8E87-1D1A94C993A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3" creationId="{47B8D2AE-6A95-44C1-8AE5-6558C8CC9DA9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4" creationId="{5D04F345-5B7A-4D1D-BB1A-F17F97CD458D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5" creationId="{4C2CE701-689E-42CC-BEB9-7E2986DCE3F0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6" creationId="{E4E0C072-A2A4-4791-8E22-21DC16DAA23F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7" creationId="{A68395FF-EEC8-4B1A-80C7-8716349B8B2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8" creationId="{3914F22A-3D57-4FF5-9271-9A3AD143CD14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89" creationId="{6EACF926-C673-406A-AABE-BB0E7990BD0B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0" creationId="{51689A25-A789-4834-9F4F-10A9778C82E7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1" creationId="{99AE8F48-FA58-4D72-AE85-71BFC5E80526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2" creationId="{B27F4860-C014-4A96-9449-3C72E8BCE69B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3" creationId="{F2A5A885-1424-4687-90AE-AFCD3CA4F8A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4" creationId="{796C7C73-AF86-4A3B-B2E1-FCEAE9F85A3D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5" creationId="{5A472975-3022-4290-9FB8-CFD52161942C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6" creationId="{31FC8157-1CA4-4396-82F0-BFBEA968E5C0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7" creationId="{5EB06822-8B86-42DF-83D9-B7DA3DA98B88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8" creationId="{37CA0C59-C2FD-4CDF-81E1-C9DE984CB0B3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99" creationId="{E69FFBA5-DFFC-4830-B4E7-69697CB97415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0" creationId="{D38BF84E-98D1-486E-843F-C52613D79233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1" creationId="{E865FE7F-94B7-4DEE-823C-C6075D9F8551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2" creationId="{ECAB082D-B05B-44A4-9497-001364A6F93F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3" creationId="{CA3D4C99-A4CB-42B7-B85A-DB5DF819CA05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4" creationId="{77FB414D-5938-4CC3-BE7C-47252B365CB8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5" creationId="{75B5FBF3-0A69-43A7-A17F-A448BA70354F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6" creationId="{FD9DCCBB-FA0A-4B59-A127-BE9574F9EB8A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7" creationId="{5B4C4473-A6A5-4736-9F47-53CA40B0FCCD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8" creationId="{88FB4696-5097-4CFF-9160-F33819F0A046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09" creationId="{A475A6B1-AF55-4953-B07F-D6FEB1EF1AD7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10" creationId="{C7E09190-1F63-4566-9D82-F5A2EB3AB40E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11" creationId="{790BCB49-944A-4287-9E6F-32AC5305A070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12" creationId="{A6A78706-DB78-488F-8E3F-9E91CDE5F6B7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13" creationId="{6B744B78-3DC7-472E-89E6-C7AB58B98082}"/>
          </ac:spMkLst>
        </pc:spChg>
        <pc:spChg chg="mod">
          <ac:chgData name="Dương Nguyễn" userId="5838bb5f711c8c4a" providerId="LiveId" clId="{F9CAB757-C4D6-42D1-9E7E-5D59FB25167D}" dt="2021-01-22T08:24:34.445" v="328"/>
          <ac:spMkLst>
            <pc:docMk/>
            <pc:sldMk cId="3090161552" sldId="256"/>
            <ac:spMk id="114" creationId="{E7B75E2D-FCEF-43AF-8E25-139BDA206A5C}"/>
          </ac:spMkLst>
        </pc:spChg>
        <pc:spChg chg="add mod">
          <ac:chgData name="Dương Nguyễn" userId="5838bb5f711c8c4a" providerId="LiveId" clId="{F9CAB757-C4D6-42D1-9E7E-5D59FB25167D}" dt="2021-01-22T08:25:18.339" v="334" actId="2085"/>
          <ac:spMkLst>
            <pc:docMk/>
            <pc:sldMk cId="3090161552" sldId="256"/>
            <ac:spMk id="115" creationId="{87A48649-C769-4186-B595-469C1B535127}"/>
          </ac:spMkLst>
        </pc:spChg>
        <pc:spChg chg="add mod">
          <ac:chgData name="Dương Nguyễn" userId="5838bb5f711c8c4a" providerId="LiveId" clId="{F9CAB757-C4D6-42D1-9E7E-5D59FB25167D}" dt="2021-01-22T09:32:00.245" v="963" actId="1076"/>
          <ac:spMkLst>
            <pc:docMk/>
            <pc:sldMk cId="3090161552" sldId="256"/>
            <ac:spMk id="118" creationId="{D43B2882-8779-41F7-BD83-BCDB9CB2F043}"/>
          </ac:spMkLst>
        </pc:spChg>
        <pc:spChg chg="add mod">
          <ac:chgData name="Dương Nguyễn" userId="5838bb5f711c8c4a" providerId="LiveId" clId="{F9CAB757-C4D6-42D1-9E7E-5D59FB25167D}" dt="2021-01-22T10:03:57.930" v="1383"/>
          <ac:spMkLst>
            <pc:docMk/>
            <pc:sldMk cId="3090161552" sldId="256"/>
            <ac:spMk id="119" creationId="{00D1BC90-FDCD-4264-A93E-492B2DBA8CE4}"/>
          </ac:spMkLst>
        </pc:spChg>
        <pc:grpChg chg="add del mod">
          <ac:chgData name="Dương Nguyễn" userId="5838bb5f711c8c4a" providerId="LiveId" clId="{F9CAB757-C4D6-42D1-9E7E-5D59FB25167D}" dt="2021-01-22T08:24:27.134" v="326" actId="478"/>
          <ac:grpSpMkLst>
            <pc:docMk/>
            <pc:sldMk cId="3090161552" sldId="256"/>
            <ac:grpSpMk id="12" creationId="{27C9F006-222D-4258-9053-FA4D31893B72}"/>
          </ac:grpSpMkLst>
        </pc:grpChg>
        <pc:grpChg chg="mod">
          <ac:chgData name="Dương Nguyễn" userId="5838bb5f711c8c4a" providerId="LiveId" clId="{F9CAB757-C4D6-42D1-9E7E-5D59FB25167D}" dt="2021-01-22T08:24:19.825" v="324"/>
          <ac:grpSpMkLst>
            <pc:docMk/>
            <pc:sldMk cId="3090161552" sldId="256"/>
            <ac:grpSpMk id="13" creationId="{22290D0D-74A1-4E4A-AD5C-B2D31721AAC3}"/>
          </ac:grpSpMkLst>
        </pc:grpChg>
        <pc:grpChg chg="add mod">
          <ac:chgData name="Dương Nguyễn" userId="5838bb5f711c8c4a" providerId="LiveId" clId="{F9CAB757-C4D6-42D1-9E7E-5D59FB25167D}" dt="2021-01-22T08:24:43.531" v="330" actId="1076"/>
          <ac:grpSpMkLst>
            <pc:docMk/>
            <pc:sldMk cId="3090161552" sldId="256"/>
            <ac:grpSpMk id="46" creationId="{0EE308D6-CC8C-4D69-850C-A1BF57853026}"/>
          </ac:grpSpMkLst>
        </pc:grpChg>
        <pc:grpChg chg="mod">
          <ac:chgData name="Dương Nguyễn" userId="5838bb5f711c8c4a" providerId="LiveId" clId="{F9CAB757-C4D6-42D1-9E7E-5D59FB25167D}" dt="2021-01-22T08:24:34.445" v="328"/>
          <ac:grpSpMkLst>
            <pc:docMk/>
            <pc:sldMk cId="3090161552" sldId="256"/>
            <ac:grpSpMk id="47" creationId="{061BEC0A-F058-4006-9696-786632A6B0D8}"/>
          </ac:grpSpMkLst>
        </pc:grpChg>
        <pc:grpChg chg="mod">
          <ac:chgData name="Dương Nguyễn" userId="5838bb5f711c8c4a" providerId="LiveId" clId="{F9CAB757-C4D6-42D1-9E7E-5D59FB25167D}" dt="2021-01-22T08:24:34.445" v="328"/>
          <ac:grpSpMkLst>
            <pc:docMk/>
            <pc:sldMk cId="3090161552" sldId="256"/>
            <ac:grpSpMk id="48" creationId="{71F85521-E92B-4D16-8C87-14317F1AAE1C}"/>
          </ac:grpSpMkLst>
        </pc:grpChg>
        <pc:grpChg chg="mod">
          <ac:chgData name="Dương Nguyễn" userId="5838bb5f711c8c4a" providerId="LiveId" clId="{F9CAB757-C4D6-42D1-9E7E-5D59FB25167D}" dt="2021-01-22T08:24:34.445" v="328"/>
          <ac:grpSpMkLst>
            <pc:docMk/>
            <pc:sldMk cId="3090161552" sldId="256"/>
            <ac:grpSpMk id="49" creationId="{8A8D1B2C-2C9C-4FB4-A48B-BAEDC3632EE1}"/>
          </ac:grpSpMkLst>
        </pc:grpChg>
        <pc:grpChg chg="mod">
          <ac:chgData name="Dương Nguyễn" userId="5838bb5f711c8c4a" providerId="LiveId" clId="{F9CAB757-C4D6-42D1-9E7E-5D59FB25167D}" dt="2021-01-22T08:24:34.445" v="328"/>
          <ac:grpSpMkLst>
            <pc:docMk/>
            <pc:sldMk cId="3090161552" sldId="256"/>
            <ac:grpSpMk id="82" creationId="{5BC2CBC6-6E1A-4D64-AB63-A2B63AC6AC72}"/>
          </ac:grpSpMkLst>
        </pc:grpChg>
        <pc:picChg chg="del">
          <ac:chgData name="Dương Nguyễn" userId="5838bb5f711c8c4a" providerId="LiveId" clId="{F9CAB757-C4D6-42D1-9E7E-5D59FB25167D}" dt="2021-01-22T08:01:20.129" v="8" actId="478"/>
          <ac:picMkLst>
            <pc:docMk/>
            <pc:sldMk cId="3090161552" sldId="256"/>
            <ac:picMk id="4" creationId="{94B53725-0C11-4438-8174-6E7336937417}"/>
          </ac:picMkLst>
        </pc:picChg>
        <pc:picChg chg="add del mod">
          <ac:chgData name="Dương Nguyễn" userId="5838bb5f711c8c4a" providerId="LiveId" clId="{F9CAB757-C4D6-42D1-9E7E-5D59FB25167D}" dt="2021-01-22T09:03:07.329" v="767" actId="21"/>
          <ac:picMkLst>
            <pc:docMk/>
            <pc:sldMk cId="3090161552" sldId="256"/>
            <ac:picMk id="117" creationId="{30267067-9DAB-4368-A3FB-583A3C1BD54F}"/>
          </ac:picMkLst>
        </pc:picChg>
      </pc:sldChg>
      <pc:sldChg chg="addSp delSp modSp mod modTransition">
        <pc:chgData name="Dương Nguyễn" userId="5838bb5f711c8c4a" providerId="LiveId" clId="{F9CAB757-C4D6-42D1-9E7E-5D59FB25167D}" dt="2021-01-22T11:35:50.246" v="1886"/>
        <pc:sldMkLst>
          <pc:docMk/>
          <pc:sldMk cId="1605953826" sldId="257"/>
        </pc:sldMkLst>
        <pc:spChg chg="add mod">
          <ac:chgData name="Dương Nguyễn" userId="5838bb5f711c8c4a" providerId="LiveId" clId="{F9CAB757-C4D6-42D1-9E7E-5D59FB25167D}" dt="2021-01-22T10:05:05.378" v="1395"/>
          <ac:spMkLst>
            <pc:docMk/>
            <pc:sldMk cId="1605953826" sldId="257"/>
            <ac:spMk id="12" creationId="{169DC005-2995-4495-933A-EC315B62790F}"/>
          </ac:spMkLst>
        </pc:spChg>
        <pc:picChg chg="add del">
          <ac:chgData name="Dương Nguyễn" userId="5838bb5f711c8c4a" providerId="LiveId" clId="{F9CAB757-C4D6-42D1-9E7E-5D59FB25167D}" dt="2021-01-22T07:58:47.293" v="1" actId="478"/>
          <ac:picMkLst>
            <pc:docMk/>
            <pc:sldMk cId="1605953826" sldId="257"/>
            <ac:picMk id="5" creationId="{DBF6A57F-8642-4C79-929B-7454B7388B6A}"/>
          </ac:picMkLst>
        </pc:picChg>
        <pc:picChg chg="mod">
          <ac:chgData name="Dương Nguyễn" userId="5838bb5f711c8c4a" providerId="LiveId" clId="{F9CAB757-C4D6-42D1-9E7E-5D59FB25167D}" dt="2021-01-22T09:31:29.951" v="930" actId="14100"/>
          <ac:picMkLst>
            <pc:docMk/>
            <pc:sldMk cId="1605953826" sldId="257"/>
            <ac:picMk id="7" creationId="{9AFF172E-8B59-4D1D-BF99-152AFA378E53}"/>
          </ac:picMkLst>
        </pc:picChg>
        <pc:picChg chg="mod">
          <ac:chgData name="Dương Nguyễn" userId="5838bb5f711c8c4a" providerId="LiveId" clId="{F9CAB757-C4D6-42D1-9E7E-5D59FB25167D}" dt="2021-01-22T09:31:27.171" v="929" actId="1076"/>
          <ac:picMkLst>
            <pc:docMk/>
            <pc:sldMk cId="1605953826" sldId="257"/>
            <ac:picMk id="9" creationId="{55715F31-ABB3-4917-9E83-8ECF710B1BB1}"/>
          </ac:picMkLst>
        </pc:picChg>
        <pc:picChg chg="add del mod">
          <ac:chgData name="Dương Nguyễn" userId="5838bb5f711c8c4a" providerId="LiveId" clId="{F9CAB757-C4D6-42D1-9E7E-5D59FB25167D}" dt="2021-01-22T09:51:29.445" v="1173" actId="478"/>
          <ac:picMkLst>
            <pc:docMk/>
            <pc:sldMk cId="1605953826" sldId="257"/>
            <ac:picMk id="11" creationId="{96D2D6AF-59D8-4D3D-A764-7797992A9DDD}"/>
          </ac:picMkLst>
        </pc:picChg>
      </pc:sldChg>
      <pc:sldChg chg="new del">
        <pc:chgData name="Dương Nguyễn" userId="5838bb5f711c8c4a" providerId="LiveId" clId="{F9CAB757-C4D6-42D1-9E7E-5D59FB25167D}" dt="2021-01-22T08:01:05.993" v="5" actId="680"/>
        <pc:sldMkLst>
          <pc:docMk/>
          <pc:sldMk cId="118367168" sldId="258"/>
        </pc:sldMkLst>
      </pc:sldChg>
      <pc:sldChg chg="addSp delSp modSp new mod modTransition">
        <pc:chgData name="Dương Nguyễn" userId="5838bb5f711c8c4a" providerId="LiveId" clId="{F9CAB757-C4D6-42D1-9E7E-5D59FB25167D}" dt="2021-01-22T11:35:50.246" v="1886"/>
        <pc:sldMkLst>
          <pc:docMk/>
          <pc:sldMk cId="1819533056" sldId="258"/>
        </pc:sldMkLst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3" creationId="{34A2AD61-E777-40AA-A703-8D87BB6CCBE2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4" creationId="{C2E6A27E-C039-4BF9-BA00-75A0DA622125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5" creationId="{2040B1A6-B56F-40E8-A480-CF61EA685536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6" creationId="{9EB646E5-78F4-4F27-AA48-F5BAE0E80FE3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7" creationId="{5E928BCE-9A05-41A0-8921-8E9C85212FA8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8" creationId="{2B79C1CC-02B8-4490-83C2-746E10CA5245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9" creationId="{640A42E0-9C3C-4458-B518-C90C27E1C79E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0" creationId="{7F6BDAEF-605E-475F-A3A4-DF6AEF7FF283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1" creationId="{2BA8CA2B-4E65-4589-9CDB-162A27E64BA9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2" creationId="{595381BF-6A7A-4845-8C4E-20C748B109D9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3" creationId="{A01F8321-86EE-4BB4-B9AA-4B171D81BF5B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4" creationId="{F0D20C3D-3544-4367-A57F-6D2D75B850C7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5" creationId="{F3C87BDE-37F6-4B3D-81D2-7FC4C5CAC364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6" creationId="{6085B586-F24B-4A82-9D5C-6652A024F674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7" creationId="{6379DDC6-F513-4CEC-BD3A-4686724C4922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8" creationId="{51364785-6A04-4293-A85B-5459FC54657D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19" creationId="{B06875BE-8B8E-483F-854E-FACF9C93F248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0" creationId="{5F924D60-E92C-409C-9257-0112D8AA2EC9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1" creationId="{47B10FA2-450A-4CC5-B1F8-72DBCEFBAC0A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2" creationId="{931AF848-A470-4B85-9E24-137380282B08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3" creationId="{E745AB53-E974-4DD2-B0BE-1137856CD830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4" creationId="{6C398070-602B-4E32-A1B7-A2B3226BDE1E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5" creationId="{67B352DF-4C1A-4AAA-9B77-A279168B6566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6" creationId="{41945D52-D6FA-4644-B59E-6C2BD8EFA934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7" creationId="{4F0E3170-C35B-4EE9-9253-3283BAF91FDC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8" creationId="{A9060EE0-362A-44E6-9429-EB16B2649E90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29" creationId="{777A92A2-9D30-4023-B99E-41189101D895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30" creationId="{85BCEB55-E515-40E9-9273-2EB482C509B6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31" creationId="{16AE9752-8643-40CA-ACED-5BB842BAA4BE}"/>
          </ac:spMkLst>
        </pc:spChg>
        <pc:spChg chg="mod">
          <ac:chgData name="Dương Nguyễn" userId="5838bb5f711c8c4a" providerId="LiveId" clId="{F9CAB757-C4D6-42D1-9E7E-5D59FB25167D}" dt="2021-01-22T08:08:14.368" v="68"/>
          <ac:spMkLst>
            <pc:docMk/>
            <pc:sldMk cId="1819533056" sldId="258"/>
            <ac:spMk id="32" creationId="{674AA5E5-5E97-47D1-BCAB-B0B6EFC6BF04}"/>
          </ac:spMkLst>
        </pc:spChg>
        <pc:spChg chg="add mod">
          <ac:chgData name="Dương Nguyễn" userId="5838bb5f711c8c4a" providerId="LiveId" clId="{F9CAB757-C4D6-42D1-9E7E-5D59FB25167D}" dt="2021-01-22T09:32:36.735" v="971" actId="1076"/>
          <ac:spMkLst>
            <pc:docMk/>
            <pc:sldMk cId="1819533056" sldId="258"/>
            <ac:spMk id="33" creationId="{62915761-EADA-401E-8D1D-133BD38A5FA0}"/>
          </ac:spMkLst>
        </pc:spChg>
        <pc:spChg chg="add mod">
          <ac:chgData name="Dương Nguyễn" userId="5838bb5f711c8c4a" providerId="LiveId" clId="{F9CAB757-C4D6-42D1-9E7E-5D59FB25167D}" dt="2021-01-22T09:32:40.645" v="972" actId="1076"/>
          <ac:spMkLst>
            <pc:docMk/>
            <pc:sldMk cId="1819533056" sldId="258"/>
            <ac:spMk id="34" creationId="{2FEDF16E-EFFE-48B8-970F-4DE1166DF28D}"/>
          </ac:spMkLst>
        </pc:spChg>
        <pc:spChg chg="add mod">
          <ac:chgData name="Dương Nguyễn" userId="5838bb5f711c8c4a" providerId="LiveId" clId="{F9CAB757-C4D6-42D1-9E7E-5D59FB25167D}" dt="2021-01-22T09:32:40.645" v="972" actId="1076"/>
          <ac:spMkLst>
            <pc:docMk/>
            <pc:sldMk cId="1819533056" sldId="258"/>
            <ac:spMk id="35" creationId="{81B49221-0DE9-46E7-A1E9-7D88D4AAC391}"/>
          </ac:spMkLst>
        </pc:spChg>
        <pc:spChg chg="add mod">
          <ac:chgData name="Dương Nguyễn" userId="5838bb5f711c8c4a" providerId="LiveId" clId="{F9CAB757-C4D6-42D1-9E7E-5D59FB25167D}" dt="2021-01-22T09:32:40.645" v="972" actId="1076"/>
          <ac:spMkLst>
            <pc:docMk/>
            <pc:sldMk cId="1819533056" sldId="258"/>
            <ac:spMk id="36" creationId="{BB445D1B-7AE6-4B37-9235-1F54F258E8E9}"/>
          </ac:spMkLst>
        </pc:spChg>
        <pc:spChg chg="add mod">
          <ac:chgData name="Dương Nguyễn" userId="5838bb5f711c8c4a" providerId="LiveId" clId="{F9CAB757-C4D6-42D1-9E7E-5D59FB25167D}" dt="2021-01-22T08:25:22.933" v="335"/>
          <ac:spMkLst>
            <pc:docMk/>
            <pc:sldMk cId="1819533056" sldId="258"/>
            <ac:spMk id="40" creationId="{8EF287DE-DA89-4594-BA60-EAEBC127212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45" creationId="{E9417285-27BF-4059-BE87-C2AA8FB95896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46" creationId="{D52B759A-6B79-4B68-8131-72C046464643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47" creationId="{815D1025-407E-469B-83D6-2312CFAA900C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48" creationId="{FCAA63D9-FC41-4302-BC5A-BC74E338B69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49" creationId="{5381E7EC-3D7F-495E-875E-F06DD4078C9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0" creationId="{FA34BCFD-CB2B-47BB-8302-3537322A805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1" creationId="{1E9E056E-61E4-4821-A1AB-C8F2B9CB2C7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2" creationId="{A88F9B39-0497-43C9-9551-01AE094283C6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3" creationId="{1BD14DA2-7379-4890-9106-7B8261676B23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4" creationId="{AD0FDE84-C66C-4A7E-A133-841706525A3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5" creationId="{87C9E034-E95F-4EEE-A10D-6ED4C429440D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6" creationId="{EEA4AB84-EB74-47A1-B9EF-598A219BCB0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7" creationId="{13D12E03-CB1B-4B1B-8B86-BAED46E23E34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8" creationId="{DA9947AD-0143-4841-9E2A-A704D14363B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59" creationId="{27753DDD-DEB1-467D-B315-90E29FE40E0F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0" creationId="{54134FA4-30B0-4F4B-A034-E9AD10A9B9F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1" creationId="{5AB9A9EC-7920-47B6-B65D-197745284E36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2" creationId="{EEBACC4E-CE32-46F7-981C-F33084B9947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3" creationId="{81990B75-ABD8-43F5-BF80-F3D7CE8E20E9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4" creationId="{E2536CA2-F78E-4DF4-8E46-A253822F51A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5" creationId="{3C224445-679D-4A47-BE9D-D4AD2D6B74E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6" creationId="{D8418C3C-ECCC-40E1-B3E1-9DCB3E0B676B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7" creationId="{1416D22B-157F-4C92-9EE6-C7243FF87B6A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8" creationId="{5B4EA5A5-C3BF-4183-8A44-32126464E089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69" creationId="{34C225F0-0BB3-4305-ACA5-55A11D9FFFA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0" creationId="{D604E3BF-7872-4727-BF20-B3F315420B6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1" creationId="{B7FB797E-B0F6-461E-BBC5-4D028737ABB4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2" creationId="{65E9820B-4219-44DC-84EA-D0085CD9EF8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3" creationId="{7FCE823B-01D6-42DD-9432-D1B94E94178F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4" creationId="{54B99FDC-77CA-4784-B344-B62CEC4AC7FB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5" creationId="{057861DC-D84C-4CC9-B61E-09AF44B76BE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6" creationId="{D2C52E91-D0C3-475F-B83E-4C6873FB6386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8" creationId="{DC639F5C-EBE1-420B-8814-D3DB32592F25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79" creationId="{18F2E458-D2A1-4A63-8B10-7385CC10B6A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0" creationId="{555A0DFF-3A71-459B-AFA3-B04B6A2597FA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1" creationId="{D694BC57-7183-442A-B164-B1CB212D8330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2" creationId="{9B5F43CC-10CA-41C0-9FC0-65E09590E4A3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3" creationId="{D42D408B-F617-4B2E-99E8-54D27864454B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4" creationId="{C4AED57D-6437-4F3C-A30A-10167329D31C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5" creationId="{9CBF88EB-3038-4B08-AEE0-F292C6A679CF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6" creationId="{C3361149-25BA-42D0-B7E5-B2E211FBA4A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7" creationId="{80686BD6-7475-4ECF-9E35-E21377318FF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8" creationId="{A2ACBEFC-63C2-4BDB-96E7-08300BC58A6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89" creationId="{5FF40B54-F52F-40EA-98A9-F2F51769BBF4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0" creationId="{5E6AAE55-AD79-43C1-9C26-410EBBAA4FBB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1" creationId="{90298588-6C21-4767-8F93-9468FC76F11E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2" creationId="{A10B08D0-648A-4891-AFC5-099E415A24DC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3" creationId="{094184CA-44F8-4A9A-A1AB-B5A544962D9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4" creationId="{977D8BF8-4E58-4841-97A5-14C746CE656D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5" creationId="{CAEA6713-E04A-40E7-963F-25E597B509E0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6" creationId="{ECA643DB-8EAD-4639-A030-F625FA803B8F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7" creationId="{2E304383-829A-418A-8B6F-D8768BB97DF0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8" creationId="{244F10AC-977B-4B71-8DAC-B4743A85E6C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99" creationId="{E79D15B9-8196-405B-97EE-5D163CB07ED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0" creationId="{B5971D80-B53D-457B-8AEF-9FFF8927E161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1" creationId="{5101BA3E-A017-474E-91F5-403850C01A2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2" creationId="{1F98FF67-9D15-4E0B-AB2C-E1DD13A5ACD2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3" creationId="{4A6D57DA-9163-4F86-8B57-88DA769DD198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4" creationId="{2F5357A7-659C-442B-847A-B9E3E63726EC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5" creationId="{0675E3F1-7056-4FFD-89EA-FF92080A4239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6" creationId="{B5C27EC9-4F8E-4650-9B4D-8A7F5A6EB8D5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7" creationId="{D76200FA-BC30-4D75-A9E4-0949CC22FE97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8" creationId="{07319940-A673-460D-B963-5C57CA0F31EC}"/>
          </ac:spMkLst>
        </pc:spChg>
        <pc:spChg chg="mod">
          <ac:chgData name="Dương Nguyễn" userId="5838bb5f711c8c4a" providerId="LiveId" clId="{F9CAB757-C4D6-42D1-9E7E-5D59FB25167D}" dt="2021-01-22T09:18:12.052" v="893"/>
          <ac:spMkLst>
            <pc:docMk/>
            <pc:sldMk cId="1819533056" sldId="258"/>
            <ac:spMk id="109" creationId="{E48EE8E3-2F10-4E1D-9335-F2F7DFBD6C42}"/>
          </ac:spMkLst>
        </pc:spChg>
        <pc:spChg chg="add del mod">
          <ac:chgData name="Dương Nguyễn" userId="5838bb5f711c8c4a" providerId="LiveId" clId="{F9CAB757-C4D6-42D1-9E7E-5D59FB25167D}" dt="2021-01-22T10:01:33.002" v="1273"/>
          <ac:spMkLst>
            <pc:docMk/>
            <pc:sldMk cId="1819533056" sldId="258"/>
            <ac:spMk id="112" creationId="{915B5BA0-D7C9-47BE-9306-C37A0CBED3DB}"/>
          </ac:spMkLst>
        </pc:spChg>
        <pc:spChg chg="add del mod">
          <ac:chgData name="Dương Nguyễn" userId="5838bb5f711c8c4a" providerId="LiveId" clId="{F9CAB757-C4D6-42D1-9E7E-5D59FB25167D}" dt="2021-01-22T10:01:33.002" v="1273"/>
          <ac:spMkLst>
            <pc:docMk/>
            <pc:sldMk cId="1819533056" sldId="258"/>
            <ac:spMk id="113" creationId="{CFEF9677-1A49-492B-88BB-6C0D4AA15A34}"/>
          </ac:spMkLst>
        </pc:spChg>
        <pc:spChg chg="add del mod">
          <ac:chgData name="Dương Nguyễn" userId="5838bb5f711c8c4a" providerId="LiveId" clId="{F9CAB757-C4D6-42D1-9E7E-5D59FB25167D}" dt="2021-01-22T10:02:59.140" v="1338" actId="478"/>
          <ac:spMkLst>
            <pc:docMk/>
            <pc:sldMk cId="1819533056" sldId="258"/>
            <ac:spMk id="114" creationId="{26F38538-04E8-4332-8F36-09B4727AC92E}"/>
          </ac:spMkLst>
        </pc:spChg>
        <pc:spChg chg="add mod">
          <ac:chgData name="Dương Nguyễn" userId="5838bb5f711c8c4a" providerId="LiveId" clId="{F9CAB757-C4D6-42D1-9E7E-5D59FB25167D}" dt="2021-01-22T10:03:53.876" v="1382" actId="1037"/>
          <ac:spMkLst>
            <pc:docMk/>
            <pc:sldMk cId="1819533056" sldId="258"/>
            <ac:spMk id="115" creationId="{EB678373-F867-49CD-A467-D7D5C5DFC0CF}"/>
          </ac:spMkLst>
        </pc:spChg>
        <pc:grpChg chg="add mod">
          <ac:chgData name="Dương Nguyễn" userId="5838bb5f711c8c4a" providerId="LiveId" clId="{F9CAB757-C4D6-42D1-9E7E-5D59FB25167D}" dt="2021-01-22T09:32:36.735" v="971" actId="1076"/>
          <ac:grpSpMkLst>
            <pc:docMk/>
            <pc:sldMk cId="1819533056" sldId="258"/>
            <ac:grpSpMk id="2" creationId="{09CA1941-F535-4A1B-82E6-C08088B6DA63}"/>
          </ac:grpSpMkLst>
        </pc:grpChg>
        <pc:grpChg chg="add mod">
          <ac:chgData name="Dương Nguyễn" userId="5838bb5f711c8c4a" providerId="LiveId" clId="{F9CAB757-C4D6-42D1-9E7E-5D59FB25167D}" dt="2021-01-22T09:18:12.052" v="893"/>
          <ac:grpSpMkLst>
            <pc:docMk/>
            <pc:sldMk cId="1819533056" sldId="258"/>
            <ac:grpSpMk id="41" creationId="{26495E6F-7153-4647-BC39-D8F0E13A413E}"/>
          </ac:grpSpMkLst>
        </pc:grpChg>
        <pc:grpChg chg="mod">
          <ac:chgData name="Dương Nguyễn" userId="5838bb5f711c8c4a" providerId="LiveId" clId="{F9CAB757-C4D6-42D1-9E7E-5D59FB25167D}" dt="2021-01-22T09:18:12.052" v="893"/>
          <ac:grpSpMkLst>
            <pc:docMk/>
            <pc:sldMk cId="1819533056" sldId="258"/>
            <ac:grpSpMk id="42" creationId="{10ACFCCE-41C7-4C4B-8683-1B576FBED2A6}"/>
          </ac:grpSpMkLst>
        </pc:grpChg>
        <pc:grpChg chg="mod">
          <ac:chgData name="Dương Nguyễn" userId="5838bb5f711c8c4a" providerId="LiveId" clId="{F9CAB757-C4D6-42D1-9E7E-5D59FB25167D}" dt="2021-01-22T09:18:12.052" v="893"/>
          <ac:grpSpMkLst>
            <pc:docMk/>
            <pc:sldMk cId="1819533056" sldId="258"/>
            <ac:grpSpMk id="43" creationId="{F2143C41-F523-4180-B9F4-486AC25C24F6}"/>
          </ac:grpSpMkLst>
        </pc:grpChg>
        <pc:grpChg chg="mod">
          <ac:chgData name="Dương Nguyễn" userId="5838bb5f711c8c4a" providerId="LiveId" clId="{F9CAB757-C4D6-42D1-9E7E-5D59FB25167D}" dt="2021-01-22T09:18:12.052" v="893"/>
          <ac:grpSpMkLst>
            <pc:docMk/>
            <pc:sldMk cId="1819533056" sldId="258"/>
            <ac:grpSpMk id="44" creationId="{97BCD1D9-8534-427F-B6E6-D62DDAC9F767}"/>
          </ac:grpSpMkLst>
        </pc:grpChg>
        <pc:grpChg chg="mod">
          <ac:chgData name="Dương Nguyễn" userId="5838bb5f711c8c4a" providerId="LiveId" clId="{F9CAB757-C4D6-42D1-9E7E-5D59FB25167D}" dt="2021-01-22T09:18:12.052" v="893"/>
          <ac:grpSpMkLst>
            <pc:docMk/>
            <pc:sldMk cId="1819533056" sldId="258"/>
            <ac:grpSpMk id="77" creationId="{80BF47C3-12A7-4392-B410-E7A1444581E7}"/>
          </ac:grpSpMkLst>
        </pc:grpChg>
        <pc:picChg chg="add del mod">
          <ac:chgData name="Dương Nguyễn" userId="5838bb5f711c8c4a" providerId="LiveId" clId="{F9CAB757-C4D6-42D1-9E7E-5D59FB25167D}" dt="2021-01-22T09:18:04.369" v="891" actId="478"/>
          <ac:picMkLst>
            <pc:docMk/>
            <pc:sldMk cId="1819533056" sldId="258"/>
            <ac:picMk id="38" creationId="{5919980E-8A39-49F5-9B38-05909F71C807}"/>
          </ac:picMkLst>
        </pc:picChg>
        <pc:picChg chg="add del mod">
          <ac:chgData name="Dương Nguyễn" userId="5838bb5f711c8c4a" providerId="LiveId" clId="{F9CAB757-C4D6-42D1-9E7E-5D59FB25167D}" dt="2021-01-22T09:18:05.023" v="892" actId="478"/>
          <ac:picMkLst>
            <pc:docMk/>
            <pc:sldMk cId="1819533056" sldId="258"/>
            <ac:picMk id="39" creationId="{0E990C23-72E4-4D04-8EF7-62A40FEA7E6D}"/>
          </ac:picMkLst>
        </pc:picChg>
        <pc:picChg chg="add mod">
          <ac:chgData name="Dương Nguyễn" userId="5838bb5f711c8c4a" providerId="LiveId" clId="{F9CAB757-C4D6-42D1-9E7E-5D59FB25167D}" dt="2021-01-22T09:32:26.573" v="970" actId="1076"/>
          <ac:picMkLst>
            <pc:docMk/>
            <pc:sldMk cId="1819533056" sldId="258"/>
            <ac:picMk id="111" creationId="{612A286C-3C5B-478A-89A1-0E808AAA7761}"/>
          </ac:picMkLst>
        </pc:picChg>
      </pc:sldChg>
      <pc:sldChg chg="addSp modSp new mod modTransition">
        <pc:chgData name="Dương Nguyễn" userId="5838bb5f711c8c4a" providerId="LiveId" clId="{F9CAB757-C4D6-42D1-9E7E-5D59FB25167D}" dt="2021-01-22T11:35:50.246" v="1886"/>
        <pc:sldMkLst>
          <pc:docMk/>
          <pc:sldMk cId="483582015" sldId="259"/>
        </pc:sldMkLst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3" creationId="{5D6DD5EC-FAC5-418B-A6F2-89F966CAD953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4" creationId="{FA28CFBB-53BF-46E5-B917-9A139AF406EC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5" creationId="{6697C850-CBCB-49BB-A074-8222275593B6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6" creationId="{82BFB296-4524-430E-9BA9-1BA01D157660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7" creationId="{502E180F-C231-4E73-81DA-78CA2F6DF95B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8" creationId="{91824653-D1D1-46FE-AF22-2E3114C1F037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9" creationId="{1485190F-B966-4D98-BA10-050B07C6760B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0" creationId="{3A35064C-5439-4F50-9978-1AEF01DC94CE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1" creationId="{DC65EDED-782D-453B-AE22-461ED920B577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2" creationId="{E5CFA10E-599D-443B-9486-978A2C1B62CB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3" creationId="{9C01E3E3-2CB6-4A60-80AD-541D2404AB9D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4" creationId="{2C1F6D5F-60F5-4100-8D4F-0F71EE6E0916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5" creationId="{32F75C10-D1BC-4DC2-B855-2663D864E30A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6" creationId="{D0AF2C19-75B5-40DE-A76A-3A02D930E4C6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7" creationId="{43AE8BBB-4E84-4291-837A-97CF8919DF6C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8" creationId="{5D709626-C253-4CD7-A893-74D05FFC0706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19" creationId="{BADB46DA-CD69-48DB-89F9-33139A317C73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0" creationId="{5F2F6AAD-295B-43E1-93E5-A97B09DFF6ED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1" creationId="{9DE3F523-C6EE-47CC-90B9-972FBC3327E5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2" creationId="{A22E07F4-4FB1-428B-9226-7BC02ABFA381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3" creationId="{D4DB7B99-982A-4EBA-9D39-9B5773A101EB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4" creationId="{2E6206C8-7928-4253-8031-C7AA58F31653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5" creationId="{B40B3723-465D-4224-8712-5711DF4CB300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6" creationId="{C105A5D8-1114-4880-AC9C-F2918D18ACEA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7" creationId="{2C984426-9776-4951-BB00-BFD907E012FB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8" creationId="{61A60763-EDC3-48F1-9890-5ACEAB63179A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29" creationId="{2A9E1FC7-D9C3-4B16-9F8E-BF7F0D815F72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30" creationId="{C2E80795-5BE5-4798-9308-CCFAC5925A0C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31" creationId="{0DF47172-62B4-4823-89CF-8DB13E88CE61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32" creationId="{7E8F6629-DBC1-48AB-945A-CBB9BA70500F}"/>
          </ac:spMkLst>
        </pc:spChg>
        <pc:spChg chg="mod">
          <ac:chgData name="Dương Nguyễn" userId="5838bb5f711c8c4a" providerId="LiveId" clId="{F9CAB757-C4D6-42D1-9E7E-5D59FB25167D}" dt="2021-01-22T08:12:30.230" v="189"/>
          <ac:spMkLst>
            <pc:docMk/>
            <pc:sldMk cId="483582015" sldId="259"/>
            <ac:spMk id="33" creationId="{4E979908-2F1C-4560-B11C-1BC0B8CEE916}"/>
          </ac:spMkLst>
        </pc:spChg>
        <pc:spChg chg="add mod">
          <ac:chgData name="Dương Nguyễn" userId="5838bb5f711c8c4a" providerId="LiveId" clId="{F9CAB757-C4D6-42D1-9E7E-5D59FB25167D}" dt="2021-01-22T08:13:15.897" v="202" actId="164"/>
          <ac:spMkLst>
            <pc:docMk/>
            <pc:sldMk cId="483582015" sldId="259"/>
            <ac:spMk id="34" creationId="{84F4F746-5168-4431-9154-B65F1F175510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38" creationId="{1780CA15-CF8F-4111-A622-9FF49E8A6971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39" creationId="{AE9066D9-9EFB-4F20-9C3B-9E8E29404709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0" creationId="{8D622D41-91B1-47BB-AA84-C90A338102B7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1" creationId="{FFEDB8B9-9418-46AB-B15A-B12B6BE697C0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2" creationId="{7D9076DD-5CA3-4236-9AF9-3C35CF5C39B1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3" creationId="{B76A88B7-C5E2-4A30-9F32-D47F42E841BC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4" creationId="{BE30433A-A230-474B-B69F-AF1B02A2F73C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5" creationId="{EA1BC5D5-B543-4555-8AFD-EE97CE5DA295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6" creationId="{68AEF992-74AB-4CC0-B744-4822F683D14D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7" creationId="{66377941-4AF9-4F5B-B00F-DF6750A61AB3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8" creationId="{48106155-1294-4058-95DC-1E6BFDB77EC4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49" creationId="{AFA54201-4CF6-4BC9-942E-279C097F1D7C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0" creationId="{57FFD657-1D2F-4362-B510-ECF75B95B043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1" creationId="{A2A7CD00-71D1-4FCC-8563-2E175AC872CC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2" creationId="{4EF32014-D6DF-4458-9BFB-0123AC5079DA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3" creationId="{895E6792-9DB7-4AC3-A6CA-378D9A939F52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4" creationId="{AECEC88B-A319-4B2E-A608-B6FC75F52239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5" creationId="{4C9C0F13-EE86-47A9-ACB4-FD1CF657A731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6" creationId="{179C6EAE-DAA7-4353-B0E1-7E9C3094B7CE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7" creationId="{B1D0457A-DC9B-47AA-B58B-72E81DF3FFBB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8" creationId="{BCB03B20-FA46-4DF4-9A61-AE635517B330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59" creationId="{5C0C577D-FDB3-4BB1-96EC-5E5AEDE45EFA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0" creationId="{9D97B612-F39F-4F53-AAB6-3DF4076261D7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1" creationId="{0F3EFF67-E04D-442F-9E0D-AF36ADF8D3B8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2" creationId="{BE1CD1C8-F294-4F6D-AC76-7D874608C3D6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3" creationId="{1EE12E08-CDE6-46DD-A8C4-C962A863F63F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4" creationId="{E8A3D0CE-D7AF-408C-B74E-2A606B2CC390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5" creationId="{1752DEB5-DC7D-432C-BCAC-6982E9C01061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6" creationId="{992E6265-C3E3-4ED2-A9A8-E3A901EB7516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7" creationId="{10B8D4D2-C1DA-4872-B023-6AC3FA8749D3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8" creationId="{BAC9B28E-2C98-4911-BDF4-29E0771F1E43}"/>
          </ac:spMkLst>
        </pc:spChg>
        <pc:spChg chg="mod">
          <ac:chgData name="Dương Nguyễn" userId="5838bb5f711c8c4a" providerId="LiveId" clId="{F9CAB757-C4D6-42D1-9E7E-5D59FB25167D}" dt="2021-01-22T08:13:16.816" v="203"/>
          <ac:spMkLst>
            <pc:docMk/>
            <pc:sldMk cId="483582015" sldId="259"/>
            <ac:spMk id="69" creationId="{033E2824-E9EB-4549-B809-6DC32C6156AE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2" creationId="{7FF060D5-0254-4379-972F-97A9A22C7884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3" creationId="{B101AE47-CFF8-4A70-906D-1B4B1CA4CB28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4" creationId="{E911C24E-84A6-40DB-B893-5D19016B2B20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5" creationId="{AE458039-0D04-4C74-B2CD-3EAC60A5D81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6" creationId="{7477CB31-62FF-4D0C-92FD-C6FEA91B63BF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7" creationId="{F12D056B-06D1-4788-AF0F-1BEC92BA81DC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8" creationId="{E170E877-97CF-4135-B54D-BC1913D9899C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79" creationId="{FE4F239C-2107-4730-9990-25BBB65A975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0" creationId="{9437D529-3BD7-4EC0-8D3D-28828917736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1" creationId="{DAB412EE-7F62-46C7-B174-49D4E2077EAB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2" creationId="{323607C9-4790-466E-BBB7-0481C497C8C0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3" creationId="{9BDC951F-6733-4903-AD01-0C4930D4A508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4" creationId="{8A452262-75B4-4BF6-9C87-DF4D775734A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5" creationId="{38D138DD-E3AD-4E7A-A217-9050BBCA1F2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6" creationId="{082D6399-6BA4-47F8-B485-1DEEC03F0F71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7" creationId="{E2B3D960-0C60-40E1-BAD1-D6490B73CC5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8" creationId="{00A6986B-FF7F-4853-8178-4C2D1AD1BF9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89" creationId="{3FFC8BB1-DCCC-4811-9433-8376E5950E5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0" creationId="{2D73173E-49F7-4B65-92D0-03E2FF86E851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1" creationId="{BBC5A0FB-056E-4256-AA8E-F308D0BDB36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2" creationId="{F803297C-1902-49FB-8012-81F5B29828D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3" creationId="{C7F5DC28-D62B-430B-B274-FEB44FD350F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4" creationId="{89716B7F-5C7A-483E-AFD4-256334D7405C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5" creationId="{962E0B67-158B-4DBB-8193-6B185280F406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6" creationId="{73974C15-4590-46FB-BEAE-779309F3791A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7" creationId="{941B2DCC-C50A-4244-B96F-52B5A50F788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8" creationId="{FC1CAA54-7E6C-4978-838D-D8CC6AC88DFC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99" creationId="{665FF6D4-1024-417C-AB39-0F408EC984CE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0" creationId="{63992714-8BBA-46A4-80B0-496F582C66A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1" creationId="{0B296FFD-6B2D-4C91-BB78-08E595135B6E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2" creationId="{C91C76BE-0B81-4A49-8FB9-C2D8E199CCD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3" creationId="{57EC5B6F-9257-4311-8D67-F8DA39EEE848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6" creationId="{A54FE450-59D0-4E54-9E80-17E4CD292324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7" creationId="{DD6D394A-6A22-47C7-BB8D-32853CD6383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8" creationId="{B6B28C39-EDCF-4AB4-811B-B2D2DAF06A96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09" creationId="{C60D5245-DEFF-402A-AF2B-60CE00B7FE4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0" creationId="{6EF98038-81A3-415D-AC7C-FA11CF0DAFA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1" creationId="{96518BC5-17D3-4FD7-862E-87DD69FE499A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2" creationId="{33CEAC7F-169A-4D7E-B96E-6F545BF93F6A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3" creationId="{BCD2E5A6-08C3-4F4E-87FD-C5149BC2D6D4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4" creationId="{7533CDC4-01EB-4CEB-919F-3FA0BE879C7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5" creationId="{9ED14BD6-4F3F-49E9-8E29-10C8B8C6C426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6" creationId="{14A24926-876A-4620-B303-3CB43136191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7" creationId="{387E45DD-501A-4B8E-9FB8-2E215254DF2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8" creationId="{1D9ED209-B4DA-4688-8425-3348E0E12F8D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19" creationId="{349DC448-2317-4DC5-B8C6-95C2B866988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0" creationId="{E150ADD6-0D48-44D2-97FC-07D9723F185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1" creationId="{F77C5EB9-8B51-4584-88CB-C925BE02511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2" creationId="{25D4C984-DB32-4394-8315-AC353B54DEAA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3" creationId="{B1D9EFA2-9BD4-4FBD-A354-F32884F7AB6B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4" creationId="{D21B7D74-4B55-43F8-92A7-7804E1073E9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5" creationId="{B7A845AD-B5DF-4C46-B59D-CC0D9A8EF90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6" creationId="{44AA5A04-3DF0-4006-B34F-5DBC7A8A92F3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7" creationId="{2A3C37AD-5B04-4577-A51A-86EA7638C67F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8" creationId="{3A001741-4620-42DE-9013-2746E49E46E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29" creationId="{32148C92-6D82-4322-B6C4-756BC07590D5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0" creationId="{4A386AB1-DA09-4EF6-A400-6C95E956746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1" creationId="{34ECD7BC-BD8A-4E50-879D-76BE769CB674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2" creationId="{EBE7ADBA-8798-4D75-8A1D-B1C6FEA78AD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3" creationId="{D4D93199-D977-494E-9699-8E3321C8B45E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4" creationId="{30D14703-6ED2-4A35-9001-AB4A86546912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5" creationId="{CB3AC710-5B06-441F-9C18-A542B46B1CD6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6" creationId="{17C99722-4A29-4DEF-B280-B6869A834F39}"/>
          </ac:spMkLst>
        </pc:spChg>
        <pc:spChg chg="mod">
          <ac:chgData name="Dương Nguyễn" userId="5838bb5f711c8c4a" providerId="LiveId" clId="{F9CAB757-C4D6-42D1-9E7E-5D59FB25167D}" dt="2021-01-22T08:13:25.046" v="206"/>
          <ac:spMkLst>
            <pc:docMk/>
            <pc:sldMk cId="483582015" sldId="259"/>
            <ac:spMk id="137" creationId="{25116939-05CF-4975-BCF3-7B97600D825B}"/>
          </ac:spMkLst>
        </pc:spChg>
        <pc:spChg chg="add mod">
          <ac:chgData name="Dương Nguyễn" userId="5838bb5f711c8c4a" providerId="LiveId" clId="{F9CAB757-C4D6-42D1-9E7E-5D59FB25167D}" dt="2021-01-22T08:18:05.790" v="281" actId="207"/>
          <ac:spMkLst>
            <pc:docMk/>
            <pc:sldMk cId="483582015" sldId="259"/>
            <ac:spMk id="138" creationId="{9F72AEBA-9A67-4B11-9C57-58E9A26BF5DA}"/>
          </ac:spMkLst>
        </pc:spChg>
        <pc:spChg chg="add mod">
          <ac:chgData name="Dương Nguyễn" userId="5838bb5f711c8c4a" providerId="LiveId" clId="{F9CAB757-C4D6-42D1-9E7E-5D59FB25167D}" dt="2021-01-22T08:14:47.851" v="253" actId="1076"/>
          <ac:spMkLst>
            <pc:docMk/>
            <pc:sldMk cId="483582015" sldId="259"/>
            <ac:spMk id="139" creationId="{A32972FA-CA7B-4576-BB6A-B04C7C36C48E}"/>
          </ac:spMkLst>
        </pc:spChg>
        <pc:spChg chg="add mod">
          <ac:chgData name="Dương Nguyễn" userId="5838bb5f711c8c4a" providerId="LiveId" clId="{F9CAB757-C4D6-42D1-9E7E-5D59FB25167D}" dt="2021-01-22T08:18:05.790" v="281" actId="207"/>
          <ac:spMkLst>
            <pc:docMk/>
            <pc:sldMk cId="483582015" sldId="259"/>
            <ac:spMk id="140" creationId="{44AF35F8-F7E2-49D8-8A5F-14C152309259}"/>
          </ac:spMkLst>
        </pc:spChg>
        <pc:spChg chg="add mod">
          <ac:chgData name="Dương Nguyễn" userId="5838bb5f711c8c4a" providerId="LiveId" clId="{F9CAB757-C4D6-42D1-9E7E-5D59FB25167D}" dt="2021-01-22T08:14:47.851" v="253" actId="1076"/>
          <ac:spMkLst>
            <pc:docMk/>
            <pc:sldMk cId="483582015" sldId="259"/>
            <ac:spMk id="141" creationId="{C11FD078-8F38-4190-99CD-269FB96A440F}"/>
          </ac:spMkLst>
        </pc:spChg>
        <pc:spChg chg="add mod">
          <ac:chgData name="Dương Nguyễn" userId="5838bb5f711c8c4a" providerId="LiveId" clId="{F9CAB757-C4D6-42D1-9E7E-5D59FB25167D}" dt="2021-01-22T08:25:35.346" v="337"/>
          <ac:spMkLst>
            <pc:docMk/>
            <pc:sldMk cId="483582015" sldId="259"/>
            <ac:spMk id="143" creationId="{87294D30-23ED-4928-96C5-234F3430205A}"/>
          </ac:spMkLst>
        </pc:spChg>
        <pc:spChg chg="add mod">
          <ac:chgData name="Dương Nguyễn" userId="5838bb5f711c8c4a" providerId="LiveId" clId="{F9CAB757-C4D6-42D1-9E7E-5D59FB25167D}" dt="2021-01-22T10:04:53.086" v="1394"/>
          <ac:spMkLst>
            <pc:docMk/>
            <pc:sldMk cId="483582015" sldId="259"/>
            <ac:spMk id="144" creationId="{35BF6547-7D20-4C79-8504-8353C2665755}"/>
          </ac:spMkLst>
        </pc:spChg>
        <pc:grpChg chg="add mod">
          <ac:chgData name="Dương Nguyễn" userId="5838bb5f711c8c4a" providerId="LiveId" clId="{F9CAB757-C4D6-42D1-9E7E-5D59FB25167D}" dt="2021-01-22T08:13:15.897" v="202" actId="164"/>
          <ac:grpSpMkLst>
            <pc:docMk/>
            <pc:sldMk cId="483582015" sldId="259"/>
            <ac:grpSpMk id="2" creationId="{BDB16806-29B4-4A77-9A97-E5A45789B765}"/>
          </ac:grpSpMkLst>
        </pc:grpChg>
        <pc:grpChg chg="add mod">
          <ac:chgData name="Dương Nguyễn" userId="5838bb5f711c8c4a" providerId="LiveId" clId="{F9CAB757-C4D6-42D1-9E7E-5D59FB25167D}" dt="2021-01-22T08:24:32.532" v="327" actId="164"/>
          <ac:grpSpMkLst>
            <pc:docMk/>
            <pc:sldMk cId="483582015" sldId="259"/>
            <ac:grpSpMk id="35" creationId="{65C6DE09-1A6C-454F-BF4F-2EC27FD11A91}"/>
          </ac:grpSpMkLst>
        </pc:grpChg>
        <pc:grpChg chg="add mod">
          <ac:chgData name="Dương Nguyễn" userId="5838bb5f711c8c4a" providerId="LiveId" clId="{F9CAB757-C4D6-42D1-9E7E-5D59FB25167D}" dt="2021-01-22T08:24:32.532" v="327" actId="164"/>
          <ac:grpSpMkLst>
            <pc:docMk/>
            <pc:sldMk cId="483582015" sldId="259"/>
            <ac:grpSpMk id="36" creationId="{C072A201-244A-483E-BBBE-CF410AC0B124}"/>
          </ac:grpSpMkLst>
        </pc:grpChg>
        <pc:grpChg chg="mod">
          <ac:chgData name="Dương Nguyễn" userId="5838bb5f711c8c4a" providerId="LiveId" clId="{F9CAB757-C4D6-42D1-9E7E-5D59FB25167D}" dt="2021-01-22T08:13:16.816" v="203"/>
          <ac:grpSpMkLst>
            <pc:docMk/>
            <pc:sldMk cId="483582015" sldId="259"/>
            <ac:grpSpMk id="37" creationId="{5408DD1E-8E4B-43FB-AB57-6F562218DA3E}"/>
          </ac:grpSpMkLst>
        </pc:grpChg>
        <pc:grpChg chg="add mod">
          <ac:chgData name="Dương Nguyễn" userId="5838bb5f711c8c4a" providerId="LiveId" clId="{F9CAB757-C4D6-42D1-9E7E-5D59FB25167D}" dt="2021-01-22T08:52:01.005" v="641" actId="1076"/>
          <ac:grpSpMkLst>
            <pc:docMk/>
            <pc:sldMk cId="483582015" sldId="259"/>
            <ac:grpSpMk id="70" creationId="{0F26EB84-8834-4673-ADF6-213E1F3FE626}"/>
          </ac:grpSpMkLst>
        </pc:grpChg>
        <pc:grpChg chg="mod">
          <ac:chgData name="Dương Nguyễn" userId="5838bb5f711c8c4a" providerId="LiveId" clId="{F9CAB757-C4D6-42D1-9E7E-5D59FB25167D}" dt="2021-01-22T08:13:25.046" v="206"/>
          <ac:grpSpMkLst>
            <pc:docMk/>
            <pc:sldMk cId="483582015" sldId="259"/>
            <ac:grpSpMk id="71" creationId="{23324D26-BD88-4CEE-9A06-0633732A43B6}"/>
          </ac:grpSpMkLst>
        </pc:grpChg>
        <pc:grpChg chg="add mod">
          <ac:chgData name="Dương Nguyễn" userId="5838bb5f711c8c4a" providerId="LiveId" clId="{F9CAB757-C4D6-42D1-9E7E-5D59FB25167D}" dt="2021-01-22T08:13:32.099" v="208" actId="1076"/>
          <ac:grpSpMkLst>
            <pc:docMk/>
            <pc:sldMk cId="483582015" sldId="259"/>
            <ac:grpSpMk id="104" creationId="{8E6BA541-4FC8-439B-97AB-E08A7C4F1BC8}"/>
          </ac:grpSpMkLst>
        </pc:grpChg>
        <pc:grpChg chg="mod">
          <ac:chgData name="Dương Nguyễn" userId="5838bb5f711c8c4a" providerId="LiveId" clId="{F9CAB757-C4D6-42D1-9E7E-5D59FB25167D}" dt="2021-01-22T08:13:25.046" v="206"/>
          <ac:grpSpMkLst>
            <pc:docMk/>
            <pc:sldMk cId="483582015" sldId="259"/>
            <ac:grpSpMk id="105" creationId="{CE15DF8C-17B4-4551-9D62-65E5FEEBEDA6}"/>
          </ac:grpSpMkLst>
        </pc:grpChg>
        <pc:grpChg chg="add mod">
          <ac:chgData name="Dương Nguyễn" userId="5838bb5f711c8c4a" providerId="LiveId" clId="{F9CAB757-C4D6-42D1-9E7E-5D59FB25167D}" dt="2021-01-22T08:24:32.532" v="327" actId="164"/>
          <ac:grpSpMkLst>
            <pc:docMk/>
            <pc:sldMk cId="483582015" sldId="259"/>
            <ac:grpSpMk id="142" creationId="{C3FDAF87-7A40-4D6F-B692-4622453BA99C}"/>
          </ac:grpSpMkLst>
        </pc:grpChg>
      </pc:sldChg>
      <pc:sldChg chg="addSp delSp modSp new mod modTransition delAnim modAnim">
        <pc:chgData name="Dương Nguyễn" userId="5838bb5f711c8c4a" providerId="LiveId" clId="{F9CAB757-C4D6-42D1-9E7E-5D59FB25167D}" dt="2021-01-22T11:35:50.246" v="1886"/>
        <pc:sldMkLst>
          <pc:docMk/>
          <pc:sldMk cId="2743422746" sldId="260"/>
        </pc:sldMkLst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3" creationId="{8BDBC8FF-8D1C-4946-B9B9-3DF28A8925F8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4" creationId="{851EA8E3-DE82-4DF3-A5A0-FEE9EFEB4B44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5" creationId="{84299276-0281-4036-93C1-3873862A007A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6" creationId="{3B08590A-4DDC-4AA0-875A-7CC3465F80EA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7" creationId="{50225C4B-3C61-43BC-A702-4CFEC1556A5E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8" creationId="{2E5E44AB-24CA-4E36-B4EE-4FC4DCC6F0BF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9" creationId="{832F9623-8C45-4046-8B1F-4A110C08EEBD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0" creationId="{CE83608F-E12D-458B-99CB-42A8F9FD894B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1" creationId="{5B7389B8-94B6-44F0-8420-9315A2AAD634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2" creationId="{1D98B5B3-F4F1-4AF1-B195-E049A69EB4C1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3" creationId="{E2F1CE63-D6ED-44E9-8540-2D413BC7D64F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4" creationId="{A3D53DD1-5679-45DB-AABB-E7800654B90B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5" creationId="{98263F59-2C32-40D8-BEB8-B3211776E999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6" creationId="{BA6FD507-6AED-4F22-87A5-7F6FA9F898FE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7" creationId="{E83482B8-1D17-4FF1-ACC1-C03494C645C5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8" creationId="{B3760BC3-3E8C-4478-B54F-4DBF682B7170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19" creationId="{762FAE13-1D03-47D7-9C2C-628C2EEB33E0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0" creationId="{E5186D89-78AC-427E-BF45-2D948F1F5BE3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1" creationId="{48BB156B-D1B6-440F-8772-329BDFF03064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2" creationId="{A5A5F4F7-91AF-430F-BB1F-2BF89DEE7623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3" creationId="{5FFD158D-4BDF-43D9-993E-B0F083B8DA7B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4" creationId="{06815F6D-7176-42F3-AD74-896C986443E5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5" creationId="{28200590-A375-4296-8C2F-1220BABB31F4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6" creationId="{133903E2-61F5-4794-832C-F6DB160C75B5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7" creationId="{75CC652E-37A0-4CD5-AA3E-AECCB5377BD7}"/>
          </ac:spMkLst>
        </pc:spChg>
        <pc:spChg chg="mod">
          <ac:chgData name="Dương Nguyễn" userId="5838bb5f711c8c4a" providerId="LiveId" clId="{F9CAB757-C4D6-42D1-9E7E-5D59FB25167D}" dt="2021-01-22T08:15:12.794" v="255"/>
          <ac:spMkLst>
            <pc:docMk/>
            <pc:sldMk cId="2743422746" sldId="260"/>
            <ac:spMk id="28" creationId="{7068C97A-5B9F-4CC5-A59E-6032EF0FEAA8}"/>
          </ac:spMkLst>
        </pc:spChg>
        <pc:spChg chg="add del mod">
          <ac:chgData name="Dương Nguyễn" userId="5838bb5f711c8c4a" providerId="LiveId" clId="{F9CAB757-C4D6-42D1-9E7E-5D59FB25167D}" dt="2021-01-22T08:15:39.879" v="260" actId="478"/>
          <ac:spMkLst>
            <pc:docMk/>
            <pc:sldMk cId="2743422746" sldId="260"/>
            <ac:spMk id="29" creationId="{FDAD980E-DD6B-4602-A8C8-F31D389C6979}"/>
          </ac:spMkLst>
        </pc:spChg>
        <pc:spChg chg="add del mod">
          <ac:chgData name="Dương Nguyễn" userId="5838bb5f711c8c4a" providerId="LiveId" clId="{F9CAB757-C4D6-42D1-9E7E-5D59FB25167D}" dt="2021-01-22T08:15:39.879" v="260" actId="478"/>
          <ac:spMkLst>
            <pc:docMk/>
            <pc:sldMk cId="2743422746" sldId="260"/>
            <ac:spMk id="30" creationId="{B8856FA6-0FE2-4739-86BF-BC7AF2D2F20F}"/>
          </ac:spMkLst>
        </pc:spChg>
        <pc:spChg chg="add del mod">
          <ac:chgData name="Dương Nguyễn" userId="5838bb5f711c8c4a" providerId="LiveId" clId="{F9CAB757-C4D6-42D1-9E7E-5D59FB25167D}" dt="2021-01-22T08:15:39.879" v="260" actId="478"/>
          <ac:spMkLst>
            <pc:docMk/>
            <pc:sldMk cId="2743422746" sldId="260"/>
            <ac:spMk id="31" creationId="{F95DCA9E-7B4B-427B-B9C3-E61A04CCFE2A}"/>
          </ac:spMkLst>
        </pc:spChg>
        <pc:spChg chg="add mod">
          <ac:chgData name="Dương Nguyễn" userId="5838bb5f711c8c4a" providerId="LiveId" clId="{F9CAB757-C4D6-42D1-9E7E-5D59FB25167D}" dt="2021-01-22T09:33:02.677" v="973" actId="207"/>
          <ac:spMkLst>
            <pc:docMk/>
            <pc:sldMk cId="2743422746" sldId="260"/>
            <ac:spMk id="32" creationId="{0CAB2CD6-3444-4313-BF8D-A33D1CABF73B}"/>
          </ac:spMkLst>
        </pc:spChg>
        <pc:spChg chg="add mod">
          <ac:chgData name="Dương Nguyễn" userId="5838bb5f711c8c4a" providerId="LiveId" clId="{F9CAB757-C4D6-42D1-9E7E-5D59FB25167D}" dt="2021-01-22T08:16:59.803" v="274" actId="1076"/>
          <ac:spMkLst>
            <pc:docMk/>
            <pc:sldMk cId="2743422746" sldId="260"/>
            <ac:spMk id="33" creationId="{5E66B09F-AB7B-450A-A1BA-13247EAB6745}"/>
          </ac:spMkLst>
        </pc:spChg>
        <pc:spChg chg="add mod">
          <ac:chgData name="Dương Nguyễn" userId="5838bb5f711c8c4a" providerId="LiveId" clId="{F9CAB757-C4D6-42D1-9E7E-5D59FB25167D}" dt="2021-01-22T08:16:59.803" v="274" actId="1076"/>
          <ac:spMkLst>
            <pc:docMk/>
            <pc:sldMk cId="2743422746" sldId="260"/>
            <ac:spMk id="34" creationId="{0F1B87BD-B942-4D2A-AA2D-DC99B482CD85}"/>
          </ac:spMkLst>
        </pc:spChg>
        <pc:spChg chg="add mod">
          <ac:chgData name="Dương Nguyễn" userId="5838bb5f711c8c4a" providerId="LiveId" clId="{F9CAB757-C4D6-42D1-9E7E-5D59FB25167D}" dt="2021-01-22T08:16:59.803" v="274" actId="1076"/>
          <ac:spMkLst>
            <pc:docMk/>
            <pc:sldMk cId="2743422746" sldId="260"/>
            <ac:spMk id="35" creationId="{FBD260EB-E883-462A-B4FF-911D2F2D5ACC}"/>
          </ac:spMkLst>
        </pc:spChg>
        <pc:spChg chg="add del mod ord">
          <ac:chgData name="Dương Nguyễn" userId="5838bb5f711c8c4a" providerId="LiveId" clId="{F9CAB757-C4D6-42D1-9E7E-5D59FB25167D}" dt="2021-01-22T08:23:27.053" v="317" actId="478"/>
          <ac:spMkLst>
            <pc:docMk/>
            <pc:sldMk cId="2743422746" sldId="260"/>
            <ac:spMk id="36" creationId="{73884429-6145-492A-B722-3D38FA1CFACF}"/>
          </ac:spMkLst>
        </pc:spChg>
        <pc:spChg chg="add del mod">
          <ac:chgData name="Dương Nguyễn" userId="5838bb5f711c8c4a" providerId="LiveId" clId="{F9CAB757-C4D6-42D1-9E7E-5D59FB25167D}" dt="2021-01-22T10:04:05.603" v="1385"/>
          <ac:spMkLst>
            <pc:docMk/>
            <pc:sldMk cId="2743422746" sldId="260"/>
            <ac:spMk id="39" creationId="{30D53B28-1548-40B1-9A45-9998A75EDAEF}"/>
          </ac:spMkLst>
        </pc:spChg>
        <pc:spChg chg="add mod">
          <ac:chgData name="Dương Nguyễn" userId="5838bb5f711c8c4a" providerId="LiveId" clId="{F9CAB757-C4D6-42D1-9E7E-5D59FB25167D}" dt="2021-01-22T10:04:48.059" v="1393" actId="207"/>
          <ac:spMkLst>
            <pc:docMk/>
            <pc:sldMk cId="2743422746" sldId="260"/>
            <ac:spMk id="40" creationId="{607A915E-B7D2-44D4-A1D5-460B593A1328}"/>
          </ac:spMkLst>
        </pc:spChg>
        <pc:grpChg chg="add mod">
          <ac:chgData name="Dương Nguyễn" userId="5838bb5f711c8c4a" providerId="LiveId" clId="{F9CAB757-C4D6-42D1-9E7E-5D59FB25167D}" dt="2021-01-22T08:15:20.027" v="258" actId="1076"/>
          <ac:grpSpMkLst>
            <pc:docMk/>
            <pc:sldMk cId="2743422746" sldId="260"/>
            <ac:grpSpMk id="2" creationId="{14789509-2744-4125-A392-B0FF747F8F1F}"/>
          </ac:grpSpMkLst>
        </pc:grpChg>
        <pc:picChg chg="add mod">
          <ac:chgData name="Dương Nguyễn" userId="5838bb5f711c8c4a" providerId="LiveId" clId="{F9CAB757-C4D6-42D1-9E7E-5D59FB25167D}" dt="2021-01-22T08:16:53.842" v="273" actId="1076"/>
          <ac:picMkLst>
            <pc:docMk/>
            <pc:sldMk cId="2743422746" sldId="260"/>
            <ac:picMk id="37" creationId="{C009022E-0294-4657-A2EC-3EB11965C9F7}"/>
          </ac:picMkLst>
        </pc:picChg>
        <pc:picChg chg="add mod ord modCrop">
          <ac:chgData name="Dương Nguyễn" userId="5838bb5f711c8c4a" providerId="LiveId" clId="{F9CAB757-C4D6-42D1-9E7E-5D59FB25167D}" dt="2021-01-22T08:23:43.235" v="320" actId="167"/>
          <ac:picMkLst>
            <pc:docMk/>
            <pc:sldMk cId="2743422746" sldId="260"/>
            <ac:picMk id="38" creationId="{0AE7D8ED-97BA-43BB-A6D3-0AA9EBB8CAC2}"/>
          </ac:picMkLst>
        </pc:picChg>
      </pc:sldChg>
      <pc:sldChg chg="addSp delSp modSp new mod modTransition setBg modAnim">
        <pc:chgData name="Dương Nguyễn" userId="5838bb5f711c8c4a" providerId="LiveId" clId="{F9CAB757-C4D6-42D1-9E7E-5D59FB25167D}" dt="2021-01-22T11:35:50.246" v="1886"/>
        <pc:sldMkLst>
          <pc:docMk/>
          <pc:sldMk cId="572145968" sldId="261"/>
        </pc:sldMkLst>
        <pc:spChg chg="add del mod">
          <ac:chgData name="Dương Nguyễn" userId="5838bb5f711c8c4a" providerId="LiveId" clId="{F9CAB757-C4D6-42D1-9E7E-5D59FB25167D}" dt="2021-01-22T08:21:12.115" v="310" actId="478"/>
          <ac:spMkLst>
            <pc:docMk/>
            <pc:sldMk cId="572145968" sldId="261"/>
            <ac:spMk id="7" creationId="{D2C6F783-E3A5-410D-BA55-CD499EBC3FEC}"/>
          </ac:spMkLst>
        </pc:spChg>
        <pc:spChg chg="add del">
          <ac:chgData name="Dương Nguyễn" userId="5838bb5f711c8c4a" providerId="LiveId" clId="{F9CAB757-C4D6-42D1-9E7E-5D59FB25167D}" dt="2021-01-22T08:18:57.646" v="288" actId="26606"/>
          <ac:spMkLst>
            <pc:docMk/>
            <pc:sldMk cId="572145968" sldId="261"/>
            <ac:spMk id="8" creationId="{57845966-6EFC-468A-9CC7-BAB4B95854E7}"/>
          </ac:spMkLst>
        </pc:spChg>
        <pc:spChg chg="add del mod">
          <ac:chgData name="Dương Nguyễn" userId="5838bb5f711c8c4a" providerId="LiveId" clId="{F9CAB757-C4D6-42D1-9E7E-5D59FB25167D}" dt="2021-01-22T08:21:25.179" v="313" actId="478"/>
          <ac:spMkLst>
            <pc:docMk/>
            <pc:sldMk cId="572145968" sldId="261"/>
            <ac:spMk id="11" creationId="{90B72F3B-F668-49D1-AB08-610882E86D0E}"/>
          </ac:spMkLst>
        </pc:spChg>
        <pc:spChg chg="add del">
          <ac:chgData name="Dương Nguyễn" userId="5838bb5f711c8c4a" providerId="LiveId" clId="{F9CAB757-C4D6-42D1-9E7E-5D59FB25167D}" dt="2021-01-22T08:18:57.646" v="288" actId="26606"/>
          <ac:spMkLst>
            <pc:docMk/>
            <pc:sldMk cId="572145968" sldId="261"/>
            <ac:spMk id="12" creationId="{ADAD1991-FFD1-4E94-ABAB-7560D33008E4}"/>
          </ac:spMkLst>
        </pc:spChg>
        <pc:spChg chg="add del mod">
          <ac:chgData name="Dương Nguyễn" userId="5838bb5f711c8c4a" providerId="LiveId" clId="{F9CAB757-C4D6-42D1-9E7E-5D59FB25167D}" dt="2021-01-22T08:20:50.466" v="307" actId="478"/>
          <ac:spMkLst>
            <pc:docMk/>
            <pc:sldMk cId="572145968" sldId="261"/>
            <ac:spMk id="13" creationId="{E9E67CC9-4321-424A-AAFE-AC99E6CAE0EA}"/>
          </ac:spMkLst>
        </pc:spChg>
        <pc:spChg chg="add del mod">
          <ac:chgData name="Dương Nguyễn" userId="5838bb5f711c8c4a" providerId="LiveId" clId="{F9CAB757-C4D6-42D1-9E7E-5D59FB25167D}" dt="2021-01-22T08:20:50.466" v="307" actId="478"/>
          <ac:spMkLst>
            <pc:docMk/>
            <pc:sldMk cId="572145968" sldId="261"/>
            <ac:spMk id="14" creationId="{DA684350-E930-4443-931D-E85E4188372B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16" creationId="{AD47C183-1413-4C0F-BDE5-802EE8E27A91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17" creationId="{2E7CB24B-2592-4364-9FFF-F58AF0431B1E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18" creationId="{2C63F792-4BD8-4E28-AB46-D427583AC6F6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19" creationId="{1630BBDD-807C-4B4F-BB15-7D3C85A37E7B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0" creationId="{A62DAD9B-5134-4FD2-87CD-6CF86B1BA864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1" creationId="{4F8A367A-AE8F-496C-A97C-166EB1F017EF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2" creationId="{B093E152-6CEE-470B-BF18-946D629BE3B8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3" creationId="{38BDAC60-4F5C-4872-9453-36577AAC9AEF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4" creationId="{80E37421-6DA7-401F-AAEB-3F4EDCA2C487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5" creationId="{EF041585-09B7-46FB-BE7D-A9498C54D191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6" creationId="{248D1218-C31B-4A01-8F84-9FB1401924ED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7" creationId="{6A63F1A8-B11D-4ED5-8056-9A5C81DAF39D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8" creationId="{FD5CD39D-99FA-4ED6-A2A2-13B43C62D69C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29" creationId="{CE545CE0-202A-4153-A2FB-88CA6B26E093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0" creationId="{8A498B8F-8238-4210-AF74-D5A419E01F90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1" creationId="{2E63A8BB-6AE6-4DAA-BC07-904424C9EC85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2" creationId="{6EC1F4FB-3463-4EB6-B24D-F8B041CD835E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3" creationId="{1E4F3FBB-B4A2-4127-83E2-460D493C84B3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4" creationId="{3B4CCE9A-366E-43C3-8763-532F4EE492A1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5" creationId="{F345323D-D4C4-4C00-B783-9E4779B6BD3E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6" creationId="{3F53D532-A92F-4319-9323-A4148AE53CD2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7" creationId="{9BA92ABC-16D8-4D78-B9FF-E0EBF604788D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8" creationId="{A3700FCC-5820-4E7A-B2DF-5BC01E276071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39" creationId="{946BA068-3A4F-4B87-8C63-D12B4ED79C03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40" creationId="{B4F2BE90-1509-4FA5-886D-D582B334D1F2}"/>
          </ac:spMkLst>
        </pc:spChg>
        <pc:spChg chg="mod">
          <ac:chgData name="Dương Nguyễn" userId="5838bb5f711c8c4a" providerId="LiveId" clId="{F9CAB757-C4D6-42D1-9E7E-5D59FB25167D}" dt="2021-01-22T08:21:55.479" v="315"/>
          <ac:spMkLst>
            <pc:docMk/>
            <pc:sldMk cId="572145968" sldId="261"/>
            <ac:spMk id="41" creationId="{90374FE2-0410-467F-995F-FC85B62A4764}"/>
          </ac:spMkLst>
        </pc:spChg>
        <pc:spChg chg="add del mod">
          <ac:chgData name="Dương Nguyễn" userId="5838bb5f711c8c4a" providerId="LiveId" clId="{F9CAB757-C4D6-42D1-9E7E-5D59FB25167D}" dt="2021-01-22T08:30:55.066" v="450" actId="478"/>
          <ac:spMkLst>
            <pc:docMk/>
            <pc:sldMk cId="572145968" sldId="261"/>
            <ac:spMk id="43" creationId="{0E5E041C-FB92-482B-A104-713C483EF817}"/>
          </ac:spMkLst>
        </pc:spChg>
        <pc:spChg chg="add del mod topLvl">
          <ac:chgData name="Dương Nguyễn" userId="5838bb5f711c8c4a" providerId="LiveId" clId="{F9CAB757-C4D6-42D1-9E7E-5D59FB25167D}" dt="2021-01-22T08:27:57.794" v="383" actId="478"/>
          <ac:spMkLst>
            <pc:docMk/>
            <pc:sldMk cId="572145968" sldId="261"/>
            <ac:spMk id="44" creationId="{68A0E3E5-1534-41D9-83BE-67FC7E7ACE16}"/>
          </ac:spMkLst>
        </pc:spChg>
        <pc:spChg chg="add mod topLvl">
          <ac:chgData name="Dương Nguyễn" userId="5838bb5f711c8c4a" providerId="LiveId" clId="{F9CAB757-C4D6-42D1-9E7E-5D59FB25167D}" dt="2021-01-22T09:02:19.418" v="760" actId="1076"/>
          <ac:spMkLst>
            <pc:docMk/>
            <pc:sldMk cId="572145968" sldId="261"/>
            <ac:spMk id="45" creationId="{1AC2B1EA-2DBE-4335-ACE8-FCA44D96C016}"/>
          </ac:spMkLst>
        </pc:spChg>
        <pc:spChg chg="add mod topLvl">
          <ac:chgData name="Dương Nguyễn" userId="5838bb5f711c8c4a" providerId="LiveId" clId="{F9CAB757-C4D6-42D1-9E7E-5D59FB25167D}" dt="2021-01-22T09:02:19.418" v="760" actId="1076"/>
          <ac:spMkLst>
            <pc:docMk/>
            <pc:sldMk cId="572145968" sldId="261"/>
            <ac:spMk id="46" creationId="{71D37621-6D11-4143-B239-B2084526EF18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48" creationId="{7FAED93E-EDC1-458B-B18F-3431594CBC5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49" creationId="{1B5D90FE-F6B4-4461-8333-301A0AACDDCC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0" creationId="{63727402-06E1-4616-A9D8-0EC1BA08FE1C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1" creationId="{D0597C30-D781-44DE-982B-88DF1D66889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2" creationId="{5B7655B9-44B8-44A5-BE67-5890B96CA1E6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3" creationId="{812BF135-90DA-4D1D-A64E-082C18A0ECC6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4" creationId="{F3331F75-0676-4312-A852-0FB7740B1C01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5" creationId="{9E4A07A5-7EA8-44B7-934E-14C9CB2AEAE5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6" creationId="{F4215E8C-1FBA-4956-8A8B-69C4D5DB3F00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7" creationId="{26E61361-9D62-4922-A213-59C03694620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8" creationId="{B7D49729-4937-4C9E-8B5F-B01C4AA295A5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59" creationId="{425F552F-C228-4FC7-8A40-F1B634B3B251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0" creationId="{1FCDF591-C7E8-4A0E-BB14-179A1691EC7C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1" creationId="{028B0676-48DF-4F8C-99EF-7AB9FD08F317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2" creationId="{81362EEE-D170-4752-B210-4C5D112CE418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3" creationId="{A77EFD75-1D3C-4DE2-8FE1-DEBCF33CC138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4" creationId="{A68D9564-17BB-46B0-BCE9-B530AAF32B57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5" creationId="{7F7C2364-75CB-4B0D-9C95-953FAAFC727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6" creationId="{9EA267AD-2398-48AC-9541-C3917C8DACA1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7" creationId="{F7A0CAE2-D484-4044-9A20-BD316B089FA5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8" creationId="{F193371D-A55A-4280-8433-6526139AEF9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69" creationId="{51B8388D-A2DA-491F-A3CF-58B78700DFCE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0" creationId="{F9D061CA-9144-437C-9DA5-F294A77A0D49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1" creationId="{468E02BE-1DC2-4B83-A031-F051DDDBD719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2" creationId="{0B77D5ED-175F-49CD-9C6D-904A37FF2E95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3" creationId="{462CEA81-A739-4656-B753-087ED4D52FBF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4" creationId="{C09F5919-2C16-487A-9B66-D4384DB92DF3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5" creationId="{8210C83B-41BB-48BC-BD5C-7B5376D6A856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6" creationId="{DF9FD240-7500-4B24-B1F3-E5E0D335A86E}"/>
          </ac:spMkLst>
        </pc:spChg>
        <pc:spChg chg="mod">
          <ac:chgData name="Dương Nguyễn" userId="5838bb5f711c8c4a" providerId="LiveId" clId="{F9CAB757-C4D6-42D1-9E7E-5D59FB25167D}" dt="2021-01-22T08:29:57.634" v="436"/>
          <ac:spMkLst>
            <pc:docMk/>
            <pc:sldMk cId="572145968" sldId="261"/>
            <ac:spMk id="77" creationId="{9D223F81-6B6B-460C-8F91-C0794218DF04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79" creationId="{0E383741-2DE7-43D7-B57D-D4184C046742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0" creationId="{65E86424-A103-44C1-A0E4-D84D933AA78A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1" creationId="{4E7EC47C-53C1-48E8-8ABA-E084891ED70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2" creationId="{31B7AF90-AE76-4AC2-B5CC-574FF77F94D3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3" creationId="{684071A8-2427-4561-826A-440D7D501016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4" creationId="{5C9A8C52-0852-4E9A-BF04-696EA164FC85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5" creationId="{8D8659DC-6530-4835-9199-C96261EB1578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6" creationId="{BACC83AE-03ED-4853-851E-0C6F50BC41D8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7" creationId="{20FEAE46-A789-4590-B533-BCE9554EC890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8" creationId="{6153188D-38B7-4B52-B8B2-CB0D81A37E8F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89" creationId="{5AF4A650-DA44-413D-81B1-BA9E16D4925F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0" creationId="{BC12EBA0-E964-413C-976C-2206DBBCD7FD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1" creationId="{EA102AB7-B1A3-40E7-AA9F-64A5CC78B238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2" creationId="{E5B649F6-5353-4B92-B6AE-CF058416DC95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3" creationId="{DBDADBAA-C4BB-435B-B910-BC7D150F210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4" creationId="{0C441A0E-AEEF-43A3-9A84-E73B168B3B2B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5" creationId="{8961CF2A-0A76-47AA-9F51-EBB0F544C80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6" creationId="{BA6DB24F-1783-4EE9-AB21-35CD24929F48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7" creationId="{A0D2BED9-3B6B-4F04-BDCE-AE3E19765574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8" creationId="{AE472C35-1C4E-4AF5-B758-7B37203FBDA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99" creationId="{91ED7597-BC28-40BF-A786-BC8DC1A58F05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0" creationId="{B50419C1-57C5-4DB5-AF47-78E4EC49D365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1" creationId="{3C799DC8-A8A2-4BD7-B034-485E2B2DDA5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2" creationId="{75F8A35C-90F5-468B-83A4-C2CB36D8B391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3" creationId="{760563CD-1B79-4959-9C96-79F467BB587E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4" creationId="{2FA25B79-F59B-422E-9958-59D188E4B5B5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5" creationId="{C6ED33A6-C071-4B8E-88D8-EF40ABB3D287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6" creationId="{9411846E-60E6-430B-8D5E-C858BBFE7A93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7" creationId="{E26D43AC-741F-49EA-8B34-B15CFCAE7C06}"/>
          </ac:spMkLst>
        </pc:spChg>
        <pc:spChg chg="mod">
          <ac:chgData name="Dương Nguyễn" userId="5838bb5f711c8c4a" providerId="LiveId" clId="{F9CAB757-C4D6-42D1-9E7E-5D59FB25167D}" dt="2021-01-22T08:30:31.825" v="444"/>
          <ac:spMkLst>
            <pc:docMk/>
            <pc:sldMk cId="572145968" sldId="261"/>
            <ac:spMk id="108" creationId="{3D46FA5D-CABB-4BFA-AD86-AAFD250B4AC2}"/>
          </ac:spMkLst>
        </pc:spChg>
        <pc:spChg chg="add mod">
          <ac:chgData name="Dương Nguyễn" userId="5838bb5f711c8c4a" providerId="LiveId" clId="{F9CAB757-C4D6-42D1-9E7E-5D59FB25167D}" dt="2021-01-22T08:32:40.024" v="492" actId="20577"/>
          <ac:spMkLst>
            <pc:docMk/>
            <pc:sldMk cId="572145968" sldId="261"/>
            <ac:spMk id="111" creationId="{AFFCCD2A-C457-4438-AE45-E04D10D6BEF3}"/>
          </ac:spMkLst>
        </pc:spChg>
        <pc:spChg chg="add mod">
          <ac:chgData name="Dương Nguyễn" userId="5838bb5f711c8c4a" providerId="LiveId" clId="{F9CAB757-C4D6-42D1-9E7E-5D59FB25167D}" dt="2021-01-22T08:32:49.347" v="530" actId="20577"/>
          <ac:spMkLst>
            <pc:docMk/>
            <pc:sldMk cId="572145968" sldId="261"/>
            <ac:spMk id="112" creationId="{D5FC5161-D98D-4F65-985B-082DE149A5EB}"/>
          </ac:spMkLst>
        </pc:spChg>
        <pc:spChg chg="add del mod">
          <ac:chgData name="Dương Nguyễn" userId="5838bb5f711c8c4a" providerId="LiveId" clId="{F9CAB757-C4D6-42D1-9E7E-5D59FB25167D}" dt="2021-01-22T10:13:18.667" v="1882" actId="478"/>
          <ac:spMkLst>
            <pc:docMk/>
            <pc:sldMk cId="572145968" sldId="261"/>
            <ac:spMk id="113" creationId="{9434678D-C875-4353-8986-379905C7CB96}"/>
          </ac:spMkLst>
        </pc:spChg>
        <pc:grpChg chg="add del mod ord">
          <ac:chgData name="Dương Nguyễn" userId="5838bb5f711c8c4a" providerId="LiveId" clId="{F9CAB757-C4D6-42D1-9E7E-5D59FB25167D}" dt="2021-01-22T08:26:39.958" v="345" actId="165"/>
          <ac:grpSpMkLst>
            <pc:docMk/>
            <pc:sldMk cId="572145968" sldId="261"/>
            <ac:grpSpMk id="4" creationId="{8834BF20-E7EE-4832-B34A-5DA2AF9D52A4}"/>
          </ac:grpSpMkLst>
        </pc:grpChg>
        <pc:grpChg chg="add del mod">
          <ac:chgData name="Dương Nguyễn" userId="5838bb5f711c8c4a" providerId="LiveId" clId="{F9CAB757-C4D6-42D1-9E7E-5D59FB25167D}" dt="2021-01-22T08:30:30.642" v="443" actId="478"/>
          <ac:grpSpMkLst>
            <pc:docMk/>
            <pc:sldMk cId="572145968" sldId="261"/>
            <ac:grpSpMk id="15" creationId="{22F0014B-A444-40D4-A325-A4DD24D48265}"/>
          </ac:grpSpMkLst>
        </pc:grpChg>
        <pc:grpChg chg="add mod">
          <ac:chgData name="Dương Nguyễn" userId="5838bb5f711c8c4a" providerId="LiveId" clId="{F9CAB757-C4D6-42D1-9E7E-5D59FB25167D}" dt="2021-01-22T08:30:28.730" v="442" actId="1076"/>
          <ac:grpSpMkLst>
            <pc:docMk/>
            <pc:sldMk cId="572145968" sldId="261"/>
            <ac:grpSpMk id="47" creationId="{B53246B1-D401-4A2B-B886-94CA76702D4C}"/>
          </ac:grpSpMkLst>
        </pc:grpChg>
        <pc:grpChg chg="add mod">
          <ac:chgData name="Dương Nguyễn" userId="5838bb5f711c8c4a" providerId="LiveId" clId="{F9CAB757-C4D6-42D1-9E7E-5D59FB25167D}" dt="2021-01-22T08:30:35.299" v="445" actId="1076"/>
          <ac:grpSpMkLst>
            <pc:docMk/>
            <pc:sldMk cId="572145968" sldId="261"/>
            <ac:grpSpMk id="78" creationId="{5326A6E1-A650-467E-92F5-95E7775280E6}"/>
          </ac:grpSpMkLst>
        </pc:grpChg>
        <pc:picChg chg="add del mod">
          <ac:chgData name="Dương Nguyễn" userId="5838bb5f711c8c4a" providerId="LiveId" clId="{F9CAB757-C4D6-42D1-9E7E-5D59FB25167D}" dt="2021-01-22T08:19:15.462" v="293" actId="21"/>
          <ac:picMkLst>
            <pc:docMk/>
            <pc:sldMk cId="572145968" sldId="261"/>
            <ac:picMk id="3" creationId="{AF87B017-6EED-4261-B7E4-411410D2C09F}"/>
          </ac:picMkLst>
        </pc:picChg>
        <pc:picChg chg="add del mod">
          <ac:chgData name="Dương Nguyễn" userId="5838bb5f711c8c4a" providerId="LiveId" clId="{F9CAB757-C4D6-42D1-9E7E-5D59FB25167D}" dt="2021-01-22T08:29:49.478" v="435" actId="478"/>
          <ac:picMkLst>
            <pc:docMk/>
            <pc:sldMk cId="572145968" sldId="261"/>
            <ac:picMk id="6" creationId="{9955EC19-31A2-40D9-9F37-962442CDD9AD}"/>
          </ac:picMkLst>
        </pc:picChg>
        <pc:picChg chg="add del mod">
          <ac:chgData name="Dương Nguyễn" userId="5838bb5f711c8c4a" providerId="LiveId" clId="{F9CAB757-C4D6-42D1-9E7E-5D59FB25167D}" dt="2021-01-22T08:21:29.763" v="314" actId="478"/>
          <ac:picMkLst>
            <pc:docMk/>
            <pc:sldMk cId="572145968" sldId="261"/>
            <ac:picMk id="9" creationId="{852840AE-27F5-4FA7-9054-194B219E8C67}"/>
          </ac:picMkLst>
        </pc:picChg>
        <pc:picChg chg="add del">
          <ac:chgData name="Dương Nguyễn" userId="5838bb5f711c8c4a" providerId="LiveId" clId="{F9CAB757-C4D6-42D1-9E7E-5D59FB25167D}" dt="2021-01-22T08:18:57.646" v="288" actId="26606"/>
          <ac:picMkLst>
            <pc:docMk/>
            <pc:sldMk cId="572145968" sldId="261"/>
            <ac:picMk id="10" creationId="{75554383-98AF-4A47-BB65-705FAAA4BE6A}"/>
          </ac:picMkLst>
        </pc:picChg>
        <pc:picChg chg="add del mod ord">
          <ac:chgData name="Dương Nguyễn" userId="5838bb5f711c8c4a" providerId="LiveId" clId="{F9CAB757-C4D6-42D1-9E7E-5D59FB25167D}" dt="2021-01-22T08:23:58.099" v="323" actId="478"/>
          <ac:picMkLst>
            <pc:docMk/>
            <pc:sldMk cId="572145968" sldId="261"/>
            <ac:picMk id="42" creationId="{3AA6B3F5-4C28-4ED5-AC61-7DDC5BE1D991}"/>
          </ac:picMkLst>
        </pc:picChg>
        <pc:picChg chg="add mod">
          <ac:chgData name="Dương Nguyễn" userId="5838bb5f711c8c4a" providerId="LiveId" clId="{F9CAB757-C4D6-42D1-9E7E-5D59FB25167D}" dt="2021-01-22T09:01:37.127" v="756" actId="1076"/>
          <ac:picMkLst>
            <pc:docMk/>
            <pc:sldMk cId="572145968" sldId="261"/>
            <ac:picMk id="110" creationId="{82070E6B-FC97-496E-9BB7-6DDF4DF5EB66}"/>
          </ac:picMkLst>
        </pc:picChg>
      </pc:sldChg>
      <pc:sldChg chg="addSp delSp modSp new mod modTransition">
        <pc:chgData name="Dương Nguyễn" userId="5838bb5f711c8c4a" providerId="LiveId" clId="{F9CAB757-C4D6-42D1-9E7E-5D59FB25167D}" dt="2021-01-22T11:35:50.246" v="1886"/>
        <pc:sldMkLst>
          <pc:docMk/>
          <pc:sldMk cId="217518764" sldId="262"/>
        </pc:sldMkLst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3" creationId="{93F1B903-4FA0-4D0F-8CED-276B74F519FA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4" creationId="{D1FE57E6-F123-428D-B269-E0392FCAEC4C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5" creationId="{E0E2E48B-B3C7-4736-A418-BDB205289A68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7" creationId="{E8DB5670-D585-4285-AE78-A88E08916113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8" creationId="{9C042135-30DF-43B1-A633-79B38466C316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9" creationId="{EE442F99-DAD1-49BC-8853-EB555A92BBC2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0" creationId="{3A1DADF7-FCC8-4887-8ADF-64A2C4794CEC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1" creationId="{6308DF5D-2851-4401-A17A-8CFCF98D0518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2" creationId="{1F8CEA8F-6DD2-4437-ADF2-7406193E1269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3" creationId="{59231B02-1300-4F8D-8074-CF7F8F8C8CF5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4" creationId="{9A891D88-3EAB-4440-AB98-6531466764EA}"/>
          </ac:spMkLst>
        </pc:spChg>
        <pc:spChg chg="mod">
          <ac:chgData name="Dương Nguyễn" userId="5838bb5f711c8c4a" providerId="LiveId" clId="{F9CAB757-C4D6-42D1-9E7E-5D59FB25167D}" dt="2021-01-22T08:36:25.404" v="534"/>
          <ac:spMkLst>
            <pc:docMk/>
            <pc:sldMk cId="217518764" sldId="262"/>
            <ac:spMk id="15" creationId="{9B215428-3D26-4E2C-B8B9-BF320440C5D8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17" creationId="{A7BB29F5-F28D-4AA5-9C9F-AE010CC84347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18" creationId="{0AB91DE6-0259-496B-ADA1-22B05333B884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19" creationId="{6ACEAD11-FA55-4665-B6C4-23C3B1BF3B32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0" creationId="{BA78A204-9926-4B5D-BCCA-82D7C63167C0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1" creationId="{6B9CE1BE-71B3-4FAB-97C7-82DFCD302569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2" creationId="{0A4CBB52-49A1-4C7F-83BB-ED28942A9013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3" creationId="{81D5C2A1-512F-469E-BE26-4370423E9EE0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4" creationId="{C087586D-C217-4428-B66C-B1D942213DE1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5" creationId="{CF041F8E-62F2-405D-B762-4842B336D1F3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6" creationId="{6E20558B-6E0C-414E-AF95-A844A8CDA64E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7" creationId="{22EA34E5-BA36-4E8B-94D7-A27EF6CDB7D4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8" creationId="{C986D0F8-20AD-4B03-BCA1-7346BBD2F85A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29" creationId="{6F980675-8DAB-4380-BB32-4460130B0CA0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0" creationId="{763AFB29-330F-4A19-A02A-501F9FE63F4D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1" creationId="{E593D3B7-AEDC-4E8A-84B8-1976CA370EC6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2" creationId="{7EDF01A0-0BAC-4A28-A983-0BE1F11DBE42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3" creationId="{A34849EB-6D8B-41D7-BDD0-86E7262E3CAD}"/>
          </ac:spMkLst>
        </pc:spChg>
        <pc:spChg chg="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4" creationId="{BCC79F72-F814-4436-A653-1F9789AB61FE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5" creationId="{C15E0BC6-276F-4528-8A5E-D2B7F43F1AD8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6" creationId="{C049AFD6-0621-4D88-9A45-C8A3F7EC9F41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7" creationId="{EC430901-2B0F-4B01-8C5D-F7C068949D18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8" creationId="{A22BA65D-68F8-4B78-99A1-07D31000F0C5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39" creationId="{4A51D710-8EA1-414D-9471-FA036ED87D90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40" creationId="{0C0243E5-C568-4052-9BD3-BC9D66EACB3B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41" creationId="{D765DB5D-3F55-448D-A039-1150F3A10739}"/>
          </ac:spMkLst>
        </pc:spChg>
        <pc:spChg chg="add del mod topLvl">
          <ac:chgData name="Dương Nguyễn" userId="5838bb5f711c8c4a" providerId="LiveId" clId="{F9CAB757-C4D6-42D1-9E7E-5D59FB25167D}" dt="2021-01-22T08:40:02.242" v="556" actId="165"/>
          <ac:spMkLst>
            <pc:docMk/>
            <pc:sldMk cId="217518764" sldId="262"/>
            <ac:spMk id="42" creationId="{6A517C94-D8BB-43E3-A302-27833BF6462F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45" creationId="{897BA1F9-BE44-4D44-A78C-CF6EB061442A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46" creationId="{FB94A384-BF5D-46A3-91FF-517387581ACF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47" creationId="{F61F3D39-63C6-4EA1-8EF4-ED23A721064E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48" creationId="{67A42BCB-D76D-4C2C-BC74-22617177D549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49" creationId="{20ED9F9A-83F2-4DD3-8195-E9294599EF71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0" creationId="{E1098695-02B5-4332-8418-DF65167520E0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1" creationId="{86B4B0F6-0D23-4FE6-A809-59139AFCE98F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2" creationId="{825805B2-D866-4798-855C-EE248554F257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3" creationId="{46E24669-4D97-4597-9DBF-CBD927EBCA53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4" creationId="{787D12D2-CF0A-4A5C-AB57-0DA774891801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5" creationId="{AF58745E-A2AC-4CD6-ACFE-57AD0ECCA6D8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6" creationId="{5869E7B9-4B47-4F90-BFAF-8C07A9637276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7" creationId="{51B36C6C-A25D-48D9-92E7-0611CABC6BF8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8" creationId="{BD943066-3741-4C18-B17C-ADEED9D028FD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59" creationId="{CBFF143F-C034-49F6-AE9A-65020C21A2B0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60" creationId="{FAEBCFB2-A1EC-4D3C-B827-C3A75D7EA79D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61" creationId="{0EEFFED5-9F4B-40DA-93BA-EDE7D9EFFF3B}"/>
          </ac:spMkLst>
        </pc:spChg>
        <pc:spChg chg="mod topLvl">
          <ac:chgData name="Dương Nguyễn" userId="5838bb5f711c8c4a" providerId="LiveId" clId="{F9CAB757-C4D6-42D1-9E7E-5D59FB25167D}" dt="2021-01-22T09:48:49.151" v="1160" actId="164"/>
          <ac:spMkLst>
            <pc:docMk/>
            <pc:sldMk cId="217518764" sldId="262"/>
            <ac:spMk id="62" creationId="{27BCA307-B4A8-41CB-9CF2-668E526489CF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3" creationId="{BE43ADCE-95C9-491B-A0BA-4A9DDC57395C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4" creationId="{DB622109-622E-475B-BA0E-47C9E9A2BE68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5" creationId="{AC44816F-8480-47E8-8E47-B404CBD5935F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6" creationId="{B0DD6544-D36C-461F-BBA4-7B9B18BD3F9C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7" creationId="{9471A1B0-CE9E-43BD-8A4E-06C334F63AB4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8" creationId="{E8C568E7-BA89-40E2-A208-4A7ACAC3F2F6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69" creationId="{E560A460-9F41-4377-AA6B-418CAC6F84F4}"/>
          </ac:spMkLst>
        </pc:spChg>
        <pc:spChg chg="mod topLvl">
          <ac:chgData name="Dương Nguyễn" userId="5838bb5f711c8c4a" providerId="LiveId" clId="{F9CAB757-C4D6-42D1-9E7E-5D59FB25167D}" dt="2021-01-22T08:41:36.241" v="572" actId="164"/>
          <ac:spMkLst>
            <pc:docMk/>
            <pc:sldMk cId="217518764" sldId="262"/>
            <ac:spMk id="70" creationId="{BC573C47-7A9E-4A2A-9D9A-C2F80C9532E8}"/>
          </ac:spMkLst>
        </pc:spChg>
        <pc:spChg chg="add mod">
          <ac:chgData name="Dương Nguyễn" userId="5838bb5f711c8c4a" providerId="LiveId" clId="{F9CAB757-C4D6-42D1-9E7E-5D59FB25167D}" dt="2021-01-22T08:41:58.890" v="579" actId="1076"/>
          <ac:spMkLst>
            <pc:docMk/>
            <pc:sldMk cId="217518764" sldId="262"/>
            <ac:spMk id="71" creationId="{EE2034CC-934C-4881-9464-6EC3C1C60BF8}"/>
          </ac:spMkLst>
        </pc:spChg>
        <pc:spChg chg="add mod">
          <ac:chgData name="Dương Nguyễn" userId="5838bb5f711c8c4a" providerId="LiveId" clId="{F9CAB757-C4D6-42D1-9E7E-5D59FB25167D}" dt="2021-01-22T08:41:58.890" v="579" actId="1076"/>
          <ac:spMkLst>
            <pc:docMk/>
            <pc:sldMk cId="217518764" sldId="262"/>
            <ac:spMk id="72" creationId="{8CE99D30-E25D-4D95-A439-75B256C0C073}"/>
          </ac:spMkLst>
        </pc:spChg>
        <pc:spChg chg="add mod">
          <ac:chgData name="Dương Nguyễn" userId="5838bb5f711c8c4a" providerId="LiveId" clId="{F9CAB757-C4D6-42D1-9E7E-5D59FB25167D}" dt="2021-01-22T08:41:58.890" v="579" actId="1076"/>
          <ac:spMkLst>
            <pc:docMk/>
            <pc:sldMk cId="217518764" sldId="262"/>
            <ac:spMk id="73" creationId="{C08D4693-B22E-47E7-999B-7AC63283C62F}"/>
          </ac:spMkLst>
        </pc:spChg>
        <pc:spChg chg="add mod">
          <ac:chgData name="Dương Nguyễn" userId="5838bb5f711c8c4a" providerId="LiveId" clId="{F9CAB757-C4D6-42D1-9E7E-5D59FB25167D}" dt="2021-01-22T08:41:58.890" v="579" actId="1076"/>
          <ac:spMkLst>
            <pc:docMk/>
            <pc:sldMk cId="217518764" sldId="262"/>
            <ac:spMk id="74" creationId="{4514EAE4-E6CE-4C2C-A151-AE62266871C6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77" creationId="{13C42524-1C45-4A1B-91C2-A943CBAD93E7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78" creationId="{791F7C17-7AB1-431B-80BA-254834390D56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79" creationId="{A080FA20-2B5A-440F-8ABB-B3C34F74FA1A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0" creationId="{A3AFFC02-F8B7-4BED-91BA-B53AF7D5F4C6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1" creationId="{641F95E6-8187-4BFD-BE20-0DD4C80D6EAA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2" creationId="{2C5F890C-D331-4A40-AAB3-1EF7E54688AB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3" creationId="{2A46DB69-9F80-40F1-834E-9E2B411CC934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4" creationId="{BA23843D-C0B2-4D2C-8225-401BB8E80FF5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5" creationId="{E5765973-1F0C-4B3B-82B6-A1D5BEBBBC9C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6" creationId="{1901CC42-89E3-4604-873C-E6D22F374799}"/>
          </ac:spMkLst>
        </pc:spChg>
        <pc:spChg chg="mod">
          <ac:chgData name="Dương Nguyễn" userId="5838bb5f711c8c4a" providerId="LiveId" clId="{F9CAB757-C4D6-42D1-9E7E-5D59FB25167D}" dt="2021-01-22T08:41:42.608" v="575"/>
          <ac:spMkLst>
            <pc:docMk/>
            <pc:sldMk cId="217518764" sldId="262"/>
            <ac:spMk id="87" creationId="{0F7D7F27-5490-45F0-82DD-9BDEBEE59B5E}"/>
          </ac:spMkLst>
        </pc:spChg>
        <pc:spChg chg="add mod">
          <ac:chgData name="Dương Nguyễn" userId="5838bb5f711c8c4a" providerId="LiveId" clId="{F9CAB757-C4D6-42D1-9E7E-5D59FB25167D}" dt="2021-01-22T08:42:03.282" v="580"/>
          <ac:spMkLst>
            <pc:docMk/>
            <pc:sldMk cId="217518764" sldId="262"/>
            <ac:spMk id="88" creationId="{88411E9C-11EC-44D5-9288-55076F977D61}"/>
          </ac:spMkLst>
        </pc:spChg>
        <pc:spChg chg="add mod">
          <ac:chgData name="Dương Nguyễn" userId="5838bb5f711c8c4a" providerId="LiveId" clId="{F9CAB757-C4D6-42D1-9E7E-5D59FB25167D}" dt="2021-01-22T10:04:10.163" v="1387"/>
          <ac:spMkLst>
            <pc:docMk/>
            <pc:sldMk cId="217518764" sldId="262"/>
            <ac:spMk id="90" creationId="{4965294D-824B-466D-AE60-D667FA6167E9}"/>
          </ac:spMkLst>
        </pc:spChg>
        <pc:grpChg chg="add del mod">
          <ac:chgData name="Dương Nguyễn" userId="5838bb5f711c8c4a" providerId="LiveId" clId="{F9CAB757-C4D6-42D1-9E7E-5D59FB25167D}" dt="2021-01-22T08:36:26.868" v="535"/>
          <ac:grpSpMkLst>
            <pc:docMk/>
            <pc:sldMk cId="217518764" sldId="262"/>
            <ac:grpSpMk id="2" creationId="{BBB9881D-1E27-49D3-911B-569C3FDE4F09}"/>
          </ac:grpSpMkLst>
        </pc:grpChg>
        <pc:grpChg chg="add del mod">
          <ac:chgData name="Dương Nguyễn" userId="5838bb5f711c8c4a" providerId="LiveId" clId="{F9CAB757-C4D6-42D1-9E7E-5D59FB25167D}" dt="2021-01-22T08:36:26.868" v="535"/>
          <ac:grpSpMkLst>
            <pc:docMk/>
            <pc:sldMk cId="217518764" sldId="262"/>
            <ac:grpSpMk id="6" creationId="{C3EFB6AD-0E97-45E6-BE4B-8C3A5474B505}"/>
          </ac:grpSpMkLst>
        </pc:grpChg>
        <pc:grpChg chg="add del mod">
          <ac:chgData name="Dương Nguyễn" userId="5838bb5f711c8c4a" providerId="LiveId" clId="{F9CAB757-C4D6-42D1-9E7E-5D59FB25167D}" dt="2021-01-22T08:41:01.369" v="567" actId="478"/>
          <ac:grpSpMkLst>
            <pc:docMk/>
            <pc:sldMk cId="217518764" sldId="262"/>
            <ac:grpSpMk id="16" creationId="{3AEE55FE-010F-4550-A282-C566FE2944F3}"/>
          </ac:grpSpMkLst>
        </pc:grpChg>
        <pc:grpChg chg="add mod">
          <ac:chgData name="Dương Nguyễn" userId="5838bb5f711c8c4a" providerId="LiveId" clId="{F9CAB757-C4D6-42D1-9E7E-5D59FB25167D}" dt="2021-01-22T08:40:00.199" v="554" actId="164"/>
          <ac:grpSpMkLst>
            <pc:docMk/>
            <pc:sldMk cId="217518764" sldId="262"/>
            <ac:grpSpMk id="43" creationId="{4A9DB6FE-B86B-4A21-A590-0E1F583541FF}"/>
          </ac:grpSpMkLst>
        </pc:grpChg>
        <pc:grpChg chg="add del mod">
          <ac:chgData name="Dương Nguyễn" userId="5838bb5f711c8c4a" providerId="LiveId" clId="{F9CAB757-C4D6-42D1-9E7E-5D59FB25167D}" dt="2021-01-22T08:41:30.514" v="571" actId="165"/>
          <ac:grpSpMkLst>
            <pc:docMk/>
            <pc:sldMk cId="217518764" sldId="262"/>
            <ac:grpSpMk id="44" creationId="{9BD25913-A9C5-4ADE-8B11-DD0B76CDEB89}"/>
          </ac:grpSpMkLst>
        </pc:grpChg>
        <pc:grpChg chg="add mod">
          <ac:chgData name="Dương Nguyễn" userId="5838bb5f711c8c4a" providerId="LiveId" clId="{F9CAB757-C4D6-42D1-9E7E-5D59FB25167D}" dt="2021-01-22T09:33:22.598" v="974" actId="14100"/>
          <ac:grpSpMkLst>
            <pc:docMk/>
            <pc:sldMk cId="217518764" sldId="262"/>
            <ac:grpSpMk id="75" creationId="{5600F5E0-9E36-4C07-9D86-ABB75ED22A4E}"/>
          </ac:grpSpMkLst>
        </pc:grpChg>
        <pc:grpChg chg="add mod">
          <ac:chgData name="Dương Nguyễn" userId="5838bb5f711c8c4a" providerId="LiveId" clId="{F9CAB757-C4D6-42D1-9E7E-5D59FB25167D}" dt="2021-01-22T08:42:21.107" v="585" actId="1035"/>
          <ac:grpSpMkLst>
            <pc:docMk/>
            <pc:sldMk cId="217518764" sldId="262"/>
            <ac:grpSpMk id="76" creationId="{6E265597-8506-40A8-9931-3C0667E22F3B}"/>
          </ac:grpSpMkLst>
        </pc:grpChg>
        <pc:grpChg chg="add mod">
          <ac:chgData name="Dương Nguyễn" userId="5838bb5f711c8c4a" providerId="LiveId" clId="{F9CAB757-C4D6-42D1-9E7E-5D59FB25167D}" dt="2021-01-22T09:48:49.151" v="1160" actId="164"/>
          <ac:grpSpMkLst>
            <pc:docMk/>
            <pc:sldMk cId="217518764" sldId="262"/>
            <ac:grpSpMk id="89" creationId="{0F9B5BCE-D6C5-4015-8829-3C76AC9B51BB}"/>
          </ac:grpSpMkLst>
        </pc:grpChg>
      </pc:sldChg>
      <pc:sldChg chg="addSp delSp modSp new mod ord modTransition setBg">
        <pc:chgData name="Dương Nguyễn" userId="5838bb5f711c8c4a" providerId="LiveId" clId="{F9CAB757-C4D6-42D1-9E7E-5D59FB25167D}" dt="2021-01-22T11:40:04.689" v="1910" actId="1036"/>
        <pc:sldMkLst>
          <pc:docMk/>
          <pc:sldMk cId="3989155873" sldId="263"/>
        </pc:sldMkLst>
        <pc:spChg chg="add del">
          <ac:chgData name="Dương Nguyễn" userId="5838bb5f711c8c4a" providerId="LiveId" clId="{F9CAB757-C4D6-42D1-9E7E-5D59FB25167D}" dt="2021-01-22T08:42:49.434" v="591" actId="26606"/>
          <ac:spMkLst>
            <pc:docMk/>
            <pc:sldMk cId="3989155873" sldId="263"/>
            <ac:spMk id="7" creationId="{42A4FC2C-047E-45A5-965D-8E1E3BF09BC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9" creationId="{E8950034-CED0-4D0A-89B5-F30420A795C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0" creationId="{F2085DF0-945F-43FD-B657-A3D313FD63C4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1" creationId="{17ECB1AD-E9A4-4E45-B8D9-8FF04C56D89B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2" creationId="{D37EC85B-C7D1-46D3-ADA2-1FCB35CC31BE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3" creationId="{3554359B-D4BC-421F-9939-21927B4BA88B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4" creationId="{3E32342F-6E19-41D7-B701-ED2E2DC0C728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5" creationId="{DBB6EE59-AF12-445C-8E1C-1C21663A92A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6" creationId="{C5B97F1E-6731-4D14-A650-9F9C097ABD0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7" creationId="{421CEC49-54B3-4401-B859-519194133E6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8" creationId="{5098BDD9-ADED-4D52-87AB-57EE916A21EB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19" creationId="{6091754F-B48E-49B2-91B9-930464108F3F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0" creationId="{DE857AC8-7956-4BB8-9957-767C9B79063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1" creationId="{C43F2833-968F-48E9-93BD-AD12C34260B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2" creationId="{F819CBA2-E49C-439B-AA07-F8F817ED696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3" creationId="{897861FF-AE7B-4F5C-8E0E-FF2C2A0CEF5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4" creationId="{8C9D740A-6755-4976-90BF-0D07E864025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5" creationId="{25A12C51-7B70-4F82-9290-804A13D3376F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6" creationId="{83E8642A-92F6-4E93-A1B1-7923BF187112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7" creationId="{536E988A-4D88-4C2C-B63B-449B7FF0D28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8" creationId="{29914B91-5F27-4C4C-8AB5-F36769F5C6E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29" creationId="{C8BD52AC-8DF5-47EC-994D-ABB22BFAA7D2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0" creationId="{43764222-1FE2-4ACC-B9F2-7CFD591EA90F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1" creationId="{8A50D493-1D8F-44C8-B76F-C4118BB1B494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2" creationId="{B08F2666-B9E6-44CE-8BAD-72BEEAB136B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3" creationId="{023BA87B-8C59-4EC5-A0C7-4D7E425ECEF3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4" creationId="{61F764DF-6370-4383-A474-7C5750054A90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5" creationId="{DDBCE329-8810-4093-8F73-372BB87BA370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6" creationId="{60130681-E956-4F24-9BAE-F57AF38D4BE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7" creationId="{FF95EC22-B0D0-4BAE-8685-93CF2D5B8468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8" creationId="{DD9DE8A6-1C96-415C-8669-2A3EAB766769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39" creationId="{8073A1B7-7B27-4082-9873-6AD910DD0C0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0" creationId="{B22152AD-C5A7-493F-9E48-05C9A35FE209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2" creationId="{E1B61051-B08B-42FB-A608-53081243960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3" creationId="{A14390FC-2A11-444D-A35C-E141CF11D3FC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4" creationId="{EF919DAF-EB9E-4ED6-82F2-8AA7EEA4C6A9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5" creationId="{FE54D27F-171F-4A71-B452-30B30F6B0A27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6" creationId="{C6098CDE-8DB9-4295-832B-6137DB9C522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7" creationId="{9CA8217F-0604-4971-98FA-9302FC67C50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8" creationId="{00AF66F8-4EC6-4F4C-8E31-66FF3269101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49" creationId="{B7C30B0E-BF09-417B-AD2D-4A803859C3C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0" creationId="{E9D87B5E-7ACE-4224-9FB5-6DCE1311E9B8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1" creationId="{AA140A85-4F97-47DF-8083-46D850FFEC49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2" creationId="{032C94C1-978F-408A-AA44-4C6F21F7EC40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3" creationId="{FFA5E984-DAAF-4018-B57B-48D89908AD26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4" creationId="{0816D32E-B94A-41D1-A9AF-B5FB37194725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5" creationId="{1E6D91F7-BDDA-4B10-99B1-03E16C565F6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6" creationId="{EBEA2966-1E45-4AB1-AC0F-20B4C16EC7E3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7" creationId="{9F395260-36B3-4459-ABCC-6AD4B516B890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8" creationId="{A629AE2B-5B1B-4F8D-A175-7735AF7C8144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59" creationId="{83C85E32-EDAF-42AD-8AEC-241A82F5DC54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0" creationId="{5E23752A-6533-4380-9DF7-6E385743AC9B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1" creationId="{D3A51FCC-B396-4C59-A4B6-A2C8941167B7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2" creationId="{0D7FFA9A-D375-4F6A-AF73-9430AF8384F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3" creationId="{D6684EBF-AD71-47FE-8187-B54EB4BDEEEF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4" creationId="{CC0B7188-25E7-4F94-B7AA-787828239953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5" creationId="{BEBD1646-B9BD-4C22-B952-508415616B8E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6" creationId="{394F23C0-6246-4483-A515-41E2FFDF807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7" creationId="{BDEB2224-8845-458C-A9BF-7C4EBEADF7FA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8" creationId="{2719EBC2-B163-4ED2-8DDF-3C7DAA200B22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69" creationId="{4BACEBB5-D2C1-4F90-A495-4969F240A7ED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70" creationId="{CDE4EAAC-6F3B-4952-8E97-6B619CADA947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71" creationId="{605D95B3-B259-46EC-AF20-1DD678D23C91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72" creationId="{588E30AE-3803-4C16-8983-837CF2D6C63B}"/>
          </ac:spMkLst>
        </pc:spChg>
        <pc:spChg chg="mod">
          <ac:chgData name="Dương Nguyễn" userId="5838bb5f711c8c4a" providerId="LiveId" clId="{F9CAB757-C4D6-42D1-9E7E-5D59FB25167D}" dt="2021-01-22T08:43:14.117" v="596"/>
          <ac:spMkLst>
            <pc:docMk/>
            <pc:sldMk cId="3989155873" sldId="263"/>
            <ac:spMk id="73" creationId="{49E97950-8B50-4B1A-8373-14083EE9E2B7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78" creationId="{839DE133-51BC-45D3-9811-F3AF095798E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79" creationId="{0E31FCFD-48A5-4875-908A-CE6A888A675F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0" creationId="{11057908-3DD7-436A-AFCE-59CE066644D6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1" creationId="{D3C975EB-B6E4-4FC3-B2B0-41AD03D8766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2" creationId="{8234954F-CB8C-4CC7-BAD3-2C5C136FDAE2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3" creationId="{D094005A-C72D-4622-AB93-AAC910E4B1DB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4" creationId="{621DC82F-457A-48EF-9BE2-F2CB54252B20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5" creationId="{B9FBEC56-7384-49E9-B5D3-671593881E42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6" creationId="{331665D9-7A41-4499-BA52-899DA886121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7" creationId="{23351CC2-4D25-44BD-B3E8-A44A049FE067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8" creationId="{F17A8EBF-0464-4D64-8E04-8F93A1491E9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89" creationId="{1059E621-2250-478E-A2A2-4BFDFFEBBF0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0" creationId="{42D4197C-F46A-4F5B-BFA3-88F6F8E99B59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1" creationId="{29511583-E51A-424E-85A0-4B20ECD151BB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2" creationId="{C977411E-5A90-4577-BA3E-98CBCF668348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3" creationId="{BB017935-F869-4BBD-90A2-369931AA009C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4" creationId="{F18F0847-46B3-45B3-BE03-4ABBA47EFEDC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5" creationId="{7F2CD872-91C6-47D7-99C7-8C6D3409FA93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6" creationId="{655C1BCF-E63D-41D0-B9A5-A44EE0098AB2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7" creationId="{0FDF3F58-5592-4EC1-B832-C4E32A575F0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8" creationId="{0250651D-A026-4EF0-A316-A4C61F4AD9F3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99" creationId="{33334141-E9F8-42E8-ABBC-0E4C74626517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0" creationId="{F20308A3-83D9-4D8E-9A98-344ECD53B94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1" creationId="{86D43CF5-EA3B-40B2-A53B-B3301FEB06CF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2" creationId="{2A2F61F4-CBE9-47A2-A27E-052CC77FBE60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3" creationId="{479AD3A9-BA6E-4B50-845E-61975DD243F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4" creationId="{C3F305DD-8636-485C-8EA2-6CB827EEA629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5" creationId="{37A73AB9-DBAF-4C48-AFE5-A3FF14EC9F8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6" creationId="{248E289C-00AA-4531-901C-2D4BB13EAECC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7" creationId="{79914444-246B-4F95-AB2F-535CCB35F553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8" creationId="{A7D8035A-E957-4D44-B2F4-831922BB7E38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09" creationId="{78B5F352-3EDA-4150-BBA7-4AC682EB614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1" creationId="{AD731E2F-CFBE-43C9-86AA-275CDAE4639B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2" creationId="{53CB99F3-6C99-4F4A-9716-472633BD447B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3" creationId="{46452E57-3F63-4A0E-803F-9C83482A7640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4" creationId="{110FCD7B-4DD8-4B5B-9F6D-886AC51B525C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5" creationId="{5B870F10-C9DB-49F6-A31B-5F372BBDAA9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6" creationId="{66AE8BB7-7C00-4E82-B2EC-82DF23CD6603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7" creationId="{6AD04284-562A-492A-A7CD-D2FE382A81DB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8" creationId="{026874A8-7166-445D-AFC1-8B56CEAE6C80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19" creationId="{BCA44975-962D-48A1-A341-9F20E778BAFE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0" creationId="{C376A7CA-2A7F-4441-BDC6-437EDBF23DE4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1" creationId="{E6643ED4-A938-43DC-B5CD-DB074F1A8B7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2" creationId="{C4CFD091-BE43-4E72-827C-03601AA691E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3" creationId="{DB222D9C-4EAE-44CD-A95D-034CA9197E7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4" creationId="{152FD7DD-6486-4653-8C66-AC9A30437A21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5" creationId="{D570E39E-9937-4CB4-8BEF-2FEEFAFBA8F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6" creationId="{60EEA3C1-2BC2-4825-A5D8-880814D7666F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7" creationId="{67AAC3EB-000F-43BA-B975-A6A29B2EBE9E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8" creationId="{4D66360B-D005-4512-9EE1-249A3F1A8220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29" creationId="{58CC78B4-4734-4315-9BA4-E88104B406E4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0" creationId="{D3CB86E3-3592-48BE-94EC-1D1CCCCE20D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1" creationId="{91F17AA1-2916-4E6E-A40E-C7FB0DC69ECF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2" creationId="{E3978E5F-9504-4DF3-9043-4074B227BF64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3" creationId="{5F557E1A-8095-4CDE-95A1-3254F073209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4" creationId="{2F937CC7-2527-44AE-8FB4-11067A0548B4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5" creationId="{5AE5CEB3-985B-4FDD-A4E4-9B7FE1F145AA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6" creationId="{9FD01356-DFF6-467E-BAB6-572C0362B3D3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7" creationId="{2E8A1618-2312-4EFD-A53F-258C46714989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8" creationId="{4132EE45-C1CF-4F95-BB7C-6B7FD488BC82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39" creationId="{EB01197C-FBD6-4402-A858-468E177FEC2E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40" creationId="{23DD8E0F-287F-4C61-B996-3A32F46238ED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41" creationId="{481F9315-6D67-4719-9260-E5E0BDBBA949}"/>
          </ac:spMkLst>
        </pc:spChg>
        <pc:spChg chg="mod">
          <ac:chgData name="Dương Nguyễn" userId="5838bb5f711c8c4a" providerId="LiveId" clId="{F9CAB757-C4D6-42D1-9E7E-5D59FB25167D}" dt="2021-01-22T11:39:59.427" v="1889" actId="165"/>
          <ac:spMkLst>
            <pc:docMk/>
            <pc:sldMk cId="3989155873" sldId="263"/>
            <ac:spMk id="142" creationId="{E6657C25-94C8-4572-8395-5FE91A2FA815}"/>
          </ac:spMkLst>
        </pc:spChg>
        <pc:spChg chg="add mod">
          <ac:chgData name="Dương Nguyễn" userId="5838bb5f711c8c4a" providerId="LiveId" clId="{F9CAB757-C4D6-42D1-9E7E-5D59FB25167D}" dt="2021-01-22T08:44:39.974" v="616" actId="207"/>
          <ac:spMkLst>
            <pc:docMk/>
            <pc:sldMk cId="3989155873" sldId="263"/>
            <ac:spMk id="144" creationId="{98DB05EE-C582-4E77-8B1C-399BE5F37CDC}"/>
          </ac:spMkLst>
        </pc:spChg>
        <pc:spChg chg="add mod">
          <ac:chgData name="Dương Nguyễn" userId="5838bb5f711c8c4a" providerId="LiveId" clId="{F9CAB757-C4D6-42D1-9E7E-5D59FB25167D}" dt="2021-01-22T08:44:56.968" v="619" actId="404"/>
          <ac:spMkLst>
            <pc:docMk/>
            <pc:sldMk cId="3989155873" sldId="263"/>
            <ac:spMk id="145" creationId="{C8CB4AF5-8E35-4BCC-94E7-B5C17244B8F5}"/>
          </ac:spMkLst>
        </pc:spChg>
        <pc:spChg chg="add mod">
          <ac:chgData name="Dương Nguyễn" userId="5838bb5f711c8c4a" providerId="LiveId" clId="{F9CAB757-C4D6-42D1-9E7E-5D59FB25167D}" dt="2021-01-22T08:45:30.416" v="629" actId="1076"/>
          <ac:spMkLst>
            <pc:docMk/>
            <pc:sldMk cId="3989155873" sldId="263"/>
            <ac:spMk id="146" creationId="{7758ACA6-6BD4-4AC3-896D-B6512A0E1912}"/>
          </ac:spMkLst>
        </pc:spChg>
        <pc:spChg chg="add mod">
          <ac:chgData name="Dương Nguyễn" userId="5838bb5f711c8c4a" providerId="LiveId" clId="{F9CAB757-C4D6-42D1-9E7E-5D59FB25167D}" dt="2021-01-22T08:44:52.410" v="618" actId="1076"/>
          <ac:spMkLst>
            <pc:docMk/>
            <pc:sldMk cId="3989155873" sldId="263"/>
            <ac:spMk id="147" creationId="{599B623A-F52A-498B-9A1D-E0B79D1ADA31}"/>
          </ac:spMkLst>
        </pc:spChg>
        <pc:spChg chg="add mod">
          <ac:chgData name="Dương Nguyễn" userId="5838bb5f711c8c4a" providerId="LiveId" clId="{F9CAB757-C4D6-42D1-9E7E-5D59FB25167D}" dt="2021-01-22T08:45:15.648" v="624" actId="571"/>
          <ac:spMkLst>
            <pc:docMk/>
            <pc:sldMk cId="3989155873" sldId="263"/>
            <ac:spMk id="148" creationId="{7216C661-50A5-4565-89A3-2E6A6A1001E3}"/>
          </ac:spMkLst>
        </pc:spChg>
        <pc:spChg chg="add mod">
          <ac:chgData name="Dương Nguyễn" userId="5838bb5f711c8c4a" providerId="LiveId" clId="{F9CAB757-C4D6-42D1-9E7E-5D59FB25167D}" dt="2021-01-22T08:45:30.416" v="629" actId="1076"/>
          <ac:spMkLst>
            <pc:docMk/>
            <pc:sldMk cId="3989155873" sldId="263"/>
            <ac:spMk id="149" creationId="{73CB08DA-6B9B-453A-9801-0A7C09D04F8E}"/>
          </ac:spMkLst>
        </pc:spChg>
        <pc:spChg chg="mod">
          <ac:chgData name="Dương Nguyễn" userId="5838bb5f711c8c4a" providerId="LiveId" clId="{F9CAB757-C4D6-42D1-9E7E-5D59FB25167D}" dt="2021-01-22T08:45:41.585" v="630"/>
          <ac:spMkLst>
            <pc:docMk/>
            <pc:sldMk cId="3989155873" sldId="263"/>
            <ac:spMk id="151" creationId="{AC3CC70F-CA4A-46AB-960E-F6A4164EFA0F}"/>
          </ac:spMkLst>
        </pc:spChg>
        <pc:spChg chg="mod">
          <ac:chgData name="Dương Nguyễn" userId="5838bb5f711c8c4a" providerId="LiveId" clId="{F9CAB757-C4D6-42D1-9E7E-5D59FB25167D}" dt="2021-01-22T08:45:41.585" v="630"/>
          <ac:spMkLst>
            <pc:docMk/>
            <pc:sldMk cId="3989155873" sldId="263"/>
            <ac:spMk id="152" creationId="{9DBD7440-7566-4307-B545-214150176420}"/>
          </ac:spMkLst>
        </pc:spChg>
        <pc:spChg chg="mod">
          <ac:chgData name="Dương Nguyễn" userId="5838bb5f711c8c4a" providerId="LiveId" clId="{F9CAB757-C4D6-42D1-9E7E-5D59FB25167D}" dt="2021-01-22T08:45:47.234" v="633"/>
          <ac:spMkLst>
            <pc:docMk/>
            <pc:sldMk cId="3989155873" sldId="263"/>
            <ac:spMk id="154" creationId="{C2086BFF-98B7-4066-9F7D-08ABD1A49A15}"/>
          </ac:spMkLst>
        </pc:spChg>
        <pc:spChg chg="mod">
          <ac:chgData name="Dương Nguyễn" userId="5838bb5f711c8c4a" providerId="LiveId" clId="{F9CAB757-C4D6-42D1-9E7E-5D59FB25167D}" dt="2021-01-22T08:45:47.234" v="633"/>
          <ac:spMkLst>
            <pc:docMk/>
            <pc:sldMk cId="3989155873" sldId="263"/>
            <ac:spMk id="155" creationId="{4CDBCB7C-766C-44A1-96A8-5E4A6BA7120E}"/>
          </ac:spMkLst>
        </pc:spChg>
        <pc:spChg chg="add mod">
          <ac:chgData name="Dương Nguyễn" userId="5838bb5f711c8c4a" providerId="LiveId" clId="{F9CAB757-C4D6-42D1-9E7E-5D59FB25167D}" dt="2021-01-22T08:45:57.655" v="635"/>
          <ac:spMkLst>
            <pc:docMk/>
            <pc:sldMk cId="3989155873" sldId="263"/>
            <ac:spMk id="156" creationId="{DF03FE88-4C59-4503-A8B7-74E4778452D2}"/>
          </ac:spMkLst>
        </pc:spChg>
        <pc:spChg chg="add mod">
          <ac:chgData name="Dương Nguyễn" userId="5838bb5f711c8c4a" providerId="LiveId" clId="{F9CAB757-C4D6-42D1-9E7E-5D59FB25167D}" dt="2021-01-22T10:04:08.473" v="1386"/>
          <ac:spMkLst>
            <pc:docMk/>
            <pc:sldMk cId="3989155873" sldId="263"/>
            <ac:spMk id="157" creationId="{B74E9A0D-6ADD-4091-90C0-5B4042C42863}"/>
          </ac:spMkLst>
        </pc:spChg>
        <pc:grpChg chg="add mod">
          <ac:chgData name="Dương Nguyễn" userId="5838bb5f711c8c4a" providerId="LiveId" clId="{F9CAB757-C4D6-42D1-9E7E-5D59FB25167D}" dt="2021-01-22T08:43:24.082" v="598" actId="1076"/>
          <ac:grpSpMkLst>
            <pc:docMk/>
            <pc:sldMk cId="3989155873" sldId="263"/>
            <ac:grpSpMk id="4" creationId="{31582A7F-667C-4C46-9794-32C5C3F907D7}"/>
          </ac:grpSpMkLst>
        </pc:grpChg>
        <pc:grpChg chg="mod">
          <ac:chgData name="Dương Nguyễn" userId="5838bb5f711c8c4a" providerId="LiveId" clId="{F9CAB757-C4D6-42D1-9E7E-5D59FB25167D}" dt="2021-01-22T08:43:14.117" v="596"/>
          <ac:grpSpMkLst>
            <pc:docMk/>
            <pc:sldMk cId="3989155873" sldId="263"/>
            <ac:grpSpMk id="5" creationId="{866FFFA0-86BB-43A0-BBBF-BE3599462233}"/>
          </ac:grpSpMkLst>
        </pc:grpChg>
        <pc:grpChg chg="mod">
          <ac:chgData name="Dương Nguyễn" userId="5838bb5f711c8c4a" providerId="LiveId" clId="{F9CAB757-C4D6-42D1-9E7E-5D59FB25167D}" dt="2021-01-22T08:43:14.117" v="596"/>
          <ac:grpSpMkLst>
            <pc:docMk/>
            <pc:sldMk cId="3989155873" sldId="263"/>
            <ac:grpSpMk id="6" creationId="{24A081CF-668B-490F-8465-F086D0B3B444}"/>
          </ac:grpSpMkLst>
        </pc:grpChg>
        <pc:grpChg chg="mod">
          <ac:chgData name="Dương Nguyễn" userId="5838bb5f711c8c4a" providerId="LiveId" clId="{F9CAB757-C4D6-42D1-9E7E-5D59FB25167D}" dt="2021-01-22T08:43:14.117" v="596"/>
          <ac:grpSpMkLst>
            <pc:docMk/>
            <pc:sldMk cId="3989155873" sldId="263"/>
            <ac:grpSpMk id="8" creationId="{5411F71F-E0E8-4F91-B327-A4DD536BFF30}"/>
          </ac:grpSpMkLst>
        </pc:grpChg>
        <pc:grpChg chg="mod">
          <ac:chgData name="Dương Nguyễn" userId="5838bb5f711c8c4a" providerId="LiveId" clId="{F9CAB757-C4D6-42D1-9E7E-5D59FB25167D}" dt="2021-01-22T08:43:14.117" v="596"/>
          <ac:grpSpMkLst>
            <pc:docMk/>
            <pc:sldMk cId="3989155873" sldId="263"/>
            <ac:grpSpMk id="41" creationId="{55EF534E-E4C3-4EC5-8319-81E992E5FA5B}"/>
          </ac:grpSpMkLst>
        </pc:grpChg>
        <pc:grpChg chg="add del mod">
          <ac:chgData name="Dương Nguyễn" userId="5838bb5f711c8c4a" providerId="LiveId" clId="{F9CAB757-C4D6-42D1-9E7E-5D59FB25167D}" dt="2021-01-22T11:39:59.427" v="1889" actId="165"/>
          <ac:grpSpMkLst>
            <pc:docMk/>
            <pc:sldMk cId="3989155873" sldId="263"/>
            <ac:grpSpMk id="74" creationId="{64813853-9B33-44F4-B777-88F3EA1E53C0}"/>
          </ac:grpSpMkLst>
        </pc:grpChg>
        <pc:grpChg chg="mod topLvl">
          <ac:chgData name="Dương Nguyễn" userId="5838bb5f711c8c4a" providerId="LiveId" clId="{F9CAB757-C4D6-42D1-9E7E-5D59FB25167D}" dt="2021-01-22T11:39:59.427" v="1889" actId="165"/>
          <ac:grpSpMkLst>
            <pc:docMk/>
            <pc:sldMk cId="3989155873" sldId="263"/>
            <ac:grpSpMk id="75" creationId="{17CF7745-C7F6-416D-9BF4-63C3AB4EEB96}"/>
          </ac:grpSpMkLst>
        </pc:grpChg>
        <pc:grpChg chg="mod topLvl">
          <ac:chgData name="Dương Nguyễn" userId="5838bb5f711c8c4a" providerId="LiveId" clId="{F9CAB757-C4D6-42D1-9E7E-5D59FB25167D}" dt="2021-01-22T11:40:04.689" v="1910" actId="1036"/>
          <ac:grpSpMkLst>
            <pc:docMk/>
            <pc:sldMk cId="3989155873" sldId="263"/>
            <ac:grpSpMk id="76" creationId="{ED9CFCD9-AE60-4C1A-8015-969DF48FD4C3}"/>
          </ac:grpSpMkLst>
        </pc:grpChg>
        <pc:grpChg chg="mod">
          <ac:chgData name="Dương Nguyễn" userId="5838bb5f711c8c4a" providerId="LiveId" clId="{F9CAB757-C4D6-42D1-9E7E-5D59FB25167D}" dt="2021-01-22T11:39:59.427" v="1889" actId="165"/>
          <ac:grpSpMkLst>
            <pc:docMk/>
            <pc:sldMk cId="3989155873" sldId="263"/>
            <ac:grpSpMk id="77" creationId="{5C9FDA45-9523-47D6-9B62-C68366888771}"/>
          </ac:grpSpMkLst>
        </pc:grpChg>
        <pc:grpChg chg="mod">
          <ac:chgData name="Dương Nguyễn" userId="5838bb5f711c8c4a" providerId="LiveId" clId="{F9CAB757-C4D6-42D1-9E7E-5D59FB25167D}" dt="2021-01-22T11:39:59.427" v="1889" actId="165"/>
          <ac:grpSpMkLst>
            <pc:docMk/>
            <pc:sldMk cId="3989155873" sldId="263"/>
            <ac:grpSpMk id="110" creationId="{698519FD-CB4B-4585-A1BF-4C1481A36DA3}"/>
          </ac:grpSpMkLst>
        </pc:grpChg>
        <pc:grpChg chg="add mod">
          <ac:chgData name="Dương Nguyễn" userId="5838bb5f711c8c4a" providerId="LiveId" clId="{F9CAB757-C4D6-42D1-9E7E-5D59FB25167D}" dt="2021-01-22T08:45:46.713" v="632" actId="1076"/>
          <ac:grpSpMkLst>
            <pc:docMk/>
            <pc:sldMk cId="3989155873" sldId="263"/>
            <ac:grpSpMk id="150" creationId="{4C36DD44-68B1-471A-A1B8-EAB373946CD5}"/>
          </ac:grpSpMkLst>
        </pc:grpChg>
        <pc:grpChg chg="add mod">
          <ac:chgData name="Dương Nguyễn" userId="5838bb5f711c8c4a" providerId="LiveId" clId="{F9CAB757-C4D6-42D1-9E7E-5D59FB25167D}" dt="2021-01-22T08:45:50.696" v="634" actId="1076"/>
          <ac:grpSpMkLst>
            <pc:docMk/>
            <pc:sldMk cId="3989155873" sldId="263"/>
            <ac:grpSpMk id="153" creationId="{74DF8F8A-BBCF-4B40-B0F0-FFE5444AD733}"/>
          </ac:grpSpMkLst>
        </pc:grpChg>
        <pc:picChg chg="add mod ord">
          <ac:chgData name="Dương Nguyễn" userId="5838bb5f711c8c4a" providerId="LiveId" clId="{F9CAB757-C4D6-42D1-9E7E-5D59FB25167D}" dt="2021-01-22T08:43:35.823" v="603" actId="166"/>
          <ac:picMkLst>
            <pc:docMk/>
            <pc:sldMk cId="3989155873" sldId="263"/>
            <ac:picMk id="2" creationId="{8CDBB1EC-5C17-4247-B5C5-0CBF26C9CDF3}"/>
          </ac:picMkLst>
        </pc:picChg>
        <pc:picChg chg="add del mod">
          <ac:chgData name="Dương Nguyễn" userId="5838bb5f711c8c4a" providerId="LiveId" clId="{F9CAB757-C4D6-42D1-9E7E-5D59FB25167D}" dt="2021-01-22T08:43:54.328" v="607" actId="478"/>
          <ac:picMkLst>
            <pc:docMk/>
            <pc:sldMk cId="3989155873" sldId="263"/>
            <ac:picMk id="143" creationId="{23E2C6CE-4385-45B7-8B9A-D6FA74BF3C9C}"/>
          </ac:picMkLst>
        </pc:picChg>
      </pc:sldChg>
      <pc:sldChg chg="addSp delSp modSp new mod modTransition">
        <pc:chgData name="Dương Nguyễn" userId="5838bb5f711c8c4a" providerId="LiveId" clId="{F9CAB757-C4D6-42D1-9E7E-5D59FB25167D}" dt="2021-01-22T11:35:50.246" v="1886"/>
        <pc:sldMkLst>
          <pc:docMk/>
          <pc:sldMk cId="2610558824" sldId="264"/>
        </pc:sldMkLst>
        <pc:spChg chg="del mod topLvl">
          <ac:chgData name="Dương Nguyễn" userId="5838bb5f711c8c4a" providerId="LiveId" clId="{F9CAB757-C4D6-42D1-9E7E-5D59FB25167D}" dt="2021-01-22T08:53:22.128" v="658" actId="478"/>
          <ac:spMkLst>
            <pc:docMk/>
            <pc:sldMk cId="2610558824" sldId="264"/>
            <ac:spMk id="5" creationId="{D76F95B1-83BE-45FC-85DE-EA89E65A84C1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6" creationId="{A28027E1-B971-481F-B55C-7A863043208D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7" creationId="{45DE7E7A-C049-43F3-B114-CA441E6302DE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8" creationId="{D999D689-EB68-4CD4-A0C3-4A2C800BD61F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9" creationId="{D08FFC7B-EDBE-4029-8C81-6E4A06BBB03B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10" creationId="{62BEB105-339A-48B6-8D40-FB2FB547DCD6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11" creationId="{92224B6C-8F9D-49D1-A09E-837703F23B84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12" creationId="{123019EA-944A-4546-8117-DE756A2C166D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3" creationId="{04BBD286-CCBE-49D9-9AFC-0C90A0D18029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4" creationId="{1DB9E777-572C-45A0-8326-A4CDDD7FCA16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5" creationId="{48342BDE-EEBC-49F0-AF9B-8978F5D465D3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6" creationId="{F4EFCC6A-7309-4557-9E57-D275FD1EA38E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7" creationId="{5F7E03AF-3414-42B2-B452-18C863FA7415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8" creationId="{49BF2669-2042-4DD1-B91B-13385B3BF0F5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19" creationId="{6177FD61-1F67-4B5A-80C4-D9754B24EE94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0" creationId="{AAEDADE8-E591-4456-929A-B7DFBAE19755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1" creationId="{8195BA67-C924-45C2-B387-1E6E68FCA39C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2" creationId="{A9F53256-81BD-4373-B480-BAF0CAFBD4A8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3" creationId="{4D299214-545D-4195-B2BB-2D1CF8F579EA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4" creationId="{1B522F16-1D44-4C31-8058-029C65F9E891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5" creationId="{2B001508-8090-42D5-A4B5-38829CE87BEB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6" creationId="{C0DA1D20-2EE3-4856-87FA-8BDA632D2A52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7" creationId="{CB9F0373-90A9-4C43-97CF-BE3236AA7B56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8" creationId="{5EB5CC86-D88A-417D-9131-98BC742C26C0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29" creationId="{A0F85FFD-A0E6-4518-B7CA-CE54C11ED560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0" creationId="{AD0D50F2-D9BA-4417-AEF8-06250600F5BB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1" creationId="{D5C63517-D974-431B-AD80-8AD59B9FE22F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2" creationId="{66118B4E-02F8-4B50-9556-8194ABA7E1E3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3" creationId="{33BB0121-3236-486B-8A48-58900A9F1626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4" creationId="{F1B4C459-A4CE-43B3-A58A-4F04F96E15C7}"/>
          </ac:spMkLst>
        </pc:spChg>
        <pc:spChg chg="mod topLvl">
          <ac:chgData name="Dương Nguyễn" userId="5838bb5f711c8c4a" providerId="LiveId" clId="{F9CAB757-C4D6-42D1-9E7E-5D59FB25167D}" dt="2021-01-22T08:53:39.603" v="664" actId="164"/>
          <ac:spMkLst>
            <pc:docMk/>
            <pc:sldMk cId="2610558824" sldId="264"/>
            <ac:spMk id="35" creationId="{34E3DB0F-B17A-40FA-8A52-3E706B42B37C}"/>
          </ac:spMkLst>
        </pc:spChg>
        <pc:spChg chg="mod topLvl">
          <ac:chgData name="Dương Nguyễn" userId="5838bb5f711c8c4a" providerId="LiveId" clId="{F9CAB757-C4D6-42D1-9E7E-5D59FB25167D}" dt="2021-01-22T08:52:43.662" v="650" actId="164"/>
          <ac:spMkLst>
            <pc:docMk/>
            <pc:sldMk cId="2610558824" sldId="264"/>
            <ac:spMk id="36" creationId="{AB0DF979-2EA5-43C3-BFD5-20B81CF598A0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39" creationId="{92492368-FF66-45E5-975C-BB7B6FF89E72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0" creationId="{320CB869-0EF5-438C-B8DE-3E280D64BED3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1" creationId="{4044F592-F3A9-4701-B626-7FB16EB5C007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2" creationId="{5ADFBA9B-4DFA-4832-AF28-45FA73ABCC1C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3" creationId="{809B0260-9655-4B8C-AAA3-B8832BF4D591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4" creationId="{723DD9C6-5815-4B42-AF31-FA7F98E23805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5" creationId="{B7398C3A-C421-4771-9D00-A4DDE614B08C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6" creationId="{CEBA6D58-BA04-4EEF-AAEC-B02587E3FDE6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7" creationId="{F79EBBC1-C74B-4914-94A5-A07CFBF0488F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8" creationId="{E2D3CA53-9394-4476-BDB7-7F167C217D2B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49" creationId="{729D7298-B600-40D7-9757-B7B36904613E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0" creationId="{263280F0-491D-450D-82DA-AD28D54739F6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1" creationId="{1AAC42AE-4464-4489-AA54-1C6CD2F92F75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2" creationId="{49AD9098-2F34-4DB8-B4C2-1EF4132EA404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3" creationId="{46478298-31BA-4A54-AB72-0885F0464494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4" creationId="{CCB371FF-9419-4AB0-90BE-F777288490D0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5" creationId="{F08636C2-6E79-47B6-98BE-92063DE3A854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6" creationId="{C3579C25-E5A5-4906-BE66-F5707F38C111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7" creationId="{AFF1BADB-817A-48D8-8F7B-266983B51074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8" creationId="{D91CC67B-9F0E-4207-8E23-8F90D4C0102E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59" creationId="{3B1D77C6-E299-43A5-8D4D-0BF994E57B98}"/>
          </ac:spMkLst>
        </pc:spChg>
        <pc:spChg chg="mod">
          <ac:chgData name="Dương Nguyễn" userId="5838bb5f711c8c4a" providerId="LiveId" clId="{F9CAB757-C4D6-42D1-9E7E-5D59FB25167D}" dt="2021-01-22T08:52:45.054" v="651"/>
          <ac:spMkLst>
            <pc:docMk/>
            <pc:sldMk cId="2610558824" sldId="264"/>
            <ac:spMk id="60" creationId="{CDD64699-3BE8-4132-83D9-977F131C54C5}"/>
          </ac:spMkLst>
        </pc:spChg>
        <pc:spChg chg="mod">
          <ac:chgData name="Dương Nguyễn" userId="5838bb5f711c8c4a" providerId="LiveId" clId="{F9CAB757-C4D6-42D1-9E7E-5D59FB25167D}" dt="2021-01-22T08:56:32.075" v="703" actId="1037"/>
          <ac:spMkLst>
            <pc:docMk/>
            <pc:sldMk cId="2610558824" sldId="264"/>
            <ac:spMk id="61" creationId="{703B3195-C1B8-45C5-9B06-64F05E0E9B7E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3" creationId="{B95EA4AA-BCB3-4F92-89C3-E9F2C5050D21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4" creationId="{A99A3B79-62AC-4C1A-91AB-BB1308668CF5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5" creationId="{63D23F8C-1F83-49FF-8492-1E34AD84C793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6" creationId="{09491A7C-E98F-4C10-A7C9-E25E8AF9AAF0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7" creationId="{A0B2FB73-583E-4249-B290-21C75AF8BC0E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8" creationId="{20715C89-641B-4EBF-ABA3-289D653F45B5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69" creationId="{69C3C390-F549-4402-9114-DB5A38AC98D9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0" creationId="{D65FBEB6-0B3E-4438-AA97-A50A80D6FD8E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1" creationId="{18619110-BB6B-424E-877A-7784BE6C435B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2" creationId="{E8E21D24-EE42-43CB-9C0F-D107882244D7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3" creationId="{471B9A49-0367-4B58-AB75-3EC92407DBA9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4" creationId="{AFD9AA12-FC23-437E-A38F-D031552D97A6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5" creationId="{956A8268-CE0B-4688-90BC-9DCD27B4D909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6" creationId="{D4615122-6CFB-44F7-9017-0511DAB14B73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7" creationId="{D6E4EE06-E33C-47D7-A524-77208CD5B236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8" creationId="{34077EB8-8AB1-4750-BE64-E5511B6C2985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79" creationId="{ED615C1C-D301-42F4-958D-360EA8C2A3F9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0" creationId="{A2C7CC71-49C7-4DC0-AD1C-500AFE497C67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1" creationId="{739E7F10-C227-4883-8710-5CC6B5B7FFDB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2" creationId="{52616685-50B1-4F4F-BFE0-BB312FFDFE53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3" creationId="{40CDDE77-A1BC-49E1-B090-20505ADD8082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4" creationId="{311F7EC3-72B0-46CE-BE0F-646A911B37E6}"/>
          </ac:spMkLst>
        </pc:spChg>
        <pc:spChg chg="mod">
          <ac:chgData name="Dương Nguyễn" userId="5838bb5f711c8c4a" providerId="LiveId" clId="{F9CAB757-C4D6-42D1-9E7E-5D59FB25167D}" dt="2021-01-22T08:52:52.039" v="653"/>
          <ac:spMkLst>
            <pc:docMk/>
            <pc:sldMk cId="2610558824" sldId="264"/>
            <ac:spMk id="85" creationId="{219308B9-F1C4-4188-AA8B-A9455915D854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87" creationId="{84441885-8122-459B-993F-EE99EED877D5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88" creationId="{726D3921-B575-41BA-93AA-5830E76B405B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89" creationId="{7B3326F1-1922-45BB-B6F5-FB2346A495D5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0" creationId="{3CEDEB63-8517-451E-9FD0-D4046E1455F8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1" creationId="{CA2B6891-8F15-4B68-B462-3DCF7B9E3D6F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2" creationId="{CCD62E18-D855-44A6-B895-436C9FD7C6D3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3" creationId="{3C6FDBB6-436B-46B7-B03E-1EC7005743D0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4" creationId="{F368D9A0-0BAD-4870-A7DC-BBB5CC0724B2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5" creationId="{E9BFE5FC-13B1-44B1-813E-A8B3F384E9D6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6" creationId="{C872EDB1-0D29-4642-B7F1-258A33377517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7" creationId="{2B86C0EE-66D7-4985-8B6D-41E5244FDD33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8" creationId="{D4FDC1E0-03DC-4A61-9A31-B2892B832E5A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99" creationId="{E559E173-1BF9-4F6A-9B13-0D156557D552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0" creationId="{FDDC9B66-52AA-4368-B9B5-30E67E4BDEB4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1" creationId="{58ECDDFC-9EDF-4DB7-9589-173AD836FA64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2" creationId="{84A3273E-65AF-4B04-9D74-0B1DD9563E25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3" creationId="{BC34B31E-022E-4583-B3A2-2A045AC34086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4" creationId="{16B6E23E-09DF-4C15-97B8-C18F2D0752D7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5" creationId="{76743AD6-E9EA-4773-B5F1-A19A881D8EF2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6" creationId="{AAEDB286-1E3A-4E35-8099-1F560CCFFC82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7" creationId="{57051CFF-077D-408B-9231-E5B3E1E4D513}"/>
          </ac:spMkLst>
        </pc:spChg>
        <pc:spChg chg="mod">
          <ac:chgData name="Dương Nguyễn" userId="5838bb5f711c8c4a" providerId="LiveId" clId="{F9CAB757-C4D6-42D1-9E7E-5D59FB25167D}" dt="2021-01-22T08:53:29.606" v="662"/>
          <ac:spMkLst>
            <pc:docMk/>
            <pc:sldMk cId="2610558824" sldId="264"/>
            <ac:spMk id="108" creationId="{C109AF29-BF60-4CD4-9D13-06116601299A}"/>
          </ac:spMkLst>
        </pc:spChg>
        <pc:spChg chg="mod">
          <ac:chgData name="Dương Nguyễn" userId="5838bb5f711c8c4a" providerId="LiveId" clId="{F9CAB757-C4D6-42D1-9E7E-5D59FB25167D}" dt="2021-01-22T08:54:28.019" v="680" actId="1038"/>
          <ac:spMkLst>
            <pc:docMk/>
            <pc:sldMk cId="2610558824" sldId="264"/>
            <ac:spMk id="109" creationId="{206E5624-F851-4F8E-A97E-23CF421AE84C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2" creationId="{38F82D27-42EE-4792-AFD0-B43A70DF26BF}"/>
          </ac:spMkLst>
        </pc:spChg>
        <pc:spChg chg="mod topLvl">
          <ac:chgData name="Dương Nguyễn" userId="5838bb5f711c8c4a" providerId="LiveId" clId="{F9CAB757-C4D6-42D1-9E7E-5D59FB25167D}" dt="2021-01-22T08:56:45.521" v="708" actId="164"/>
          <ac:spMkLst>
            <pc:docMk/>
            <pc:sldMk cId="2610558824" sldId="264"/>
            <ac:spMk id="113" creationId="{5ED2429B-C924-49C1-A466-55B0111B3792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4" creationId="{38184F77-C827-4DC9-B188-E83435E6461D}"/>
          </ac:spMkLst>
        </pc:spChg>
        <pc:spChg chg="mod topLvl">
          <ac:chgData name="Dương Nguyễn" userId="5838bb5f711c8c4a" providerId="LiveId" clId="{F9CAB757-C4D6-42D1-9E7E-5D59FB25167D}" dt="2021-01-22T08:56:45.521" v="708" actId="164"/>
          <ac:spMkLst>
            <pc:docMk/>
            <pc:sldMk cId="2610558824" sldId="264"/>
            <ac:spMk id="115" creationId="{07533EB1-1CAC-4BCC-91E9-4B3247A5F7EB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6" creationId="{6BE04AE1-6EEF-4511-85BC-7E4E49AC1526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7" creationId="{F09B0E3A-E9C1-4176-8149-E3A1BA0F0DFA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8" creationId="{73A8C400-95D6-4202-9B6A-31338FD90574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19" creationId="{6AA16CA0-17BF-41CF-949A-F8A264BD9A00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20" creationId="{4AD87E04-9A0B-4765-820A-194727B839C0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21" creationId="{10C909BD-A27A-42C1-92E8-088302D166E7}"/>
          </ac:spMkLst>
        </pc:spChg>
        <pc:spChg chg="del mod topLvl">
          <ac:chgData name="Dương Nguyễn" userId="5838bb5f711c8c4a" providerId="LiveId" clId="{F9CAB757-C4D6-42D1-9E7E-5D59FB25167D}" dt="2021-01-22T08:54:08.261" v="672" actId="478"/>
          <ac:spMkLst>
            <pc:docMk/>
            <pc:sldMk cId="2610558824" sldId="264"/>
            <ac:spMk id="122" creationId="{BAEEE0A5-F113-4DA2-8D67-F51544FD4E7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26" creationId="{5EBD2B6C-0D08-4A21-96F1-9242873BA07A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27" creationId="{0F145AE6-8AB5-4A8A-B36F-3D1130E7648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28" creationId="{A7BB66B3-7165-4A15-AB15-42073BC0E796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29" creationId="{5CC4728B-CFD3-4D16-BB21-3848480839D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0" creationId="{A1CE15EB-C935-42B4-B5EC-025A5C0305DE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1" creationId="{6AF1C110-86E2-4035-AE9D-732709DEA4B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2" creationId="{DE06D530-D417-43F1-9EDD-EA121EC5953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3" creationId="{9458480C-DF87-463A-8678-E7153AEA8AA2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4" creationId="{ACEFCA8E-3DB3-416B-B1E9-8B4B09EB31EF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5" creationId="{2AB96849-2E15-48E9-9663-D211BBC40B3D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39" creationId="{CD03528C-9138-4DD1-87C1-78B9F300014C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0" creationId="{C4E9C501-439F-4776-8B22-7290C0586B6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1" creationId="{604B0DF8-30D2-460B-B571-92C7D172BA2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2" creationId="{3EBE3467-D4F9-4E6A-82DD-F40E4918C016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3" creationId="{44668D1F-52AF-474A-B480-18F3A680667D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4" creationId="{DFABB7A6-A18A-419F-892E-699E66BF49D1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5" creationId="{6549C2B7-696C-4920-BAEB-81CBA0F86E3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6" creationId="{88907EFA-C2B3-4CCE-A7F1-99B42270696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7" creationId="{AB9815F0-8B80-42B5-9A16-553D637B42C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8" creationId="{52008037-6239-4909-8648-8439C4CEBE8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49" creationId="{AA91249E-1869-4C4D-B6E1-2A72D6434C66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0" creationId="{121DC4BF-01EA-4AAA-990A-8A6C66F5A8A5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1" creationId="{7A74A7A1-6B8D-4D09-AF9B-4BB90238F3DF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2" creationId="{06C2A852-D346-4AAB-8E32-FF5C4A8927DD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3" creationId="{75C61CB2-7121-4120-9CE4-1D6199772EF5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4" creationId="{E9E648D7-89DC-4E24-BAB1-6A0DD5A0E66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5" creationId="{39743456-5725-4CA8-AA70-479122B6267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6" creationId="{8EF5DD2D-1C53-4E7D-B411-EC4E1847B54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7" creationId="{ED08D3C9-942C-4556-A9CF-777657BA146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8" creationId="{0BF041F2-3EE7-48BE-8228-C08712F37B7F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59" creationId="{D6D6BEA0-2490-4286-B8EB-54E399B0921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0" creationId="{265DE697-F53A-4AD4-BC83-EF0B09FCFFF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1" creationId="{7A385F93-8908-441E-BFF4-80F00D121C1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2" creationId="{B531985E-A0DC-4B61-A912-CF16F28C1D9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3" creationId="{CEBC7F97-1E37-4F2A-8175-26F1A49D5E8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4" creationId="{15FE49B0-84B7-49B2-8676-130AD8F880B6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5" creationId="{D70ED557-9A25-4F6D-BBAB-3D071C6949B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6" creationId="{D79EBD30-43CC-45B8-8A63-B908A14F820A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7" creationId="{C3317FD2-25E9-4366-B25A-0B6FE93E6F3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8" creationId="{E230B6A5-0BC7-45E0-B3B0-6E72C35BB0DA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69" creationId="{03345F5C-DC43-4E50-AD7A-BAC3BA696606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0" creationId="{E82650DF-6C2C-4A24-9244-081D55FA32E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1" creationId="{3CD9FECC-1926-421E-A984-3F9732C830A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2" creationId="{51036D5D-EFEB-4DA8-AADE-0D2A35C90122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3" creationId="{261B17FF-0FC4-4635-872B-9B3E62D7EE0C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4" creationId="{E1199137-C8D7-4E67-9E92-97C52F875D9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5" creationId="{66FA4A11-E98B-4C61-B586-B7CFBC0CE42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6" creationId="{34D314C4-ECFD-4218-8B35-B0800735B1D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7" creationId="{CBDCA6C1-1AFA-4A16-BA5C-C671425E1171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8" creationId="{9B85319B-6B73-4F0F-9D05-399430C305C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79" creationId="{8D6C95B4-2002-4433-A986-79F5F552885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0" creationId="{CE0D58BD-62EB-4C94-BD3B-F6CD0CDA439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1" creationId="{FF51B59B-2507-4338-947A-28E38B7B6AA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2" creationId="{AA64DE46-8FC9-472B-A21F-B3C9DD718805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3" creationId="{7E2AE17B-AC81-4F42-BEB8-320C9D440162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4" creationId="{2B279CFE-D0E3-4B4A-B846-8FE53594FE35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5" creationId="{2B0E9399-1C05-4A7A-94A4-E994A338BEF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6" creationId="{0631B918-2A81-4797-A1C7-B867FBF48A40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7" creationId="{858B342A-C723-475A-895A-78B776947612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8" creationId="{29AF51DC-D3EA-4408-B388-E4B099DA37A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89" creationId="{3A4F3084-F12E-4C7E-8E9E-AFA1519C73A8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0" creationId="{44EDC7B8-E95A-4CF1-8030-C053C6F2C4F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1" creationId="{4D6E8702-662A-4A9B-B728-596963D36ED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2" creationId="{B7969930-32B4-4CDB-BA25-5DFE7CCBD2ED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3" creationId="{F9779FE9-B96E-4BFE-9A8A-A3D642C2AD9E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4" creationId="{2C9267CF-30C7-445C-ADFF-11593A86E14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5" creationId="{D291A5F9-FE9C-4129-AC9D-DE71018E3F0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6" creationId="{99E2E71C-1106-4C65-A598-89B1EC64D7E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7" creationId="{8A22615F-62D7-4F28-8C12-D2D1DB02A59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8" creationId="{4FD8F39F-799D-4899-80C3-BAE5C1181C3E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199" creationId="{2CB0EE12-347D-4877-998C-3C52C1DBF84B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0" creationId="{64A96019-1560-4F3B-AF39-2CEC061385A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1" creationId="{F9E6566C-8C75-4D37-B406-8374280960B3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2" creationId="{12F77352-53EA-4062-B4AB-9FB98610E9F7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3" creationId="{022ECEAE-A1BC-4610-82EE-77B08F2728B5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4" creationId="{7E77BC93-DF9F-439A-B189-3D1E32D27F94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5" creationId="{80D13949-5C5E-4426-A210-B042B63C2339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6" creationId="{C41715A3-612A-408F-B7D9-207F3FA9557A}"/>
          </ac:spMkLst>
        </pc:spChg>
        <pc:spChg chg="mod">
          <ac:chgData name="Dương Nguyễn" userId="5838bb5f711c8c4a" providerId="LiveId" clId="{F9CAB757-C4D6-42D1-9E7E-5D59FB25167D}" dt="2021-01-22T08:56:49.495" v="710"/>
          <ac:spMkLst>
            <pc:docMk/>
            <pc:sldMk cId="2610558824" sldId="264"/>
            <ac:spMk id="207" creationId="{74D4599C-936C-46AE-BD42-38C07E8CF84C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09" creationId="{34C5C906-868C-4A66-A9DC-541C47194BAA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0" creationId="{0A8BEAB6-66F0-4925-889A-912494D3AF50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1" creationId="{0106C2E1-B5B5-479C-B36E-6E1751AD131E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2" creationId="{D8A4A2EE-4C2F-4DB9-B225-1AAAF7FD7030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3" creationId="{1301C2E0-3252-408D-A451-F29D9A15A35E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4" creationId="{A219F35C-5B4C-4DB6-A50F-63452BDA239B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5" creationId="{4F8A58EE-8539-417C-8B61-3370887377A9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6" creationId="{24265789-B04F-4E80-91F3-02042AFBDEC2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7" creationId="{A3BD3E39-E0DB-4C09-9B25-CD2F3C38FF50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8" creationId="{E6356944-4276-4FFA-9107-DD8D9EE93A5D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19" creationId="{D7A99B24-7589-43EE-A11A-004999955A13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20" creationId="{7BC9DFBA-6E0A-4EA8-A57B-BC7EDC14D7D4}"/>
          </ac:spMkLst>
        </pc:spChg>
        <pc:spChg chg="del mod topLvl">
          <ac:chgData name="Dương Nguyễn" userId="5838bb5f711c8c4a" providerId="LiveId" clId="{F9CAB757-C4D6-42D1-9E7E-5D59FB25167D}" dt="2021-01-22T09:14:21.031" v="824" actId="478"/>
          <ac:spMkLst>
            <pc:docMk/>
            <pc:sldMk cId="2610558824" sldId="264"/>
            <ac:spMk id="221" creationId="{90CA0D71-2EA9-4E3B-8760-BAAE20126730}"/>
          </ac:spMkLst>
        </pc:spChg>
        <pc:spChg chg="del mod topLvl">
          <ac:chgData name="Dương Nguyễn" userId="5838bb5f711c8c4a" providerId="LiveId" clId="{F9CAB757-C4D6-42D1-9E7E-5D59FB25167D}" dt="2021-01-22T09:14:14.053" v="823" actId="478"/>
          <ac:spMkLst>
            <pc:docMk/>
            <pc:sldMk cId="2610558824" sldId="264"/>
            <ac:spMk id="222" creationId="{0FCD904A-6910-41FB-A1FB-697BDDBA2112}"/>
          </ac:spMkLst>
        </pc:spChg>
        <pc:spChg chg="del mod topLvl">
          <ac:chgData name="Dương Nguyễn" userId="5838bb5f711c8c4a" providerId="LiveId" clId="{F9CAB757-C4D6-42D1-9E7E-5D59FB25167D}" dt="2021-01-22T09:14:09.061" v="821" actId="478"/>
          <ac:spMkLst>
            <pc:docMk/>
            <pc:sldMk cId="2610558824" sldId="264"/>
            <ac:spMk id="223" creationId="{7C19B3EA-DF51-4EDF-8AEE-37ADD3469B0B}"/>
          </ac:spMkLst>
        </pc:spChg>
        <pc:spChg chg="del mod topLvl">
          <ac:chgData name="Dương Nguyễn" userId="5838bb5f711c8c4a" providerId="LiveId" clId="{F9CAB757-C4D6-42D1-9E7E-5D59FB25167D}" dt="2021-01-22T09:14:12.396" v="822" actId="478"/>
          <ac:spMkLst>
            <pc:docMk/>
            <pc:sldMk cId="2610558824" sldId="264"/>
            <ac:spMk id="224" creationId="{9F39F9E9-3D1D-4F75-925D-FC20DBC9AEF3}"/>
          </ac:spMkLst>
        </pc:spChg>
        <pc:spChg chg="del mod topLvl">
          <ac:chgData name="Dương Nguyễn" userId="5838bb5f711c8c4a" providerId="LiveId" clId="{F9CAB757-C4D6-42D1-9E7E-5D59FB25167D}" dt="2021-01-22T09:14:04.948" v="819" actId="478"/>
          <ac:spMkLst>
            <pc:docMk/>
            <pc:sldMk cId="2610558824" sldId="264"/>
            <ac:spMk id="225" creationId="{086B72E4-8AD1-47A5-884E-D06C74029DAB}"/>
          </ac:spMkLst>
        </pc:spChg>
        <pc:spChg chg="del mod topLvl">
          <ac:chgData name="Dương Nguyễn" userId="5838bb5f711c8c4a" providerId="LiveId" clId="{F9CAB757-C4D6-42D1-9E7E-5D59FB25167D}" dt="2021-01-22T09:14:07.165" v="820" actId="478"/>
          <ac:spMkLst>
            <pc:docMk/>
            <pc:sldMk cId="2610558824" sldId="264"/>
            <ac:spMk id="226" creationId="{17C760DE-3E4E-489C-95C9-9E298C21AFA8}"/>
          </ac:spMkLst>
        </pc:spChg>
        <pc:spChg chg="del mod topLvl">
          <ac:chgData name="Dương Nguyễn" userId="5838bb5f711c8c4a" providerId="LiveId" clId="{F9CAB757-C4D6-42D1-9E7E-5D59FB25167D}" dt="2021-01-22T09:13:55.264" v="816" actId="478"/>
          <ac:spMkLst>
            <pc:docMk/>
            <pc:sldMk cId="2610558824" sldId="264"/>
            <ac:spMk id="227" creationId="{B1BF1EC7-095C-430B-90E8-9B76B611B33D}"/>
          </ac:spMkLst>
        </pc:spChg>
        <pc:spChg chg="del mod topLvl">
          <ac:chgData name="Dương Nguyễn" userId="5838bb5f711c8c4a" providerId="LiveId" clId="{F9CAB757-C4D6-42D1-9E7E-5D59FB25167D}" dt="2021-01-22T09:13:57.551" v="817" actId="478"/>
          <ac:spMkLst>
            <pc:docMk/>
            <pc:sldMk cId="2610558824" sldId="264"/>
            <ac:spMk id="228" creationId="{F4B59C71-91EE-4ABA-A911-45ED38E505E4}"/>
          </ac:spMkLst>
        </pc:spChg>
        <pc:spChg chg="del mod topLvl">
          <ac:chgData name="Dương Nguyễn" userId="5838bb5f711c8c4a" providerId="LiveId" clId="{F9CAB757-C4D6-42D1-9E7E-5D59FB25167D}" dt="2021-01-22T09:13:59.176" v="818" actId="478"/>
          <ac:spMkLst>
            <pc:docMk/>
            <pc:sldMk cId="2610558824" sldId="264"/>
            <ac:spMk id="229" creationId="{FF7F7888-1148-4481-9063-686F7B2FB0B6}"/>
          </ac:spMkLst>
        </pc:spChg>
        <pc:spChg chg="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30" creationId="{3C78D850-541F-4B50-83C1-E5741CB07941}"/>
          </ac:spMkLst>
        </pc:spChg>
        <pc:spChg chg="del mod topLvl">
          <ac:chgData name="Dương Nguyễn" userId="5838bb5f711c8c4a" providerId="LiveId" clId="{F9CAB757-C4D6-42D1-9E7E-5D59FB25167D}" dt="2021-01-22T09:11:53.409" v="783" actId="478"/>
          <ac:spMkLst>
            <pc:docMk/>
            <pc:sldMk cId="2610558824" sldId="264"/>
            <ac:spMk id="231" creationId="{353208FE-0765-4A86-B8C5-5C7D85D45131}"/>
          </ac:spMkLst>
        </pc:spChg>
        <pc:spChg chg="del mod topLvl">
          <ac:chgData name="Dương Nguyễn" userId="5838bb5f711c8c4a" providerId="LiveId" clId="{F9CAB757-C4D6-42D1-9E7E-5D59FB25167D}" dt="2021-01-22T09:11:55.880" v="784" actId="478"/>
          <ac:spMkLst>
            <pc:docMk/>
            <pc:sldMk cId="2610558824" sldId="264"/>
            <ac:spMk id="232" creationId="{577BB3E0-7369-4B72-81B8-34279993DEAA}"/>
          </ac:spMkLst>
        </pc:spChg>
        <pc:spChg chg="del mod topLvl">
          <ac:chgData name="Dương Nguyễn" userId="5838bb5f711c8c4a" providerId="LiveId" clId="{F9CAB757-C4D6-42D1-9E7E-5D59FB25167D}" dt="2021-01-22T09:11:57.592" v="785" actId="478"/>
          <ac:spMkLst>
            <pc:docMk/>
            <pc:sldMk cId="2610558824" sldId="264"/>
            <ac:spMk id="233" creationId="{A6358C51-FB7F-479A-9F0B-9E0086EDC0C8}"/>
          </ac:spMkLst>
        </pc:spChg>
        <pc:spChg chg="del mod topLvl">
          <ac:chgData name="Dương Nguyễn" userId="5838bb5f711c8c4a" providerId="LiveId" clId="{F9CAB757-C4D6-42D1-9E7E-5D59FB25167D}" dt="2021-01-22T09:11:59.360" v="786" actId="478"/>
          <ac:spMkLst>
            <pc:docMk/>
            <pc:sldMk cId="2610558824" sldId="264"/>
            <ac:spMk id="234" creationId="{6E153575-D0BF-46BE-AA28-A67951A6A9D0}"/>
          </ac:spMkLst>
        </pc:spChg>
        <pc:spChg chg="del mod topLvl">
          <ac:chgData name="Dương Nguyễn" userId="5838bb5f711c8c4a" providerId="LiveId" clId="{F9CAB757-C4D6-42D1-9E7E-5D59FB25167D}" dt="2021-01-22T09:12:00.849" v="787" actId="478"/>
          <ac:spMkLst>
            <pc:docMk/>
            <pc:sldMk cId="2610558824" sldId="264"/>
            <ac:spMk id="235" creationId="{D0A94B62-503D-4491-803C-8883780FDBC9}"/>
          </ac:spMkLst>
        </pc:spChg>
        <pc:spChg chg="del mod topLvl">
          <ac:chgData name="Dương Nguyễn" userId="5838bb5f711c8c4a" providerId="LiveId" clId="{F9CAB757-C4D6-42D1-9E7E-5D59FB25167D}" dt="2021-01-22T09:12:03.833" v="788" actId="478"/>
          <ac:spMkLst>
            <pc:docMk/>
            <pc:sldMk cId="2610558824" sldId="264"/>
            <ac:spMk id="236" creationId="{E41D4961-8E07-4123-BFB4-72CC0DAC9C0D}"/>
          </ac:spMkLst>
        </pc:spChg>
        <pc:spChg chg="del mod topLvl">
          <ac:chgData name="Dương Nguyễn" userId="5838bb5f711c8c4a" providerId="LiveId" clId="{F9CAB757-C4D6-42D1-9E7E-5D59FB25167D}" dt="2021-01-22T09:12:06.703" v="789" actId="478"/>
          <ac:spMkLst>
            <pc:docMk/>
            <pc:sldMk cId="2610558824" sldId="264"/>
            <ac:spMk id="237" creationId="{B88FA438-362A-42C5-BD4A-3A74BD72847D}"/>
          </ac:spMkLst>
        </pc:spChg>
        <pc:spChg chg="del mod topLvl">
          <ac:chgData name="Dương Nguyễn" userId="5838bb5f711c8c4a" providerId="LiveId" clId="{F9CAB757-C4D6-42D1-9E7E-5D59FB25167D}" dt="2021-01-22T09:12:08.680" v="790" actId="478"/>
          <ac:spMkLst>
            <pc:docMk/>
            <pc:sldMk cId="2610558824" sldId="264"/>
            <ac:spMk id="238" creationId="{E58E971F-B1E2-445E-9C51-63D5231B488B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39" creationId="{339CE79C-486C-48A0-BE1F-EB6B6EA4585D}"/>
          </ac:spMkLst>
        </pc:spChg>
        <pc:spChg chg="add mod topLvl">
          <ac:chgData name="Dương Nguyễn" userId="5838bb5f711c8c4a" providerId="LiveId" clId="{F9CAB757-C4D6-42D1-9E7E-5D59FB25167D}" dt="2021-01-22T09:15:29.599" v="871" actId="1038"/>
          <ac:spMkLst>
            <pc:docMk/>
            <pc:sldMk cId="2610558824" sldId="264"/>
            <ac:spMk id="240" creationId="{B472879C-F3BB-4CC1-AD86-7930029D8C5F}"/>
          </ac:spMkLst>
        </pc:spChg>
        <pc:spChg chg="add mod topLvl">
          <ac:chgData name="Dương Nguyễn" userId="5838bb5f711c8c4a" providerId="LiveId" clId="{F9CAB757-C4D6-42D1-9E7E-5D59FB25167D}" dt="2021-01-22T09:15:29.599" v="871" actId="1038"/>
          <ac:spMkLst>
            <pc:docMk/>
            <pc:sldMk cId="2610558824" sldId="264"/>
            <ac:spMk id="241" creationId="{54AFEE95-A13D-473D-9FCE-9839275689F1}"/>
          </ac:spMkLst>
        </pc:spChg>
        <pc:spChg chg="mod">
          <ac:chgData name="Dương Nguyễn" userId="5838bb5f711c8c4a" providerId="LiveId" clId="{F9CAB757-C4D6-42D1-9E7E-5D59FB25167D}" dt="2021-01-22T08:59:00.884" v="741"/>
          <ac:spMkLst>
            <pc:docMk/>
            <pc:sldMk cId="2610558824" sldId="264"/>
            <ac:spMk id="243" creationId="{E57B2104-3691-4E2F-B4CA-121828F2A764}"/>
          </ac:spMkLst>
        </pc:spChg>
        <pc:spChg chg="mod">
          <ac:chgData name="Dương Nguyễn" userId="5838bb5f711c8c4a" providerId="LiveId" clId="{F9CAB757-C4D6-42D1-9E7E-5D59FB25167D}" dt="2021-01-22T08:59:00.884" v="741"/>
          <ac:spMkLst>
            <pc:docMk/>
            <pc:sldMk cId="2610558824" sldId="264"/>
            <ac:spMk id="244" creationId="{4665620A-2CD6-416A-A97B-327168ABB1AE}"/>
          </ac:spMkLst>
        </pc:spChg>
        <pc:spChg chg="mod">
          <ac:chgData name="Dương Nguyễn" userId="5838bb5f711c8c4a" providerId="LiveId" clId="{F9CAB757-C4D6-42D1-9E7E-5D59FB25167D}" dt="2021-01-22T08:59:00.884" v="741"/>
          <ac:spMkLst>
            <pc:docMk/>
            <pc:sldMk cId="2610558824" sldId="264"/>
            <ac:spMk id="246" creationId="{173173EE-9C11-4E55-8451-0D859F5806A4}"/>
          </ac:spMkLst>
        </pc:spChg>
        <pc:spChg chg="mod">
          <ac:chgData name="Dương Nguyễn" userId="5838bb5f711c8c4a" providerId="LiveId" clId="{F9CAB757-C4D6-42D1-9E7E-5D59FB25167D}" dt="2021-01-22T08:59:00.884" v="741"/>
          <ac:spMkLst>
            <pc:docMk/>
            <pc:sldMk cId="2610558824" sldId="264"/>
            <ac:spMk id="247" creationId="{674699B9-91FB-4216-81D7-7D4E34698875}"/>
          </ac:spMkLst>
        </pc:spChg>
        <pc:spChg chg="add mod topLvl">
          <ac:chgData name="Dương Nguyễn" userId="5838bb5f711c8c4a" providerId="LiveId" clId="{F9CAB757-C4D6-42D1-9E7E-5D59FB25167D}" dt="2021-01-22T09:15:29.599" v="871" actId="1038"/>
          <ac:spMkLst>
            <pc:docMk/>
            <pc:sldMk cId="2610558824" sldId="264"/>
            <ac:spMk id="248" creationId="{CC6F7CB9-0324-494C-A7FA-D61296745D9B}"/>
          </ac:spMkLst>
        </pc:spChg>
        <pc:spChg chg="add del mod">
          <ac:chgData name="Dương Nguyễn" userId="5838bb5f711c8c4a" providerId="LiveId" clId="{F9CAB757-C4D6-42D1-9E7E-5D59FB25167D}" dt="2021-01-22T08:59:55.699" v="752" actId="478"/>
          <ac:spMkLst>
            <pc:docMk/>
            <pc:sldMk cId="2610558824" sldId="264"/>
            <ac:spMk id="249" creationId="{6F3F3780-EB7F-4E56-A552-C273239D7DC6}"/>
          </ac:spMkLst>
        </pc:spChg>
        <pc:spChg chg="add del mod">
          <ac:chgData name="Dương Nguyễn" userId="5838bb5f711c8c4a" providerId="LiveId" clId="{F9CAB757-C4D6-42D1-9E7E-5D59FB25167D}" dt="2021-01-22T09:00:32.175" v="754"/>
          <ac:spMkLst>
            <pc:docMk/>
            <pc:sldMk cId="2610558824" sldId="264"/>
            <ac:spMk id="250" creationId="{0F222D3A-41FA-42B3-8AE0-D594FFCE785A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4" creationId="{E35B9DD9-953E-4D6B-9074-73E8FFD6AD14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5" creationId="{FF2A70E2-1C9C-4D03-B2FB-19A2B07BB5F5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6" creationId="{FC046669-0B17-4C87-BF7A-7C85B2BF18D8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7" creationId="{8B23114F-6D5D-41E1-B47A-96C1C67C88EA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8" creationId="{5A6F0AFC-A7D2-4E16-BC1E-A768F435CE7C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59" creationId="{2D01C06C-63AD-462E-96FE-DF11DE64F447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0" creationId="{05F79795-B577-49BF-9841-3BD855552B15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1" creationId="{FEB6A067-4A13-4003-BAAB-78C3A0A389E5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2" creationId="{C059C72F-8D72-448A-B780-2F26A3FCC3AA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3" creationId="{19FD0926-7E95-4948-982E-B7BFF38BF01C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4" creationId="{A08D0E47-EC43-4A6B-833A-25527B977BD7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5" creationId="{FEF39CD3-C4B4-45B8-A9B6-F822DF6C8D09}"/>
          </ac:spMkLst>
        </pc:spChg>
        <pc:spChg chg="add mod topLvl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6" creationId="{E18C923F-3956-45C3-AB92-1236A8FB67E9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69" creationId="{4D31C460-1D9A-41F7-823F-8FCDD899B8F4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0" creationId="{7661E879-A574-4745-AF0B-4087E90FEAAA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1" creationId="{102B7DBB-FDB2-47A2-826D-A8327CDDA42B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2" creationId="{EA732BFE-A7F0-442D-8D59-62F743FEC00E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3" creationId="{5E6D95E9-8D21-49E8-BAF2-0A312BB130C4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4" creationId="{371DC7A8-2733-488E-881D-72E08E758799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5" creationId="{6527A88B-0089-4A09-BCBF-281418142CB2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6" creationId="{374C3BB5-31F8-49F0-A9E4-1E239777C2BD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7" creationId="{756C1957-4433-472C-9BEE-629C7EBE438D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8" creationId="{ECF69DDD-64EA-4533-93BC-48FE5485498A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79" creationId="{DD14EE02-7E95-467A-A2F1-6F2E14C9A165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80" creationId="{C25CE183-1804-4D9C-A6D9-BB6A047EBD84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81" creationId="{8CE29A75-D9D8-4318-9AD8-E64B00437DBF}"/>
          </ac:spMkLst>
        </pc:spChg>
        <pc:spChg chg="mod">
          <ac:chgData name="Dương Nguyễn" userId="5838bb5f711c8c4a" providerId="LiveId" clId="{F9CAB757-C4D6-42D1-9E7E-5D59FB25167D}" dt="2021-01-22T09:15:23.362" v="859" actId="165"/>
          <ac:spMkLst>
            <pc:docMk/>
            <pc:sldMk cId="2610558824" sldId="264"/>
            <ac:spMk id="282" creationId="{CCE15EE2-F937-4A0F-97D2-AB0FD9D44FA5}"/>
          </ac:spMkLst>
        </pc:spChg>
        <pc:spChg chg="add mod">
          <ac:chgData name="Dương Nguyễn" userId="5838bb5f711c8c4a" providerId="LiveId" clId="{F9CAB757-C4D6-42D1-9E7E-5D59FB25167D}" dt="2021-01-22T10:13:41.060" v="1883"/>
          <ac:spMkLst>
            <pc:docMk/>
            <pc:sldMk cId="2610558824" sldId="264"/>
            <ac:spMk id="286" creationId="{C7E06741-C623-4A29-AC31-C9E008BE1DC0}"/>
          </ac:spMkLst>
        </pc:spChg>
        <pc:spChg chg="add mod">
          <ac:chgData name="Dương Nguyễn" userId="5838bb5f711c8c4a" providerId="LiveId" clId="{F9CAB757-C4D6-42D1-9E7E-5D59FB25167D}" dt="2021-01-22T10:13:41.060" v="1883"/>
          <ac:spMkLst>
            <pc:docMk/>
            <pc:sldMk cId="2610558824" sldId="264"/>
            <ac:spMk id="287" creationId="{550777CF-778A-4055-B702-CC2A480754E5}"/>
          </ac:spMkLst>
        </pc:spChg>
        <pc:grpChg chg="add del mod">
          <ac:chgData name="Dương Nguyễn" userId="5838bb5f711c8c4a" providerId="LiveId" clId="{F9CAB757-C4D6-42D1-9E7E-5D59FB25167D}" dt="2021-01-22T08:52:15.056" v="644" actId="165"/>
          <ac:grpSpMkLst>
            <pc:docMk/>
            <pc:sldMk cId="2610558824" sldId="264"/>
            <ac:grpSpMk id="3" creationId="{C0828C12-F9E3-413F-B945-A6DD8C5F9BD5}"/>
          </ac:grpSpMkLst>
        </pc:grpChg>
        <pc:grpChg chg="del mod topLvl">
          <ac:chgData name="Dương Nguyễn" userId="5838bb5f711c8c4a" providerId="LiveId" clId="{F9CAB757-C4D6-42D1-9E7E-5D59FB25167D}" dt="2021-01-22T08:52:39.513" v="649" actId="165"/>
          <ac:grpSpMkLst>
            <pc:docMk/>
            <pc:sldMk cId="2610558824" sldId="264"/>
            <ac:grpSpMk id="4" creationId="{E13E86EE-DB11-4AF7-9B5E-EBFA9AC72120}"/>
          </ac:grpSpMkLst>
        </pc:grpChg>
        <pc:grpChg chg="add mod">
          <ac:chgData name="Dương Nguyễn" userId="5838bb5f711c8c4a" providerId="LiveId" clId="{F9CAB757-C4D6-42D1-9E7E-5D59FB25167D}" dt="2021-01-22T08:53:39.603" v="664" actId="164"/>
          <ac:grpSpMkLst>
            <pc:docMk/>
            <pc:sldMk cId="2610558824" sldId="264"/>
            <ac:grpSpMk id="37" creationId="{71DF2B69-E53D-4CAF-9E8D-3A8DA3B0B311}"/>
          </ac:grpSpMkLst>
        </pc:grpChg>
        <pc:grpChg chg="add mod">
          <ac:chgData name="Dương Nguyễn" userId="5838bb5f711c8c4a" providerId="LiveId" clId="{F9CAB757-C4D6-42D1-9E7E-5D59FB25167D}" dt="2021-01-22T08:53:39.603" v="664" actId="164"/>
          <ac:grpSpMkLst>
            <pc:docMk/>
            <pc:sldMk cId="2610558824" sldId="264"/>
            <ac:grpSpMk id="38" creationId="{3E510C49-C89A-437F-B3D6-790F103FB07E}"/>
          </ac:grpSpMkLst>
        </pc:grpChg>
        <pc:grpChg chg="add del mod">
          <ac:chgData name="Dương Nguyễn" userId="5838bb5f711c8c4a" providerId="LiveId" clId="{F9CAB757-C4D6-42D1-9E7E-5D59FB25167D}" dt="2021-01-22T08:52:57.401" v="654" actId="478"/>
          <ac:grpSpMkLst>
            <pc:docMk/>
            <pc:sldMk cId="2610558824" sldId="264"/>
            <ac:grpSpMk id="62" creationId="{9B7A12ED-F07A-426D-80FC-20F67F6D8EEB}"/>
          </ac:grpSpMkLst>
        </pc:grpChg>
        <pc:grpChg chg="add mod">
          <ac:chgData name="Dương Nguyễn" userId="5838bb5f711c8c4a" providerId="LiveId" clId="{F9CAB757-C4D6-42D1-9E7E-5D59FB25167D}" dt="2021-01-22T08:53:39.603" v="664" actId="164"/>
          <ac:grpSpMkLst>
            <pc:docMk/>
            <pc:sldMk cId="2610558824" sldId="264"/>
            <ac:grpSpMk id="86" creationId="{7D7719A3-AC5F-40C8-8B86-A9ECBF6A0735}"/>
          </ac:grpSpMkLst>
        </pc:grpChg>
        <pc:grpChg chg="add mod">
          <ac:chgData name="Dương Nguyễn" userId="5838bb5f711c8c4a" providerId="LiveId" clId="{F9CAB757-C4D6-42D1-9E7E-5D59FB25167D}" dt="2021-01-22T08:56:45.521" v="708" actId="164"/>
          <ac:grpSpMkLst>
            <pc:docMk/>
            <pc:sldMk cId="2610558824" sldId="264"/>
            <ac:grpSpMk id="110" creationId="{DEAB861A-1628-4DD2-93D0-B9B92C298420}"/>
          </ac:grpSpMkLst>
        </pc:grpChg>
        <pc:grpChg chg="add del mod">
          <ac:chgData name="Dương Nguyễn" userId="5838bb5f711c8c4a" providerId="LiveId" clId="{F9CAB757-C4D6-42D1-9E7E-5D59FB25167D}" dt="2021-01-22T08:53:57.016" v="669" actId="165"/>
          <ac:grpSpMkLst>
            <pc:docMk/>
            <pc:sldMk cId="2610558824" sldId="264"/>
            <ac:grpSpMk id="111" creationId="{3983A38E-49F4-495B-B88F-FF02FC458D53}"/>
          </ac:grpSpMkLst>
        </pc:grpChg>
        <pc:grpChg chg="add mod">
          <ac:chgData name="Dương Nguyễn" userId="5838bb5f711c8c4a" providerId="LiveId" clId="{F9CAB757-C4D6-42D1-9E7E-5D59FB25167D}" dt="2021-01-22T08:58:14.866" v="735" actId="1076"/>
          <ac:grpSpMkLst>
            <pc:docMk/>
            <pc:sldMk cId="2610558824" sldId="264"/>
            <ac:grpSpMk id="123" creationId="{70E4AE78-07A7-41A8-9F3E-4B8251F579FB}"/>
          </ac:grpSpMkLst>
        </pc:grpChg>
        <pc:grpChg chg="add mod">
          <ac:chgData name="Dương Nguyễn" userId="5838bb5f711c8c4a" providerId="LiveId" clId="{F9CAB757-C4D6-42D1-9E7E-5D59FB25167D}" dt="2021-01-22T08:58:25.745" v="736" actId="1076"/>
          <ac:grpSpMkLst>
            <pc:docMk/>
            <pc:sldMk cId="2610558824" sldId="264"/>
            <ac:grpSpMk id="124" creationId="{FAB66D01-96CF-4FA9-ACFF-BE7A9B5F0EE5}"/>
          </ac:grpSpMkLst>
        </pc:grpChg>
        <pc:grpChg chg="mod">
          <ac:chgData name="Dương Nguyễn" userId="5838bb5f711c8c4a" providerId="LiveId" clId="{F9CAB757-C4D6-42D1-9E7E-5D59FB25167D}" dt="2021-01-22T08:56:49.495" v="710"/>
          <ac:grpSpMkLst>
            <pc:docMk/>
            <pc:sldMk cId="2610558824" sldId="264"/>
            <ac:grpSpMk id="125" creationId="{6C059225-3B96-4976-A444-B40AC7D33C2A}"/>
          </ac:grpSpMkLst>
        </pc:grpChg>
        <pc:grpChg chg="mod">
          <ac:chgData name="Dương Nguyễn" userId="5838bb5f711c8c4a" providerId="LiveId" clId="{F9CAB757-C4D6-42D1-9E7E-5D59FB25167D}" dt="2021-01-22T08:56:49.495" v="710"/>
          <ac:grpSpMkLst>
            <pc:docMk/>
            <pc:sldMk cId="2610558824" sldId="264"/>
            <ac:grpSpMk id="136" creationId="{F2A83B1E-92BD-492C-AABF-513A36143256}"/>
          </ac:grpSpMkLst>
        </pc:grpChg>
        <pc:grpChg chg="mod">
          <ac:chgData name="Dương Nguyễn" userId="5838bb5f711c8c4a" providerId="LiveId" clId="{F9CAB757-C4D6-42D1-9E7E-5D59FB25167D}" dt="2021-01-22T08:56:49.495" v="710"/>
          <ac:grpSpMkLst>
            <pc:docMk/>
            <pc:sldMk cId="2610558824" sldId="264"/>
            <ac:grpSpMk id="137" creationId="{AAA1C492-C954-455E-8001-676B80BB58F0}"/>
          </ac:grpSpMkLst>
        </pc:grpChg>
        <pc:grpChg chg="mod">
          <ac:chgData name="Dương Nguyễn" userId="5838bb5f711c8c4a" providerId="LiveId" clId="{F9CAB757-C4D6-42D1-9E7E-5D59FB25167D}" dt="2021-01-22T08:56:49.495" v="710"/>
          <ac:grpSpMkLst>
            <pc:docMk/>
            <pc:sldMk cId="2610558824" sldId="264"/>
            <ac:grpSpMk id="138" creationId="{7BE0E187-3AE2-431D-9740-450B4EB10191}"/>
          </ac:grpSpMkLst>
        </pc:grpChg>
        <pc:grpChg chg="add del mod">
          <ac:chgData name="Dương Nguyễn" userId="5838bb5f711c8c4a" providerId="LiveId" clId="{F9CAB757-C4D6-42D1-9E7E-5D59FB25167D}" dt="2021-01-22T09:14:25.246" v="825" actId="165"/>
          <ac:grpSpMkLst>
            <pc:docMk/>
            <pc:sldMk cId="2610558824" sldId="264"/>
            <ac:grpSpMk id="208" creationId="{FCFB5977-2AF1-49FA-8923-924CB34790D5}"/>
          </ac:grpSpMkLst>
        </pc:grpChg>
        <pc:grpChg chg="add del mod">
          <ac:chgData name="Dương Nguyễn" userId="5838bb5f711c8c4a" providerId="LiveId" clId="{F9CAB757-C4D6-42D1-9E7E-5D59FB25167D}" dt="2021-01-22T08:59:19.088" v="745" actId="478"/>
          <ac:grpSpMkLst>
            <pc:docMk/>
            <pc:sldMk cId="2610558824" sldId="264"/>
            <ac:grpSpMk id="242" creationId="{3F3EDA31-7DE3-4A86-8592-55BC769B513C}"/>
          </ac:grpSpMkLst>
        </pc:grpChg>
        <pc:grpChg chg="add del mod">
          <ac:chgData name="Dương Nguyễn" userId="5838bb5f711c8c4a" providerId="LiveId" clId="{F9CAB757-C4D6-42D1-9E7E-5D59FB25167D}" dt="2021-01-22T08:59:19.829" v="746" actId="478"/>
          <ac:grpSpMkLst>
            <pc:docMk/>
            <pc:sldMk cId="2610558824" sldId="264"/>
            <ac:grpSpMk id="245" creationId="{F6E65ECD-01CE-482A-8A8A-6928F47A4054}"/>
          </ac:grpSpMkLst>
        </pc:grpChg>
        <pc:grpChg chg="add mod topLvl">
          <ac:chgData name="Dương Nguyễn" userId="5838bb5f711c8c4a" providerId="LiveId" clId="{F9CAB757-C4D6-42D1-9E7E-5D59FB25167D}" dt="2021-01-22T09:15:23.362" v="859" actId="165"/>
          <ac:grpSpMkLst>
            <pc:docMk/>
            <pc:sldMk cId="2610558824" sldId="264"/>
            <ac:grpSpMk id="267" creationId="{49BB9206-CA38-4042-9C03-BD96878E848C}"/>
          </ac:grpSpMkLst>
        </pc:grpChg>
        <pc:grpChg chg="add mod topLvl">
          <ac:chgData name="Dương Nguyễn" userId="5838bb5f711c8c4a" providerId="LiveId" clId="{F9CAB757-C4D6-42D1-9E7E-5D59FB25167D}" dt="2021-01-22T09:15:23.362" v="859" actId="165"/>
          <ac:grpSpMkLst>
            <pc:docMk/>
            <pc:sldMk cId="2610558824" sldId="264"/>
            <ac:grpSpMk id="268" creationId="{53CFC03B-5B6D-4C39-BF40-65CC4BCDE01A}"/>
          </ac:grpSpMkLst>
        </pc:grpChg>
        <pc:grpChg chg="add mod topLvl">
          <ac:chgData name="Dương Nguyễn" userId="5838bb5f711c8c4a" providerId="LiveId" clId="{F9CAB757-C4D6-42D1-9E7E-5D59FB25167D}" dt="2021-01-22T09:15:23.362" v="859" actId="165"/>
          <ac:grpSpMkLst>
            <pc:docMk/>
            <pc:sldMk cId="2610558824" sldId="264"/>
            <ac:grpSpMk id="283" creationId="{E3165FAD-77F5-41E4-B7EB-54EC00BC6095}"/>
          </ac:grpSpMkLst>
        </pc:grpChg>
        <pc:grpChg chg="add mod topLvl">
          <ac:chgData name="Dương Nguyễn" userId="5838bb5f711c8c4a" providerId="LiveId" clId="{F9CAB757-C4D6-42D1-9E7E-5D59FB25167D}" dt="2021-01-22T09:15:23.362" v="859" actId="165"/>
          <ac:grpSpMkLst>
            <pc:docMk/>
            <pc:sldMk cId="2610558824" sldId="264"/>
            <ac:grpSpMk id="284" creationId="{073BEFC5-B951-433F-9F71-005418EA8E94}"/>
          </ac:grpSpMkLst>
        </pc:grpChg>
        <pc:grpChg chg="add del mod">
          <ac:chgData name="Dương Nguyễn" userId="5838bb5f711c8c4a" providerId="LiveId" clId="{F9CAB757-C4D6-42D1-9E7E-5D59FB25167D}" dt="2021-01-22T09:15:23.362" v="859" actId="165"/>
          <ac:grpSpMkLst>
            <pc:docMk/>
            <pc:sldMk cId="2610558824" sldId="264"/>
            <ac:grpSpMk id="285" creationId="{38117C5C-2B2A-4BF4-A965-5B4A52296124}"/>
          </ac:grpSpMkLst>
        </pc:grpChg>
        <pc:picChg chg="add del mod">
          <ac:chgData name="Dương Nguyễn" userId="5838bb5f711c8c4a" providerId="LiveId" clId="{F9CAB757-C4D6-42D1-9E7E-5D59FB25167D}" dt="2021-01-22T08:52:11.099" v="643" actId="478"/>
          <ac:picMkLst>
            <pc:docMk/>
            <pc:sldMk cId="2610558824" sldId="264"/>
            <ac:picMk id="2" creationId="{13ECCB1C-8368-4A11-9AD8-701038B785EF}"/>
          </ac:picMkLst>
        </pc:picChg>
        <pc:picChg chg="add mod topLvl">
          <ac:chgData name="Dương Nguyễn" userId="5838bb5f711c8c4a" providerId="LiveId" clId="{F9CAB757-C4D6-42D1-9E7E-5D59FB25167D}" dt="2021-01-22T09:15:29.599" v="871" actId="1038"/>
          <ac:picMkLst>
            <pc:docMk/>
            <pc:sldMk cId="2610558824" sldId="264"/>
            <ac:picMk id="251" creationId="{C306BDD6-140B-4AD9-8CA1-39533C831B34}"/>
          </ac:picMkLst>
        </pc:picChg>
        <pc:picChg chg="add mod topLvl">
          <ac:chgData name="Dương Nguyễn" userId="5838bb5f711c8c4a" providerId="LiveId" clId="{F9CAB757-C4D6-42D1-9E7E-5D59FB25167D}" dt="2021-01-22T09:15:29.599" v="871" actId="1038"/>
          <ac:picMkLst>
            <pc:docMk/>
            <pc:sldMk cId="2610558824" sldId="264"/>
            <ac:picMk id="252" creationId="{1C6D6FE0-E516-46A9-A179-74509FB350A2}"/>
          </ac:picMkLst>
        </pc:picChg>
        <pc:picChg chg="add mod topLvl">
          <ac:chgData name="Dương Nguyễn" userId="5838bb5f711c8c4a" providerId="LiveId" clId="{F9CAB757-C4D6-42D1-9E7E-5D59FB25167D}" dt="2021-01-22T09:15:29.599" v="871" actId="1038"/>
          <ac:picMkLst>
            <pc:docMk/>
            <pc:sldMk cId="2610558824" sldId="264"/>
            <ac:picMk id="253" creationId="{55561334-FFFA-41DE-B3F0-9820CD5E14E7}"/>
          </ac:picMkLst>
        </pc:picChg>
      </pc:sldChg>
      <pc:sldChg chg="addSp modSp new mod modTransition">
        <pc:chgData name="Dương Nguyễn" userId="5838bb5f711c8c4a" providerId="LiveId" clId="{F9CAB757-C4D6-42D1-9E7E-5D59FB25167D}" dt="2021-01-22T11:35:50.246" v="1886"/>
        <pc:sldMkLst>
          <pc:docMk/>
          <pc:sldMk cId="2555842348" sldId="265"/>
        </pc:sldMkLst>
        <pc:spChg chg="add mod">
          <ac:chgData name="Dương Nguyễn" userId="5838bb5f711c8c4a" providerId="LiveId" clId="{F9CAB757-C4D6-42D1-9E7E-5D59FB25167D}" dt="2021-01-22T09:18:42.679" v="900" actId="1076"/>
          <ac:spMkLst>
            <pc:docMk/>
            <pc:sldMk cId="2555842348" sldId="265"/>
            <ac:spMk id="4" creationId="{E5897F19-C590-4448-BD56-ED7D0CB9E899}"/>
          </ac:spMkLst>
        </pc:spChg>
        <pc:spChg chg="add mod">
          <ac:chgData name="Dương Nguyễn" userId="5838bb5f711c8c4a" providerId="LiveId" clId="{F9CAB757-C4D6-42D1-9E7E-5D59FB25167D}" dt="2021-01-22T09:18:54.886" v="901" actId="1076"/>
          <ac:spMkLst>
            <pc:docMk/>
            <pc:sldMk cId="2555842348" sldId="265"/>
            <ac:spMk id="5" creationId="{982300CB-AD2C-48EC-A798-E5AA395C3B33}"/>
          </ac:spMkLst>
        </pc:spChg>
        <pc:spChg chg="add mod">
          <ac:chgData name="Dương Nguyễn" userId="5838bb5f711c8c4a" providerId="LiveId" clId="{F9CAB757-C4D6-42D1-9E7E-5D59FB25167D}" dt="2021-01-22T09:18:54.886" v="901" actId="1076"/>
          <ac:spMkLst>
            <pc:docMk/>
            <pc:sldMk cId="2555842348" sldId="265"/>
            <ac:spMk id="6" creationId="{673296AC-11D4-4660-9105-00B58E7BE597}"/>
          </ac:spMkLst>
        </pc:spChg>
        <pc:spChg chg="add mod">
          <ac:chgData name="Dương Nguyễn" userId="5838bb5f711c8c4a" providerId="LiveId" clId="{F9CAB757-C4D6-42D1-9E7E-5D59FB25167D}" dt="2021-01-22T09:18:54.886" v="901" actId="1076"/>
          <ac:spMkLst>
            <pc:docMk/>
            <pc:sldMk cId="2555842348" sldId="265"/>
            <ac:spMk id="7" creationId="{73E871A8-0FFA-44BD-966E-300DB44680F1}"/>
          </ac:spMkLst>
        </pc:spChg>
        <pc:spChg chg="add mod">
          <ac:chgData name="Dương Nguyễn" userId="5838bb5f711c8c4a" providerId="LiveId" clId="{F9CAB757-C4D6-42D1-9E7E-5D59FB25167D}" dt="2021-01-22T09:18:54.886" v="901" actId="1076"/>
          <ac:spMkLst>
            <pc:docMk/>
            <pc:sldMk cId="2555842348" sldId="265"/>
            <ac:spMk id="8" creationId="{11539379-59E1-44CE-854E-6602141E04AE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3" creationId="{29B6623E-0AC9-4EDA-971B-C7C8B551A2EF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4" creationId="{58CB6EC8-5ED5-44D9-A654-EE50B9D96F98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5" creationId="{5892D9C7-6415-4FA2-B500-647FA9AA9A45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6" creationId="{95D1B1DD-D89A-4EA5-8354-7647CC8820B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7" creationId="{2CBCCF41-60D9-4508-9703-87F87CB5CF49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8" creationId="{C47B00EA-4880-4813-8798-EDDEB0177AA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19" creationId="{47D082FD-295C-48EE-84B0-6B15D7540C68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0" creationId="{46973A07-59B2-45CD-B789-68B44F1564D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1" creationId="{8F9981A0-D0DA-4CCE-8D4F-FAB5ABC90FC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2" creationId="{C10F7516-B220-47F7-9E9C-9EA0494EB190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3" creationId="{48949990-B148-4076-830F-56395D80D375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4" creationId="{CE955B50-2303-48C2-9108-C2F509ED3437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5" creationId="{E9E5F641-DE43-414B-875D-8CDBBDFBB31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6" creationId="{898DA9E1-E416-42B9-A556-0CBEF0FD5D71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7" creationId="{2CFAB037-E332-4754-8720-D9BC23F9B55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8" creationId="{79DD5AB9-125C-45BD-9C4E-F1832C249700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29" creationId="{9E482497-BC08-4324-A031-2266784E4F0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0" creationId="{E75B0E4E-805B-40F0-8041-0D1074E9D152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1" creationId="{01D70CEF-AC9E-4F21-B6E0-0A9E71093E90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2" creationId="{68A7F5F2-3574-4200-8F6F-FEE0C00602CB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3" creationId="{0A1DD558-6FE5-4CC0-BE7E-FDB3AC0D0043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4" creationId="{8030E10E-DD8C-4DEF-AE66-9AC75E05B8B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5" creationId="{072053C8-362A-4AC8-9A8D-821E4A8F462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6" creationId="{040B79E5-2112-4274-A30C-F09E3E2DB82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7" creationId="{BB6847D7-5BF8-4FAB-AC5E-244D8A679109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8" creationId="{627CAFC2-EB85-4BF3-97D4-7035568F9D7B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39" creationId="{E397671A-069F-4DCC-9282-7CBC34F1334F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0" creationId="{E70A9D1B-501C-412D-92A2-5A53C3BC31E1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1" creationId="{CB9A6D94-8A5B-4D32-8FE4-06E109D734F1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2" creationId="{6C86B010-66C5-4725-B6BC-E7D48C6F63A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3" creationId="{15C9D50B-A11F-41E7-B10C-33B5D627BD5D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4" creationId="{320BCD13-42B4-4CE8-AD9A-3C35373C158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6" creationId="{DD32E086-1777-4539-AB70-189E3045E300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7" creationId="{4FD8B875-96F6-4E87-861F-A61529C47D09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8" creationId="{294EDB99-A7F1-4275-AC40-8AC63E708A85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49" creationId="{71CD419B-E7B5-4D86-98C2-CD6882A5B36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0" creationId="{91EF016A-CB6F-4C95-B34F-2C385436B0FD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1" creationId="{F0D9DA8F-AA42-462B-98C6-0FC8E5DFE13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2" creationId="{423DB385-0E36-4833-9C99-C03E65DECEA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3" creationId="{F699069A-57DD-409B-BB81-BC0260F6A70F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4" creationId="{C100F758-FA6E-4648-A65E-825DA73582A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5" creationId="{792C8CC9-6F13-4F65-AC28-8CBCEE5BE32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6" creationId="{CEA1A574-1FC7-42AF-A9CD-C65C55406A8A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7" creationId="{49DA2B88-B5D2-455A-8195-98B1416B301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8" creationId="{D6BB530C-32EF-4299-9264-1647E45A33A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59" creationId="{7B59BB6F-0ED1-4F0C-B657-1E96D1F8A9A3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0" creationId="{E0B0F13A-55EC-45A4-98D5-4F8E35A51C3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1" creationId="{08DFDAAD-240F-4E47-8175-D697DABB06D2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2" creationId="{C44FE6D8-1604-4B6C-88EC-6A36FC5AB3EF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3" creationId="{30E93A63-D166-41EF-8B06-FC85A93FF28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4" creationId="{D27F17FF-4E33-464C-8D8B-2207AFE11FA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5" creationId="{B9588174-CA94-45CE-8F70-D0F61B73BC11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6" creationId="{EFE0F1E4-2690-4908-B4A7-0D519EF30E52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7" creationId="{6E452A3E-9562-44F5-9C45-EDA30908F70F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8" creationId="{773B7D56-2B44-44B9-AB85-C2974FB96E2D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69" creationId="{FCF8F3B6-91E4-48F4-866D-AA4EF23337C8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0" creationId="{07547C1F-B90A-44FB-88A0-D07E1D0C7D3C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1" creationId="{CCABA2C6-8346-454A-BE25-A70F06B22DD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2" creationId="{7DB9042A-508E-479A-84A9-D4C82DC95A3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3" creationId="{60D75E1E-AF8D-4236-BB57-86A6E92E365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4" creationId="{ECE6151E-1092-43D5-BED8-E2D2E5B77ED6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5" creationId="{A1C0877A-F5CD-4692-9D24-061A51DC2DB4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6" creationId="{F3D971B1-868E-4D11-9CE9-B523FF4C14D5}"/>
          </ac:spMkLst>
        </pc:spChg>
        <pc:spChg chg="mod">
          <ac:chgData name="Dương Nguyễn" userId="5838bb5f711c8c4a" providerId="LiveId" clId="{F9CAB757-C4D6-42D1-9E7E-5D59FB25167D}" dt="2021-01-22T09:18:19.531" v="894"/>
          <ac:spMkLst>
            <pc:docMk/>
            <pc:sldMk cId="2555842348" sldId="265"/>
            <ac:spMk id="77" creationId="{E23A78ED-8F1D-4D53-8B6F-137A6598067B}"/>
          </ac:spMkLst>
        </pc:spChg>
        <pc:spChg chg="add mod">
          <ac:chgData name="Dương Nguyễn" userId="5838bb5f711c8c4a" providerId="LiveId" clId="{F9CAB757-C4D6-42D1-9E7E-5D59FB25167D}" dt="2021-01-22T09:20:02.976" v="904" actId="2085"/>
          <ac:spMkLst>
            <pc:docMk/>
            <pc:sldMk cId="2555842348" sldId="265"/>
            <ac:spMk id="78" creationId="{7C4604B1-5590-4823-B676-D4DBB53AEBC3}"/>
          </ac:spMkLst>
        </pc:spChg>
        <pc:spChg chg="add mod">
          <ac:chgData name="Dương Nguyễn" userId="5838bb5f711c8c4a" providerId="LiveId" clId="{F9CAB757-C4D6-42D1-9E7E-5D59FB25167D}" dt="2021-01-22T09:20:35.215" v="927" actId="1076"/>
          <ac:spMkLst>
            <pc:docMk/>
            <pc:sldMk cId="2555842348" sldId="265"/>
            <ac:spMk id="79" creationId="{E5E03178-CACC-46A2-A412-354A5DD6DBB5}"/>
          </ac:spMkLst>
        </pc:spChg>
        <pc:spChg chg="add mod">
          <ac:chgData name="Dương Nguyễn" userId="5838bb5f711c8c4a" providerId="LiveId" clId="{F9CAB757-C4D6-42D1-9E7E-5D59FB25167D}" dt="2021-01-22T10:14:00.581" v="1885"/>
          <ac:spMkLst>
            <pc:docMk/>
            <pc:sldMk cId="2555842348" sldId="265"/>
            <ac:spMk id="80" creationId="{0FC54D82-4133-4FF3-B9B2-0C7882D251EF}"/>
          </ac:spMkLst>
        </pc:spChg>
        <pc:spChg chg="add mod">
          <ac:chgData name="Dương Nguyễn" userId="5838bb5f711c8c4a" providerId="LiveId" clId="{F9CAB757-C4D6-42D1-9E7E-5D59FB25167D}" dt="2021-01-22T10:14:00.581" v="1885"/>
          <ac:spMkLst>
            <pc:docMk/>
            <pc:sldMk cId="2555842348" sldId="265"/>
            <ac:spMk id="81" creationId="{71F5B52F-1573-45D0-8345-F3549FE862CD}"/>
          </ac:spMkLst>
        </pc:spChg>
        <pc:grpChg chg="add mod">
          <ac:chgData name="Dương Nguyễn" userId="5838bb5f711c8c4a" providerId="LiveId" clId="{F9CAB757-C4D6-42D1-9E7E-5D59FB25167D}" dt="2021-01-22T09:18:30.641" v="896" actId="14100"/>
          <ac:grpSpMkLst>
            <pc:docMk/>
            <pc:sldMk cId="2555842348" sldId="265"/>
            <ac:grpSpMk id="9" creationId="{65608DC8-06DD-4260-BAAD-74DA9A6339E1}"/>
          </ac:grpSpMkLst>
        </pc:grpChg>
        <pc:grpChg chg="mod">
          <ac:chgData name="Dương Nguyễn" userId="5838bb5f711c8c4a" providerId="LiveId" clId="{F9CAB757-C4D6-42D1-9E7E-5D59FB25167D}" dt="2021-01-22T09:18:19.531" v="894"/>
          <ac:grpSpMkLst>
            <pc:docMk/>
            <pc:sldMk cId="2555842348" sldId="265"/>
            <ac:grpSpMk id="10" creationId="{777581A0-7DBE-4968-A52B-34F42F3B5F51}"/>
          </ac:grpSpMkLst>
        </pc:grpChg>
        <pc:grpChg chg="mod">
          <ac:chgData name="Dương Nguyễn" userId="5838bb5f711c8c4a" providerId="LiveId" clId="{F9CAB757-C4D6-42D1-9E7E-5D59FB25167D}" dt="2021-01-22T09:18:19.531" v="894"/>
          <ac:grpSpMkLst>
            <pc:docMk/>
            <pc:sldMk cId="2555842348" sldId="265"/>
            <ac:grpSpMk id="11" creationId="{40495B00-6F06-46DC-AA8B-E08485F142E3}"/>
          </ac:grpSpMkLst>
        </pc:grpChg>
        <pc:grpChg chg="mod">
          <ac:chgData name="Dương Nguyễn" userId="5838bb5f711c8c4a" providerId="LiveId" clId="{F9CAB757-C4D6-42D1-9E7E-5D59FB25167D}" dt="2021-01-22T09:18:19.531" v="894"/>
          <ac:grpSpMkLst>
            <pc:docMk/>
            <pc:sldMk cId="2555842348" sldId="265"/>
            <ac:grpSpMk id="12" creationId="{9CC3AED1-0548-43B1-8323-6ACBA756FF5C}"/>
          </ac:grpSpMkLst>
        </pc:grpChg>
        <pc:grpChg chg="mod">
          <ac:chgData name="Dương Nguyễn" userId="5838bb5f711c8c4a" providerId="LiveId" clId="{F9CAB757-C4D6-42D1-9E7E-5D59FB25167D}" dt="2021-01-22T09:18:19.531" v="894"/>
          <ac:grpSpMkLst>
            <pc:docMk/>
            <pc:sldMk cId="2555842348" sldId="265"/>
            <ac:grpSpMk id="45" creationId="{DA9617DF-2FAA-4739-8066-6844BA3A12AC}"/>
          </ac:grpSpMkLst>
        </pc:grpChg>
        <pc:picChg chg="add mod">
          <ac:chgData name="Dương Nguyễn" userId="5838bb5f711c8c4a" providerId="LiveId" clId="{F9CAB757-C4D6-42D1-9E7E-5D59FB25167D}" dt="2021-01-22T09:18:40.062" v="899" actId="1076"/>
          <ac:picMkLst>
            <pc:docMk/>
            <pc:sldMk cId="2555842348" sldId="265"/>
            <ac:picMk id="3" creationId="{82988C88-AFB2-482C-9A23-31F7E18319C2}"/>
          </ac:picMkLst>
        </pc:picChg>
      </pc:sldChg>
      <pc:sldChg chg="addSp delSp modSp new mod modTransition">
        <pc:chgData name="Dương Nguyễn" userId="5838bb5f711c8c4a" providerId="LiveId" clId="{F9CAB757-C4D6-42D1-9E7E-5D59FB25167D}" dt="2021-01-22T11:35:50.246" v="1886"/>
        <pc:sldMkLst>
          <pc:docMk/>
          <pc:sldMk cId="1737821439" sldId="266"/>
        </pc:sldMkLst>
        <pc:spChg chg="add del mod">
          <ac:chgData name="Dương Nguyễn" userId="5838bb5f711c8c4a" providerId="LiveId" clId="{F9CAB757-C4D6-42D1-9E7E-5D59FB25167D}" dt="2021-01-22T09:33:52.283" v="980"/>
          <ac:spMkLst>
            <pc:docMk/>
            <pc:sldMk cId="1737821439" sldId="266"/>
            <ac:spMk id="2" creationId="{0766380A-7D6D-4F0F-BF47-FB654A18904A}"/>
          </ac:spMkLst>
        </pc:spChg>
        <pc:spChg chg="add del mod">
          <ac:chgData name="Dương Nguyễn" userId="5838bb5f711c8c4a" providerId="LiveId" clId="{F9CAB757-C4D6-42D1-9E7E-5D59FB25167D}" dt="2021-01-22T09:33:52.283" v="980"/>
          <ac:spMkLst>
            <pc:docMk/>
            <pc:sldMk cId="1737821439" sldId="266"/>
            <ac:spMk id="3" creationId="{EEC6C6DB-7F46-4008-9135-D725F8B5EF5D}"/>
          </ac:spMkLst>
        </pc:spChg>
        <pc:spChg chg="mod">
          <ac:chgData name="Dương Nguyễn" userId="5838bb5f711c8c4a" providerId="LiveId" clId="{F9CAB757-C4D6-42D1-9E7E-5D59FB25167D}" dt="2021-01-22T09:34:21.082" v="989" actId="164"/>
          <ac:spMkLst>
            <pc:docMk/>
            <pc:sldMk cId="1737821439" sldId="266"/>
            <ac:spMk id="4" creationId="{45A8BB94-64F8-412C-B078-A9946FCDBE85}"/>
          </ac:spMkLst>
        </pc:spChg>
        <pc:spChg chg="add mod">
          <ac:chgData name="Dương Nguyễn" userId="5838bb5f711c8c4a" providerId="LiveId" clId="{F9CAB757-C4D6-42D1-9E7E-5D59FB25167D}" dt="2021-01-22T09:34:21.082" v="989" actId="164"/>
          <ac:spMkLst>
            <pc:docMk/>
            <pc:sldMk cId="1737821439" sldId="266"/>
            <ac:spMk id="5" creationId="{4C30D179-6D51-43F8-BBAA-FEE61363C333}"/>
          </ac:spMkLst>
        </pc:spChg>
        <pc:spChg chg="add mod">
          <ac:chgData name="Dương Nguyễn" userId="5838bb5f711c8c4a" providerId="LiveId" clId="{F9CAB757-C4D6-42D1-9E7E-5D59FB25167D}" dt="2021-01-22T09:38:27.853" v="1045" actId="1036"/>
          <ac:spMkLst>
            <pc:docMk/>
            <pc:sldMk cId="1737821439" sldId="266"/>
            <ac:spMk id="7" creationId="{AF0FFDC1-92EB-488D-AE5F-244B80D70D2B}"/>
          </ac:spMkLst>
        </pc:spChg>
        <pc:spChg chg="add del mod">
          <ac:chgData name="Dương Nguyễn" userId="5838bb5f711c8c4a" providerId="LiveId" clId="{F9CAB757-C4D6-42D1-9E7E-5D59FB25167D}" dt="2021-01-22T09:35:14.966" v="1011" actId="478"/>
          <ac:spMkLst>
            <pc:docMk/>
            <pc:sldMk cId="1737821439" sldId="266"/>
            <ac:spMk id="8" creationId="{21EA8221-665B-4867-918B-389077EAC29E}"/>
          </ac:spMkLst>
        </pc:spChg>
        <pc:spChg chg="add del mod">
          <ac:chgData name="Dương Nguyễn" userId="5838bb5f711c8c4a" providerId="LiveId" clId="{F9CAB757-C4D6-42D1-9E7E-5D59FB25167D}" dt="2021-01-22T09:35:14.966" v="1011" actId="478"/>
          <ac:spMkLst>
            <pc:docMk/>
            <pc:sldMk cId="1737821439" sldId="266"/>
            <ac:spMk id="9" creationId="{9B0F7FC5-7937-4FA5-A4AC-9747AB6D2AFA}"/>
          </ac:spMkLst>
        </pc:spChg>
        <pc:spChg chg="add mod">
          <ac:chgData name="Dương Nguyễn" userId="5838bb5f711c8c4a" providerId="LiveId" clId="{F9CAB757-C4D6-42D1-9E7E-5D59FB25167D}" dt="2021-01-22T09:38:27.853" v="1045" actId="1036"/>
          <ac:spMkLst>
            <pc:docMk/>
            <pc:sldMk cId="1737821439" sldId="266"/>
            <ac:spMk id="13" creationId="{F0D04ED2-3C6C-4278-8F47-80BBD9C3CCFD}"/>
          </ac:spMkLst>
        </pc:spChg>
        <pc:spChg chg="add mod">
          <ac:chgData name="Dương Nguyễn" userId="5838bb5f711c8c4a" providerId="LiveId" clId="{F9CAB757-C4D6-42D1-9E7E-5D59FB25167D}" dt="2021-01-22T09:38:27.853" v="1045" actId="1036"/>
          <ac:spMkLst>
            <pc:docMk/>
            <pc:sldMk cId="1737821439" sldId="266"/>
            <ac:spMk id="15" creationId="{90C27720-A238-41DA-8B24-C2B9FD0D3E00}"/>
          </ac:spMkLst>
        </pc:spChg>
        <pc:spChg chg="add mod">
          <ac:chgData name="Dương Nguyễn" userId="5838bb5f711c8c4a" providerId="LiveId" clId="{F9CAB757-C4D6-42D1-9E7E-5D59FB25167D}" dt="2021-01-22T09:38:27.853" v="1045" actId="1036"/>
          <ac:spMkLst>
            <pc:docMk/>
            <pc:sldMk cId="1737821439" sldId="266"/>
            <ac:spMk id="20" creationId="{3A1077ED-78E0-466F-8D06-B6DFA4134B25}"/>
          </ac:spMkLst>
        </pc:spChg>
        <pc:spChg chg="add del mod">
          <ac:chgData name="Dương Nguyễn" userId="5838bb5f711c8c4a" providerId="LiveId" clId="{F9CAB757-C4D6-42D1-9E7E-5D59FB25167D}" dt="2021-01-22T09:36:20.781" v="1026" actId="478"/>
          <ac:spMkLst>
            <pc:docMk/>
            <pc:sldMk cId="1737821439" sldId="266"/>
            <ac:spMk id="21" creationId="{E78F9014-C5E9-4028-A3B8-A4A7DDD9C0D1}"/>
          </ac:spMkLst>
        </pc:spChg>
        <pc:spChg chg="add mod">
          <ac:chgData name="Dương Nguyễn" userId="5838bb5f711c8c4a" providerId="LiveId" clId="{F9CAB757-C4D6-42D1-9E7E-5D59FB25167D}" dt="2021-01-22T09:38:33.493" v="1047" actId="14100"/>
          <ac:spMkLst>
            <pc:docMk/>
            <pc:sldMk cId="1737821439" sldId="266"/>
            <ac:spMk id="22" creationId="{6AF295D1-1984-4F16-BAB9-96EAE0B5816F}"/>
          </ac:spMkLst>
        </pc:spChg>
        <pc:spChg chg="add mod">
          <ac:chgData name="Dương Nguyễn" userId="5838bb5f711c8c4a" providerId="LiveId" clId="{F9CAB757-C4D6-42D1-9E7E-5D59FB25167D}" dt="2021-01-22T10:13:53.833" v="1884"/>
          <ac:spMkLst>
            <pc:docMk/>
            <pc:sldMk cId="1737821439" sldId="266"/>
            <ac:spMk id="24" creationId="{8E409139-C1EC-45D1-ABA6-0529EFE49586}"/>
          </ac:spMkLst>
        </pc:spChg>
        <pc:spChg chg="add mod">
          <ac:chgData name="Dương Nguyễn" userId="5838bb5f711c8c4a" providerId="LiveId" clId="{F9CAB757-C4D6-42D1-9E7E-5D59FB25167D}" dt="2021-01-22T10:13:53.833" v="1884"/>
          <ac:spMkLst>
            <pc:docMk/>
            <pc:sldMk cId="1737821439" sldId="266"/>
            <ac:spMk id="25" creationId="{FB313A9B-DF3E-4522-B519-E3E55B40EB6C}"/>
          </ac:spMkLst>
        </pc:spChg>
        <pc:grpChg chg="add mod">
          <ac:chgData name="Dương Nguyễn" userId="5838bb5f711c8c4a" providerId="LiveId" clId="{F9CAB757-C4D6-42D1-9E7E-5D59FB25167D}" dt="2021-01-22T09:34:27.077" v="990" actId="1076"/>
          <ac:grpSpMkLst>
            <pc:docMk/>
            <pc:sldMk cId="1737821439" sldId="266"/>
            <ac:grpSpMk id="6" creationId="{85C749D8-F5AA-41E9-BEBD-C21E8DFB8179}"/>
          </ac:grpSpMkLst>
        </pc:grpChg>
        <pc:picChg chg="add mod">
          <ac:chgData name="Dương Nguyễn" userId="5838bb5f711c8c4a" providerId="LiveId" clId="{F9CAB757-C4D6-42D1-9E7E-5D59FB25167D}" dt="2021-01-22T09:38:27.853" v="1045" actId="1036"/>
          <ac:picMkLst>
            <pc:docMk/>
            <pc:sldMk cId="1737821439" sldId="266"/>
            <ac:picMk id="10" creationId="{25B9B0BA-D0AE-47DB-B8F3-749B4680AB6E}"/>
          </ac:picMkLst>
        </pc:picChg>
        <pc:picChg chg="add del mod">
          <ac:chgData name="Dương Nguyễn" userId="5838bb5f711c8c4a" providerId="LiveId" clId="{F9CAB757-C4D6-42D1-9E7E-5D59FB25167D}" dt="2021-01-22T09:35:14.966" v="1011" actId="478"/>
          <ac:picMkLst>
            <pc:docMk/>
            <pc:sldMk cId="1737821439" sldId="266"/>
            <ac:picMk id="11" creationId="{BD66B36D-9451-43DE-8E8A-B0847FBF0D09}"/>
          </ac:picMkLst>
        </pc:picChg>
        <pc:picChg chg="add del mod">
          <ac:chgData name="Dương Nguyễn" userId="5838bb5f711c8c4a" providerId="LiveId" clId="{F9CAB757-C4D6-42D1-9E7E-5D59FB25167D}" dt="2021-01-22T09:35:14.966" v="1011" actId="478"/>
          <ac:picMkLst>
            <pc:docMk/>
            <pc:sldMk cId="1737821439" sldId="266"/>
            <ac:picMk id="12" creationId="{27FB0F99-E951-4055-8A2C-FFCE3E24DD22}"/>
          </ac:picMkLst>
        </pc:picChg>
        <pc:picChg chg="add mod">
          <ac:chgData name="Dương Nguyễn" userId="5838bb5f711c8c4a" providerId="LiveId" clId="{F9CAB757-C4D6-42D1-9E7E-5D59FB25167D}" dt="2021-01-22T09:38:27.853" v="1045" actId="1036"/>
          <ac:picMkLst>
            <pc:docMk/>
            <pc:sldMk cId="1737821439" sldId="266"/>
            <ac:picMk id="14" creationId="{C59D7A98-BA30-4CCE-BF4C-3E1F9D9896BE}"/>
          </ac:picMkLst>
        </pc:picChg>
        <pc:picChg chg="add mod">
          <ac:chgData name="Dương Nguyễn" userId="5838bb5f711c8c4a" providerId="LiveId" clId="{F9CAB757-C4D6-42D1-9E7E-5D59FB25167D}" dt="2021-01-22T09:38:27.853" v="1045" actId="1036"/>
          <ac:picMkLst>
            <pc:docMk/>
            <pc:sldMk cId="1737821439" sldId="266"/>
            <ac:picMk id="16" creationId="{1334EC3B-68B9-42C0-9FD7-8092DBD5C76E}"/>
          </ac:picMkLst>
        </pc:picChg>
        <pc:picChg chg="add mod">
          <ac:chgData name="Dương Nguyễn" userId="5838bb5f711c8c4a" providerId="LiveId" clId="{F9CAB757-C4D6-42D1-9E7E-5D59FB25167D}" dt="2021-01-22T09:38:37.021" v="1048" actId="14100"/>
          <ac:picMkLst>
            <pc:docMk/>
            <pc:sldMk cId="1737821439" sldId="266"/>
            <ac:picMk id="23" creationId="{2BCC60C4-35C1-4818-9DB8-36ADC3142E2E}"/>
          </ac:picMkLst>
        </pc:picChg>
        <pc:cxnChg chg="add mod">
          <ac:chgData name="Dương Nguyễn" userId="5838bb5f711c8c4a" providerId="LiveId" clId="{F9CAB757-C4D6-42D1-9E7E-5D59FB25167D}" dt="2021-01-22T09:38:27.853" v="1045" actId="1036"/>
          <ac:cxnSpMkLst>
            <pc:docMk/>
            <pc:sldMk cId="1737821439" sldId="266"/>
            <ac:cxnSpMk id="18" creationId="{6C497F36-7A51-43D5-9969-3DCEB401F517}"/>
          </ac:cxnSpMkLst>
        </pc:cxnChg>
        <pc:cxnChg chg="add mod">
          <ac:chgData name="Dương Nguyễn" userId="5838bb5f711c8c4a" providerId="LiveId" clId="{F9CAB757-C4D6-42D1-9E7E-5D59FB25167D}" dt="2021-01-22T09:38:27.853" v="1045" actId="1036"/>
          <ac:cxnSpMkLst>
            <pc:docMk/>
            <pc:sldMk cId="1737821439" sldId="266"/>
            <ac:cxnSpMk id="19" creationId="{F61914ED-A722-48D1-8778-058465204F80}"/>
          </ac:cxnSpMkLst>
        </pc:cxnChg>
      </pc:sldChg>
      <pc:sldChg chg="addSp modSp new mod modTransition">
        <pc:chgData name="Dương Nguyễn" userId="5838bb5f711c8c4a" providerId="LiveId" clId="{F9CAB757-C4D6-42D1-9E7E-5D59FB25167D}" dt="2021-01-22T11:35:50.246" v="1886"/>
        <pc:sldMkLst>
          <pc:docMk/>
          <pc:sldMk cId="215578261" sldId="267"/>
        </pc:sldMkLst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4" creationId="{BC75B3E0-78E9-4817-A325-34B2F777E8D1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5" creationId="{0A0894EA-793E-471F-991C-F42103FFAE81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6" creationId="{DDE43625-77CA-4B1E-8313-2931C1F7593A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7" creationId="{366D002C-0104-4A78-896A-077C9A269BD4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8" creationId="{5A1858DA-7827-4648-AD63-2EA1F0386960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9" creationId="{6E2F92D1-76E0-4126-8D47-3CFC04573143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10" creationId="{876DD986-D3D1-4864-A4D0-1147CA5F9A89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11" creationId="{09BC5DC5-6A6E-4CAF-A5C1-0A21A62449FF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12" creationId="{AA09B96D-0AA9-476E-BBC5-C3AC38723B49}"/>
          </ac:spMkLst>
        </pc:spChg>
        <pc:spChg chg="mod">
          <ac:chgData name="Dương Nguyễn" userId="5838bb5f711c8c4a" providerId="LiveId" clId="{F9CAB757-C4D6-42D1-9E7E-5D59FB25167D}" dt="2021-01-22T09:39:28.941" v="1052"/>
          <ac:spMkLst>
            <pc:docMk/>
            <pc:sldMk cId="215578261" sldId="267"/>
            <ac:spMk id="13" creationId="{1935B46D-DAE1-45DA-A5B5-5455EAC7B6FE}"/>
          </ac:spMkLst>
        </pc:spChg>
        <pc:spChg chg="add mod">
          <ac:chgData name="Dương Nguyễn" userId="5838bb5f711c8c4a" providerId="LiveId" clId="{F9CAB757-C4D6-42D1-9E7E-5D59FB25167D}" dt="2021-01-22T09:40:41.524" v="1072" actId="1037"/>
          <ac:spMkLst>
            <pc:docMk/>
            <pc:sldMk cId="215578261" sldId="267"/>
            <ac:spMk id="14" creationId="{B39EBF11-D707-4A6B-971E-F502889A1B05}"/>
          </ac:spMkLst>
        </pc:spChg>
        <pc:spChg chg="add mod">
          <ac:chgData name="Dương Nguyễn" userId="5838bb5f711c8c4a" providerId="LiveId" clId="{F9CAB757-C4D6-42D1-9E7E-5D59FB25167D}" dt="2021-01-22T09:40:41.524" v="1072" actId="1037"/>
          <ac:spMkLst>
            <pc:docMk/>
            <pc:sldMk cId="215578261" sldId="267"/>
            <ac:spMk id="15" creationId="{CD1F2900-9382-49AF-B6E6-F7304CBFBB8D}"/>
          </ac:spMkLst>
        </pc:spChg>
        <pc:spChg chg="add mod">
          <ac:chgData name="Dương Nguyễn" userId="5838bb5f711c8c4a" providerId="LiveId" clId="{F9CAB757-C4D6-42D1-9E7E-5D59FB25167D}" dt="2021-01-22T09:40:41.524" v="1072" actId="1037"/>
          <ac:spMkLst>
            <pc:docMk/>
            <pc:sldMk cId="215578261" sldId="267"/>
            <ac:spMk id="16" creationId="{58DDFE9F-A2E5-44F9-B27D-7D0C6D2B0B06}"/>
          </ac:spMkLst>
        </pc:spChg>
        <pc:spChg chg="add mod">
          <ac:chgData name="Dương Nguyễn" userId="5838bb5f711c8c4a" providerId="LiveId" clId="{F9CAB757-C4D6-42D1-9E7E-5D59FB25167D}" dt="2021-01-22T09:40:41.524" v="1072" actId="1037"/>
          <ac:spMkLst>
            <pc:docMk/>
            <pc:sldMk cId="215578261" sldId="267"/>
            <ac:spMk id="17" creationId="{E9F597C5-B6B1-44DC-934C-07780A8FDFB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2" creationId="{245C9ED3-52D0-4F1A-8C46-1F81F17D06D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3" creationId="{A09AB180-0B51-4946-8335-DEEE6E79531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4" creationId="{AFDF64F8-C262-40AA-AE8D-95A70F331AD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5" creationId="{5931E336-8EF1-485D-A2B3-9B75F729BAC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6" creationId="{6561E21D-8D01-4364-8F8C-829E2BB79865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7" creationId="{1BB2FC6B-7D9A-4289-AEEB-EB00C1820306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8" creationId="{5D9E1D23-DD70-41BE-A1B2-03269887F08F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29" creationId="{F6AB7847-B3C1-4ACA-A936-55EA78D72FAF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0" creationId="{5B744484-83A2-4F70-921E-A296581F446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1" creationId="{F385E0CA-133E-42B1-BD2C-CD860F348975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2" creationId="{DD32DBFD-B490-42C8-ADEA-958FF57A262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3" creationId="{97B6E501-87BC-4A2D-8738-E6FCD0BF6D1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4" creationId="{6DED5B17-402C-4BB4-B1C7-217322DEDF87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5" creationId="{B6FE825E-A35F-4682-BFE2-7B560BAE5C1F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6" creationId="{C78E575E-D331-4561-A499-139C69D3917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7" creationId="{F282BDBA-8C57-4E72-BAD0-83CA9F3E35C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8" creationId="{13F7C314-E2A4-4196-A077-4A895411D22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39" creationId="{93FF9CFE-DE95-44BC-8100-74BD3C7CF2D9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0" creationId="{6F88CEB8-10EE-4803-8A49-0219C0EA432B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1" creationId="{99144A02-E42F-450E-AD6C-5CEFFD4AD9F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2" creationId="{1287D0D9-6551-4945-94CC-35DCA895B599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3" creationId="{34B163B2-0A26-4EE0-98CA-DC567E77C7B6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4" creationId="{26622209-AA65-4474-8841-9CF68BDC03FB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5" creationId="{1F6D725C-EEFB-4610-A3D7-07582E057A92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6" creationId="{7D1685A4-661B-43E3-A028-F7B73A190F24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7" creationId="{BA43A74D-B188-4A2F-918E-3BC2C923570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8" creationId="{6923D020-16DE-473C-A333-CF281F74FED1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49" creationId="{E6EF2F57-D71F-4C73-9340-0C959CD3199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0" creationId="{ECF3CEA9-0828-4CC8-9CE9-9BDF684E442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1" creationId="{409175F4-8EB2-49B8-855A-AFB2CF49E75A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2" creationId="{BB483B98-0CCA-4714-8040-0FFCF0C39CA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3" creationId="{5265A74B-FA39-4564-A980-0BCE343A8BB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5" creationId="{D09CF3F9-E2D4-4DCD-9C0D-04E13466E674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6" creationId="{B8A14036-723F-49EE-A381-140A1119C31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7" creationId="{1B086307-917D-4A07-8ABB-3753BF099F4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8" creationId="{29C1FD8C-F2F2-4228-949B-940870C40700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59" creationId="{754A533C-1917-49ED-94E1-44C7C418746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0" creationId="{5927C207-0A73-4510-9C38-243FF8E3403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1" creationId="{4106CC69-561C-4B04-9FC4-7A12F385BFF4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2" creationId="{45FD1447-01A5-44F7-845F-3921B2CCD07B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3" creationId="{AE639145-D372-49CB-8A35-95AAA7C92040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4" creationId="{CD046CCF-A3F1-4C31-AC40-6A0D477EB108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5" creationId="{C5ECE328-694F-4041-B199-C081DE4EB6EA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6" creationId="{00787765-B900-4D8A-86F6-1A260F28EA42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7" creationId="{ABC0464E-EA16-440C-BD2A-CD892D81C78A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8" creationId="{C759263A-4EAE-4E81-9F86-0E814FFF393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69" creationId="{E1F8CADD-F1F1-42A3-BEF6-51CB0D887CC8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0" creationId="{C5BAB5BC-5921-4F8A-8C07-34DA55D5E4F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1" creationId="{9E86672F-F92C-4905-A3E1-D755CF0980DD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2" creationId="{225454EE-F6D7-4988-BC6F-FB7FD3361F17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3" creationId="{AB1EE1BA-2026-43D1-9EE0-C27F5959925A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4" creationId="{C812ACDA-257C-49ED-B8DB-78D29446BF38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5" creationId="{5ED907F2-5663-43C4-AFE0-DB4A3866F283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6" creationId="{CB04DE0D-B4FD-4E31-A81A-F4DE7A175719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7" creationId="{90A3F7CD-4D55-4C49-93BB-4000AD61FAAF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8" creationId="{8FD665C1-E51D-405E-8FF2-66A40D82A9C4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79" creationId="{0B695BB8-DCCB-4ADF-A202-CC1C1FC104E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0" creationId="{CF922A34-837C-40A2-9816-9028BAA29BA8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1" creationId="{ACEEA28E-8A5B-410E-88A0-1FEC12FD91D6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2" creationId="{6DBC538F-732B-4CF4-8076-3933EC6A8868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3" creationId="{91AA3811-98CF-49A5-A684-3F4879B7CF87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4" creationId="{AEDAAE01-41AC-4EE0-B05A-95145C10FB37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5" creationId="{122FA599-EC8A-427F-91FF-E8B0E53FD37C}"/>
          </ac:spMkLst>
        </pc:spChg>
        <pc:spChg chg="mod">
          <ac:chgData name="Dương Nguyễn" userId="5838bb5f711c8c4a" providerId="LiveId" clId="{F9CAB757-C4D6-42D1-9E7E-5D59FB25167D}" dt="2021-01-22T09:40:23.752" v="1061"/>
          <ac:spMkLst>
            <pc:docMk/>
            <pc:sldMk cId="215578261" sldId="267"/>
            <ac:spMk id="86" creationId="{08DF7AEA-72B8-413C-83C1-3E29E9824AAA}"/>
          </ac:spMkLst>
        </pc:spChg>
        <pc:spChg chg="add mod">
          <ac:chgData name="Dương Nguyễn" userId="5838bb5f711c8c4a" providerId="LiveId" clId="{F9CAB757-C4D6-42D1-9E7E-5D59FB25167D}" dt="2021-01-22T10:04:19.356" v="1388"/>
          <ac:spMkLst>
            <pc:docMk/>
            <pc:sldMk cId="215578261" sldId="267"/>
            <ac:spMk id="88" creationId="{DE83B006-536A-4845-AD2F-C2F8E5631736}"/>
          </ac:spMkLst>
        </pc:spChg>
        <pc:grpChg chg="add mod">
          <ac:chgData name="Dương Nguyễn" userId="5838bb5f711c8c4a" providerId="LiveId" clId="{F9CAB757-C4D6-42D1-9E7E-5D59FB25167D}" dt="2021-01-22T09:42:13.673" v="1080" actId="339"/>
          <ac:grpSpMkLst>
            <pc:docMk/>
            <pc:sldMk cId="215578261" sldId="267"/>
            <ac:grpSpMk id="3" creationId="{FA2A90C4-EF4A-4ECC-92A9-7C479F8E8061}"/>
          </ac:grpSpMkLst>
        </pc:grpChg>
        <pc:grpChg chg="add mod">
          <ac:chgData name="Dương Nguyễn" userId="5838bb5f711c8c4a" providerId="LiveId" clId="{F9CAB757-C4D6-42D1-9E7E-5D59FB25167D}" dt="2021-01-22T09:40:23.752" v="1061"/>
          <ac:grpSpMkLst>
            <pc:docMk/>
            <pc:sldMk cId="215578261" sldId="267"/>
            <ac:grpSpMk id="18" creationId="{BDD8A2B6-D325-4001-A481-9FF7D95D9B7B}"/>
          </ac:grpSpMkLst>
        </pc:grpChg>
        <pc:grpChg chg="mod">
          <ac:chgData name="Dương Nguyễn" userId="5838bb5f711c8c4a" providerId="LiveId" clId="{F9CAB757-C4D6-42D1-9E7E-5D59FB25167D}" dt="2021-01-22T09:40:23.752" v="1061"/>
          <ac:grpSpMkLst>
            <pc:docMk/>
            <pc:sldMk cId="215578261" sldId="267"/>
            <ac:grpSpMk id="19" creationId="{2F2AFD1C-9787-45D4-B343-20E44BB712D7}"/>
          </ac:grpSpMkLst>
        </pc:grpChg>
        <pc:grpChg chg="mod">
          <ac:chgData name="Dương Nguyễn" userId="5838bb5f711c8c4a" providerId="LiveId" clId="{F9CAB757-C4D6-42D1-9E7E-5D59FB25167D}" dt="2021-01-22T09:40:23.752" v="1061"/>
          <ac:grpSpMkLst>
            <pc:docMk/>
            <pc:sldMk cId="215578261" sldId="267"/>
            <ac:grpSpMk id="20" creationId="{0C500C93-D833-4015-8A9B-43369622AD8F}"/>
          </ac:grpSpMkLst>
        </pc:grpChg>
        <pc:grpChg chg="mod">
          <ac:chgData name="Dương Nguyễn" userId="5838bb5f711c8c4a" providerId="LiveId" clId="{F9CAB757-C4D6-42D1-9E7E-5D59FB25167D}" dt="2021-01-22T09:40:23.752" v="1061"/>
          <ac:grpSpMkLst>
            <pc:docMk/>
            <pc:sldMk cId="215578261" sldId="267"/>
            <ac:grpSpMk id="21" creationId="{1C27EF6D-9064-4235-9C1B-D6EDE9782D52}"/>
          </ac:grpSpMkLst>
        </pc:grpChg>
        <pc:grpChg chg="mod">
          <ac:chgData name="Dương Nguyễn" userId="5838bb5f711c8c4a" providerId="LiveId" clId="{F9CAB757-C4D6-42D1-9E7E-5D59FB25167D}" dt="2021-01-22T09:40:23.752" v="1061"/>
          <ac:grpSpMkLst>
            <pc:docMk/>
            <pc:sldMk cId="215578261" sldId="267"/>
            <ac:grpSpMk id="54" creationId="{73123798-F32E-467D-838A-E955FFEA8CAD}"/>
          </ac:grpSpMkLst>
        </pc:grpChg>
        <pc:picChg chg="add mod modCrop">
          <ac:chgData name="Dương Nguyễn" userId="5838bb5f711c8c4a" providerId="LiveId" clId="{F9CAB757-C4D6-42D1-9E7E-5D59FB25167D}" dt="2021-01-22T09:39:50.383" v="1057" actId="732"/>
          <ac:picMkLst>
            <pc:docMk/>
            <pc:sldMk cId="215578261" sldId="267"/>
            <ac:picMk id="2" creationId="{03BB9E39-4B7C-42AC-BE3D-177B24CBBB83}"/>
          </ac:picMkLst>
        </pc:picChg>
        <pc:picChg chg="add mod">
          <ac:chgData name="Dương Nguyễn" userId="5838bb5f711c8c4a" providerId="LiveId" clId="{F9CAB757-C4D6-42D1-9E7E-5D59FB25167D}" dt="2021-01-22T09:41:46.733" v="1078" actId="688"/>
          <ac:picMkLst>
            <pc:docMk/>
            <pc:sldMk cId="215578261" sldId="267"/>
            <ac:picMk id="87" creationId="{493F08F4-3B36-4E6C-8A99-660C34B3F912}"/>
          </ac:picMkLst>
        </pc:picChg>
      </pc:sldChg>
      <pc:sldChg chg="addSp delSp modSp new mod modTransition">
        <pc:chgData name="Dương Nguyễn" userId="5838bb5f711c8c4a" providerId="LiveId" clId="{F9CAB757-C4D6-42D1-9E7E-5D59FB25167D}" dt="2021-01-22T11:35:50.246" v="1886"/>
        <pc:sldMkLst>
          <pc:docMk/>
          <pc:sldMk cId="790815915" sldId="268"/>
        </pc:sldMkLst>
        <pc:spChg chg="add del mod">
          <ac:chgData name="Dương Nguyễn" userId="5838bb5f711c8c4a" providerId="LiveId" clId="{F9CAB757-C4D6-42D1-9E7E-5D59FB25167D}" dt="2021-01-22T09:43:21.090" v="1083"/>
          <ac:spMkLst>
            <pc:docMk/>
            <pc:sldMk cId="790815915" sldId="268"/>
            <ac:spMk id="2" creationId="{B3BB7BB0-04EB-4F07-9BE2-F5924DC2E0B9}"/>
          </ac:spMkLst>
        </pc:spChg>
        <pc:spChg chg="add mod">
          <ac:chgData name="Dương Nguyễn" userId="5838bb5f711c8c4a" providerId="LiveId" clId="{F9CAB757-C4D6-42D1-9E7E-5D59FB25167D}" dt="2021-01-22T09:44:48.020" v="1102" actId="1076"/>
          <ac:spMkLst>
            <pc:docMk/>
            <pc:sldMk cId="790815915" sldId="268"/>
            <ac:spMk id="8" creationId="{DFA70B50-0077-4CDD-A09E-4D3AF6025B40}"/>
          </ac:spMkLst>
        </pc:spChg>
        <pc:spChg chg="add mod">
          <ac:chgData name="Dương Nguyễn" userId="5838bb5f711c8c4a" providerId="LiveId" clId="{F9CAB757-C4D6-42D1-9E7E-5D59FB25167D}" dt="2021-01-22T09:44:38.940" v="1100" actId="1076"/>
          <ac:spMkLst>
            <pc:docMk/>
            <pc:sldMk cId="790815915" sldId="268"/>
            <ac:spMk id="9" creationId="{C18CA666-435F-4B5B-A27A-FB53085756DC}"/>
          </ac:spMkLst>
        </pc:spChg>
        <pc:spChg chg="add mod">
          <ac:chgData name="Dương Nguyễn" userId="5838bb5f711c8c4a" providerId="LiveId" clId="{F9CAB757-C4D6-42D1-9E7E-5D59FB25167D}" dt="2021-01-22T09:46:40.165" v="1136" actId="164"/>
          <ac:spMkLst>
            <pc:docMk/>
            <pc:sldMk cId="790815915" sldId="268"/>
            <ac:spMk id="10" creationId="{7F8DBED5-21FD-46ED-A622-1CBE799668C3}"/>
          </ac:spMkLst>
        </pc:spChg>
        <pc:spChg chg="add mod">
          <ac:chgData name="Dương Nguyễn" userId="5838bb5f711c8c4a" providerId="LiveId" clId="{F9CAB757-C4D6-42D1-9E7E-5D59FB25167D}" dt="2021-01-22T09:46:40.165" v="1136" actId="164"/>
          <ac:spMkLst>
            <pc:docMk/>
            <pc:sldMk cId="790815915" sldId="268"/>
            <ac:spMk id="11" creationId="{3908CD42-BA44-4A8E-B2E9-CD49AD01D0A1}"/>
          </ac:spMkLst>
        </pc:spChg>
        <pc:spChg chg="mod">
          <ac:chgData name="Dương Nguyễn" userId="5838bb5f711c8c4a" providerId="LiveId" clId="{F9CAB757-C4D6-42D1-9E7E-5D59FB25167D}" dt="2021-01-22T09:48:11.320" v="1152" actId="20577"/>
          <ac:spMkLst>
            <pc:docMk/>
            <pc:sldMk cId="790815915" sldId="268"/>
            <ac:spMk id="14" creationId="{BE484BA7-2CC2-4696-A336-A574678D6D4D}"/>
          </ac:spMkLst>
        </pc:spChg>
        <pc:spChg chg="mod">
          <ac:chgData name="Dương Nguyễn" userId="5838bb5f711c8c4a" providerId="LiveId" clId="{F9CAB757-C4D6-42D1-9E7E-5D59FB25167D}" dt="2021-01-22T09:46:40.900" v="1137"/>
          <ac:spMkLst>
            <pc:docMk/>
            <pc:sldMk cId="790815915" sldId="268"/>
            <ac:spMk id="15" creationId="{62292A2F-F580-4B55-B91B-30D30A664226}"/>
          </ac:spMkLst>
        </pc:spChg>
        <pc:spChg chg="mod">
          <ac:chgData name="Dương Nguyễn" userId="5838bb5f711c8c4a" providerId="LiveId" clId="{F9CAB757-C4D6-42D1-9E7E-5D59FB25167D}" dt="2021-01-22T09:48:13.693" v="1154" actId="20577"/>
          <ac:spMkLst>
            <pc:docMk/>
            <pc:sldMk cId="790815915" sldId="268"/>
            <ac:spMk id="17" creationId="{97E538AD-398F-4B88-8959-8A5970DA6AB3}"/>
          </ac:spMkLst>
        </pc:spChg>
        <pc:spChg chg="mod">
          <ac:chgData name="Dương Nguyễn" userId="5838bb5f711c8c4a" providerId="LiveId" clId="{F9CAB757-C4D6-42D1-9E7E-5D59FB25167D}" dt="2021-01-22T09:46:47.186" v="1139"/>
          <ac:spMkLst>
            <pc:docMk/>
            <pc:sldMk cId="790815915" sldId="268"/>
            <ac:spMk id="18" creationId="{4E510AFF-3DBA-4975-B35B-60E89C639D7B}"/>
          </ac:spMkLst>
        </pc:spChg>
        <pc:spChg chg="mod">
          <ac:chgData name="Dương Nguyễn" userId="5838bb5f711c8c4a" providerId="LiveId" clId="{F9CAB757-C4D6-42D1-9E7E-5D59FB25167D}" dt="2021-01-22T09:48:16.220" v="1156" actId="20577"/>
          <ac:spMkLst>
            <pc:docMk/>
            <pc:sldMk cId="790815915" sldId="268"/>
            <ac:spMk id="20" creationId="{52ED04D5-DE30-4FFA-942E-9C8B98E77303}"/>
          </ac:spMkLst>
        </pc:spChg>
        <pc:spChg chg="mod">
          <ac:chgData name="Dương Nguyễn" userId="5838bb5f711c8c4a" providerId="LiveId" clId="{F9CAB757-C4D6-42D1-9E7E-5D59FB25167D}" dt="2021-01-22T09:46:47.664" v="1140"/>
          <ac:spMkLst>
            <pc:docMk/>
            <pc:sldMk cId="790815915" sldId="268"/>
            <ac:spMk id="21" creationId="{5E2ACF9B-FB8F-4C98-8B54-E003EC129112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3" creationId="{BC9C5C1C-6214-4E8E-BA0E-7DD732819C85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4" creationId="{C270C5A7-54E4-47CF-BC96-88DC46F5C6E4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5" creationId="{0D21C4CD-7761-4ED4-A713-462C5CB6ABC2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6" creationId="{FA6A4516-E939-49A5-8363-DA49770013DF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7" creationId="{252A1744-7AE6-4906-BA41-6C3A14A21CA1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8" creationId="{91046398-DAB3-45D6-9F22-07463E66BBC5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29" creationId="{1C0C34BC-6B5B-47CE-880E-0DA6D27BA119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0" creationId="{70AAD615-B595-4388-9105-CF673A41986A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1" creationId="{A15BB8F1-6DCD-4723-B430-80745BD39ED6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2" creationId="{F08D786F-14D8-4BBA-8914-77613F9F8A54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3" creationId="{EF89D992-472C-49B1-A648-5ED270267DFE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4" creationId="{3CACFC08-56A1-405A-AC61-BE742E6F05D8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5" creationId="{4B19C5D8-F299-4DE1-BC93-D5277B167DAE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6" creationId="{16FFA46A-C66E-42D7-9361-5187AAD52C98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7" creationId="{98498A6D-960D-4B73-8D43-CB90F2789C09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8" creationId="{7197A554-E76C-466E-BFE6-47E8CA4E46AA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39" creationId="{E86C3215-CD9C-4C0E-863F-3CCF3A71BE15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0" creationId="{2213A670-8AF7-421B-B9FB-556E8CAEBEB1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1" creationId="{B94C342F-D87E-429B-9F1E-2919BBE3B190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2" creationId="{7D6229FC-CED3-4B7D-8D5C-0C88369DFAE1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3" creationId="{CE94A629-F0CE-4570-86A7-83139A82DDF8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4" creationId="{EC3C62D6-45FC-4F42-9681-9FD9A5B5AC60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5" creationId="{C98CC678-38D9-4338-A811-032E23D0E6BF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6" creationId="{82C1D93A-60F9-4CA7-8F7F-6DEB68880C65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7" creationId="{054207FB-BBBB-4122-A61F-AD7F37DBE357}"/>
          </ac:spMkLst>
        </pc:spChg>
        <pc:spChg chg="mod">
          <ac:chgData name="Dương Nguyễn" userId="5838bb5f711c8c4a" providerId="LiveId" clId="{F9CAB757-C4D6-42D1-9E7E-5D59FB25167D}" dt="2021-01-22T09:47:46.636" v="1141"/>
          <ac:spMkLst>
            <pc:docMk/>
            <pc:sldMk cId="790815915" sldId="268"/>
            <ac:spMk id="48" creationId="{3404F7BF-3715-4A06-8974-5CEB63513DF0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0" creationId="{580B6455-07C5-4794-95C4-96938ED80C42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1" creationId="{9C91A4F1-43C8-483F-9CA4-63B567655F24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2" creationId="{ECAF6FD8-BB3F-4892-A7AE-1E792D107C15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3" creationId="{A71B8D75-3621-4D67-9EA0-DB016FCA867E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4" creationId="{C1D1DB7B-F450-4644-BE13-AA98C0CFD8D9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5" creationId="{04AC39F7-237B-4CA4-B9A0-D0AC3E1699FD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6" creationId="{33245B79-5E7D-4EF3-A2C5-A1BF74F27CAF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7" creationId="{D065FCE0-328C-4495-BF3B-6B6997BC0F02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8" creationId="{F96C91C8-CAA0-4D34-9D4E-C5730686D8C9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59" creationId="{7CAA959B-1ACF-4EC0-8501-A73C88DCCCFD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0" creationId="{6CEFE666-9220-46FF-AB77-BC2F27A77964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1" creationId="{9A9F1F38-5120-4A60-8CEB-92027F1BDD60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2" creationId="{3D3D0C23-131B-486C-BA0C-F3A64CFF79A9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3" creationId="{32D195A4-7A92-45E4-8129-269F66556EAB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4" creationId="{EDE252C9-D6B3-4D60-BDB0-A8C035451D2D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5" creationId="{6216414D-E9C1-4940-A550-90AC74659C83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6" creationId="{1DFEAC88-E726-4E4D-8D69-B9124C36C535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7" creationId="{263F2520-23CF-4A58-AF52-931D0C9C6691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8" creationId="{C816BBAA-FFFA-47C2-AC93-975B620AAC26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69" creationId="{06AD89B4-2167-40EE-BFAA-756427DD8A83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0" creationId="{54DC7CCA-DB22-44B7-87D5-EDA5B47EC743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1" creationId="{B4E6BD52-7CC5-40A0-BB41-30B05CC30329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2" creationId="{40E54A2A-2EA9-4CDB-8DB7-DAFD2430982A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3" creationId="{EC191886-0AF0-4CB2-A698-A7D1C7FAB765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4" creationId="{0ECE7B87-ECA6-4CA1-B1E4-1E7CF1FCA00C}"/>
          </ac:spMkLst>
        </pc:spChg>
        <pc:spChg chg="mod">
          <ac:chgData name="Dương Nguyễn" userId="5838bb5f711c8c4a" providerId="LiveId" clId="{F9CAB757-C4D6-42D1-9E7E-5D59FB25167D}" dt="2021-01-22T09:47:53.002" v="1144"/>
          <ac:spMkLst>
            <pc:docMk/>
            <pc:sldMk cId="790815915" sldId="268"/>
            <ac:spMk id="75" creationId="{AD01DBD5-D4B8-4610-B67B-F68DCCF75CEA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77" creationId="{37882E2C-B812-45C8-A1F4-DF6D8F01836C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78" creationId="{6F6AA8E3-B117-4375-A325-E4A499B7D15A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79" creationId="{EF1178CB-EBE8-4E47-9BBF-1CA26C57623C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0" creationId="{05840CB9-7A04-4595-9A7A-FA271D34864A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1" creationId="{2B3F724C-5E56-4E28-84E4-0BCDA63A3A75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2" creationId="{C6549A6A-02B3-4454-950A-B8DC4D886BD1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3" creationId="{23CF8A42-3023-48A7-95DE-4D127EC84B5A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4" creationId="{74DF7C5A-3F64-4605-BAC4-92C218E024FB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5" creationId="{061D8918-A3FB-4227-81B4-56D5BF8E6027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6" creationId="{5B2D6079-2940-418F-A061-3EFD866B97F8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7" creationId="{041ED7E1-39DD-4E73-ADDB-956CC67CB666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8" creationId="{F86842B6-55A7-471F-9473-13886EE96EBD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89" creationId="{50B49BCE-55A2-44EE-9F11-6734CA0E3EE3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0" creationId="{614B4FFF-19BF-46FB-A639-8125AD56B262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1" creationId="{1FA6FB0D-B41C-4418-B9BD-64B969DA6068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2" creationId="{80B9EEBF-BC79-4A66-A20A-90CEF4DD5764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3" creationId="{5BF6845F-D94E-46BB-BEF3-2A570FA49C06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4" creationId="{815A620A-2FED-4DE9-9CFB-9A9F5BF92ABE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5" creationId="{B50EF28A-90F8-41EE-8D50-87CD64B244E7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6" creationId="{FE55E8C6-B2C4-4BC2-900A-557FDFFDB1DF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7" creationId="{6C430EBE-31C0-4337-9B00-34554B2236CA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8" creationId="{A261E17A-B803-4F27-BE8E-8E49D32404E7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99" creationId="{1138553E-DDC4-41EC-8E59-BF29D215E60E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100" creationId="{B1A8935F-5D8F-485E-81B3-2190E7D8682C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101" creationId="{C815D789-88AA-4CA1-9081-1690BD445886}"/>
          </ac:spMkLst>
        </pc:spChg>
        <pc:spChg chg="mod">
          <ac:chgData name="Dương Nguyễn" userId="5838bb5f711c8c4a" providerId="LiveId" clId="{F9CAB757-C4D6-42D1-9E7E-5D59FB25167D}" dt="2021-01-22T09:47:57.203" v="1146"/>
          <ac:spMkLst>
            <pc:docMk/>
            <pc:sldMk cId="790815915" sldId="268"/>
            <ac:spMk id="102" creationId="{28FBFFAA-0B6A-468F-A476-94CF6289C2BC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4" creationId="{95F5EE02-F447-41FC-8C53-0130A68996E5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5" creationId="{66766953-F238-49B1-8850-70A52697B1B2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6" creationId="{460096A5-D7A0-47DB-9CF9-509C74CAADA9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7" creationId="{948A06F7-B834-4BF0-92B1-5575FBCC92B3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8" creationId="{9CB0538A-A0BD-4D9D-998E-6F6F717A00D3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09" creationId="{4FD65712-F21F-4B21-877E-C65051F1381B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0" creationId="{FBA9C9D9-B179-446D-9442-5CE49580A239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1" creationId="{73A69663-D9EB-49A7-AE74-79EA3A96EB48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2" creationId="{AF5D8B81-9905-436A-B3BD-7DF60A931F9E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3" creationId="{56F95611-6B1B-41CE-ABCF-AB24CE5F2055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4" creationId="{75818FBA-490F-4945-82A9-733DDA31ADDD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5" creationId="{6F87DFB4-E931-40F5-99BD-715112C4B718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6" creationId="{73DB34C4-4791-409B-B924-81EF18AE8611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7" creationId="{AEA40B1E-2C4B-4DC3-8C19-0B5B9E36E412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8" creationId="{6ECFB25E-3F29-4C03-A962-5BA1DA071416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19" creationId="{7B7E1D39-2D6D-4F7D-9792-A02ED4183ACD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0" creationId="{B40A2696-FEE4-4FD9-A708-0BE6374C9E20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1" creationId="{75543616-0F11-4569-AC06-EEDA4F010048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2" creationId="{97D6CB6D-74C8-4D75-8936-F57BE3792061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3" creationId="{6F79EEAB-97E0-4004-A02B-F7A8D847C424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4" creationId="{0C33EB83-D994-4779-904A-29AC7AB7207E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5" creationId="{229F0710-7C30-4EEB-B296-5DB0AD98B1A9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6" creationId="{AB8E8DBD-22C3-48FA-B431-EC1DE4564888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7" creationId="{6E226C09-6857-4E54-8132-BB8A87286F10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8" creationId="{27A59DE0-8C55-42EE-91F9-ABC2FDF503A3}"/>
          </ac:spMkLst>
        </pc:spChg>
        <pc:spChg chg="mod">
          <ac:chgData name="Dương Nguyễn" userId="5838bb5f711c8c4a" providerId="LiveId" clId="{F9CAB757-C4D6-42D1-9E7E-5D59FB25167D}" dt="2021-01-22T09:47:57.636" v="1147"/>
          <ac:spMkLst>
            <pc:docMk/>
            <pc:sldMk cId="790815915" sldId="268"/>
            <ac:spMk id="129" creationId="{CF374FF9-0D59-4BFC-99D3-9A53F357ACC8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4" creationId="{BFF0683A-F54C-42D8-9162-C1801026D16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5" creationId="{3C896CAB-ACDD-4983-9DB0-A4CF2177A66D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6" creationId="{65D7F521-EAD1-466D-B59B-E86027768FFF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7" creationId="{ED4FA5BE-683D-458F-AC78-25245481556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8" creationId="{1BC3FE32-E87E-4F6F-87BF-11DF5F258B9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39" creationId="{82D3AB16-D194-40AE-800D-EA3ED52F624B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0" creationId="{16DC9218-8483-47C7-9C9F-FC632216F4D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1" creationId="{2E055137-1D86-472A-8BF2-7659551B44F3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2" creationId="{2744181D-2E76-47BE-954C-0E1B9ABCC948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3" creationId="{2BDEFE43-2890-4522-BDF5-8EE4ADC5BDFF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4" creationId="{5B790612-4E5A-4604-90D7-CC04853ECB4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5" creationId="{9A0379B6-4AFF-4EB1-A43A-3B90642A8EEB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6" creationId="{3960F394-230E-4A15-836C-5D438F12E06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7" creationId="{192488E8-B4C3-4F69-AFB9-F57874B06A44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8" creationId="{A1D34E6A-7663-4EC0-834C-01AC8770C33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49" creationId="{F6F332DF-EF90-4954-8FD8-16E3973D93C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0" creationId="{2CD966CC-395C-4843-9A4E-2A3261DCA8B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1" creationId="{6CF0C849-B2DB-4A37-87B9-36AB412C33F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2" creationId="{002259C4-94B7-4E6B-B040-B16B5E800D8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3" creationId="{5C7F671F-F8C3-4671-9664-E73B2D894A4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4" creationId="{4324D348-9370-4EB1-9FC8-5E1437EFE3EF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5" creationId="{477FA2F5-CC4F-4852-B8F0-C249AA091C4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6" creationId="{94159327-1634-47C5-A430-BA15D7DAA9A1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7" creationId="{F71D39BD-7D58-456F-BD3A-0BB2F066DCDA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8" creationId="{0703C4C3-49DC-4AEC-A6E8-71CCD086DF27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59" creationId="{9BD79A4A-BFEC-4941-B5BE-EBE236861CE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0" creationId="{53EB6298-9EE8-4B77-86DF-74AF2ABCF204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1" creationId="{D7A5D4D2-E387-4545-BC8C-C3945BDD2E3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2" creationId="{86A3B1F4-29F4-4138-989D-068F9154C75A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3" creationId="{340F4D13-03D5-4294-A0E7-92650436A48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4" creationId="{0C3F05EF-2B2E-4CDC-B683-48EA1D36D3C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5" creationId="{5E580FA9-5C72-4B3D-92D7-E2117965202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7" creationId="{72B9664D-FA1C-46FA-8562-3A0DE88532C3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8" creationId="{53EA7DA0-E4A2-43B6-BCB5-28C6F1C9CA2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69" creationId="{1FF7B40A-58A4-49AD-A415-BA1CD66DE97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0" creationId="{76E1677C-516B-4E09-AD02-B3611AEE8F78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1" creationId="{0736FC4C-630D-4C1B-B6FB-A9D7A8F77348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2" creationId="{9FC5319B-FC1F-4855-AA06-246C483978DF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3" creationId="{47E745EC-ACC6-46F9-9D1B-1B1FF70B8ADA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4" creationId="{845E855E-6599-460C-85DD-2BDB263028D4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5" creationId="{9BD187F5-7111-4BEF-9B4F-2D9175A82773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6" creationId="{FD54D7B9-E06B-496B-AEF6-2BEA241AFFF0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7" creationId="{9AF93CCD-016A-43C5-AD06-615151D0565E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8" creationId="{5A1F0C51-6AE6-405E-A9E8-CD843E216AED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79" creationId="{E9606290-E411-42F3-B921-5A95A74CAC54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0" creationId="{17A217E3-4CAE-4894-9FE0-F9730249EE9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1" creationId="{8EBCAD9D-AEE3-4191-8D33-503DD2D4B872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2" creationId="{4891F5FD-998F-4ADA-AF82-EA94ED60CB93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3" creationId="{2DF9F3F9-67D5-41E0-968F-ABCC9030EE79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4" creationId="{7A14D0AE-5494-4A67-AF19-6500F12BC331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5" creationId="{114914A8-CACB-41B2-A789-335610367F7B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6" creationId="{54F7108D-E0EF-412D-8301-F37CF220E200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7" creationId="{BF1D8B2A-D8BE-4D68-A4A4-3734A9B3A2A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8" creationId="{1D4B9A98-C88B-448B-849E-2F8DA80CD6FB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89" creationId="{8BE43135-36C9-47C7-B607-CC831AA1C49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0" creationId="{EE49EC04-BBF9-4679-A868-9F54D82EDC8A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1" creationId="{ADEEF559-4937-4D21-BF82-A9E1C582D62F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2" creationId="{85ECD52C-9311-4FBC-BAF8-FD0E9D35780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3" creationId="{DF9A026F-6ABD-4AED-9E25-B4BC5E8FE4F5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4" creationId="{A23725CE-A890-4639-922E-404AE4D2B604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5" creationId="{0AEDCBCF-7E20-4EA3-ABD9-45F12C84A38A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6" creationId="{D718E34A-17C4-4408-90BB-DD376E3B355D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7" creationId="{2AE66C27-57BE-4B1E-9A3D-D37745224D5C}"/>
          </ac:spMkLst>
        </pc:spChg>
        <pc:spChg chg="mod">
          <ac:chgData name="Dương Nguyễn" userId="5838bb5f711c8c4a" providerId="LiveId" clId="{F9CAB757-C4D6-42D1-9E7E-5D59FB25167D}" dt="2021-01-22T09:48:34.497" v="1157"/>
          <ac:spMkLst>
            <pc:docMk/>
            <pc:sldMk cId="790815915" sldId="268"/>
            <ac:spMk id="198" creationId="{9C35D8DA-EA0B-4063-9E58-55E333948A87}"/>
          </ac:spMkLst>
        </pc:spChg>
        <pc:spChg chg="add del mod">
          <ac:chgData name="Dương Nguyễn" userId="5838bb5f711c8c4a" providerId="LiveId" clId="{F9CAB757-C4D6-42D1-9E7E-5D59FB25167D}" dt="2021-01-22T09:48:44.722" v="1159"/>
          <ac:spMkLst>
            <pc:docMk/>
            <pc:sldMk cId="790815915" sldId="268"/>
            <ac:spMk id="199" creationId="{5E1FC8AF-47DB-4004-9179-7C977A526ACE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1" creationId="{1E6D2BCB-ACEF-4228-A1BA-9A0074CA3F92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2" creationId="{99B66E0B-FCC7-4281-9870-4D973471D433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3" creationId="{BC9235DE-4D9E-4FDA-B94F-89A7452779EA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4" creationId="{356B479E-B165-45A9-869E-CB163A7F1F47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5" creationId="{61243762-D751-47B0-8662-906AE746CE0E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6" creationId="{D1577619-10C4-417F-A77C-44A3AE9C4CA3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7" creationId="{52119810-E5B6-4B7B-8AE3-122F02C27BA7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8" creationId="{79607635-8F1E-41EA-AB1E-E16FC15EE919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09" creationId="{05768D96-C3E5-4DAD-9CF7-18C633D286F4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0" creationId="{D3778D23-0B83-4F5F-B5D7-B5B621C98EDF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1" creationId="{FBCE80AB-C325-4BC1-B716-1F39A0E787D4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2" creationId="{2D0C882F-ECD2-4374-BB0D-AC6CF50CC6DC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3" creationId="{A4BFA7A5-049F-4B7C-869F-962FF4912BDB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4" creationId="{6E27497D-3F26-4D25-AC07-A01E3662B811}"/>
          </ac:spMkLst>
        </pc:spChg>
        <pc:spChg chg="mod">
          <ac:chgData name="Dương Nguyễn" userId="5838bb5f711c8c4a" providerId="LiveId" clId="{F9CAB757-C4D6-42D1-9E7E-5D59FB25167D}" dt="2021-01-22T09:48:52.135" v="1161"/>
          <ac:spMkLst>
            <pc:docMk/>
            <pc:sldMk cId="790815915" sldId="268"/>
            <ac:spMk id="215" creationId="{0B5D22B4-7CF3-4211-A12F-115F0E529845}"/>
          </ac:spMkLst>
        </pc:spChg>
        <pc:spChg chg="add mod ord">
          <ac:chgData name="Dương Nguyễn" userId="5838bb5f711c8c4a" providerId="LiveId" clId="{F9CAB757-C4D6-42D1-9E7E-5D59FB25167D}" dt="2021-01-22T09:52:16.007" v="1177" actId="167"/>
          <ac:spMkLst>
            <pc:docMk/>
            <pc:sldMk cId="790815915" sldId="268"/>
            <ac:spMk id="216" creationId="{2F1D4C96-30D6-4596-AD61-CFD8330007D0}"/>
          </ac:spMkLst>
        </pc:spChg>
        <pc:spChg chg="add mod">
          <ac:chgData name="Dương Nguyễn" userId="5838bb5f711c8c4a" providerId="LiveId" clId="{F9CAB757-C4D6-42D1-9E7E-5D59FB25167D}" dt="2021-01-22T10:04:22.299" v="1389"/>
          <ac:spMkLst>
            <pc:docMk/>
            <pc:sldMk cId="790815915" sldId="268"/>
            <ac:spMk id="217" creationId="{E95358B6-DE73-4ECA-8A1F-FCB5C5EB7833}"/>
          </ac:spMkLst>
        </pc:spChg>
        <pc:grpChg chg="add mod">
          <ac:chgData name="Dương Nguyễn" userId="5838bb5f711c8c4a" providerId="LiveId" clId="{F9CAB757-C4D6-42D1-9E7E-5D59FB25167D}" dt="2021-01-22T09:46:40.165" v="1136" actId="164"/>
          <ac:grpSpMkLst>
            <pc:docMk/>
            <pc:sldMk cId="790815915" sldId="268"/>
            <ac:grpSpMk id="12" creationId="{698087DF-90F2-4078-961A-908FC2BDA521}"/>
          </ac:grpSpMkLst>
        </pc:grpChg>
        <pc:grpChg chg="add mod">
          <ac:chgData name="Dương Nguyễn" userId="5838bb5f711c8c4a" providerId="LiveId" clId="{F9CAB757-C4D6-42D1-9E7E-5D59FB25167D}" dt="2021-01-22T09:46:46.596" v="1138" actId="1076"/>
          <ac:grpSpMkLst>
            <pc:docMk/>
            <pc:sldMk cId="790815915" sldId="268"/>
            <ac:grpSpMk id="13" creationId="{2C651E56-4F48-4471-ADFF-185B1B04BA62}"/>
          </ac:grpSpMkLst>
        </pc:grpChg>
        <pc:grpChg chg="add mod">
          <ac:chgData name="Dương Nguyễn" userId="5838bb5f711c8c4a" providerId="LiveId" clId="{F9CAB757-C4D6-42D1-9E7E-5D59FB25167D}" dt="2021-01-22T09:46:47.186" v="1139"/>
          <ac:grpSpMkLst>
            <pc:docMk/>
            <pc:sldMk cId="790815915" sldId="268"/>
            <ac:grpSpMk id="16" creationId="{81FC2CE2-1EED-43A6-8F21-FEF9E2AA5728}"/>
          </ac:grpSpMkLst>
        </pc:grpChg>
        <pc:grpChg chg="add mod">
          <ac:chgData name="Dương Nguyễn" userId="5838bb5f711c8c4a" providerId="LiveId" clId="{F9CAB757-C4D6-42D1-9E7E-5D59FB25167D}" dt="2021-01-22T09:46:47.664" v="1140"/>
          <ac:grpSpMkLst>
            <pc:docMk/>
            <pc:sldMk cId="790815915" sldId="268"/>
            <ac:grpSpMk id="19" creationId="{C9B8651E-36B3-4D82-82E0-BDBEBDF25019}"/>
          </ac:grpSpMkLst>
        </pc:grpChg>
        <pc:grpChg chg="add mod">
          <ac:chgData name="Dương Nguyễn" userId="5838bb5f711c8c4a" providerId="LiveId" clId="{F9CAB757-C4D6-42D1-9E7E-5D59FB25167D}" dt="2021-01-22T09:48:05.140" v="1148" actId="555"/>
          <ac:grpSpMkLst>
            <pc:docMk/>
            <pc:sldMk cId="790815915" sldId="268"/>
            <ac:grpSpMk id="22" creationId="{FF7A8AAE-0A61-45BD-B9F6-62616245C6DD}"/>
          </ac:grpSpMkLst>
        </pc:grpChg>
        <pc:grpChg chg="add mod">
          <ac:chgData name="Dương Nguyễn" userId="5838bb5f711c8c4a" providerId="LiveId" clId="{F9CAB757-C4D6-42D1-9E7E-5D59FB25167D}" dt="2021-01-22T09:48:05.140" v="1148" actId="555"/>
          <ac:grpSpMkLst>
            <pc:docMk/>
            <pc:sldMk cId="790815915" sldId="268"/>
            <ac:grpSpMk id="49" creationId="{2CDA1064-A332-45DE-A36F-113622537070}"/>
          </ac:grpSpMkLst>
        </pc:grpChg>
        <pc:grpChg chg="add mod">
          <ac:chgData name="Dương Nguyễn" userId="5838bb5f711c8c4a" providerId="LiveId" clId="{F9CAB757-C4D6-42D1-9E7E-5D59FB25167D}" dt="2021-01-22T09:48:05.140" v="1148" actId="555"/>
          <ac:grpSpMkLst>
            <pc:docMk/>
            <pc:sldMk cId="790815915" sldId="268"/>
            <ac:grpSpMk id="76" creationId="{FB51420B-DAA7-4DD2-9F3F-180FB5076E41}"/>
          </ac:grpSpMkLst>
        </pc:grpChg>
        <pc:grpChg chg="add mod">
          <ac:chgData name="Dương Nguyễn" userId="5838bb5f711c8c4a" providerId="LiveId" clId="{F9CAB757-C4D6-42D1-9E7E-5D59FB25167D}" dt="2021-01-22T09:48:05.140" v="1148" actId="555"/>
          <ac:grpSpMkLst>
            <pc:docMk/>
            <pc:sldMk cId="790815915" sldId="268"/>
            <ac:grpSpMk id="103" creationId="{EF036EBE-5BB3-46D5-9AAC-0B7AF4664EB7}"/>
          </ac:grpSpMkLst>
        </pc:grpChg>
        <pc:grpChg chg="add mod">
          <ac:chgData name="Dương Nguyễn" userId="5838bb5f711c8c4a" providerId="LiveId" clId="{F9CAB757-C4D6-42D1-9E7E-5D59FB25167D}" dt="2021-01-22T09:53:25.380" v="1187" actId="14100"/>
          <ac:grpSpMkLst>
            <pc:docMk/>
            <pc:sldMk cId="790815915" sldId="268"/>
            <ac:grpSpMk id="130" creationId="{05E59DDF-0ADE-48B7-A3DC-BCB8FEB5E111}"/>
          </ac:grpSpMkLst>
        </pc:grpChg>
        <pc:grpChg chg="mod">
          <ac:chgData name="Dương Nguyễn" userId="5838bb5f711c8c4a" providerId="LiveId" clId="{F9CAB757-C4D6-42D1-9E7E-5D59FB25167D}" dt="2021-01-22T09:48:34.497" v="1157"/>
          <ac:grpSpMkLst>
            <pc:docMk/>
            <pc:sldMk cId="790815915" sldId="268"/>
            <ac:grpSpMk id="131" creationId="{BF9CB9D2-23E2-437E-9732-9D646C715FFA}"/>
          </ac:grpSpMkLst>
        </pc:grpChg>
        <pc:grpChg chg="mod">
          <ac:chgData name="Dương Nguyễn" userId="5838bb5f711c8c4a" providerId="LiveId" clId="{F9CAB757-C4D6-42D1-9E7E-5D59FB25167D}" dt="2021-01-22T09:48:34.497" v="1157"/>
          <ac:grpSpMkLst>
            <pc:docMk/>
            <pc:sldMk cId="790815915" sldId="268"/>
            <ac:grpSpMk id="132" creationId="{F79189B7-92C4-42E9-8191-A4E967C16F0B}"/>
          </ac:grpSpMkLst>
        </pc:grpChg>
        <pc:grpChg chg="mod">
          <ac:chgData name="Dương Nguyễn" userId="5838bb5f711c8c4a" providerId="LiveId" clId="{F9CAB757-C4D6-42D1-9E7E-5D59FB25167D}" dt="2021-01-22T09:48:34.497" v="1157"/>
          <ac:grpSpMkLst>
            <pc:docMk/>
            <pc:sldMk cId="790815915" sldId="268"/>
            <ac:grpSpMk id="133" creationId="{E933C2C8-1948-4FF2-A020-AD0DC790724D}"/>
          </ac:grpSpMkLst>
        </pc:grpChg>
        <pc:grpChg chg="mod">
          <ac:chgData name="Dương Nguyễn" userId="5838bb5f711c8c4a" providerId="LiveId" clId="{F9CAB757-C4D6-42D1-9E7E-5D59FB25167D}" dt="2021-01-22T09:48:34.497" v="1157"/>
          <ac:grpSpMkLst>
            <pc:docMk/>
            <pc:sldMk cId="790815915" sldId="268"/>
            <ac:grpSpMk id="166" creationId="{B0B6B20B-9183-4617-BF83-E2BD661D1443}"/>
          </ac:grpSpMkLst>
        </pc:grpChg>
        <pc:grpChg chg="add del mod">
          <ac:chgData name="Dương Nguyễn" userId="5838bb5f711c8c4a" providerId="LiveId" clId="{F9CAB757-C4D6-42D1-9E7E-5D59FB25167D}" dt="2021-01-22T09:53:29.876" v="1191" actId="1076"/>
          <ac:grpSpMkLst>
            <pc:docMk/>
            <pc:sldMk cId="790815915" sldId="268"/>
            <ac:grpSpMk id="200" creationId="{101CEDBB-939D-4691-80AD-2BB0DE25A3D1}"/>
          </ac:grpSpMkLst>
        </pc:grpChg>
        <pc:picChg chg="add mod">
          <ac:chgData name="Dương Nguyễn" userId="5838bb5f711c8c4a" providerId="LiveId" clId="{F9CAB757-C4D6-42D1-9E7E-5D59FB25167D}" dt="2021-01-22T09:44:43.140" v="1101" actId="1076"/>
          <ac:picMkLst>
            <pc:docMk/>
            <pc:sldMk cId="790815915" sldId="268"/>
            <ac:picMk id="4" creationId="{1F797880-F02A-40F3-B420-3A3D63EAD5FB}"/>
          </ac:picMkLst>
        </pc:picChg>
        <pc:picChg chg="add mod">
          <ac:chgData name="Dương Nguyễn" userId="5838bb5f711c8c4a" providerId="LiveId" clId="{F9CAB757-C4D6-42D1-9E7E-5D59FB25167D}" dt="2021-01-22T09:44:43.140" v="1101" actId="1076"/>
          <ac:picMkLst>
            <pc:docMk/>
            <pc:sldMk cId="790815915" sldId="268"/>
            <ac:picMk id="5" creationId="{FC5DD440-E497-4628-825B-58DD0983BA19}"/>
          </ac:picMkLst>
        </pc:picChg>
        <pc:picChg chg="add mod">
          <ac:chgData name="Dương Nguyễn" userId="5838bb5f711c8c4a" providerId="LiveId" clId="{F9CAB757-C4D6-42D1-9E7E-5D59FB25167D}" dt="2021-01-22T09:44:43.140" v="1101" actId="1076"/>
          <ac:picMkLst>
            <pc:docMk/>
            <pc:sldMk cId="790815915" sldId="268"/>
            <ac:picMk id="6" creationId="{DFA64999-7889-45D2-B70B-F79C341E5F3A}"/>
          </ac:picMkLst>
        </pc:picChg>
        <pc:picChg chg="add mod">
          <ac:chgData name="Dương Nguyễn" userId="5838bb5f711c8c4a" providerId="LiveId" clId="{F9CAB757-C4D6-42D1-9E7E-5D59FB25167D}" dt="2021-01-22T09:44:43.140" v="1101" actId="1076"/>
          <ac:picMkLst>
            <pc:docMk/>
            <pc:sldMk cId="790815915" sldId="268"/>
            <ac:picMk id="7" creationId="{A920B4D8-F05A-4A27-8B00-CEEC2002A4AC}"/>
          </ac:picMkLst>
        </pc:picChg>
      </pc:sldChg>
      <pc:sldChg chg="addSp delSp modSp new mod ord modTransition">
        <pc:chgData name="Dương Nguyễn" userId="5838bb5f711c8c4a" providerId="LiveId" clId="{F9CAB757-C4D6-42D1-9E7E-5D59FB25167D}" dt="2021-01-22T11:35:50.246" v="1886"/>
        <pc:sldMkLst>
          <pc:docMk/>
          <pc:sldMk cId="3601262156" sldId="269"/>
        </pc:sldMkLst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3" creationId="{220A2B5F-19F2-4976-8449-1A235486982E}"/>
          </ac:spMkLst>
        </pc:spChg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4" creationId="{04FF7D92-5461-4473-924D-83F877A8B027}"/>
          </ac:spMkLst>
        </pc:spChg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5" creationId="{A3AE7A4A-A2F5-4AD0-871C-D45C9F39CC53}"/>
          </ac:spMkLst>
        </pc:spChg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6" creationId="{5C617DAA-10AE-4FDB-A7F0-6297E1710197}"/>
          </ac:spMkLst>
        </pc:spChg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7" creationId="{FF5E2625-1802-49CA-B949-A83BA7D086C2}"/>
          </ac:spMkLst>
        </pc:spChg>
        <pc:spChg chg="mod">
          <ac:chgData name="Dương Nguyễn" userId="5838bb5f711c8c4a" providerId="LiveId" clId="{F9CAB757-C4D6-42D1-9E7E-5D59FB25167D}" dt="2021-01-22T09:50:16.578" v="1167"/>
          <ac:spMkLst>
            <pc:docMk/>
            <pc:sldMk cId="3601262156" sldId="269"/>
            <ac:spMk id="8" creationId="{CB535672-CA15-4639-8655-A49997FA57EA}"/>
          </ac:spMkLst>
        </pc:spChg>
        <pc:spChg chg="mod">
          <ac:chgData name="Dương Nguyễn" userId="5838bb5f711c8c4a" providerId="LiveId" clId="{F9CAB757-C4D6-42D1-9E7E-5D59FB25167D}" dt="2021-01-22T09:50:29.117" v="1170"/>
          <ac:spMkLst>
            <pc:docMk/>
            <pc:sldMk cId="3601262156" sldId="269"/>
            <ac:spMk id="10" creationId="{4F5A358B-DC3D-42A0-987D-89D4168A3F66}"/>
          </ac:spMkLst>
        </pc:spChg>
        <pc:spChg chg="mod">
          <ac:chgData name="Dương Nguyễn" userId="5838bb5f711c8c4a" providerId="LiveId" clId="{F9CAB757-C4D6-42D1-9E7E-5D59FB25167D}" dt="2021-01-22T09:50:29.117" v="1170"/>
          <ac:spMkLst>
            <pc:docMk/>
            <pc:sldMk cId="3601262156" sldId="269"/>
            <ac:spMk id="11" creationId="{F1A67C89-6339-4995-8CD9-ED765AF5E4B0}"/>
          </ac:spMkLst>
        </pc:spChg>
        <pc:spChg chg="add mod">
          <ac:chgData name="Dương Nguyễn" userId="5838bb5f711c8c4a" providerId="LiveId" clId="{F9CAB757-C4D6-42D1-9E7E-5D59FB25167D}" dt="2021-01-22T09:58:25.628" v="1254" actId="1076"/>
          <ac:spMkLst>
            <pc:docMk/>
            <pc:sldMk cId="3601262156" sldId="269"/>
            <ac:spMk id="18" creationId="{0128E81E-6B56-4A10-A58F-934E8246E0C9}"/>
          </ac:spMkLst>
        </pc:spChg>
        <pc:spChg chg="add mod">
          <ac:chgData name="Dương Nguyễn" userId="5838bb5f711c8c4a" providerId="LiveId" clId="{F9CAB757-C4D6-42D1-9E7E-5D59FB25167D}" dt="2021-01-22T09:58:25.628" v="1254" actId="1076"/>
          <ac:spMkLst>
            <pc:docMk/>
            <pc:sldMk cId="3601262156" sldId="269"/>
            <ac:spMk id="19" creationId="{52A381FE-5E4E-4EA7-B7E1-5099136696D5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1" creationId="{E82CE1D1-6CA1-4610-8438-7982CEF87369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2" creationId="{2BD17E41-07EF-42D1-9EFB-A57A0B0C4C70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4" creationId="{0AAF8E66-EE8B-402A-A2CC-598023496EA0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5" creationId="{7925AEF1-15AF-4066-94D8-AE5F0E854B86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7" creationId="{0AEAE12A-2717-4C97-924A-5BD76A796615}"/>
          </ac:spMkLst>
        </pc:spChg>
        <pc:spChg chg="mod">
          <ac:chgData name="Dương Nguyễn" userId="5838bb5f711c8c4a" providerId="LiveId" clId="{F9CAB757-C4D6-42D1-9E7E-5D59FB25167D}" dt="2021-01-22T09:55:59.090" v="1205"/>
          <ac:spMkLst>
            <pc:docMk/>
            <pc:sldMk cId="3601262156" sldId="269"/>
            <ac:spMk id="28" creationId="{7B8E498F-93A1-4825-BF04-1196AA715FAE}"/>
          </ac:spMkLst>
        </pc:spChg>
        <pc:spChg chg="add mod">
          <ac:chgData name="Dương Nguyễn" userId="5838bb5f711c8c4a" providerId="LiveId" clId="{F9CAB757-C4D6-42D1-9E7E-5D59FB25167D}" dt="2021-01-22T09:57:11.155" v="1217"/>
          <ac:spMkLst>
            <pc:docMk/>
            <pc:sldMk cId="3601262156" sldId="269"/>
            <ac:spMk id="31" creationId="{DBD4716F-7560-49C3-BE58-D6D5CC898E77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35" creationId="{C06DF0D1-9A0A-4CA1-BBF0-7D2902CE450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36" creationId="{489093D6-F6B3-4285-8984-2E0012EA5EC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37" creationId="{D30434FB-C05D-409A-8EC3-1595BF3FD49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38" creationId="{31C56916-9256-47E0-8C33-EEDDBAF8328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39" creationId="{742A85CB-A832-46F2-BCAB-6AF35FF3404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0" creationId="{26940582-04EE-4402-A1FE-C741F5624FF9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1" creationId="{FAE81C4C-7770-42AD-A1AC-87C6FF9E6762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2" creationId="{F2E8CE1F-947F-4806-AB21-CF0DAB89ED79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3" creationId="{CE1F3904-C336-4A15-BDCC-B486BAECECC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4" creationId="{456D09F9-6BE3-457D-AE84-BAB8BFC18FA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8" creationId="{B48C1AD6-8FB4-4491-A5EF-D4E62E58087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49" creationId="{2BB6A636-8303-4577-BFBE-76773503BF13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0" creationId="{C9964931-ABB2-4C99-BFAF-3B8DEEE64AA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1" creationId="{C365EFA6-0453-45FF-BF91-13E772493005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2" creationId="{81E05D82-BEA6-435B-A16B-94A963BE76F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3" creationId="{7E9A4F85-5BDD-4847-BD4E-95D525082BE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4" creationId="{820330E8-368D-48C2-ACCD-84D8B079182A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5" creationId="{73333BD1-591C-4936-91EE-DD6C101CDE9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6" creationId="{139C388C-E028-4279-B523-B573F7F5332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7" creationId="{6B9D7665-F99A-4DE3-B25C-A1AE2874FC8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8" creationId="{5DE7A86E-FB8E-4BCD-A5DF-CA9381A0590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59" creationId="{251BAD84-F98E-4B3E-B8F8-BE5A757578D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0" creationId="{FA1F69C2-F403-448E-98E2-C73F5C6FA4A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1" creationId="{261702C6-995B-48C0-8BB1-6CEAA62AEE2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2" creationId="{A87961CD-7B9F-4BF7-AAA6-4D773CC9C5E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3" creationId="{5B909709-4F2F-4D13-9AFC-9A2C2F0E8617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4" creationId="{D4951CE5-74B5-4EC1-AE12-BB8B189CEFB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5" creationId="{515BE060-72A5-44A2-A4D5-22D50EC599C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6" creationId="{1CFA689D-21C4-46F4-BC47-AE7CAE78B2E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7" creationId="{AEA4607D-9798-4923-9D2C-D6F33A0193E4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8" creationId="{FB36128F-D641-409E-9175-0BEC8F27726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69" creationId="{4BB3ACEA-1EA8-4ABB-8C24-57624D79118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0" creationId="{15DF15D3-E436-4B74-B29B-AA496791ABE4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1" creationId="{EF623028-C3CC-44D4-B202-F1AD1D4ECE53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2" creationId="{F890F3AB-5D1A-4FE8-A2A7-40E1682DAD3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3" creationId="{FFB00291-84BE-4E84-B9BB-E4FAE81194F9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4" creationId="{B432A88D-BB03-455E-9CC5-649E31B3E865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5" creationId="{5AA9605B-970F-4985-9A27-40A189B1C123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6" creationId="{54C6EBCE-537C-4500-AD4F-DFD724D467D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7" creationId="{BFDF0158-71F7-4098-AF01-5C676548352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8" creationId="{5A140706-DADB-4E1B-85AD-F37F6587E697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79" creationId="{B88CC666-AA95-4324-99C0-D8232CDA1C1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0" creationId="{EA6B524E-324F-4BF1-BF49-027D8A6F03EE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1" creationId="{A17EC44B-5F71-4FF8-9C05-CD83BC44D29E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2" creationId="{6509A729-3516-450D-8E39-A952AAA694A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3" creationId="{D03395F6-7B08-4C68-A5AE-9B2606C54F0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4" creationId="{8A151F3C-9C59-4FD1-8AED-AC9B11FFB20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5" creationId="{FE0146B4-9419-41AE-A793-5B0F99AE6F0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6" creationId="{5F1CF004-B33B-4EC9-8AD9-59868AE6D43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7" creationId="{96FC837E-E201-4B17-8E18-3F74945F145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8" creationId="{69ED836E-217F-4800-8E37-49326C061E0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89" creationId="{4B199057-4E4B-4DB0-A86C-581D61B6941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0" creationId="{04AB5BB3-79A6-40B9-AF6E-AF22A13AE8A0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1" creationId="{20A926AE-BC88-423F-9D11-B8B99DC54A8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2" creationId="{8360D501-9403-46A9-BCDF-24F9FD20CAC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3" creationId="{677B4C45-92C1-496F-95AA-D1DA1E9632B2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4" creationId="{F3652A42-6095-46F3-A851-B2B1CAD9929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5" creationId="{17E0F8CE-5ADD-4484-833E-71040C0A724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6" creationId="{7116F9A9-CE99-4A22-82F6-091C663C846D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7" creationId="{E144A16A-E356-4567-AA02-C9BA43B148D5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8" creationId="{0F15BC6C-8610-420F-9457-B080BA50B12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99" creationId="{346DA8A7-7A21-42FC-9229-D9A4CAB9505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0" creationId="{28A9291F-C4CC-4C5E-80F2-F7D53BF24D1A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1" creationId="{B498E52A-2461-4FBD-80A1-2957FCF4E57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2" creationId="{6A23EC64-9A04-4065-863B-FCD83B6323E6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3" creationId="{E7A28C69-7437-4AC2-B3BD-15174C14C9B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4" creationId="{BDA55102-1483-4E17-84A6-706263A34C9F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5" creationId="{17D7E4B4-2EEF-420A-98B7-DC4FDE6F7B0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6" creationId="{EF9E0459-C3D8-428A-8697-90BB403278E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7" creationId="{460AF06B-E3E0-47E4-8AF2-9AFC1800AE5B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8" creationId="{152F805A-A3C0-41A9-B94E-7DAE0DB2D1B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09" creationId="{991A3418-10FA-41E5-AC1F-F808941D74AA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0" creationId="{0CA23159-7E76-4D6F-873E-B767163DF683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1" creationId="{00768A17-4C12-4FCF-94C9-65881184BC91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2" creationId="{EEA01B67-16C5-4930-BAFF-CBE5E3F41E37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3" creationId="{3F704D42-A2A4-44A1-93F0-6975C4F4FE5C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4" creationId="{024EE6BD-D0C2-4F0C-810D-AE504C0FC05A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5" creationId="{84D0379E-BF4E-4944-A182-51E806B4D358}"/>
          </ac:spMkLst>
        </pc:spChg>
        <pc:spChg chg="mod">
          <ac:chgData name="Dương Nguyễn" userId="5838bb5f711c8c4a" providerId="LiveId" clId="{F9CAB757-C4D6-42D1-9E7E-5D59FB25167D}" dt="2021-01-22T09:58:11.448" v="1224"/>
          <ac:spMkLst>
            <pc:docMk/>
            <pc:sldMk cId="3601262156" sldId="269"/>
            <ac:spMk id="116" creationId="{AB75F404-64B7-40EB-87B8-EA21B3D83B0A}"/>
          </ac:spMkLst>
        </pc:spChg>
        <pc:spChg chg="add mod">
          <ac:chgData name="Dương Nguyễn" userId="5838bb5f711c8c4a" providerId="LiveId" clId="{F9CAB757-C4D6-42D1-9E7E-5D59FB25167D}" dt="2021-01-22T09:59:01.516" v="1259" actId="1076"/>
          <ac:spMkLst>
            <pc:docMk/>
            <pc:sldMk cId="3601262156" sldId="269"/>
            <ac:spMk id="117" creationId="{C7758C23-EAB1-4317-8608-1FD9F6292673}"/>
          </ac:spMkLst>
        </pc:spChg>
        <pc:spChg chg="add mod">
          <ac:chgData name="Dương Nguyễn" userId="5838bb5f711c8c4a" providerId="LiveId" clId="{F9CAB757-C4D6-42D1-9E7E-5D59FB25167D}" dt="2021-01-22T09:59:05.459" v="1261" actId="1076"/>
          <ac:spMkLst>
            <pc:docMk/>
            <pc:sldMk cId="3601262156" sldId="269"/>
            <ac:spMk id="118" creationId="{EAC55439-7609-48BB-931A-63B3BAFFC0B2}"/>
          </ac:spMkLst>
        </pc:spChg>
        <pc:spChg chg="add del mod">
          <ac:chgData name="Dương Nguyễn" userId="5838bb5f711c8c4a" providerId="LiveId" clId="{F9CAB757-C4D6-42D1-9E7E-5D59FB25167D}" dt="2021-01-22T09:59:30.115" v="1264" actId="478"/>
          <ac:spMkLst>
            <pc:docMk/>
            <pc:sldMk cId="3601262156" sldId="269"/>
            <ac:spMk id="119" creationId="{AB63B7BD-B1B0-4451-8BC2-7167CABE7921}"/>
          </ac:spMkLst>
        </pc:spChg>
        <pc:spChg chg="add mod">
          <ac:chgData name="Dương Nguyễn" userId="5838bb5f711c8c4a" providerId="LiveId" clId="{F9CAB757-C4D6-42D1-9E7E-5D59FB25167D}" dt="2021-01-22T09:59:42.195" v="1268" actId="1076"/>
          <ac:spMkLst>
            <pc:docMk/>
            <pc:sldMk cId="3601262156" sldId="269"/>
            <ac:spMk id="120" creationId="{2B6DE893-5312-4349-91D6-37A4C19198C5}"/>
          </ac:spMkLst>
        </pc:spChg>
        <pc:spChg chg="add mod">
          <ac:chgData name="Dương Nguyễn" userId="5838bb5f711c8c4a" providerId="LiveId" clId="{F9CAB757-C4D6-42D1-9E7E-5D59FB25167D}" dt="2021-01-22T10:04:24.736" v="1390"/>
          <ac:spMkLst>
            <pc:docMk/>
            <pc:sldMk cId="3601262156" sldId="269"/>
            <ac:spMk id="121" creationId="{5E9C3D1E-55BC-49F9-8F99-C4C1DDE121E4}"/>
          </ac:spMkLst>
        </pc:spChg>
        <pc:grpChg chg="add del mod">
          <ac:chgData name="Dương Nguyễn" userId="5838bb5f711c8c4a" providerId="LiveId" clId="{F9CAB757-C4D6-42D1-9E7E-5D59FB25167D}" dt="2021-01-22T09:51:59.299" v="1174" actId="478"/>
          <ac:grpSpMkLst>
            <pc:docMk/>
            <pc:sldMk cId="3601262156" sldId="269"/>
            <ac:grpSpMk id="2" creationId="{0D43820D-C425-4DC9-913E-763BDB22B993}"/>
          </ac:grpSpMkLst>
        </pc:grpChg>
        <pc:grpChg chg="add del mod">
          <ac:chgData name="Dương Nguyễn" userId="5838bb5f711c8c4a" providerId="LiveId" clId="{F9CAB757-C4D6-42D1-9E7E-5D59FB25167D}" dt="2021-01-22T09:52:03.844" v="1175" actId="478"/>
          <ac:grpSpMkLst>
            <pc:docMk/>
            <pc:sldMk cId="3601262156" sldId="269"/>
            <ac:grpSpMk id="9" creationId="{100E4B60-9306-492E-8AE9-F374325DF9CE}"/>
          </ac:grpSpMkLst>
        </pc:grpChg>
        <pc:grpChg chg="add mod">
          <ac:chgData name="Dương Nguyễn" userId="5838bb5f711c8c4a" providerId="LiveId" clId="{F9CAB757-C4D6-42D1-9E7E-5D59FB25167D}" dt="2021-01-22T09:58:22.339" v="1253" actId="1035"/>
          <ac:grpSpMkLst>
            <pc:docMk/>
            <pc:sldMk cId="3601262156" sldId="269"/>
            <ac:grpSpMk id="20" creationId="{7960842B-3106-4182-8946-1BBBA0501620}"/>
          </ac:grpSpMkLst>
        </pc:grpChg>
        <pc:grpChg chg="add mod">
          <ac:chgData name="Dương Nguyễn" userId="5838bb5f711c8c4a" providerId="LiveId" clId="{F9CAB757-C4D6-42D1-9E7E-5D59FB25167D}" dt="2021-01-22T09:58:22.339" v="1253" actId="1035"/>
          <ac:grpSpMkLst>
            <pc:docMk/>
            <pc:sldMk cId="3601262156" sldId="269"/>
            <ac:grpSpMk id="23" creationId="{653AEAEC-B489-456A-9DC1-70CDFDCF5FD2}"/>
          </ac:grpSpMkLst>
        </pc:grpChg>
        <pc:grpChg chg="add mod">
          <ac:chgData name="Dương Nguyễn" userId="5838bb5f711c8c4a" providerId="LiveId" clId="{F9CAB757-C4D6-42D1-9E7E-5D59FB25167D}" dt="2021-01-22T09:58:22.339" v="1253" actId="1035"/>
          <ac:grpSpMkLst>
            <pc:docMk/>
            <pc:sldMk cId="3601262156" sldId="269"/>
            <ac:grpSpMk id="26" creationId="{2207F838-5E13-457E-BF90-0094AF3E1F1E}"/>
          </ac:grpSpMkLst>
        </pc:grpChg>
        <pc:grpChg chg="add mod">
          <ac:chgData name="Dương Nguyễn" userId="5838bb5f711c8c4a" providerId="LiveId" clId="{F9CAB757-C4D6-42D1-9E7E-5D59FB25167D}" dt="2021-01-22T09:58:11.448" v="1224"/>
          <ac:grpSpMkLst>
            <pc:docMk/>
            <pc:sldMk cId="3601262156" sldId="269"/>
            <ac:grpSpMk id="33" creationId="{EFFDC40F-7E42-41A9-9590-1F7D2FFF7032}"/>
          </ac:grpSpMkLst>
        </pc:grpChg>
        <pc:grpChg chg="mod">
          <ac:chgData name="Dương Nguyễn" userId="5838bb5f711c8c4a" providerId="LiveId" clId="{F9CAB757-C4D6-42D1-9E7E-5D59FB25167D}" dt="2021-01-22T09:58:11.448" v="1224"/>
          <ac:grpSpMkLst>
            <pc:docMk/>
            <pc:sldMk cId="3601262156" sldId="269"/>
            <ac:grpSpMk id="34" creationId="{FB8D97FD-3643-4E58-B39F-1D24511C9467}"/>
          </ac:grpSpMkLst>
        </pc:grpChg>
        <pc:grpChg chg="mod">
          <ac:chgData name="Dương Nguyễn" userId="5838bb5f711c8c4a" providerId="LiveId" clId="{F9CAB757-C4D6-42D1-9E7E-5D59FB25167D}" dt="2021-01-22T09:58:11.448" v="1224"/>
          <ac:grpSpMkLst>
            <pc:docMk/>
            <pc:sldMk cId="3601262156" sldId="269"/>
            <ac:grpSpMk id="45" creationId="{13F72EBB-AB91-4209-A9A0-EB9ADCC5DEB2}"/>
          </ac:grpSpMkLst>
        </pc:grpChg>
        <pc:grpChg chg="mod">
          <ac:chgData name="Dương Nguyễn" userId="5838bb5f711c8c4a" providerId="LiveId" clId="{F9CAB757-C4D6-42D1-9E7E-5D59FB25167D}" dt="2021-01-22T09:58:11.448" v="1224"/>
          <ac:grpSpMkLst>
            <pc:docMk/>
            <pc:sldMk cId="3601262156" sldId="269"/>
            <ac:grpSpMk id="46" creationId="{8EBCB808-4793-4CE2-865B-5E177D1A497B}"/>
          </ac:grpSpMkLst>
        </pc:grpChg>
        <pc:grpChg chg="mod">
          <ac:chgData name="Dương Nguyễn" userId="5838bb5f711c8c4a" providerId="LiveId" clId="{F9CAB757-C4D6-42D1-9E7E-5D59FB25167D}" dt="2021-01-22T09:58:11.448" v="1224"/>
          <ac:grpSpMkLst>
            <pc:docMk/>
            <pc:sldMk cId="3601262156" sldId="269"/>
            <ac:grpSpMk id="47" creationId="{5F48FF66-66AD-40A7-BD6A-25CEAA83D713}"/>
          </ac:grpSpMkLst>
        </pc:grpChg>
        <pc:picChg chg="add del mod">
          <ac:chgData name="Dương Nguyễn" userId="5838bb5f711c8c4a" providerId="LiveId" clId="{F9CAB757-C4D6-42D1-9E7E-5D59FB25167D}" dt="2021-01-22T09:56:23.653" v="1211" actId="478"/>
          <ac:picMkLst>
            <pc:docMk/>
            <pc:sldMk cId="3601262156" sldId="269"/>
            <ac:picMk id="13" creationId="{011AF9F7-0B44-4DE4-AB38-1ABB75B8BA8D}"/>
          </ac:picMkLst>
        </pc:picChg>
        <pc:picChg chg="add mod">
          <ac:chgData name="Dương Nguyễn" userId="5838bb5f711c8c4a" providerId="LiveId" clId="{F9CAB757-C4D6-42D1-9E7E-5D59FB25167D}" dt="2021-01-22T09:58:38.571" v="1255" actId="1076"/>
          <ac:picMkLst>
            <pc:docMk/>
            <pc:sldMk cId="3601262156" sldId="269"/>
            <ac:picMk id="15" creationId="{CA653B8E-7EE1-4B58-992A-16D42ADB5857}"/>
          </ac:picMkLst>
        </pc:picChg>
        <pc:picChg chg="add mod">
          <ac:chgData name="Dương Nguyễn" userId="5838bb5f711c8c4a" providerId="LiveId" clId="{F9CAB757-C4D6-42D1-9E7E-5D59FB25167D}" dt="2021-01-22T09:58:22.339" v="1253" actId="1035"/>
          <ac:picMkLst>
            <pc:docMk/>
            <pc:sldMk cId="3601262156" sldId="269"/>
            <ac:picMk id="17" creationId="{FC582A0B-DA05-4CF6-9545-6398D9A97613}"/>
          </ac:picMkLst>
        </pc:picChg>
        <pc:picChg chg="add mod">
          <ac:chgData name="Dương Nguyễn" userId="5838bb5f711c8c4a" providerId="LiveId" clId="{F9CAB757-C4D6-42D1-9E7E-5D59FB25167D}" dt="2021-01-22T09:58:22.339" v="1253" actId="1035"/>
          <ac:picMkLst>
            <pc:docMk/>
            <pc:sldMk cId="3601262156" sldId="269"/>
            <ac:picMk id="30" creationId="{57AEF231-2C4D-4DAB-BEAC-3F1DE441FD72}"/>
          </ac:picMkLst>
        </pc:picChg>
        <pc:picChg chg="add mod">
          <ac:chgData name="Dương Nguyễn" userId="5838bb5f711c8c4a" providerId="LiveId" clId="{F9CAB757-C4D6-42D1-9E7E-5D59FB25167D}" dt="2021-01-22T09:57:53.100" v="1222" actId="1076"/>
          <ac:picMkLst>
            <pc:docMk/>
            <pc:sldMk cId="3601262156" sldId="269"/>
            <ac:picMk id="32" creationId="{3C4468FD-7D94-4653-93F4-226E782FBC47}"/>
          </ac:picMkLst>
        </pc:picChg>
      </pc:sldChg>
      <pc:sldChg chg="addSp delSp modSp new mod ord modTransition">
        <pc:chgData name="Dương Nguyễn" userId="5838bb5f711c8c4a" providerId="LiveId" clId="{F9CAB757-C4D6-42D1-9E7E-5D59FB25167D}" dt="2021-01-22T11:35:50.246" v="1886"/>
        <pc:sldMkLst>
          <pc:docMk/>
          <pc:sldMk cId="4194050505" sldId="270"/>
        </pc:sldMkLst>
        <pc:spChg chg="add mod">
          <ac:chgData name="Dương Nguyễn" userId="5838bb5f711c8c4a" providerId="LiveId" clId="{F9CAB757-C4D6-42D1-9E7E-5D59FB25167D}" dt="2021-01-22T10:12:56.013" v="1881" actId="207"/>
          <ac:spMkLst>
            <pc:docMk/>
            <pc:sldMk cId="4194050505" sldId="270"/>
            <ac:spMk id="2" creationId="{282EDA75-85A6-426B-A808-31D31FFB2B64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3" creationId="{82A60C88-F660-436A-8841-8F9B54CDCC7E}"/>
          </ac:spMkLst>
        </pc:spChg>
        <pc:spChg chg="add del mod">
          <ac:chgData name="Dương Nguyễn" userId="5838bb5f711c8c4a" providerId="LiveId" clId="{F9CAB757-C4D6-42D1-9E7E-5D59FB25167D}" dt="2021-01-22T10:10:18.238" v="1798" actId="478"/>
          <ac:spMkLst>
            <pc:docMk/>
            <pc:sldMk cId="4194050505" sldId="270"/>
            <ac:spMk id="4" creationId="{0DF6121E-3242-4586-B2D0-8CF8EA18A856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5" creationId="{765F33A7-8C7B-4A96-9432-8AD7661C6C35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6" creationId="{90A64E76-8398-43F8-AF8C-D5147FB2C182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7" creationId="{675A6EEB-5839-4B56-B046-313DEB18700B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8" creationId="{54CF0824-0866-4FB1-8125-9BCD73191ADE}"/>
          </ac:spMkLst>
        </pc:spChg>
        <pc:spChg chg="add del mod">
          <ac:chgData name="Dương Nguyễn" userId="5838bb5f711c8c4a" providerId="LiveId" clId="{F9CAB757-C4D6-42D1-9E7E-5D59FB25167D}" dt="2021-01-22T10:12:27.164" v="1875" actId="478"/>
          <ac:spMkLst>
            <pc:docMk/>
            <pc:sldMk cId="4194050505" sldId="270"/>
            <ac:spMk id="9" creationId="{D4E43C83-0C00-45AE-9D5B-BBB9F5745524}"/>
          </ac:spMkLst>
        </pc:spChg>
        <pc:spChg chg="add del mod">
          <ac:chgData name="Dương Nguyễn" userId="5838bb5f711c8c4a" providerId="LiveId" clId="{F9CAB757-C4D6-42D1-9E7E-5D59FB25167D}" dt="2021-01-22T10:11:57.703" v="1866" actId="478"/>
          <ac:spMkLst>
            <pc:docMk/>
            <pc:sldMk cId="4194050505" sldId="270"/>
            <ac:spMk id="10" creationId="{EFD53EEA-24D3-4E8F-A15B-63FB49A5D6ED}"/>
          </ac:spMkLst>
        </pc:spChg>
        <pc:spChg chg="add mod">
          <ac:chgData name="Dương Nguyễn" userId="5838bb5f711c8c4a" providerId="LiveId" clId="{F9CAB757-C4D6-42D1-9E7E-5D59FB25167D}" dt="2021-01-22T10:12:41.819" v="1878" actId="1076"/>
          <ac:spMkLst>
            <pc:docMk/>
            <pc:sldMk cId="4194050505" sldId="270"/>
            <ac:spMk id="11" creationId="{656AD255-39D8-44B8-9BAC-4BAC329DABEE}"/>
          </ac:spMkLst>
        </pc:spChg>
        <pc:spChg chg="add mod ord">
          <ac:chgData name="Dương Nguyễn" userId="5838bb5f711c8c4a" providerId="LiveId" clId="{F9CAB757-C4D6-42D1-9E7E-5D59FB25167D}" dt="2021-01-22T10:12:51.582" v="1880" actId="167"/>
          <ac:spMkLst>
            <pc:docMk/>
            <pc:sldMk cId="4194050505" sldId="270"/>
            <ac:spMk id="12" creationId="{341510CD-A6F5-48DD-92FA-1C58C4522CC0}"/>
          </ac:spMkLst>
        </pc:spChg>
      </pc:sldChg>
      <pc:sldChg chg="addSp delSp modSp add del mod">
        <pc:chgData name="Dương Nguyễn" userId="5838bb5f711c8c4a" providerId="LiveId" clId="{F9CAB757-C4D6-42D1-9E7E-5D59FB25167D}" dt="2021-01-22T13:02:50.954" v="2008" actId="478"/>
        <pc:sldMkLst>
          <pc:docMk/>
          <pc:sldMk cId="2188983039" sldId="271"/>
        </pc:sldMkLst>
        <pc:spChg chg="mod">
          <ac:chgData name="Dương Nguyễn" userId="5838bb5f711c8c4a" providerId="LiveId" clId="{F9CAB757-C4D6-42D1-9E7E-5D59FB25167D}" dt="2021-01-22T12:53:06.549" v="1972" actId="1036"/>
          <ac:spMkLst>
            <pc:docMk/>
            <pc:sldMk cId="2188983039" sldId="271"/>
            <ac:spMk id="145" creationId="{C8CB4AF5-8E35-4BCC-94E7-B5C17244B8F5}"/>
          </ac:spMkLst>
        </pc:spChg>
        <pc:spChg chg="mod">
          <ac:chgData name="Dương Nguyễn" userId="5838bb5f711c8c4a" providerId="LiveId" clId="{F9CAB757-C4D6-42D1-9E7E-5D59FB25167D}" dt="2021-01-22T12:53:06.549" v="1972" actId="1036"/>
          <ac:spMkLst>
            <pc:docMk/>
            <pc:sldMk cId="2188983039" sldId="271"/>
            <ac:spMk id="146" creationId="{7758ACA6-6BD4-4AC3-896D-B6512A0E1912}"/>
          </ac:spMkLst>
        </pc:spChg>
        <pc:spChg chg="mod">
          <ac:chgData name="Dương Nguyễn" userId="5838bb5f711c8c4a" providerId="LiveId" clId="{F9CAB757-C4D6-42D1-9E7E-5D59FB25167D}" dt="2021-01-22T12:53:41.951" v="1994" actId="1076"/>
          <ac:spMkLst>
            <pc:docMk/>
            <pc:sldMk cId="2188983039" sldId="271"/>
            <ac:spMk id="147" creationId="{599B623A-F52A-498B-9A1D-E0B79D1ADA31}"/>
          </ac:spMkLst>
        </pc:spChg>
        <pc:spChg chg="mod">
          <ac:chgData name="Dương Nguyễn" userId="5838bb5f711c8c4a" providerId="LiveId" clId="{F9CAB757-C4D6-42D1-9E7E-5D59FB25167D}" dt="2021-01-22T12:53:06.549" v="1972" actId="1036"/>
          <ac:spMkLst>
            <pc:docMk/>
            <pc:sldMk cId="2188983039" sldId="271"/>
            <ac:spMk id="149" creationId="{73CB08DA-6B9B-453A-9801-0A7C09D04F8E}"/>
          </ac:spMkLst>
        </pc:spChg>
        <pc:spChg chg="del">
          <ac:chgData name="Dương Nguyễn" userId="5838bb5f711c8c4a" providerId="LiveId" clId="{F9CAB757-C4D6-42D1-9E7E-5D59FB25167D}" dt="2021-01-22T12:54:37.636" v="2002" actId="478"/>
          <ac:spMkLst>
            <pc:docMk/>
            <pc:sldMk cId="2188983039" sldId="271"/>
            <ac:spMk id="157" creationId="{B74E9A0D-6ADD-4091-90C0-5B4042C42863}"/>
          </ac:spMkLst>
        </pc:spChg>
        <pc:spChg chg="add mod">
          <ac:chgData name="Dương Nguyễn" userId="5838bb5f711c8c4a" providerId="LiveId" clId="{F9CAB757-C4D6-42D1-9E7E-5D59FB25167D}" dt="2021-01-22T12:53:37.293" v="1993" actId="1076"/>
          <ac:spMkLst>
            <pc:docMk/>
            <pc:sldMk cId="2188983039" sldId="271"/>
            <ac:spMk id="158" creationId="{CCC56FAF-25FD-41D4-B62E-C62FA2A37C7E}"/>
          </ac:spMkLst>
        </pc:spChg>
        <pc:grpChg chg="mod">
          <ac:chgData name="Dương Nguyễn" userId="5838bb5f711c8c4a" providerId="LiveId" clId="{F9CAB757-C4D6-42D1-9E7E-5D59FB25167D}" dt="2021-01-22T12:54:17.303" v="2001" actId="14100"/>
          <ac:grpSpMkLst>
            <pc:docMk/>
            <pc:sldMk cId="2188983039" sldId="271"/>
            <ac:grpSpMk id="4" creationId="{31582A7F-667C-4C46-9794-32C5C3F907D7}"/>
          </ac:grpSpMkLst>
        </pc:grpChg>
        <pc:grpChg chg="mod">
          <ac:chgData name="Dương Nguyễn" userId="5838bb5f711c8c4a" providerId="LiveId" clId="{F9CAB757-C4D6-42D1-9E7E-5D59FB25167D}" dt="2021-01-22T12:53:06.549" v="1972" actId="1036"/>
          <ac:grpSpMkLst>
            <pc:docMk/>
            <pc:sldMk cId="2188983039" sldId="271"/>
            <ac:grpSpMk id="150" creationId="{4C36DD44-68B1-471A-A1B8-EAB373946CD5}"/>
          </ac:grpSpMkLst>
        </pc:grpChg>
        <pc:grpChg chg="mod">
          <ac:chgData name="Dương Nguyễn" userId="5838bb5f711c8c4a" providerId="LiveId" clId="{F9CAB757-C4D6-42D1-9E7E-5D59FB25167D}" dt="2021-01-22T12:53:06.549" v="1972" actId="1036"/>
          <ac:grpSpMkLst>
            <pc:docMk/>
            <pc:sldMk cId="2188983039" sldId="271"/>
            <ac:grpSpMk id="153" creationId="{74DF8F8A-BBCF-4B40-B0F0-FFE5444AD733}"/>
          </ac:grpSpMkLst>
        </pc:grpChg>
        <pc:picChg chg="mod">
          <ac:chgData name="Dương Nguyễn" userId="5838bb5f711c8c4a" providerId="LiveId" clId="{F9CAB757-C4D6-42D1-9E7E-5D59FB25167D}" dt="2021-01-22T12:54:11.455" v="1999" actId="1076"/>
          <ac:picMkLst>
            <pc:docMk/>
            <pc:sldMk cId="2188983039" sldId="271"/>
            <ac:picMk id="2" creationId="{8CDBB1EC-5C17-4247-B5C5-0CBF26C9CDF3}"/>
          </ac:picMkLst>
        </pc:picChg>
        <pc:picChg chg="add del mod">
          <ac:chgData name="Dương Nguyễn" userId="5838bb5f711c8c4a" providerId="LiveId" clId="{F9CAB757-C4D6-42D1-9E7E-5D59FB25167D}" dt="2021-01-22T13:02:50.954" v="2008" actId="478"/>
          <ac:picMkLst>
            <pc:docMk/>
            <pc:sldMk cId="2188983039" sldId="271"/>
            <ac:picMk id="159" creationId="{CB8BAC25-450D-4E91-839B-F899149D38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F9E14-9128-488D-8B9E-906FBE462EE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FDF38-B25F-4ABF-8B33-4F9EE65F9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1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7F51B-A237-48CB-B918-EA7B013A2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BD2FE-3D1B-43E1-BAEC-D6EB13994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0AEC-A6E8-4B7F-B25C-F2D0D13E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7CB7F-E95D-4CFE-9682-B7F5235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152FB-B551-41EE-910F-DE8EC7E5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68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CEEC-48CD-4F30-A282-CEF701DE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6058D-5154-43C5-A74D-5D34C254B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6CB3-3FEA-40B8-87B5-B1746277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1A6A-CFBF-4759-B64D-C424D897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DC23F-0074-41D4-98BC-ECD003B5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77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FF481-4A7A-436C-B8E0-111E65C33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9F113-888B-430B-B30B-BE0FAFB0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4DBA5-6121-4B2E-AF05-529C2384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AAE9-1D76-47F7-85A5-DFC55F40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78FCD-9A91-4476-8086-636DCB70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49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90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24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54" indent="0" algn="ctr">
              <a:buNone/>
              <a:defRPr sz="1827"/>
            </a:lvl2pPr>
            <a:lvl3pPr marL="835506" indent="0" algn="ctr">
              <a:buNone/>
              <a:defRPr sz="1644"/>
            </a:lvl3pPr>
            <a:lvl4pPr marL="1253259" indent="0" algn="ctr">
              <a:buNone/>
              <a:defRPr sz="1463"/>
            </a:lvl4pPr>
            <a:lvl5pPr marL="1671012" indent="0" algn="ctr">
              <a:buNone/>
              <a:defRPr sz="1463"/>
            </a:lvl5pPr>
            <a:lvl6pPr marL="2088764" indent="0" algn="ctr">
              <a:buNone/>
              <a:defRPr sz="1463"/>
            </a:lvl6pPr>
            <a:lvl7pPr marL="2506516" indent="0" algn="ctr">
              <a:buNone/>
              <a:defRPr sz="1463"/>
            </a:lvl7pPr>
            <a:lvl8pPr marL="2924270" indent="0" algn="ctr">
              <a:buNone/>
              <a:defRPr sz="1463"/>
            </a:lvl8pPr>
            <a:lvl9pPr marL="3342020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8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82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5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0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5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1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76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27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02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1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6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54" indent="0">
              <a:buNone/>
              <a:defRPr sz="1827" b="1"/>
            </a:lvl2pPr>
            <a:lvl3pPr marL="835506" indent="0">
              <a:buNone/>
              <a:defRPr sz="1644" b="1"/>
            </a:lvl3pPr>
            <a:lvl4pPr marL="1253259" indent="0">
              <a:buNone/>
              <a:defRPr sz="1463" b="1"/>
            </a:lvl4pPr>
            <a:lvl5pPr marL="1671012" indent="0">
              <a:buNone/>
              <a:defRPr sz="1463" b="1"/>
            </a:lvl5pPr>
            <a:lvl6pPr marL="2088764" indent="0">
              <a:buNone/>
              <a:defRPr sz="1463" b="1"/>
            </a:lvl6pPr>
            <a:lvl7pPr marL="2506516" indent="0">
              <a:buNone/>
              <a:defRPr sz="1463" b="1"/>
            </a:lvl7pPr>
            <a:lvl8pPr marL="2924270" indent="0">
              <a:buNone/>
              <a:defRPr sz="1463" b="1"/>
            </a:lvl8pPr>
            <a:lvl9pPr marL="3342020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54" indent="0">
              <a:buNone/>
              <a:defRPr sz="1827" b="1"/>
            </a:lvl2pPr>
            <a:lvl3pPr marL="835506" indent="0">
              <a:buNone/>
              <a:defRPr sz="1644" b="1"/>
            </a:lvl3pPr>
            <a:lvl4pPr marL="1253259" indent="0">
              <a:buNone/>
              <a:defRPr sz="1463" b="1"/>
            </a:lvl4pPr>
            <a:lvl5pPr marL="1671012" indent="0">
              <a:buNone/>
              <a:defRPr sz="1463" b="1"/>
            </a:lvl5pPr>
            <a:lvl6pPr marL="2088764" indent="0">
              <a:buNone/>
              <a:defRPr sz="1463" b="1"/>
            </a:lvl6pPr>
            <a:lvl7pPr marL="2506516" indent="0">
              <a:buNone/>
              <a:defRPr sz="1463" b="1"/>
            </a:lvl7pPr>
            <a:lvl8pPr marL="2924270" indent="0">
              <a:buNone/>
              <a:defRPr sz="1463" b="1"/>
            </a:lvl8pPr>
            <a:lvl9pPr marL="3342020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9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8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DA95-5BB2-4AA0-9264-84461F1B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F8B2B-34F1-4B3B-BCCE-90BF53D4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3CAB5-D317-47F6-9023-C529AFCB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49C05-1816-4FC0-8A22-B2D0B54D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F448D-2B70-458C-97DF-604560A9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768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1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2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54" indent="0">
              <a:buNone/>
              <a:defRPr sz="1280"/>
            </a:lvl2pPr>
            <a:lvl3pPr marL="835506" indent="0">
              <a:buNone/>
              <a:defRPr sz="1097"/>
            </a:lvl3pPr>
            <a:lvl4pPr marL="1253259" indent="0">
              <a:buNone/>
              <a:defRPr sz="915"/>
            </a:lvl4pPr>
            <a:lvl5pPr marL="1671012" indent="0">
              <a:buNone/>
              <a:defRPr sz="915"/>
            </a:lvl5pPr>
            <a:lvl6pPr marL="2088764" indent="0">
              <a:buNone/>
              <a:defRPr sz="915"/>
            </a:lvl6pPr>
            <a:lvl7pPr marL="2506516" indent="0">
              <a:buNone/>
              <a:defRPr sz="915"/>
            </a:lvl7pPr>
            <a:lvl8pPr marL="2924270" indent="0">
              <a:buNone/>
              <a:defRPr sz="915"/>
            </a:lvl8pPr>
            <a:lvl9pPr marL="3342020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60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2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54" indent="0">
              <a:buNone/>
              <a:defRPr sz="2557"/>
            </a:lvl2pPr>
            <a:lvl3pPr marL="835506" indent="0">
              <a:buNone/>
              <a:defRPr sz="2193"/>
            </a:lvl3pPr>
            <a:lvl4pPr marL="1253259" indent="0">
              <a:buNone/>
              <a:defRPr sz="1827"/>
            </a:lvl4pPr>
            <a:lvl5pPr marL="1671012" indent="0">
              <a:buNone/>
              <a:defRPr sz="1827"/>
            </a:lvl5pPr>
            <a:lvl6pPr marL="2088764" indent="0">
              <a:buNone/>
              <a:defRPr sz="1827"/>
            </a:lvl6pPr>
            <a:lvl7pPr marL="2506516" indent="0">
              <a:buNone/>
              <a:defRPr sz="1827"/>
            </a:lvl7pPr>
            <a:lvl8pPr marL="2924270" indent="0">
              <a:buNone/>
              <a:defRPr sz="1827"/>
            </a:lvl8pPr>
            <a:lvl9pPr marL="3342020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54" indent="0">
              <a:buNone/>
              <a:defRPr sz="1280"/>
            </a:lvl2pPr>
            <a:lvl3pPr marL="835506" indent="0">
              <a:buNone/>
              <a:defRPr sz="1097"/>
            </a:lvl3pPr>
            <a:lvl4pPr marL="1253259" indent="0">
              <a:buNone/>
              <a:defRPr sz="915"/>
            </a:lvl4pPr>
            <a:lvl5pPr marL="1671012" indent="0">
              <a:buNone/>
              <a:defRPr sz="915"/>
            </a:lvl5pPr>
            <a:lvl6pPr marL="2088764" indent="0">
              <a:buNone/>
              <a:defRPr sz="915"/>
            </a:lvl6pPr>
            <a:lvl7pPr marL="2506516" indent="0">
              <a:buNone/>
              <a:defRPr sz="915"/>
            </a:lvl7pPr>
            <a:lvl8pPr marL="2924270" indent="0">
              <a:buNone/>
              <a:defRPr sz="915"/>
            </a:lvl8pPr>
            <a:lvl9pPr marL="3342020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7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80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4" y="365129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9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44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61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1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7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5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6" y="-10219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7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3" y="454259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2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2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7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8" y="698581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6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6" y="-143652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38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4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C408-3C8E-4714-85F5-1033984D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174B3-D7AE-4555-9C32-5B2A72A72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CD253-4703-4D54-872B-67DD52DD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CA651-E5B8-48AD-B194-662805C2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A2BD-8EEB-4D08-BE18-97254BE8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2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0BCB-BF21-4E9C-B11E-9B0F11D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BC49-31F4-44FA-88A7-24EE7229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51395-B05C-46B5-B129-7667BCB4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22326-CFC2-4483-B2F2-5B54E8E8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51A39-455E-4F4C-92A5-80376E62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FDCBD-FF7A-48AD-9C9F-EEB33B40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5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B9713-495E-4624-9785-72674152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0BC1E-DD1E-4818-8B91-16A448575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145E5-6F1B-4835-B5DD-85FFB33A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19F58-9A3D-4E9F-93D7-85FBD4AD6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E6376-F41E-4833-8588-231A50B1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8B5ED-C5E3-4119-92BA-8AFFC8AB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AA8A1-52E5-4AD9-B167-30E41FA1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25A4E-80E7-42D6-B9B3-70E808D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75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B5F2-9784-4C04-8845-6C06CA72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B0CCA-D5AD-461B-A24B-6AE8B5CA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3FFF7-4C9F-46A4-AC32-9F08EBF7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E18CB-471D-41F1-83C6-284BB4A8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74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80E54-5F17-4BDA-B96B-F54D8AD7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6E9A4-71D2-4738-9D9B-47DEC16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E26F4-6B42-4677-BF28-74A77BE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61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2BC3D-733C-4366-A42F-8A51C27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1CC9A-E763-4F78-A8A3-BDA4A013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E41AD-8CBD-4814-82AC-0398B87E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1C93D-F4A9-43B6-9EFB-47CF1329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501F-08F2-445F-9B1B-966945C5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5000C-7B08-45C9-88B8-D7D0EB4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14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3184-0492-4124-B0CE-5903A7B9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FC136-9600-4ED9-9B8D-CEDAF923A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0A25A-28EC-49A2-A5D9-035BFE701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7F0B4-A139-4296-B1B4-6119B4E4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9B4F3-839B-41F6-99BB-09F7CA2E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58557-6DE1-4350-8164-052CE9D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0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41201D-CC70-40B4-8725-EDE87620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5F45B-5A8C-40A9-BB0B-3AEBB8001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4CF4-8864-41F8-9F31-8296841D0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912-A8AD-4241-8506-F2C360CE723C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71A0D-04DD-445C-835A-2CDC8BA9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B3D8E-568A-4BA6-9637-DD0BA9C2C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5037E-F3BE-4FD4-BA71-80E78601F4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285382-0D9D-46AD-A7A2-B32838746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D767A-A6EF-486F-92AD-5EB4CA046E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B32E14-214B-414A-AD28-249A9E00A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90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D713F-A32C-4AE6-9970-022634432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8D3AE-3F7D-497A-A688-BCDA1AF2B0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A9B56-F905-4499-B3E3-1A16B88522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AAD3EE-5D17-4584-953F-AE858CB740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020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2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32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6F0E6-F014-479A-8A79-95E3072A32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1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0762A-E2F3-42F8-BE54-606AE3FA1D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D0BD7-3D99-48F7-A374-28C01EBF4B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7" y="8625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E4C95F-1A69-495D-82F5-6FCD87E7E21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3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95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83550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76" indent="-208876" algn="l" defTabSz="83550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28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383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34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888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41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391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146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898" indent="-208876" algn="l" defTabSz="83550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54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06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59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12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764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16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270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020" algn="l" defTabSz="83550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2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32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7ED01-0185-4F95-A70A-8CA28E10E6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1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347C6-2DD1-45FD-89D1-BA54691865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EAC795-13BE-47B6-8925-95ED1E041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7" y="8625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D36403-CF5A-4686-8DE0-F9A0C07B8D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3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00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38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1" indent="-310311" algn="l" defTabSz="82738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78" indent="-258590" algn="l" defTabSz="82738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55" indent="-206871" algn="l" defTabSz="82738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897" indent="-206871" algn="l" defTabSz="82738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39" indent="-206871" algn="l" defTabSz="82738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22" indent="-206871" algn="l" defTabSz="82738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19" indent="-206871" algn="l" defTabSz="82738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764" indent="-206871" algn="l" defTabSz="82738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03" indent="-206871" algn="l" defTabSz="82738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44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389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074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768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08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147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789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527" algn="l" defTabSz="8273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facebook.com/profile.php?id=10004927436406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7" y="1030267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 THỂ SHARE 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KÍNH MONG QUÝ THẦY/ CÔ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SHARE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CÁC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BUÔN BÁN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 BÀI CỦA EM.</a:t>
            </a: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VÀ 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0" y="481538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AC2B1EA-2DBE-4335-ACE8-FCA44D96C016}"/>
              </a:ext>
            </a:extLst>
          </p:cNvPr>
          <p:cNvSpPr/>
          <p:nvPr/>
        </p:nvSpPr>
        <p:spPr>
          <a:xfrm>
            <a:off x="2414354" y="4694193"/>
            <a:ext cx="7363292" cy="2474126"/>
          </a:xfrm>
          <a:custGeom>
            <a:avLst/>
            <a:gdLst>
              <a:gd name="connsiteX0" fmla="*/ 3187047 w 3373198"/>
              <a:gd name="connsiteY0" fmla="*/ 642092 h 1133421"/>
              <a:gd name="connsiteX1" fmla="*/ 3119853 w 3373198"/>
              <a:gd name="connsiteY1" fmla="*/ 654407 h 1133421"/>
              <a:gd name="connsiteX2" fmla="*/ 3059359 w 3373198"/>
              <a:gd name="connsiteY2" fmla="*/ 619220 h 1133421"/>
              <a:gd name="connsiteX3" fmla="*/ 2837107 w 3373198"/>
              <a:gd name="connsiteY3" fmla="*/ 441256 h 1133421"/>
              <a:gd name="connsiteX4" fmla="*/ 2734354 w 3373198"/>
              <a:gd name="connsiteY4" fmla="*/ 465785 h 1133421"/>
              <a:gd name="connsiteX5" fmla="*/ 2480332 w 3373198"/>
              <a:gd name="connsiteY5" fmla="*/ 308291 h 1133421"/>
              <a:gd name="connsiteX6" fmla="*/ 2409655 w 3373198"/>
              <a:gd name="connsiteY6" fmla="*/ 317189 h 1133421"/>
              <a:gd name="connsiteX7" fmla="*/ 2094969 w 3373198"/>
              <a:gd name="connsiteY7" fmla="*/ 114425 h 1133421"/>
              <a:gd name="connsiteX8" fmla="*/ 1819497 w 3373198"/>
              <a:gd name="connsiteY8" fmla="*/ 251417 h 1133421"/>
              <a:gd name="connsiteX9" fmla="*/ 1475004 w 3373198"/>
              <a:gd name="connsiteY9" fmla="*/ 0 h 1133421"/>
              <a:gd name="connsiteX10" fmla="*/ 1122798 w 3373198"/>
              <a:gd name="connsiteY10" fmla="*/ 279261 h 1133421"/>
              <a:gd name="connsiteX11" fmla="*/ 899700 w 3373198"/>
              <a:gd name="connsiteY11" fmla="*/ 203475 h 1133421"/>
              <a:gd name="connsiteX12" fmla="*/ 547662 w 3373198"/>
              <a:gd name="connsiteY12" fmla="*/ 468086 h 1133421"/>
              <a:gd name="connsiteX13" fmla="*/ 445756 w 3373198"/>
              <a:gd name="connsiteY13" fmla="*/ 449072 h 1133421"/>
              <a:gd name="connsiteX14" fmla="*/ 182937 w 3373198"/>
              <a:gd name="connsiteY14" fmla="*/ 629438 h 1133421"/>
              <a:gd name="connsiteX15" fmla="*/ 0 w 3373198"/>
              <a:gd name="connsiteY15" fmla="*/ 829259 h 1133421"/>
              <a:gd name="connsiteX16" fmla="*/ 200633 w 3373198"/>
              <a:gd name="connsiteY16" fmla="*/ 1029891 h 1133421"/>
              <a:gd name="connsiteX17" fmla="*/ 326222 w 3373198"/>
              <a:gd name="connsiteY17" fmla="*/ 985671 h 1133421"/>
              <a:gd name="connsiteX18" fmla="*/ 445790 w 3373198"/>
              <a:gd name="connsiteY18" fmla="*/ 1012264 h 1133421"/>
              <a:gd name="connsiteX19" fmla="*/ 585489 w 3373198"/>
              <a:gd name="connsiteY19" fmla="*/ 975216 h 1133421"/>
              <a:gd name="connsiteX20" fmla="*/ 754960 w 3373198"/>
              <a:gd name="connsiteY20" fmla="*/ 1045319 h 1133421"/>
              <a:gd name="connsiteX21" fmla="*/ 903692 w 3373198"/>
              <a:gd name="connsiteY21" fmla="*/ 993588 h 1133421"/>
              <a:gd name="connsiteX22" fmla="*/ 1193205 w 3373198"/>
              <a:gd name="connsiteY22" fmla="*/ 1135452 h 1133421"/>
              <a:gd name="connsiteX23" fmla="*/ 1515537 w 3373198"/>
              <a:gd name="connsiteY23" fmla="*/ 943379 h 1133421"/>
              <a:gd name="connsiteX24" fmla="*/ 1685923 w 3373198"/>
              <a:gd name="connsiteY24" fmla="*/ 989968 h 1133421"/>
              <a:gd name="connsiteX25" fmla="*/ 1716778 w 3373198"/>
              <a:gd name="connsiteY25" fmla="*/ 988547 h 1133421"/>
              <a:gd name="connsiteX26" fmla="*/ 1871871 w 3373198"/>
              <a:gd name="connsiteY26" fmla="*/ 1049548 h 1133421"/>
              <a:gd name="connsiteX27" fmla="*/ 2003416 w 3373198"/>
              <a:gd name="connsiteY27" fmla="*/ 1007663 h 1133421"/>
              <a:gd name="connsiteX28" fmla="*/ 2115371 w 3373198"/>
              <a:gd name="connsiteY28" fmla="*/ 1026880 h 1133421"/>
              <a:gd name="connsiteX29" fmla="*/ 2197349 w 3373198"/>
              <a:gd name="connsiteY29" fmla="*/ 1016730 h 1133421"/>
              <a:gd name="connsiteX30" fmla="*/ 2329739 w 3373198"/>
              <a:gd name="connsiteY30" fmla="*/ 1059225 h 1133421"/>
              <a:gd name="connsiteX31" fmla="*/ 2466021 w 3373198"/>
              <a:gd name="connsiteY31" fmla="*/ 1013990 h 1133421"/>
              <a:gd name="connsiteX32" fmla="*/ 2545259 w 3373198"/>
              <a:gd name="connsiteY32" fmla="*/ 1032835 h 1133421"/>
              <a:gd name="connsiteX33" fmla="*/ 2651699 w 3373198"/>
              <a:gd name="connsiteY33" fmla="*/ 1059225 h 1133421"/>
              <a:gd name="connsiteX34" fmla="*/ 2814168 w 3373198"/>
              <a:gd name="connsiteY34" fmla="*/ 991050 h 1133421"/>
              <a:gd name="connsiteX35" fmla="*/ 2976636 w 3373198"/>
              <a:gd name="connsiteY35" fmla="*/ 1059225 h 1133421"/>
              <a:gd name="connsiteX36" fmla="*/ 3119988 w 3373198"/>
              <a:gd name="connsiteY36" fmla="*/ 1008407 h 1133421"/>
              <a:gd name="connsiteX37" fmla="*/ 3187182 w 3373198"/>
              <a:gd name="connsiteY37" fmla="*/ 1020722 h 1133421"/>
              <a:gd name="connsiteX38" fmla="*/ 3376480 w 3373198"/>
              <a:gd name="connsiteY38" fmla="*/ 831424 h 1133421"/>
              <a:gd name="connsiteX39" fmla="*/ 3187047 w 3373198"/>
              <a:gd name="connsiteY39" fmla="*/ 642092 h 11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3198" h="1133421">
                <a:moveTo>
                  <a:pt x="3187047" y="642092"/>
                </a:moveTo>
                <a:cubicBezTo>
                  <a:pt x="3163397" y="642092"/>
                  <a:pt x="3140763" y="646456"/>
                  <a:pt x="3119853" y="654407"/>
                </a:cubicBezTo>
                <a:cubicBezTo>
                  <a:pt x="3101786" y="639757"/>
                  <a:pt x="3081385" y="627814"/>
                  <a:pt x="3059359" y="619220"/>
                </a:cubicBezTo>
                <a:cubicBezTo>
                  <a:pt x="3036623" y="517382"/>
                  <a:pt x="2945780" y="441256"/>
                  <a:pt x="2837107" y="441256"/>
                </a:cubicBezTo>
                <a:cubicBezTo>
                  <a:pt x="2800126" y="441256"/>
                  <a:pt x="2765244" y="450121"/>
                  <a:pt x="2734354" y="465785"/>
                </a:cubicBezTo>
                <a:cubicBezTo>
                  <a:pt x="2687935" y="372439"/>
                  <a:pt x="2591645" y="308291"/>
                  <a:pt x="2480332" y="308291"/>
                </a:cubicBezTo>
                <a:cubicBezTo>
                  <a:pt x="2455939" y="308291"/>
                  <a:pt x="2432255" y="311369"/>
                  <a:pt x="2409655" y="317189"/>
                </a:cubicBezTo>
                <a:cubicBezTo>
                  <a:pt x="2355352" y="197587"/>
                  <a:pt x="2234871" y="114425"/>
                  <a:pt x="2094969" y="114425"/>
                </a:cubicBezTo>
                <a:cubicBezTo>
                  <a:pt x="1982507" y="114425"/>
                  <a:pt x="1882596" y="168186"/>
                  <a:pt x="1819497" y="251417"/>
                </a:cubicBezTo>
                <a:cubicBezTo>
                  <a:pt x="1772875" y="105594"/>
                  <a:pt x="1636288" y="0"/>
                  <a:pt x="1475004" y="0"/>
                </a:cubicBezTo>
                <a:cubicBezTo>
                  <a:pt x="1303637" y="0"/>
                  <a:pt x="1160082" y="119229"/>
                  <a:pt x="1122798" y="279261"/>
                </a:cubicBezTo>
                <a:cubicBezTo>
                  <a:pt x="1061018" y="231759"/>
                  <a:pt x="983641" y="203475"/>
                  <a:pt x="899700" y="203475"/>
                </a:cubicBezTo>
                <a:cubicBezTo>
                  <a:pt x="732664" y="203475"/>
                  <a:pt x="591781" y="315260"/>
                  <a:pt x="547662" y="468086"/>
                </a:cubicBezTo>
                <a:cubicBezTo>
                  <a:pt x="516062" y="455805"/>
                  <a:pt x="481687" y="449072"/>
                  <a:pt x="445756" y="449072"/>
                </a:cubicBezTo>
                <a:cubicBezTo>
                  <a:pt x="325917" y="449072"/>
                  <a:pt x="223571" y="523945"/>
                  <a:pt x="182937" y="629438"/>
                </a:cubicBezTo>
                <a:cubicBezTo>
                  <a:pt x="80422" y="638404"/>
                  <a:pt x="0" y="724409"/>
                  <a:pt x="0" y="829259"/>
                </a:cubicBezTo>
                <a:cubicBezTo>
                  <a:pt x="0" y="940063"/>
                  <a:pt x="89828" y="1029891"/>
                  <a:pt x="200633" y="1029891"/>
                </a:cubicBezTo>
                <a:cubicBezTo>
                  <a:pt x="248202" y="1029891"/>
                  <a:pt x="291848" y="1013313"/>
                  <a:pt x="326222" y="985671"/>
                </a:cubicBezTo>
                <a:cubicBezTo>
                  <a:pt x="362525" y="1002723"/>
                  <a:pt x="403024" y="1012264"/>
                  <a:pt x="445790" y="1012264"/>
                </a:cubicBezTo>
                <a:cubicBezTo>
                  <a:pt x="496608" y="1012264"/>
                  <a:pt x="544313" y="998798"/>
                  <a:pt x="585489" y="975216"/>
                </a:cubicBezTo>
                <a:cubicBezTo>
                  <a:pt x="628896" y="1018523"/>
                  <a:pt x="688782" y="1045319"/>
                  <a:pt x="754960" y="1045319"/>
                </a:cubicBezTo>
                <a:cubicBezTo>
                  <a:pt x="811158" y="1045319"/>
                  <a:pt x="862822" y="1025933"/>
                  <a:pt x="903692" y="993588"/>
                </a:cubicBezTo>
                <a:cubicBezTo>
                  <a:pt x="970716" y="1079897"/>
                  <a:pt x="1075465" y="1135452"/>
                  <a:pt x="1193205" y="1135452"/>
                </a:cubicBezTo>
                <a:cubicBezTo>
                  <a:pt x="1332430" y="1135452"/>
                  <a:pt x="1453554" y="1057770"/>
                  <a:pt x="1515537" y="943379"/>
                </a:cubicBezTo>
                <a:cubicBezTo>
                  <a:pt x="1565441" y="972983"/>
                  <a:pt x="1623702" y="989968"/>
                  <a:pt x="1685923" y="989968"/>
                </a:cubicBezTo>
                <a:cubicBezTo>
                  <a:pt x="1696343" y="989968"/>
                  <a:pt x="1706628" y="989460"/>
                  <a:pt x="1716778" y="988547"/>
                </a:cubicBezTo>
                <a:cubicBezTo>
                  <a:pt x="1757446" y="1026372"/>
                  <a:pt x="1811919" y="1049548"/>
                  <a:pt x="1871871" y="1049548"/>
                </a:cubicBezTo>
                <a:cubicBezTo>
                  <a:pt x="1920896" y="1049548"/>
                  <a:pt x="1966266" y="1034019"/>
                  <a:pt x="2003416" y="1007663"/>
                </a:cubicBezTo>
                <a:cubicBezTo>
                  <a:pt x="2038434" y="1020079"/>
                  <a:pt x="2076124" y="1026880"/>
                  <a:pt x="2115371" y="1026880"/>
                </a:cubicBezTo>
                <a:cubicBezTo>
                  <a:pt x="2143655" y="1026880"/>
                  <a:pt x="2171128" y="1023361"/>
                  <a:pt x="2197349" y="1016730"/>
                </a:cubicBezTo>
                <a:cubicBezTo>
                  <a:pt x="2234668" y="1043424"/>
                  <a:pt x="2280343" y="1059225"/>
                  <a:pt x="2329739" y="1059225"/>
                </a:cubicBezTo>
                <a:cubicBezTo>
                  <a:pt x="2380828" y="1059225"/>
                  <a:pt x="2427992" y="1042410"/>
                  <a:pt x="2466021" y="1013990"/>
                </a:cubicBezTo>
                <a:cubicBezTo>
                  <a:pt x="2490482" y="1024749"/>
                  <a:pt x="2517177" y="1031346"/>
                  <a:pt x="2545259" y="1032835"/>
                </a:cubicBezTo>
                <a:cubicBezTo>
                  <a:pt x="2577029" y="1049650"/>
                  <a:pt x="2613230" y="1059225"/>
                  <a:pt x="2651699" y="1059225"/>
                </a:cubicBezTo>
                <a:cubicBezTo>
                  <a:pt x="2715340" y="1059225"/>
                  <a:pt x="2772823" y="1033105"/>
                  <a:pt x="2814168" y="991050"/>
                </a:cubicBezTo>
                <a:cubicBezTo>
                  <a:pt x="2855478" y="1033105"/>
                  <a:pt x="2912995" y="1059225"/>
                  <a:pt x="2976636" y="1059225"/>
                </a:cubicBezTo>
                <a:cubicBezTo>
                  <a:pt x="3030972" y="1059225"/>
                  <a:pt x="3080843" y="1040177"/>
                  <a:pt x="3119988" y="1008407"/>
                </a:cubicBezTo>
                <a:cubicBezTo>
                  <a:pt x="3140863" y="1016324"/>
                  <a:pt x="3163499" y="1020722"/>
                  <a:pt x="3187182" y="1020722"/>
                </a:cubicBezTo>
                <a:cubicBezTo>
                  <a:pt x="3291727" y="1020722"/>
                  <a:pt x="3376480" y="935970"/>
                  <a:pt x="3376480" y="831424"/>
                </a:cubicBezTo>
                <a:cubicBezTo>
                  <a:pt x="3376480" y="726878"/>
                  <a:pt x="3291592" y="642092"/>
                  <a:pt x="3187047" y="642092"/>
                </a:cubicBezTo>
                <a:close/>
              </a:path>
            </a:pathLst>
          </a:custGeom>
          <a:solidFill>
            <a:srgbClr val="A30528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1D37621-6D11-4143-B239-B2084526EF18}"/>
              </a:ext>
            </a:extLst>
          </p:cNvPr>
          <p:cNvSpPr/>
          <p:nvPr/>
        </p:nvSpPr>
        <p:spPr>
          <a:xfrm>
            <a:off x="-188397" y="5393292"/>
            <a:ext cx="12717744" cy="2355958"/>
          </a:xfrm>
          <a:custGeom>
            <a:avLst/>
            <a:gdLst>
              <a:gd name="connsiteX0" fmla="*/ 5826194 w 5826125"/>
              <a:gd name="connsiteY0" fmla="*/ 957149 h 1079288"/>
              <a:gd name="connsiteX1" fmla="*/ 5803153 w 5826125"/>
              <a:gd name="connsiteY1" fmla="*/ 1080371 h 1079288"/>
              <a:gd name="connsiteX2" fmla="*/ 52136 w 5826125"/>
              <a:gd name="connsiteY2" fmla="*/ 1080371 h 1079288"/>
              <a:gd name="connsiteX3" fmla="*/ 0 w 5826125"/>
              <a:gd name="connsiteY3" fmla="*/ 895775 h 1079288"/>
              <a:gd name="connsiteX4" fmla="*/ 343071 w 5826125"/>
              <a:gd name="connsiteY4" fmla="*/ 543264 h 1079288"/>
              <a:gd name="connsiteX5" fmla="*/ 783516 w 5826125"/>
              <a:gd name="connsiteY5" fmla="*/ 263258 h 1079288"/>
              <a:gd name="connsiteX6" fmla="*/ 1137819 w 5826125"/>
              <a:gd name="connsiteY6" fmla="*/ 416524 h 1079288"/>
              <a:gd name="connsiteX7" fmla="*/ 1364064 w 5826125"/>
              <a:gd name="connsiteY7" fmla="*/ 305009 h 1079288"/>
              <a:gd name="connsiteX8" fmla="*/ 1636863 w 5826125"/>
              <a:gd name="connsiteY8" fmla="*/ 506792 h 1079288"/>
              <a:gd name="connsiteX9" fmla="*/ 2068647 w 5826125"/>
              <a:gd name="connsiteY9" fmla="*/ 203407 h 1079288"/>
              <a:gd name="connsiteX10" fmla="*/ 2290560 w 5826125"/>
              <a:gd name="connsiteY10" fmla="*/ 260586 h 1079288"/>
              <a:gd name="connsiteX11" fmla="*/ 2700690 w 5826125"/>
              <a:gd name="connsiteY11" fmla="*/ 0 h 1079288"/>
              <a:gd name="connsiteX12" fmla="*/ 3144010 w 5826125"/>
              <a:gd name="connsiteY12" fmla="*/ 360191 h 1079288"/>
              <a:gd name="connsiteX13" fmla="*/ 3163261 w 5826125"/>
              <a:gd name="connsiteY13" fmla="*/ 364928 h 1079288"/>
              <a:gd name="connsiteX14" fmla="*/ 3565474 w 5826125"/>
              <a:gd name="connsiteY14" fmla="*/ 91926 h 1079288"/>
              <a:gd name="connsiteX15" fmla="*/ 3959532 w 5826125"/>
              <a:gd name="connsiteY15" fmla="*/ 345846 h 1079288"/>
              <a:gd name="connsiteX16" fmla="*/ 4048074 w 5826125"/>
              <a:gd name="connsiteY16" fmla="*/ 334715 h 1079288"/>
              <a:gd name="connsiteX17" fmla="*/ 4366177 w 5826125"/>
              <a:gd name="connsiteY17" fmla="*/ 531896 h 1079288"/>
              <a:gd name="connsiteX18" fmla="*/ 4494879 w 5826125"/>
              <a:gd name="connsiteY18" fmla="*/ 501277 h 1079288"/>
              <a:gd name="connsiteX19" fmla="*/ 4732797 w 5826125"/>
              <a:gd name="connsiteY19" fmla="*/ 629134 h 1079288"/>
              <a:gd name="connsiteX20" fmla="*/ 5120698 w 5826125"/>
              <a:gd name="connsiteY20" fmla="*/ 377446 h 1079288"/>
              <a:gd name="connsiteX21" fmla="*/ 5387272 w 5826125"/>
              <a:gd name="connsiteY21" fmla="*/ 471571 h 1079288"/>
              <a:gd name="connsiteX22" fmla="*/ 5479230 w 5826125"/>
              <a:gd name="connsiteY22" fmla="*/ 470928 h 1079288"/>
              <a:gd name="connsiteX23" fmla="*/ 5717317 w 5826125"/>
              <a:gd name="connsiteY23" fmla="*/ 708135 h 1079288"/>
              <a:gd name="connsiteX24" fmla="*/ 5826194 w 5826125"/>
              <a:gd name="connsiteY24" fmla="*/ 957149 h 10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6125" h="1079288">
                <a:moveTo>
                  <a:pt x="5826194" y="957149"/>
                </a:moveTo>
                <a:cubicBezTo>
                  <a:pt x="5826194" y="1000625"/>
                  <a:pt x="5818006" y="1042173"/>
                  <a:pt x="5803153" y="1080371"/>
                </a:cubicBezTo>
                <a:lnTo>
                  <a:pt x="52136" y="1080371"/>
                </a:lnTo>
                <a:cubicBezTo>
                  <a:pt x="19081" y="1026677"/>
                  <a:pt x="0" y="963476"/>
                  <a:pt x="0" y="895775"/>
                </a:cubicBezTo>
                <a:cubicBezTo>
                  <a:pt x="0" y="704244"/>
                  <a:pt x="152758" y="548339"/>
                  <a:pt x="343071" y="543264"/>
                </a:cubicBezTo>
                <a:cubicBezTo>
                  <a:pt x="420685" y="377852"/>
                  <a:pt x="588668" y="263258"/>
                  <a:pt x="783516" y="263258"/>
                </a:cubicBezTo>
                <a:cubicBezTo>
                  <a:pt x="923215" y="263258"/>
                  <a:pt x="1049142" y="322196"/>
                  <a:pt x="1137819" y="416524"/>
                </a:cubicBezTo>
                <a:cubicBezTo>
                  <a:pt x="1189990" y="348722"/>
                  <a:pt x="1271868" y="305009"/>
                  <a:pt x="1364064" y="305009"/>
                </a:cubicBezTo>
                <a:cubicBezTo>
                  <a:pt x="1492529" y="305009"/>
                  <a:pt x="1601203" y="389999"/>
                  <a:pt x="1636863" y="506792"/>
                </a:cubicBezTo>
                <a:cubicBezTo>
                  <a:pt x="1700539" y="329910"/>
                  <a:pt x="1869807" y="203407"/>
                  <a:pt x="2068647" y="203407"/>
                </a:cubicBezTo>
                <a:cubicBezTo>
                  <a:pt x="2149137" y="203407"/>
                  <a:pt x="2224788" y="224147"/>
                  <a:pt x="2290560" y="260586"/>
                </a:cubicBezTo>
                <a:cubicBezTo>
                  <a:pt x="2362863" y="106609"/>
                  <a:pt x="2519309" y="0"/>
                  <a:pt x="2700690" y="0"/>
                </a:cubicBezTo>
                <a:cubicBezTo>
                  <a:pt x="2919017" y="0"/>
                  <a:pt x="3101278" y="154517"/>
                  <a:pt x="3144010" y="360191"/>
                </a:cubicBezTo>
                <a:cubicBezTo>
                  <a:pt x="3150505" y="361612"/>
                  <a:pt x="3156900" y="363203"/>
                  <a:pt x="3163261" y="364928"/>
                </a:cubicBezTo>
                <a:cubicBezTo>
                  <a:pt x="3226801" y="204997"/>
                  <a:pt x="3382942" y="91926"/>
                  <a:pt x="3565474" y="91926"/>
                </a:cubicBezTo>
                <a:cubicBezTo>
                  <a:pt x="3740663" y="91926"/>
                  <a:pt x="3891526" y="196065"/>
                  <a:pt x="3959532" y="345846"/>
                </a:cubicBezTo>
                <a:cubicBezTo>
                  <a:pt x="3987851" y="338606"/>
                  <a:pt x="4017488" y="334715"/>
                  <a:pt x="4048074" y="334715"/>
                </a:cubicBezTo>
                <a:cubicBezTo>
                  <a:pt x="4187434" y="334715"/>
                  <a:pt x="4308052" y="415035"/>
                  <a:pt x="4366177" y="531896"/>
                </a:cubicBezTo>
                <a:cubicBezTo>
                  <a:pt x="4404849" y="512307"/>
                  <a:pt x="4448561" y="501277"/>
                  <a:pt x="4494879" y="501277"/>
                </a:cubicBezTo>
                <a:cubicBezTo>
                  <a:pt x="4594214" y="501277"/>
                  <a:pt x="4681709" y="552095"/>
                  <a:pt x="4732797" y="629134"/>
                </a:cubicBezTo>
                <a:cubicBezTo>
                  <a:pt x="4799009" y="480841"/>
                  <a:pt x="4947809" y="377446"/>
                  <a:pt x="5120698" y="377446"/>
                </a:cubicBezTo>
                <a:cubicBezTo>
                  <a:pt x="5221691" y="377446"/>
                  <a:pt x="5314395" y="412701"/>
                  <a:pt x="5387272" y="471571"/>
                </a:cubicBezTo>
                <a:cubicBezTo>
                  <a:pt x="5416909" y="466496"/>
                  <a:pt x="5447867" y="466056"/>
                  <a:pt x="5479230" y="470928"/>
                </a:cubicBezTo>
                <a:cubicBezTo>
                  <a:pt x="5604821" y="490383"/>
                  <a:pt x="5698438" y="589007"/>
                  <a:pt x="5717317" y="708135"/>
                </a:cubicBezTo>
                <a:cubicBezTo>
                  <a:pt x="5784274" y="770050"/>
                  <a:pt x="5826194" y="858694"/>
                  <a:pt x="5826194" y="957149"/>
                </a:cubicBezTo>
                <a:close/>
              </a:path>
            </a:pathLst>
          </a:custGeom>
          <a:solidFill>
            <a:srgbClr val="F1A20D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Google Shape;2105;p85">
            <a:extLst>
              <a:ext uri="{FF2B5EF4-FFF2-40B4-BE49-F238E27FC236}">
                <a16:creationId xmlns:a16="http://schemas.microsoft.com/office/drawing/2014/main" id="{B53246B1-D401-4A2B-B886-94CA76702D4C}"/>
              </a:ext>
            </a:extLst>
          </p:cNvPr>
          <p:cNvGrpSpPr/>
          <p:nvPr/>
        </p:nvGrpSpPr>
        <p:grpSpPr>
          <a:xfrm rot="16200000">
            <a:off x="-229627" y="1490417"/>
            <a:ext cx="4413731" cy="2941761"/>
            <a:chOff x="5697004" y="1185657"/>
            <a:chExt cx="2511944" cy="1674216"/>
          </a:xfrm>
        </p:grpSpPr>
        <p:sp>
          <p:nvSpPr>
            <p:cNvPr id="48" name="Google Shape;2106;p85">
              <a:extLst>
                <a:ext uri="{FF2B5EF4-FFF2-40B4-BE49-F238E27FC236}">
                  <a16:creationId xmlns:a16="http://schemas.microsoft.com/office/drawing/2014/main" id="{7FAED93E-EDC1-458B-B18F-3431594CBC5F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07;p85">
              <a:extLst>
                <a:ext uri="{FF2B5EF4-FFF2-40B4-BE49-F238E27FC236}">
                  <a16:creationId xmlns:a16="http://schemas.microsoft.com/office/drawing/2014/main" id="{1B5D90FE-F6B4-4461-8333-301A0AACDDCC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08;p85">
              <a:extLst>
                <a:ext uri="{FF2B5EF4-FFF2-40B4-BE49-F238E27FC236}">
                  <a16:creationId xmlns:a16="http://schemas.microsoft.com/office/drawing/2014/main" id="{63727402-06E1-4616-A9D8-0EC1BA08FE1C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09;p85">
              <a:extLst>
                <a:ext uri="{FF2B5EF4-FFF2-40B4-BE49-F238E27FC236}">
                  <a16:creationId xmlns:a16="http://schemas.microsoft.com/office/drawing/2014/main" id="{D0597C30-D781-44DE-982B-88DF1D66889F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10;p85">
              <a:extLst>
                <a:ext uri="{FF2B5EF4-FFF2-40B4-BE49-F238E27FC236}">
                  <a16:creationId xmlns:a16="http://schemas.microsoft.com/office/drawing/2014/main" id="{5B7655B9-44B8-44A5-BE67-5890B96CA1E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11;p85">
              <a:extLst>
                <a:ext uri="{FF2B5EF4-FFF2-40B4-BE49-F238E27FC236}">
                  <a16:creationId xmlns:a16="http://schemas.microsoft.com/office/drawing/2014/main" id="{812BF135-90DA-4D1D-A64E-082C18A0ECC6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12;p85">
              <a:extLst>
                <a:ext uri="{FF2B5EF4-FFF2-40B4-BE49-F238E27FC236}">
                  <a16:creationId xmlns:a16="http://schemas.microsoft.com/office/drawing/2014/main" id="{F3331F75-0676-4312-A852-0FB7740B1C01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13;p85">
              <a:extLst>
                <a:ext uri="{FF2B5EF4-FFF2-40B4-BE49-F238E27FC236}">
                  <a16:creationId xmlns:a16="http://schemas.microsoft.com/office/drawing/2014/main" id="{9E4A07A5-7EA8-44B7-934E-14C9CB2AEAE5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14;p85">
              <a:extLst>
                <a:ext uri="{FF2B5EF4-FFF2-40B4-BE49-F238E27FC236}">
                  <a16:creationId xmlns:a16="http://schemas.microsoft.com/office/drawing/2014/main" id="{F4215E8C-1FBA-4956-8A8B-69C4D5DB3F0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15;p85">
              <a:extLst>
                <a:ext uri="{FF2B5EF4-FFF2-40B4-BE49-F238E27FC236}">
                  <a16:creationId xmlns:a16="http://schemas.microsoft.com/office/drawing/2014/main" id="{26E61361-9D62-4922-A213-59C03694620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16;p85">
              <a:extLst>
                <a:ext uri="{FF2B5EF4-FFF2-40B4-BE49-F238E27FC236}">
                  <a16:creationId xmlns:a16="http://schemas.microsoft.com/office/drawing/2014/main" id="{B7D49729-4937-4C9E-8B5F-B01C4AA295A5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17;p85">
              <a:extLst>
                <a:ext uri="{FF2B5EF4-FFF2-40B4-BE49-F238E27FC236}">
                  <a16:creationId xmlns:a16="http://schemas.microsoft.com/office/drawing/2014/main" id="{425F552F-C228-4FC7-8A40-F1B634B3B251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18;p85">
              <a:extLst>
                <a:ext uri="{FF2B5EF4-FFF2-40B4-BE49-F238E27FC236}">
                  <a16:creationId xmlns:a16="http://schemas.microsoft.com/office/drawing/2014/main" id="{1FCDF591-C7E8-4A0E-BB14-179A1691EC7C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19;p85">
              <a:extLst>
                <a:ext uri="{FF2B5EF4-FFF2-40B4-BE49-F238E27FC236}">
                  <a16:creationId xmlns:a16="http://schemas.microsoft.com/office/drawing/2014/main" id="{028B0676-48DF-4F8C-99EF-7AB9FD08F317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20;p85">
              <a:extLst>
                <a:ext uri="{FF2B5EF4-FFF2-40B4-BE49-F238E27FC236}">
                  <a16:creationId xmlns:a16="http://schemas.microsoft.com/office/drawing/2014/main" id="{81362EEE-D170-4752-B210-4C5D112CE418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21;p85">
              <a:extLst>
                <a:ext uri="{FF2B5EF4-FFF2-40B4-BE49-F238E27FC236}">
                  <a16:creationId xmlns:a16="http://schemas.microsoft.com/office/drawing/2014/main" id="{A77EFD75-1D3C-4DE2-8FE1-DEBCF33CC138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22;p85">
              <a:extLst>
                <a:ext uri="{FF2B5EF4-FFF2-40B4-BE49-F238E27FC236}">
                  <a16:creationId xmlns:a16="http://schemas.microsoft.com/office/drawing/2014/main" id="{A68D9564-17BB-46B0-BCE9-B530AAF32B57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23;p85">
              <a:extLst>
                <a:ext uri="{FF2B5EF4-FFF2-40B4-BE49-F238E27FC236}">
                  <a16:creationId xmlns:a16="http://schemas.microsoft.com/office/drawing/2014/main" id="{7F7C2364-75CB-4B0D-9C95-953FAAFC727F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24;p85">
              <a:extLst>
                <a:ext uri="{FF2B5EF4-FFF2-40B4-BE49-F238E27FC236}">
                  <a16:creationId xmlns:a16="http://schemas.microsoft.com/office/drawing/2014/main" id="{9EA267AD-2398-48AC-9541-C3917C8DACA1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5;p85">
              <a:extLst>
                <a:ext uri="{FF2B5EF4-FFF2-40B4-BE49-F238E27FC236}">
                  <a16:creationId xmlns:a16="http://schemas.microsoft.com/office/drawing/2014/main" id="{F7A0CAE2-D484-4044-9A20-BD316B089FA5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26;p85">
              <a:extLst>
                <a:ext uri="{FF2B5EF4-FFF2-40B4-BE49-F238E27FC236}">
                  <a16:creationId xmlns:a16="http://schemas.microsoft.com/office/drawing/2014/main" id="{F193371D-A55A-4280-8433-6526139AEF9F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27;p85">
              <a:extLst>
                <a:ext uri="{FF2B5EF4-FFF2-40B4-BE49-F238E27FC236}">
                  <a16:creationId xmlns:a16="http://schemas.microsoft.com/office/drawing/2014/main" id="{51B8388D-A2DA-491F-A3CF-58B78700DFC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28;p85">
              <a:extLst>
                <a:ext uri="{FF2B5EF4-FFF2-40B4-BE49-F238E27FC236}">
                  <a16:creationId xmlns:a16="http://schemas.microsoft.com/office/drawing/2014/main" id="{F9D061CA-9144-437C-9DA5-F294A77A0D49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29;p85">
              <a:extLst>
                <a:ext uri="{FF2B5EF4-FFF2-40B4-BE49-F238E27FC236}">
                  <a16:creationId xmlns:a16="http://schemas.microsoft.com/office/drawing/2014/main" id="{468E02BE-1DC2-4B83-A031-F051DDDBD719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30;p85">
              <a:extLst>
                <a:ext uri="{FF2B5EF4-FFF2-40B4-BE49-F238E27FC236}">
                  <a16:creationId xmlns:a16="http://schemas.microsoft.com/office/drawing/2014/main" id="{0B77D5ED-175F-49CD-9C6D-904A37FF2E95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31;p85">
              <a:extLst>
                <a:ext uri="{FF2B5EF4-FFF2-40B4-BE49-F238E27FC236}">
                  <a16:creationId xmlns:a16="http://schemas.microsoft.com/office/drawing/2014/main" id="{462CEA81-A739-4656-B753-087ED4D52FBF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2;p85">
              <a:extLst>
                <a:ext uri="{FF2B5EF4-FFF2-40B4-BE49-F238E27FC236}">
                  <a16:creationId xmlns:a16="http://schemas.microsoft.com/office/drawing/2014/main" id="{C09F5919-2C16-487A-9B66-D4384DB92DF3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33;p85">
              <a:extLst>
                <a:ext uri="{FF2B5EF4-FFF2-40B4-BE49-F238E27FC236}">
                  <a16:creationId xmlns:a16="http://schemas.microsoft.com/office/drawing/2014/main" id="{8210C83B-41BB-48BC-BD5C-7B5376D6A85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34;p85">
              <a:extLst>
                <a:ext uri="{FF2B5EF4-FFF2-40B4-BE49-F238E27FC236}">
                  <a16:creationId xmlns:a16="http://schemas.microsoft.com/office/drawing/2014/main" id="{DF9FD240-7500-4B24-B1F3-E5E0D335A86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35;p85">
              <a:extLst>
                <a:ext uri="{FF2B5EF4-FFF2-40B4-BE49-F238E27FC236}">
                  <a16:creationId xmlns:a16="http://schemas.microsoft.com/office/drawing/2014/main" id="{9D223F81-6B6B-460C-8F91-C0794218D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2105;p85">
            <a:extLst>
              <a:ext uri="{FF2B5EF4-FFF2-40B4-BE49-F238E27FC236}">
                <a16:creationId xmlns:a16="http://schemas.microsoft.com/office/drawing/2014/main" id="{5326A6E1-A650-467E-92F5-95E7775280E6}"/>
              </a:ext>
            </a:extLst>
          </p:cNvPr>
          <p:cNvGrpSpPr/>
          <p:nvPr/>
        </p:nvGrpSpPr>
        <p:grpSpPr>
          <a:xfrm rot="16200000">
            <a:off x="8234087" y="1546792"/>
            <a:ext cx="4413731" cy="2941761"/>
            <a:chOff x="5697004" y="1185657"/>
            <a:chExt cx="2511944" cy="1674216"/>
          </a:xfrm>
        </p:grpSpPr>
        <p:sp>
          <p:nvSpPr>
            <p:cNvPr id="79" name="Google Shape;2106;p85">
              <a:extLst>
                <a:ext uri="{FF2B5EF4-FFF2-40B4-BE49-F238E27FC236}">
                  <a16:creationId xmlns:a16="http://schemas.microsoft.com/office/drawing/2014/main" id="{0E383741-2DE7-43D7-B57D-D4184C04674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7;p85">
              <a:extLst>
                <a:ext uri="{FF2B5EF4-FFF2-40B4-BE49-F238E27FC236}">
                  <a16:creationId xmlns:a16="http://schemas.microsoft.com/office/drawing/2014/main" id="{65E86424-A103-44C1-A0E4-D84D933AA78A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8;p85">
              <a:extLst>
                <a:ext uri="{FF2B5EF4-FFF2-40B4-BE49-F238E27FC236}">
                  <a16:creationId xmlns:a16="http://schemas.microsoft.com/office/drawing/2014/main" id="{4E7EC47C-53C1-48E8-8ABA-E084891ED70E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9;p85">
              <a:extLst>
                <a:ext uri="{FF2B5EF4-FFF2-40B4-BE49-F238E27FC236}">
                  <a16:creationId xmlns:a16="http://schemas.microsoft.com/office/drawing/2014/main" id="{31B7AF90-AE76-4AC2-B5CC-574FF77F94D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0;p85">
              <a:extLst>
                <a:ext uri="{FF2B5EF4-FFF2-40B4-BE49-F238E27FC236}">
                  <a16:creationId xmlns:a16="http://schemas.microsoft.com/office/drawing/2014/main" id="{684071A8-2427-4561-826A-440D7D50101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1;p85">
              <a:extLst>
                <a:ext uri="{FF2B5EF4-FFF2-40B4-BE49-F238E27FC236}">
                  <a16:creationId xmlns:a16="http://schemas.microsoft.com/office/drawing/2014/main" id="{5C9A8C52-0852-4E9A-BF04-696EA164FC8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12;p85">
              <a:extLst>
                <a:ext uri="{FF2B5EF4-FFF2-40B4-BE49-F238E27FC236}">
                  <a16:creationId xmlns:a16="http://schemas.microsoft.com/office/drawing/2014/main" id="{8D8659DC-6530-4835-9199-C96261EB1578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3;p85">
              <a:extLst>
                <a:ext uri="{FF2B5EF4-FFF2-40B4-BE49-F238E27FC236}">
                  <a16:creationId xmlns:a16="http://schemas.microsoft.com/office/drawing/2014/main" id="{BACC83AE-03ED-4853-851E-0C6F50BC41D8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14;p85">
              <a:extLst>
                <a:ext uri="{FF2B5EF4-FFF2-40B4-BE49-F238E27FC236}">
                  <a16:creationId xmlns:a16="http://schemas.microsoft.com/office/drawing/2014/main" id="{20FEAE46-A789-4590-B533-BCE9554EC89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5;p85">
              <a:extLst>
                <a:ext uri="{FF2B5EF4-FFF2-40B4-BE49-F238E27FC236}">
                  <a16:creationId xmlns:a16="http://schemas.microsoft.com/office/drawing/2014/main" id="{6153188D-38B7-4B52-B8B2-CB0D81A37E8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16;p85">
              <a:extLst>
                <a:ext uri="{FF2B5EF4-FFF2-40B4-BE49-F238E27FC236}">
                  <a16:creationId xmlns:a16="http://schemas.microsoft.com/office/drawing/2014/main" id="{5AF4A650-DA44-413D-81B1-BA9E16D4925F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17;p85">
              <a:extLst>
                <a:ext uri="{FF2B5EF4-FFF2-40B4-BE49-F238E27FC236}">
                  <a16:creationId xmlns:a16="http://schemas.microsoft.com/office/drawing/2014/main" id="{BC12EBA0-E964-413C-976C-2206DBBCD7FD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18;p85">
              <a:extLst>
                <a:ext uri="{FF2B5EF4-FFF2-40B4-BE49-F238E27FC236}">
                  <a16:creationId xmlns:a16="http://schemas.microsoft.com/office/drawing/2014/main" id="{EA102AB7-B1A3-40E7-AA9F-64A5CC78B238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9;p85">
              <a:extLst>
                <a:ext uri="{FF2B5EF4-FFF2-40B4-BE49-F238E27FC236}">
                  <a16:creationId xmlns:a16="http://schemas.microsoft.com/office/drawing/2014/main" id="{E5B649F6-5353-4B92-B6AE-CF058416DC95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20;p85">
              <a:extLst>
                <a:ext uri="{FF2B5EF4-FFF2-40B4-BE49-F238E27FC236}">
                  <a16:creationId xmlns:a16="http://schemas.microsoft.com/office/drawing/2014/main" id="{DBDADBAA-C4BB-435B-B910-BC7D150F210E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21;p85">
              <a:extLst>
                <a:ext uri="{FF2B5EF4-FFF2-40B4-BE49-F238E27FC236}">
                  <a16:creationId xmlns:a16="http://schemas.microsoft.com/office/drawing/2014/main" id="{0C441A0E-AEEF-43A3-9A84-E73B168B3B2B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22;p85">
              <a:extLst>
                <a:ext uri="{FF2B5EF4-FFF2-40B4-BE49-F238E27FC236}">
                  <a16:creationId xmlns:a16="http://schemas.microsoft.com/office/drawing/2014/main" id="{8961CF2A-0A76-47AA-9F51-EBB0F544C80E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3;p85">
              <a:extLst>
                <a:ext uri="{FF2B5EF4-FFF2-40B4-BE49-F238E27FC236}">
                  <a16:creationId xmlns:a16="http://schemas.microsoft.com/office/drawing/2014/main" id="{BA6DB24F-1783-4EE9-AB21-35CD24929F48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24;p85">
              <a:extLst>
                <a:ext uri="{FF2B5EF4-FFF2-40B4-BE49-F238E27FC236}">
                  <a16:creationId xmlns:a16="http://schemas.microsoft.com/office/drawing/2014/main" id="{A0D2BED9-3B6B-4F04-BDCE-AE3E19765574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25;p85">
              <a:extLst>
                <a:ext uri="{FF2B5EF4-FFF2-40B4-BE49-F238E27FC236}">
                  <a16:creationId xmlns:a16="http://schemas.microsoft.com/office/drawing/2014/main" id="{AE472C35-1C4E-4AF5-B758-7B37203FBDAE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26;p85">
              <a:extLst>
                <a:ext uri="{FF2B5EF4-FFF2-40B4-BE49-F238E27FC236}">
                  <a16:creationId xmlns:a16="http://schemas.microsoft.com/office/drawing/2014/main" id="{91ED7597-BC28-40BF-A786-BC8DC1A58F05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27;p85">
              <a:extLst>
                <a:ext uri="{FF2B5EF4-FFF2-40B4-BE49-F238E27FC236}">
                  <a16:creationId xmlns:a16="http://schemas.microsoft.com/office/drawing/2014/main" id="{B50419C1-57C5-4DB5-AF47-78E4EC49D365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28;p85">
              <a:extLst>
                <a:ext uri="{FF2B5EF4-FFF2-40B4-BE49-F238E27FC236}">
                  <a16:creationId xmlns:a16="http://schemas.microsoft.com/office/drawing/2014/main" id="{3C799DC8-A8A2-4BD7-B034-485E2B2DDA5E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29;p85">
              <a:extLst>
                <a:ext uri="{FF2B5EF4-FFF2-40B4-BE49-F238E27FC236}">
                  <a16:creationId xmlns:a16="http://schemas.microsoft.com/office/drawing/2014/main" id="{75F8A35C-90F5-468B-83A4-C2CB36D8B391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30;p85">
              <a:extLst>
                <a:ext uri="{FF2B5EF4-FFF2-40B4-BE49-F238E27FC236}">
                  <a16:creationId xmlns:a16="http://schemas.microsoft.com/office/drawing/2014/main" id="{760563CD-1B79-4959-9C96-79F467BB587E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31;p85">
              <a:extLst>
                <a:ext uri="{FF2B5EF4-FFF2-40B4-BE49-F238E27FC236}">
                  <a16:creationId xmlns:a16="http://schemas.microsoft.com/office/drawing/2014/main" id="{2FA25B79-F59B-422E-9958-59D188E4B5B5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32;p85">
              <a:extLst>
                <a:ext uri="{FF2B5EF4-FFF2-40B4-BE49-F238E27FC236}">
                  <a16:creationId xmlns:a16="http://schemas.microsoft.com/office/drawing/2014/main" id="{C6ED33A6-C071-4B8E-88D8-EF40ABB3D287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33;p85">
              <a:extLst>
                <a:ext uri="{FF2B5EF4-FFF2-40B4-BE49-F238E27FC236}">
                  <a16:creationId xmlns:a16="http://schemas.microsoft.com/office/drawing/2014/main" id="{9411846E-60E6-430B-8D5E-C858BBFE7A93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34;p85">
              <a:extLst>
                <a:ext uri="{FF2B5EF4-FFF2-40B4-BE49-F238E27FC236}">
                  <a16:creationId xmlns:a16="http://schemas.microsoft.com/office/drawing/2014/main" id="{E26D43AC-741F-49EA-8B34-B15CFCAE7C06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5;p85">
              <a:extLst>
                <a:ext uri="{FF2B5EF4-FFF2-40B4-BE49-F238E27FC236}">
                  <a16:creationId xmlns:a16="http://schemas.microsoft.com/office/drawing/2014/main" id="{3D46FA5D-CABB-4BFA-AD86-AAFD250B4AC2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AFFCCD2A-C457-4438-AE45-E04D10D6BEF3}"/>
              </a:ext>
            </a:extLst>
          </p:cNvPr>
          <p:cNvSpPr txBox="1"/>
          <p:nvPr/>
        </p:nvSpPr>
        <p:spPr>
          <a:xfrm>
            <a:off x="1136345" y="1075650"/>
            <a:ext cx="174171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Xuân</a:t>
            </a:r>
            <a:endParaRPr lang="fr-FR" sz="4000" dirty="0">
              <a:latin typeface="UTM ThuPhap Thien An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về</a:t>
            </a:r>
            <a:endParaRPr lang="fr-FR" sz="4000" dirty="0">
              <a:latin typeface="UTM ThuPhap Thien An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hoa</a:t>
            </a:r>
            <a:r>
              <a:rPr lang="fr-FR" sz="4000" dirty="0">
                <a:latin typeface="UTM ThuPhap Thien An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4000" dirty="0">
                <a:latin typeface="UTM ThuPhap Thien An" panose="02040603050506020204" pitchFamily="18" charset="0"/>
              </a:rPr>
              <a:t>n</a:t>
            </a:r>
            <a:r>
              <a:rPr lang="en-US" sz="4000" dirty="0">
                <a:latin typeface="UTM ThuPhap Thien An" panose="02040603050506020204" pitchFamily="18" charset="0"/>
              </a:rPr>
              <a:t>ở</a:t>
            </a:r>
            <a:endParaRPr lang="fr-FR" sz="4000" dirty="0">
              <a:latin typeface="UTM ThuPhap Thien An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FC5161-D98D-4F65-985B-082DE149A5EB}"/>
              </a:ext>
            </a:extLst>
          </p:cNvPr>
          <p:cNvSpPr txBox="1"/>
          <p:nvPr/>
        </p:nvSpPr>
        <p:spPr>
          <a:xfrm>
            <a:off x="9605079" y="1052051"/>
            <a:ext cx="174171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Xuân</a:t>
            </a:r>
            <a:endParaRPr lang="fr-FR" sz="4000" dirty="0">
              <a:latin typeface="UTM ThuPhap Thien An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về</a:t>
            </a:r>
            <a:endParaRPr lang="fr-FR" sz="4000" dirty="0">
              <a:latin typeface="UTM ThuPhap Thien An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dirty="0" err="1">
                <a:latin typeface="UTM ThuPhap Thien An" panose="02040603050506020204" pitchFamily="18" charset="0"/>
              </a:rPr>
              <a:t>hoa</a:t>
            </a:r>
            <a:endParaRPr lang="fr-FR" sz="4000" dirty="0">
              <a:latin typeface="UTM ThuPhap Thien An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dirty="0">
                <a:latin typeface="UTM ThuPhap Thien An" panose="02040603050506020204" pitchFamily="18" charset="0"/>
              </a:rPr>
              <a:t>n</a:t>
            </a:r>
            <a:r>
              <a:rPr lang="en-US" sz="4000" dirty="0">
                <a:latin typeface="UTM ThuPhap Thien An" panose="02040603050506020204" pitchFamily="18" charset="0"/>
              </a:rPr>
              <a:t>ở</a:t>
            </a:r>
            <a:endParaRPr lang="fr-FR" sz="4000" dirty="0">
              <a:latin typeface="UTM ThuPhap Thien An" panose="02040603050506020204" pitchFamily="18" charset="0"/>
            </a:endParaRPr>
          </a:p>
        </p:txBody>
      </p:sp>
      <p:grpSp>
        <p:nvGrpSpPr>
          <p:cNvPr id="109" name="组合 18">
            <a:extLst>
              <a:ext uri="{FF2B5EF4-FFF2-40B4-BE49-F238E27FC236}">
                <a16:creationId xmlns:a16="http://schemas.microsoft.com/office/drawing/2014/main" id="{A7B16BDA-8771-4075-B3A7-AC34F56C3EDC}"/>
              </a:ext>
            </a:extLst>
          </p:cNvPr>
          <p:cNvGrpSpPr/>
          <p:nvPr/>
        </p:nvGrpSpPr>
        <p:grpSpPr>
          <a:xfrm>
            <a:off x="5000316" y="-85685"/>
            <a:ext cx="2578269" cy="2505126"/>
            <a:chOff x="1366262" y="676987"/>
            <a:chExt cx="2578269" cy="2505126"/>
          </a:xfrm>
        </p:grpSpPr>
        <p:pic>
          <p:nvPicPr>
            <p:cNvPr id="113" name="图片 19">
              <a:extLst>
                <a:ext uri="{FF2B5EF4-FFF2-40B4-BE49-F238E27FC236}">
                  <a16:creationId xmlns:a16="http://schemas.microsoft.com/office/drawing/2014/main" id="{2AB6511A-0370-4193-A6DE-3A3DAEE2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4" name="矩形 20">
              <a:extLst>
                <a:ext uri="{FF2B5EF4-FFF2-40B4-BE49-F238E27FC236}">
                  <a16:creationId xmlns:a16="http://schemas.microsoft.com/office/drawing/2014/main" id="{DF91F8A4-C502-4659-8C7C-A235A22022F3}"/>
                </a:ext>
              </a:extLst>
            </p:cNvPr>
            <p:cNvSpPr/>
            <p:nvPr/>
          </p:nvSpPr>
          <p:spPr>
            <a:xfrm rot="16200000">
              <a:off x="1824399" y="1516146"/>
              <a:ext cx="1661993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F6EBA00-418E-43C7-A1EF-6DD00FBA37EC}"/>
              </a:ext>
            </a:extLst>
          </p:cNvPr>
          <p:cNvSpPr/>
          <p:nvPr/>
        </p:nvSpPr>
        <p:spPr>
          <a:xfrm>
            <a:off x="3224140" y="2390614"/>
            <a:ext cx="59791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</a:rPr>
              <a:t>câu</a:t>
            </a:r>
            <a:r>
              <a:rPr lang="en-US" sz="6000" b="1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</a:rPr>
              <a:t>ứng</a:t>
            </a:r>
            <a:r>
              <a:rPr lang="en-US" sz="6000" b="1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14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557F3C9-DA5A-4357-A237-F84D0DF678F5}"/>
              </a:ext>
            </a:extLst>
          </p:cNvPr>
          <p:cNvGrpSpPr/>
          <p:nvPr/>
        </p:nvGrpSpPr>
        <p:grpSpPr>
          <a:xfrm flipH="1">
            <a:off x="3481802" y="562890"/>
            <a:ext cx="4877163" cy="945689"/>
            <a:chOff x="3657419" y="358759"/>
            <a:chExt cx="4877163" cy="945689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B70907A-1CAE-4DF9-91FC-480EF2E99FE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75" name="组合 46">
                <a:extLst>
                  <a:ext uri="{FF2B5EF4-FFF2-40B4-BE49-F238E27FC236}">
                    <a16:creationId xmlns:a16="http://schemas.microsoft.com/office/drawing/2014/main" id="{E5053CBB-4EA1-4F4B-AC6C-75DA801D5CCD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83" name="梯形 50">
                  <a:extLst>
                    <a:ext uri="{FF2B5EF4-FFF2-40B4-BE49-F238E27FC236}">
                      <a16:creationId xmlns:a16="http://schemas.microsoft.com/office/drawing/2014/main" id="{12347F2E-BB40-4B60-AEC7-8784B01A37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84" name="矩形 49">
                  <a:extLst>
                    <a:ext uri="{FF2B5EF4-FFF2-40B4-BE49-F238E27FC236}">
                      <a16:creationId xmlns:a16="http://schemas.microsoft.com/office/drawing/2014/main" id="{6CF3F07A-E625-45CD-934F-EE1CEAAAF34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76" name="Google Shape;697;p24">
                <a:extLst>
                  <a:ext uri="{FF2B5EF4-FFF2-40B4-BE49-F238E27FC236}">
                    <a16:creationId xmlns:a16="http://schemas.microsoft.com/office/drawing/2014/main" id="{0B0085AF-0779-4D78-98F0-9434A740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9AC57A31-CAD5-4CD3-B2A2-29184EE4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82B117A-AC69-42C7-A8D3-88ABEF1C77A4}"/>
              </a:ext>
            </a:extLst>
          </p:cNvPr>
          <p:cNvSpPr/>
          <p:nvPr/>
        </p:nvSpPr>
        <p:spPr>
          <a:xfrm>
            <a:off x="1300392" y="3098168"/>
            <a:ext cx="10275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chỉ cảnh mùa xuân đẹp.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nói đến việc học hành, công việc đạt được kết quả, có lợi ích.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34EB0-EC8E-4156-A12F-EDC29E67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978" y="1709678"/>
            <a:ext cx="6894360" cy="177751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FD235FE1-ABDE-473B-92B9-781BD867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98" y="1649027"/>
            <a:ext cx="1464781" cy="14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5600F5E0-9E36-4C07-9D86-ABB75ED22A4E}"/>
              </a:ext>
            </a:extLst>
          </p:cNvPr>
          <p:cNvGrpSpPr/>
          <p:nvPr/>
        </p:nvGrpSpPr>
        <p:grpSpPr>
          <a:xfrm rot="16200000">
            <a:off x="-1994511" y="3349074"/>
            <a:ext cx="5005789" cy="1281452"/>
            <a:chOff x="-4478490" y="3007630"/>
            <a:chExt cx="3605807" cy="923065"/>
          </a:xfrm>
        </p:grpSpPr>
        <p:sp>
          <p:nvSpPr>
            <p:cNvPr id="45" name="Google Shape;2196;p85">
              <a:extLst>
                <a:ext uri="{FF2B5EF4-FFF2-40B4-BE49-F238E27FC236}">
                  <a16:creationId xmlns:a16="http://schemas.microsoft.com/office/drawing/2014/main" id="{897BA1F9-BE44-4D44-A78C-CF6EB061442A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97;p85">
              <a:extLst>
                <a:ext uri="{FF2B5EF4-FFF2-40B4-BE49-F238E27FC236}">
                  <a16:creationId xmlns:a16="http://schemas.microsoft.com/office/drawing/2014/main" id="{FB94A384-BF5D-46A3-91FF-517387581ACF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98;p85">
              <a:extLst>
                <a:ext uri="{FF2B5EF4-FFF2-40B4-BE49-F238E27FC236}">
                  <a16:creationId xmlns:a16="http://schemas.microsoft.com/office/drawing/2014/main" id="{F61F3D39-63C6-4EA1-8EF4-ED23A721064E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14;p85">
              <a:extLst>
                <a:ext uri="{FF2B5EF4-FFF2-40B4-BE49-F238E27FC236}">
                  <a16:creationId xmlns:a16="http://schemas.microsoft.com/office/drawing/2014/main" id="{BE43ADCE-95C9-491B-A0BA-4A9DDC57395C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15;p85">
              <a:extLst>
                <a:ext uri="{FF2B5EF4-FFF2-40B4-BE49-F238E27FC236}">
                  <a16:creationId xmlns:a16="http://schemas.microsoft.com/office/drawing/2014/main" id="{DB622109-622E-475B-BA0E-47C9E9A2BE68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16;p85">
              <a:extLst>
                <a:ext uri="{FF2B5EF4-FFF2-40B4-BE49-F238E27FC236}">
                  <a16:creationId xmlns:a16="http://schemas.microsoft.com/office/drawing/2014/main" id="{AC44816F-8480-47E8-8E47-B404CBD5935F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17;p85">
              <a:extLst>
                <a:ext uri="{FF2B5EF4-FFF2-40B4-BE49-F238E27FC236}">
                  <a16:creationId xmlns:a16="http://schemas.microsoft.com/office/drawing/2014/main" id="{B0DD6544-D36C-461F-BBA4-7B9B18BD3F9C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18;p85">
              <a:extLst>
                <a:ext uri="{FF2B5EF4-FFF2-40B4-BE49-F238E27FC236}">
                  <a16:creationId xmlns:a16="http://schemas.microsoft.com/office/drawing/2014/main" id="{9471A1B0-CE9E-43BD-8A4E-06C334F63AB4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19;p85">
              <a:extLst>
                <a:ext uri="{FF2B5EF4-FFF2-40B4-BE49-F238E27FC236}">
                  <a16:creationId xmlns:a16="http://schemas.microsoft.com/office/drawing/2014/main" id="{E8C568E7-BA89-40E2-A208-4A7ACAC3F2F6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20;p85">
              <a:extLst>
                <a:ext uri="{FF2B5EF4-FFF2-40B4-BE49-F238E27FC236}">
                  <a16:creationId xmlns:a16="http://schemas.microsoft.com/office/drawing/2014/main" id="{E560A460-9F41-4377-AA6B-418CAC6F84F4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21;p85">
              <a:extLst>
                <a:ext uri="{FF2B5EF4-FFF2-40B4-BE49-F238E27FC236}">
                  <a16:creationId xmlns:a16="http://schemas.microsoft.com/office/drawing/2014/main" id="{BC573C47-7A9E-4A2A-9D9A-C2F80C9532E8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88411E9C-11EC-44D5-9288-55076F977D61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28BDBC3-AF5A-4F83-AD5F-54501C093465}"/>
              </a:ext>
            </a:extLst>
          </p:cNvPr>
          <p:cNvSpPr/>
          <p:nvPr/>
        </p:nvSpPr>
        <p:spPr>
          <a:xfrm>
            <a:off x="5361139" y="178460"/>
            <a:ext cx="4801313" cy="158724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2E1F9CB-0999-410D-8BDA-7D6D8DB96D1B}"/>
              </a:ext>
            </a:extLst>
          </p:cNvPr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C2A7316-E474-4056-8AB5-61D229D50AA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95" name="组合 46">
                <a:extLst>
                  <a:ext uri="{FF2B5EF4-FFF2-40B4-BE49-F238E27FC236}">
                    <a16:creationId xmlns:a16="http://schemas.microsoft.com/office/drawing/2014/main" id="{0798CB8E-B599-43EB-9F01-E7047B47C406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97" name="梯形 50">
                  <a:extLst>
                    <a:ext uri="{FF2B5EF4-FFF2-40B4-BE49-F238E27FC236}">
                      <a16:creationId xmlns:a16="http://schemas.microsoft.com/office/drawing/2014/main" id="{1651AD2A-66F5-4B3A-B3B1-A9C1476B0593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98" name="矩形 49">
                  <a:extLst>
                    <a:ext uri="{FF2B5EF4-FFF2-40B4-BE49-F238E27FC236}">
                      <a16:creationId xmlns:a16="http://schemas.microsoft.com/office/drawing/2014/main" id="{D6B43DD7-2C3E-4762-979E-D6E9EF0E257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96" name="Google Shape;697;p24">
                <a:extLst>
                  <a:ext uri="{FF2B5EF4-FFF2-40B4-BE49-F238E27FC236}">
                    <a16:creationId xmlns:a16="http://schemas.microsoft.com/office/drawing/2014/main" id="{380F6959-7779-42E8-A6AA-7EA840C8CE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DBAA2F5-9698-45EF-A968-CDE4C279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99" name="Picture 2" descr="Bảng Gỗ Học Sinh Hồng Hà 3447">
            <a:extLst>
              <a:ext uri="{FF2B5EF4-FFF2-40B4-BE49-F238E27FC236}">
                <a16:creationId xmlns:a16="http://schemas.microsoft.com/office/drawing/2014/main" id="{6720D46F-BDA1-40CC-A9D7-79E6A85A9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5956" y="186270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AF829931-F522-4552-94B7-D23038F66375}"/>
              </a:ext>
            </a:extLst>
          </p:cNvPr>
          <p:cNvSpPr/>
          <p:nvPr/>
        </p:nvSpPr>
        <p:spPr>
          <a:xfrm>
            <a:off x="4244372" y="4351704"/>
            <a:ext cx="41040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prstClr val="white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ǥ</a:t>
            </a:r>
            <a:r>
              <a:rPr lang="el-GR" sz="8800" b="1" dirty="0">
                <a:solidFill>
                  <a:prstClr val="white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8800" b="1" dirty="0" err="1">
                <a:solidFill>
                  <a:prstClr val="white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ɤȰ</a:t>
            </a:r>
            <a:r>
              <a:rPr lang="en-US" sz="8800" b="1" dirty="0">
                <a:solidFill>
                  <a:prstClr val="white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265597-8506-40A8-9931-3C0667E22F3B}"/>
              </a:ext>
            </a:extLst>
          </p:cNvPr>
          <p:cNvGrpSpPr/>
          <p:nvPr/>
        </p:nvGrpSpPr>
        <p:grpSpPr>
          <a:xfrm rot="16200000">
            <a:off x="10517159" y="853343"/>
            <a:ext cx="2262299" cy="579135"/>
            <a:chOff x="-4478490" y="3007630"/>
            <a:chExt cx="3605807" cy="923065"/>
          </a:xfrm>
        </p:grpSpPr>
        <p:sp>
          <p:nvSpPr>
            <p:cNvPr id="77" name="Google Shape;2196;p85">
              <a:extLst>
                <a:ext uri="{FF2B5EF4-FFF2-40B4-BE49-F238E27FC236}">
                  <a16:creationId xmlns:a16="http://schemas.microsoft.com/office/drawing/2014/main" id="{13C42524-1C45-4A1B-91C2-A943CBAD93E7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97;p85">
              <a:extLst>
                <a:ext uri="{FF2B5EF4-FFF2-40B4-BE49-F238E27FC236}">
                  <a16:creationId xmlns:a16="http://schemas.microsoft.com/office/drawing/2014/main" id="{791F7C17-7AB1-431B-80BA-254834390D56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98;p85">
              <a:extLst>
                <a:ext uri="{FF2B5EF4-FFF2-40B4-BE49-F238E27FC236}">
                  <a16:creationId xmlns:a16="http://schemas.microsoft.com/office/drawing/2014/main" id="{A080FA20-2B5A-440F-8ABB-B3C34F74FA1A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14;p85">
              <a:extLst>
                <a:ext uri="{FF2B5EF4-FFF2-40B4-BE49-F238E27FC236}">
                  <a16:creationId xmlns:a16="http://schemas.microsoft.com/office/drawing/2014/main" id="{A3AFFC02-F8B7-4BED-91BA-B53AF7D5F4C6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15;p85">
              <a:extLst>
                <a:ext uri="{FF2B5EF4-FFF2-40B4-BE49-F238E27FC236}">
                  <a16:creationId xmlns:a16="http://schemas.microsoft.com/office/drawing/2014/main" id="{641F95E6-8187-4BFD-BE20-0DD4C80D6EAA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6;p85">
              <a:extLst>
                <a:ext uri="{FF2B5EF4-FFF2-40B4-BE49-F238E27FC236}">
                  <a16:creationId xmlns:a16="http://schemas.microsoft.com/office/drawing/2014/main" id="{2C5F890C-D331-4A40-AAB3-1EF7E54688AB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17;p85">
              <a:extLst>
                <a:ext uri="{FF2B5EF4-FFF2-40B4-BE49-F238E27FC236}">
                  <a16:creationId xmlns:a16="http://schemas.microsoft.com/office/drawing/2014/main" id="{2A46DB69-9F80-40F1-834E-9E2B411CC934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18;p85">
              <a:extLst>
                <a:ext uri="{FF2B5EF4-FFF2-40B4-BE49-F238E27FC236}">
                  <a16:creationId xmlns:a16="http://schemas.microsoft.com/office/drawing/2014/main" id="{BA23843D-C0B2-4D2C-8225-401BB8E80FF5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19;p85">
              <a:extLst>
                <a:ext uri="{FF2B5EF4-FFF2-40B4-BE49-F238E27FC236}">
                  <a16:creationId xmlns:a16="http://schemas.microsoft.com/office/drawing/2014/main" id="{E5765973-1F0C-4B3B-82B6-A1D5BEBBBC9C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20;p85">
              <a:extLst>
                <a:ext uri="{FF2B5EF4-FFF2-40B4-BE49-F238E27FC236}">
                  <a16:creationId xmlns:a16="http://schemas.microsoft.com/office/drawing/2014/main" id="{1901CC42-89E3-4604-873C-E6D22F374799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21;p85">
              <a:extLst>
                <a:ext uri="{FF2B5EF4-FFF2-40B4-BE49-F238E27FC236}">
                  <a16:creationId xmlns:a16="http://schemas.microsoft.com/office/drawing/2014/main" id="{0F7D7F27-5490-45F0-82DD-9BDEBEE59B5E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65072C0-382A-4746-9B55-661EF76E6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63" t="10950" r="43281" b="49999"/>
          <a:stretch/>
        </p:blipFill>
        <p:spPr>
          <a:xfrm>
            <a:off x="5425871" y="143138"/>
            <a:ext cx="4619967" cy="16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>
            <a:extLst>
              <a:ext uri="{FF2B5EF4-FFF2-40B4-BE49-F238E27FC236}">
                <a16:creationId xmlns:a16="http://schemas.microsoft.com/office/drawing/2014/main" id="{4E390378-8561-474A-97D8-959EA9B6D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3" t="10950" r="43281" b="49999"/>
          <a:stretch/>
        </p:blipFill>
        <p:spPr>
          <a:xfrm>
            <a:off x="1950842" y="2339964"/>
            <a:ext cx="8485826" cy="3045153"/>
          </a:xfrm>
          <a:prstGeom prst="rect">
            <a:avLst/>
          </a:prstGeom>
        </p:spPr>
      </p:pic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0800" y="-1536938"/>
            <a:ext cx="6826998" cy="4065145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F31E232-AE3A-4135-9ADD-3F86B176AC89}"/>
              </a:ext>
            </a:extLst>
          </p:cNvPr>
          <p:cNvGrpSpPr/>
          <p:nvPr/>
        </p:nvGrpSpPr>
        <p:grpSpPr>
          <a:xfrm flipH="1">
            <a:off x="1218837" y="122398"/>
            <a:ext cx="4877163" cy="945689"/>
            <a:chOff x="3657419" y="358759"/>
            <a:chExt cx="4877163" cy="945689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3C879B99-BBE6-4392-9AA4-6C52301CD21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3" name="组合 46">
                <a:extLst>
                  <a:ext uri="{FF2B5EF4-FFF2-40B4-BE49-F238E27FC236}">
                    <a16:creationId xmlns:a16="http://schemas.microsoft.com/office/drawing/2014/main" id="{88EE75E4-6023-4DF8-9F61-C841409105D8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5" name="梯形 50">
                  <a:extLst>
                    <a:ext uri="{FF2B5EF4-FFF2-40B4-BE49-F238E27FC236}">
                      <a16:creationId xmlns:a16="http://schemas.microsoft.com/office/drawing/2014/main" id="{02D74F54-1B90-413D-B292-FF7EE1DA225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6" name="矩形 49">
                  <a:extLst>
                    <a:ext uri="{FF2B5EF4-FFF2-40B4-BE49-F238E27FC236}">
                      <a16:creationId xmlns:a16="http://schemas.microsoft.com/office/drawing/2014/main" id="{45090470-A4D5-4434-90E9-95FF7F55BCA4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4" name="Google Shape;697;p24">
                <a:extLst>
                  <a:ext uri="{FF2B5EF4-FFF2-40B4-BE49-F238E27FC236}">
                    <a16:creationId xmlns:a16="http://schemas.microsoft.com/office/drawing/2014/main" id="{B49331D5-FC7A-456A-82EC-D5977C064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CCF7BDF-1D48-41D4-B9CA-7F3A15855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44F1718C-AE60-4202-A956-2AD670C9ADDC}"/>
              </a:ext>
            </a:extLst>
          </p:cNvPr>
          <p:cNvSpPr txBox="1"/>
          <p:nvPr/>
        </p:nvSpPr>
        <p:spPr>
          <a:xfrm>
            <a:off x="8238516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F4A1A2D-0736-4B3F-8134-AD2D4BEE1642}"/>
              </a:ext>
            </a:extLst>
          </p:cNvPr>
          <p:cNvSpPr txBox="1"/>
          <p:nvPr/>
        </p:nvSpPr>
        <p:spPr>
          <a:xfrm>
            <a:off x="2148485" y="1424301"/>
            <a:ext cx="3207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ê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AAA6B5C-2788-44B5-90DE-89A4F5E2252B}"/>
              </a:ext>
            </a:extLst>
          </p:cNvPr>
          <p:cNvGrpSpPr/>
          <p:nvPr/>
        </p:nvGrpSpPr>
        <p:grpSpPr>
          <a:xfrm>
            <a:off x="576794" y="4129088"/>
            <a:ext cx="2309859" cy="2476088"/>
            <a:chOff x="286641" y="2630278"/>
            <a:chExt cx="2309859" cy="2476088"/>
          </a:xfrm>
        </p:grpSpPr>
        <p:pic>
          <p:nvPicPr>
            <p:cNvPr id="17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BBAE9A84-9FBE-486B-85AE-EDB7E1FBE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" name="Oval Callout 30">
              <a:extLst>
                <a:ext uri="{FF2B5EF4-FFF2-40B4-BE49-F238E27FC236}">
                  <a16:creationId xmlns:a16="http://schemas.microsoft.com/office/drawing/2014/main" id="{E0A12540-1A5E-41F0-8042-9C1100F21B4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5712A4AF-E16C-46C6-B742-3BC0D2D67B1B}"/>
              </a:ext>
            </a:extLst>
          </p:cNvPr>
          <p:cNvCxnSpPr>
            <a:cxnSpLocks/>
          </p:cNvCxnSpPr>
          <p:nvPr/>
        </p:nvCxnSpPr>
        <p:spPr>
          <a:xfrm>
            <a:off x="5044095" y="2363512"/>
            <a:ext cx="1051905" cy="99263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3449547B-B84B-4B7E-A015-B69469C7AEC5}"/>
              </a:ext>
            </a:extLst>
          </p:cNvPr>
          <p:cNvSpPr/>
          <p:nvPr/>
        </p:nvSpPr>
        <p:spPr>
          <a:xfrm>
            <a:off x="6063833" y="3314577"/>
            <a:ext cx="260098" cy="2052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11EBE03-D4D3-402C-8445-D43D5D90940F}"/>
              </a:ext>
            </a:extLst>
          </p:cNvPr>
          <p:cNvSpPr txBox="1"/>
          <p:nvPr/>
        </p:nvSpPr>
        <p:spPr>
          <a:xfrm>
            <a:off x="5897009" y="1397896"/>
            <a:ext cx="3207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hỏi</a:t>
            </a:r>
            <a:endParaRPr lang="en-US" sz="32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ơ</a:t>
            </a: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72138372-5529-4EAD-B426-6CDECDD3130D}"/>
              </a:ext>
            </a:extLst>
          </p:cNvPr>
          <p:cNvCxnSpPr>
            <a:cxnSpLocks/>
          </p:cNvCxnSpPr>
          <p:nvPr/>
        </p:nvCxnSpPr>
        <p:spPr>
          <a:xfrm>
            <a:off x="8587171" y="2438564"/>
            <a:ext cx="881590" cy="94776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1" name="Oval 180">
            <a:extLst>
              <a:ext uri="{FF2B5EF4-FFF2-40B4-BE49-F238E27FC236}">
                <a16:creationId xmlns:a16="http://schemas.microsoft.com/office/drawing/2014/main" id="{415FEE44-1D76-4744-A38B-2BA3CA0E77AA}"/>
              </a:ext>
            </a:extLst>
          </p:cNvPr>
          <p:cNvSpPr/>
          <p:nvPr/>
        </p:nvSpPr>
        <p:spPr>
          <a:xfrm>
            <a:off x="9374422" y="3429000"/>
            <a:ext cx="260098" cy="2003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8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70" grpId="0"/>
      <p:bldP spid="178" grpId="0" animBg="1"/>
      <p:bldP spid="179" grpId="0"/>
      <p:bldP spid="1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DF64B0-B8AC-49AC-99CC-9B159D141CF5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Ô li">
            <a:extLst>
              <a:ext uri="{FF2B5EF4-FFF2-40B4-BE49-F238E27FC236}">
                <a16:creationId xmlns:a16="http://schemas.microsoft.com/office/drawing/2014/main" id="{F51BD0A1-88BA-414E-ABD2-4C295A24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6" name="Tập viết 1">
            <a:extLst>
              <a:ext uri="{FF2B5EF4-FFF2-40B4-BE49-F238E27FC236}">
                <a16:creationId xmlns:a16="http://schemas.microsoft.com/office/drawing/2014/main" id="{3274D410-4E4A-4806-A16A-BBA91E9FF5D2}"/>
              </a:ext>
            </a:extLst>
          </p:cNvPr>
          <p:cNvSpPr txBox="1"/>
          <p:nvPr/>
        </p:nvSpPr>
        <p:spPr>
          <a:xfrm>
            <a:off x="-1843983" y="2600126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ǥ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ɤȰ ȬǞ cɁʏ ˛n ẚượ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ba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2" name="Tập viết 1">
            <a:extLst>
              <a:ext uri="{FF2B5EF4-FFF2-40B4-BE49-F238E27FC236}">
                <a16:creationId xmlns:a16="http://schemas.microsoft.com/office/drawing/2014/main" id="{6C674AEF-9785-418A-B45B-6AA798B9AE1E}"/>
              </a:ext>
            </a:extLst>
          </p:cNvPr>
          <p:cNvSpPr txBox="1"/>
          <p:nvPr/>
        </p:nvSpPr>
        <p:spPr>
          <a:xfrm>
            <a:off x="-2832044" y="3526312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Tǟɞʎ ẘo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a đua ǻở ǻẑất ǻẑâ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ẚò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ǻgườ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Τ΅.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23" name="Kí hiệu - Viết">
            <a:extLst>
              <a:ext uri="{FF2B5EF4-FFF2-40B4-BE49-F238E27FC236}">
                <a16:creationId xmlns:a16="http://schemas.microsoft.com/office/drawing/2014/main" id="{CE1AA749-F0DB-4787-A2FA-18F01E57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CE1EA4-C0D4-42F6-A8A4-713486A3B643}"/>
              </a:ext>
            </a:extLst>
          </p:cNvPr>
          <p:cNvSpPr txBox="1"/>
          <p:nvPr/>
        </p:nvSpPr>
        <p:spPr>
          <a:xfrm>
            <a:off x="3761725" y="5949399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7FB8EB-7CF0-4FCC-88C4-0D1519F13762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B7F7B709-E823-4596-8F4B-4B081E5DB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19">
              <a:extLst>
                <a:ext uri="{FF2B5EF4-FFF2-40B4-BE49-F238E27FC236}">
                  <a16:creationId xmlns:a16="http://schemas.microsoft.com/office/drawing/2014/main" id="{D682ABD0-D188-417A-A7DE-1EE8DEACDE9F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00492-A638-42D3-816E-37D6D99A8EB4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9" name="Google Shape;1352;p29">
              <a:extLst>
                <a:ext uri="{FF2B5EF4-FFF2-40B4-BE49-F238E27FC236}">
                  <a16:creationId xmlns:a16="http://schemas.microsoft.com/office/drawing/2014/main" id="{47B46047-BAC3-49EB-97E7-1C37BEC54922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>
              <a:extLst>
                <a:ext uri="{FF2B5EF4-FFF2-40B4-BE49-F238E27FC236}">
                  <a16:creationId xmlns:a16="http://schemas.microsoft.com/office/drawing/2014/main" id="{474D3459-921B-4C0C-9F53-F142928ADFE1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Luyện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viết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thêm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E27E66-CACF-401A-ABBD-B1A909F1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8" name="Tập viết 1">
            <a:extLst>
              <a:ext uri="{FF2B5EF4-FFF2-40B4-BE49-F238E27FC236}">
                <a16:creationId xmlns:a16="http://schemas.microsoft.com/office/drawing/2014/main" id="{2FD9A72D-6A53-40B1-9A54-19FF5C8E9156}"/>
              </a:ext>
            </a:extLst>
          </p:cNvPr>
          <p:cNvSpPr txBox="1"/>
          <p:nvPr/>
        </p:nvSpPr>
        <p:spPr>
          <a:xfrm>
            <a:off x="4403633" y="4405109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Đỗ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Lan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2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BF6A57F-8642-4C79-929B-7454B7388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9AFF172E-8B59-4D1D-BF99-152AFA37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-393745"/>
            <a:ext cx="6373877" cy="379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CCE6E-274B-47F7-8926-8D2F1C6A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" y="3675014"/>
            <a:ext cx="6266924" cy="281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4519E-A1A0-4B7C-BE1E-B68CE8A5A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5780095"/>
            <a:ext cx="5949974" cy="227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EFE435-A4B6-4689-9530-5C6432B1D1AB}"/>
              </a:ext>
            </a:extLst>
          </p:cNvPr>
          <p:cNvSpPr txBox="1"/>
          <p:nvPr/>
        </p:nvSpPr>
        <p:spPr>
          <a:xfrm>
            <a:off x="454374" y="2496762"/>
            <a:ext cx="881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7200" b="1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7200" b="1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7200" b="1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7200" b="1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7200" b="1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305361-5A69-4ADD-9295-E6ACE88B733E}"/>
              </a:ext>
            </a:extLst>
          </p:cNvPr>
          <p:cNvGrpSpPr/>
          <p:nvPr/>
        </p:nvGrpSpPr>
        <p:grpSpPr>
          <a:xfrm>
            <a:off x="8519127" y="1962905"/>
            <a:ext cx="2553724" cy="5288840"/>
            <a:chOff x="914400" y="-249855"/>
            <a:chExt cx="1930759" cy="3998660"/>
          </a:xfrm>
        </p:grpSpPr>
        <p:grpSp>
          <p:nvGrpSpPr>
            <p:cNvPr id="15" name="Google Shape;2136;p85">
              <a:extLst>
                <a:ext uri="{FF2B5EF4-FFF2-40B4-BE49-F238E27FC236}">
                  <a16:creationId xmlns:a16="http://schemas.microsoft.com/office/drawing/2014/main" id="{AE798702-FCBA-46FD-90AC-B7B11F0978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7" name="Google Shape;2137;p85">
                <a:extLst>
                  <a:ext uri="{FF2B5EF4-FFF2-40B4-BE49-F238E27FC236}">
                    <a16:creationId xmlns:a16="http://schemas.microsoft.com/office/drawing/2014/main" id="{B6FA1AB1-C552-4213-AD0B-6C8D3A9EA3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2138;p85">
                <a:extLst>
                  <a:ext uri="{FF2B5EF4-FFF2-40B4-BE49-F238E27FC236}">
                    <a16:creationId xmlns:a16="http://schemas.microsoft.com/office/drawing/2014/main" id="{CE78F4FC-06CC-4057-99E4-41066034FFC7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2139;p85">
                <a:extLst>
                  <a:ext uri="{FF2B5EF4-FFF2-40B4-BE49-F238E27FC236}">
                    <a16:creationId xmlns:a16="http://schemas.microsoft.com/office/drawing/2014/main" id="{DEF48CC1-C635-4FB1-9B70-461E773B79E3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2140;p85">
                <a:extLst>
                  <a:ext uri="{FF2B5EF4-FFF2-40B4-BE49-F238E27FC236}">
                    <a16:creationId xmlns:a16="http://schemas.microsoft.com/office/drawing/2014/main" id="{CD948B40-6093-4A33-AB68-501A02360D5D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2141;p85">
                <a:extLst>
                  <a:ext uri="{FF2B5EF4-FFF2-40B4-BE49-F238E27FC236}">
                    <a16:creationId xmlns:a16="http://schemas.microsoft.com/office/drawing/2014/main" id="{A272AB1F-95E6-400F-8B86-5E740293BC7D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2142;p85">
                <a:extLst>
                  <a:ext uri="{FF2B5EF4-FFF2-40B4-BE49-F238E27FC236}">
                    <a16:creationId xmlns:a16="http://schemas.microsoft.com/office/drawing/2014/main" id="{F4EDAA28-BD2F-42FD-8710-A99B94675F18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2143;p85">
                <a:extLst>
                  <a:ext uri="{FF2B5EF4-FFF2-40B4-BE49-F238E27FC236}">
                    <a16:creationId xmlns:a16="http://schemas.microsoft.com/office/drawing/2014/main" id="{F842C4E6-3729-4AF5-8A85-168ED2D51C48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2144;p85">
                <a:extLst>
                  <a:ext uri="{FF2B5EF4-FFF2-40B4-BE49-F238E27FC236}">
                    <a16:creationId xmlns:a16="http://schemas.microsoft.com/office/drawing/2014/main" id="{78E5AFD1-C9DF-45E2-A7ED-E776CB1FA5BC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2145;p85">
                <a:extLst>
                  <a:ext uri="{FF2B5EF4-FFF2-40B4-BE49-F238E27FC236}">
                    <a16:creationId xmlns:a16="http://schemas.microsoft.com/office/drawing/2014/main" id="{B264A88D-127A-43AD-9433-1D408076261E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2146;p85">
                <a:extLst>
                  <a:ext uri="{FF2B5EF4-FFF2-40B4-BE49-F238E27FC236}">
                    <a16:creationId xmlns:a16="http://schemas.microsoft.com/office/drawing/2014/main" id="{DE302894-D9F4-4A43-8E0A-3F870F30874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2147;p85">
                <a:extLst>
                  <a:ext uri="{FF2B5EF4-FFF2-40B4-BE49-F238E27FC236}">
                    <a16:creationId xmlns:a16="http://schemas.microsoft.com/office/drawing/2014/main" id="{982E22C0-3BFE-4717-AF2B-70B7DB50FC0C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2148;p85">
                <a:extLst>
                  <a:ext uri="{FF2B5EF4-FFF2-40B4-BE49-F238E27FC236}">
                    <a16:creationId xmlns:a16="http://schemas.microsoft.com/office/drawing/2014/main" id="{99C1F340-106B-4F70-99D2-863D124A7252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2149;p85">
                <a:extLst>
                  <a:ext uri="{FF2B5EF4-FFF2-40B4-BE49-F238E27FC236}">
                    <a16:creationId xmlns:a16="http://schemas.microsoft.com/office/drawing/2014/main" id="{80380F05-FBE9-4E31-9948-6DDA9BD56A7D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2150;p85">
                <a:extLst>
                  <a:ext uri="{FF2B5EF4-FFF2-40B4-BE49-F238E27FC236}">
                    <a16:creationId xmlns:a16="http://schemas.microsoft.com/office/drawing/2014/main" id="{B386E95C-C367-4468-AA23-728CA7084E84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2151;p85">
                <a:extLst>
                  <a:ext uri="{FF2B5EF4-FFF2-40B4-BE49-F238E27FC236}">
                    <a16:creationId xmlns:a16="http://schemas.microsoft.com/office/drawing/2014/main" id="{597CDB9A-63D8-495E-8877-666EE43577E9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2152;p85">
                <a:extLst>
                  <a:ext uri="{FF2B5EF4-FFF2-40B4-BE49-F238E27FC236}">
                    <a16:creationId xmlns:a16="http://schemas.microsoft.com/office/drawing/2014/main" id="{8D5A5E83-A595-41BF-941E-F50F70030F38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2153;p85">
                <a:extLst>
                  <a:ext uri="{FF2B5EF4-FFF2-40B4-BE49-F238E27FC236}">
                    <a16:creationId xmlns:a16="http://schemas.microsoft.com/office/drawing/2014/main" id="{685C072F-DE67-46AC-B22A-2BDD2B90ACC8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2154;p85">
                <a:extLst>
                  <a:ext uri="{FF2B5EF4-FFF2-40B4-BE49-F238E27FC236}">
                    <a16:creationId xmlns:a16="http://schemas.microsoft.com/office/drawing/2014/main" id="{C1409A04-B0DE-4BB7-8EB4-F16AA5D0B35E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2155;p85">
                <a:extLst>
                  <a:ext uri="{FF2B5EF4-FFF2-40B4-BE49-F238E27FC236}">
                    <a16:creationId xmlns:a16="http://schemas.microsoft.com/office/drawing/2014/main" id="{1542D14C-0CD3-41EE-8928-AF26531ED5DD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2156;p85">
                <a:extLst>
                  <a:ext uri="{FF2B5EF4-FFF2-40B4-BE49-F238E27FC236}">
                    <a16:creationId xmlns:a16="http://schemas.microsoft.com/office/drawing/2014/main" id="{471C00C5-1032-416B-9F8A-D95A7D6B499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2157;p85">
                <a:extLst>
                  <a:ext uri="{FF2B5EF4-FFF2-40B4-BE49-F238E27FC236}">
                    <a16:creationId xmlns:a16="http://schemas.microsoft.com/office/drawing/2014/main" id="{DF99D9A7-6379-486A-90E4-E250C40BC9FD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2158;p85">
                <a:extLst>
                  <a:ext uri="{FF2B5EF4-FFF2-40B4-BE49-F238E27FC236}">
                    <a16:creationId xmlns:a16="http://schemas.microsoft.com/office/drawing/2014/main" id="{26A2CEF3-1459-400F-B6D1-6023B206DFCE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2159;p85">
                <a:extLst>
                  <a:ext uri="{FF2B5EF4-FFF2-40B4-BE49-F238E27FC236}">
                    <a16:creationId xmlns:a16="http://schemas.microsoft.com/office/drawing/2014/main" id="{12ACF48D-764A-4EB0-8EA8-32E08CF9ABEE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2160;p85">
                <a:extLst>
                  <a:ext uri="{FF2B5EF4-FFF2-40B4-BE49-F238E27FC236}">
                    <a16:creationId xmlns:a16="http://schemas.microsoft.com/office/drawing/2014/main" id="{5E4A7BF5-49B0-404C-AFDC-F219E38C8F9D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2161;p85">
                <a:extLst>
                  <a:ext uri="{FF2B5EF4-FFF2-40B4-BE49-F238E27FC236}">
                    <a16:creationId xmlns:a16="http://schemas.microsoft.com/office/drawing/2014/main" id="{63989A81-DADB-44F6-98EC-B37E7E3C48F1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2162;p85">
                <a:extLst>
                  <a:ext uri="{FF2B5EF4-FFF2-40B4-BE49-F238E27FC236}">
                    <a16:creationId xmlns:a16="http://schemas.microsoft.com/office/drawing/2014/main" id="{A8744034-B9A6-48DE-95F0-4B5BD55B2BC4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163;p85">
                <a:extLst>
                  <a:ext uri="{FF2B5EF4-FFF2-40B4-BE49-F238E27FC236}">
                    <a16:creationId xmlns:a16="http://schemas.microsoft.com/office/drawing/2014/main" id="{F1855644-65F2-473A-80ED-D3835B2F0D21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2164;p85">
                <a:extLst>
                  <a:ext uri="{FF2B5EF4-FFF2-40B4-BE49-F238E27FC236}">
                    <a16:creationId xmlns:a16="http://schemas.microsoft.com/office/drawing/2014/main" id="{6983A3C9-F049-4590-AE13-6DA9FD2255C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2165;p85">
                <a:extLst>
                  <a:ext uri="{FF2B5EF4-FFF2-40B4-BE49-F238E27FC236}">
                    <a16:creationId xmlns:a16="http://schemas.microsoft.com/office/drawing/2014/main" id="{7EDD398F-6080-4205-BF76-12A96F9706F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2166;p85">
                <a:extLst>
                  <a:ext uri="{FF2B5EF4-FFF2-40B4-BE49-F238E27FC236}">
                    <a16:creationId xmlns:a16="http://schemas.microsoft.com/office/drawing/2014/main" id="{ED320138-791A-4BB6-88BC-E2C81808BA3C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2167;p85">
                <a:extLst>
                  <a:ext uri="{FF2B5EF4-FFF2-40B4-BE49-F238E27FC236}">
                    <a16:creationId xmlns:a16="http://schemas.microsoft.com/office/drawing/2014/main" id="{9D5AAE8B-4A05-4331-B273-20B79F8B3034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06B228-CC47-452E-8B06-CCAAD2B90FDF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4E9512E-3039-44C7-A079-599A7D225CDC}"/>
              </a:ext>
            </a:extLst>
          </p:cNvPr>
          <p:cNvSpPr/>
          <p:nvPr/>
        </p:nvSpPr>
        <p:spPr>
          <a:xfrm>
            <a:off x="1336406" y="3929634"/>
            <a:ext cx="773766" cy="1017754"/>
          </a:xfrm>
          <a:custGeom>
            <a:avLst/>
            <a:gdLst/>
            <a:ahLst/>
            <a:cxnLst/>
            <a:rect l="l" t="t" r="r" b="b"/>
            <a:pathLst>
              <a:path w="866484" h="841780">
                <a:moveTo>
                  <a:pt x="307497" y="670732"/>
                </a:moveTo>
                <a:lnTo>
                  <a:pt x="306709" y="671260"/>
                </a:lnTo>
                <a:lnTo>
                  <a:pt x="306709" y="672444"/>
                </a:lnTo>
                <a:close/>
                <a:moveTo>
                  <a:pt x="392286" y="495163"/>
                </a:moveTo>
                <a:lnTo>
                  <a:pt x="391516" y="496162"/>
                </a:lnTo>
                <a:lnTo>
                  <a:pt x="388267" y="498352"/>
                </a:lnTo>
                <a:lnTo>
                  <a:pt x="388663" y="501397"/>
                </a:lnTo>
                <a:lnTo>
                  <a:pt x="390099" y="498726"/>
                </a:lnTo>
                <a:close/>
                <a:moveTo>
                  <a:pt x="409851" y="468165"/>
                </a:moveTo>
                <a:lnTo>
                  <a:pt x="408202" y="471600"/>
                </a:lnTo>
                <a:cubicBezTo>
                  <a:pt x="407211" y="473207"/>
                  <a:pt x="405907" y="475009"/>
                  <a:pt x="404289" y="477005"/>
                </a:cubicBezTo>
                <a:cubicBezTo>
                  <a:pt x="403611" y="478360"/>
                  <a:pt x="402941" y="479593"/>
                  <a:pt x="402278" y="480703"/>
                </a:cubicBezTo>
                <a:lnTo>
                  <a:pt x="400696" y="483295"/>
                </a:lnTo>
                <a:lnTo>
                  <a:pt x="409991" y="473189"/>
                </a:lnTo>
                <a:cubicBezTo>
                  <a:pt x="409364" y="474087"/>
                  <a:pt x="409162" y="473450"/>
                  <a:pt x="409387" y="471280"/>
                </a:cubicBezTo>
                <a:close/>
                <a:moveTo>
                  <a:pt x="330373" y="390189"/>
                </a:moveTo>
                <a:lnTo>
                  <a:pt x="330506" y="391140"/>
                </a:lnTo>
                <a:lnTo>
                  <a:pt x="331122" y="390723"/>
                </a:lnTo>
                <a:close/>
                <a:moveTo>
                  <a:pt x="614806" y="241062"/>
                </a:moveTo>
                <a:cubicBezTo>
                  <a:pt x="636232" y="264472"/>
                  <a:pt x="646945" y="282942"/>
                  <a:pt x="646945" y="296470"/>
                </a:cubicBezTo>
                <a:cubicBezTo>
                  <a:pt x="644181" y="307152"/>
                  <a:pt x="642275" y="331884"/>
                  <a:pt x="641226" y="370666"/>
                </a:cubicBezTo>
                <a:cubicBezTo>
                  <a:pt x="641646" y="373278"/>
                  <a:pt x="644048" y="375682"/>
                  <a:pt x="648433" y="377878"/>
                </a:cubicBezTo>
                <a:cubicBezTo>
                  <a:pt x="746640" y="381805"/>
                  <a:pt x="814834" y="386421"/>
                  <a:pt x="853013" y="391726"/>
                </a:cubicBezTo>
                <a:lnTo>
                  <a:pt x="866484" y="391726"/>
                </a:lnTo>
                <a:lnTo>
                  <a:pt x="866484" y="406977"/>
                </a:lnTo>
                <a:lnTo>
                  <a:pt x="783954" y="406568"/>
                </a:lnTo>
                <a:lnTo>
                  <a:pt x="791400" y="409402"/>
                </a:lnTo>
                <a:cubicBezTo>
                  <a:pt x="794022" y="411681"/>
                  <a:pt x="796270" y="415100"/>
                  <a:pt x="798145" y="419660"/>
                </a:cubicBezTo>
                <a:cubicBezTo>
                  <a:pt x="798145" y="426988"/>
                  <a:pt x="788460" y="432805"/>
                  <a:pt x="769089" y="437110"/>
                </a:cubicBezTo>
                <a:cubicBezTo>
                  <a:pt x="769089" y="445405"/>
                  <a:pt x="753043" y="451099"/>
                  <a:pt x="720952" y="454191"/>
                </a:cubicBezTo>
                <a:cubicBezTo>
                  <a:pt x="700175" y="469906"/>
                  <a:pt x="677531" y="477764"/>
                  <a:pt x="653021" y="477764"/>
                </a:cubicBezTo>
                <a:cubicBezTo>
                  <a:pt x="647153" y="477764"/>
                  <a:pt x="642484" y="479846"/>
                  <a:pt x="639014" y="484011"/>
                </a:cubicBezTo>
                <a:lnTo>
                  <a:pt x="637260" y="571832"/>
                </a:lnTo>
                <a:lnTo>
                  <a:pt x="637260" y="653609"/>
                </a:lnTo>
                <a:cubicBezTo>
                  <a:pt x="637260" y="685791"/>
                  <a:pt x="639860" y="713092"/>
                  <a:pt x="645059" y="735513"/>
                </a:cubicBezTo>
                <a:lnTo>
                  <a:pt x="645059" y="753384"/>
                </a:lnTo>
                <a:cubicBezTo>
                  <a:pt x="635095" y="780029"/>
                  <a:pt x="626090" y="793352"/>
                  <a:pt x="618043" y="793352"/>
                </a:cubicBezTo>
                <a:cubicBezTo>
                  <a:pt x="609911" y="793352"/>
                  <a:pt x="603418" y="783205"/>
                  <a:pt x="598565" y="762911"/>
                </a:cubicBezTo>
                <a:lnTo>
                  <a:pt x="600717" y="622940"/>
                </a:lnTo>
                <a:lnTo>
                  <a:pt x="600717" y="592365"/>
                </a:lnTo>
                <a:lnTo>
                  <a:pt x="602110" y="558323"/>
                </a:lnTo>
                <a:lnTo>
                  <a:pt x="601742" y="559082"/>
                </a:lnTo>
                <a:cubicBezTo>
                  <a:pt x="598258" y="566653"/>
                  <a:pt x="593531" y="577558"/>
                  <a:pt x="587563" y="591795"/>
                </a:cubicBezTo>
                <a:lnTo>
                  <a:pt x="561975" y="600447"/>
                </a:lnTo>
                <a:lnTo>
                  <a:pt x="561975" y="591375"/>
                </a:lnTo>
                <a:lnTo>
                  <a:pt x="579987" y="550086"/>
                </a:lnTo>
                <a:cubicBezTo>
                  <a:pt x="585764" y="534963"/>
                  <a:pt x="590790" y="515850"/>
                  <a:pt x="595066" y="492749"/>
                </a:cubicBezTo>
                <a:lnTo>
                  <a:pt x="575618" y="467676"/>
                </a:lnTo>
                <a:lnTo>
                  <a:pt x="569778" y="430979"/>
                </a:lnTo>
                <a:cubicBezTo>
                  <a:pt x="569778" y="401760"/>
                  <a:pt x="576057" y="387151"/>
                  <a:pt x="588614" y="387151"/>
                </a:cubicBezTo>
                <a:cubicBezTo>
                  <a:pt x="600630" y="376939"/>
                  <a:pt x="606638" y="357513"/>
                  <a:pt x="606638" y="328875"/>
                </a:cubicBezTo>
                <a:cubicBezTo>
                  <a:pt x="606638" y="314884"/>
                  <a:pt x="603947" y="295513"/>
                  <a:pt x="598565" y="270762"/>
                </a:cubicBezTo>
                <a:cubicBezTo>
                  <a:pt x="598565" y="258037"/>
                  <a:pt x="603979" y="248137"/>
                  <a:pt x="614806" y="241062"/>
                </a:cubicBezTo>
                <a:close/>
                <a:moveTo>
                  <a:pt x="355355" y="89504"/>
                </a:moveTo>
                <a:lnTo>
                  <a:pt x="351942" y="90879"/>
                </a:lnTo>
                <a:lnTo>
                  <a:pt x="355355" y="90879"/>
                </a:lnTo>
                <a:close/>
                <a:moveTo>
                  <a:pt x="398088" y="73898"/>
                </a:moveTo>
                <a:lnTo>
                  <a:pt x="398151" y="73948"/>
                </a:lnTo>
                <a:lnTo>
                  <a:pt x="398206" y="73913"/>
                </a:lnTo>
                <a:close/>
                <a:moveTo>
                  <a:pt x="323927" y="73600"/>
                </a:moveTo>
                <a:lnTo>
                  <a:pt x="323927" y="73660"/>
                </a:lnTo>
                <a:lnTo>
                  <a:pt x="325334" y="73660"/>
                </a:lnTo>
                <a:close/>
                <a:moveTo>
                  <a:pt x="339615" y="63250"/>
                </a:moveTo>
                <a:lnTo>
                  <a:pt x="339534" y="63259"/>
                </a:lnTo>
                <a:lnTo>
                  <a:pt x="339534" y="69094"/>
                </a:lnTo>
                <a:lnTo>
                  <a:pt x="340023" y="70072"/>
                </a:lnTo>
                <a:lnTo>
                  <a:pt x="340023" y="66290"/>
                </a:lnTo>
                <a:cubicBezTo>
                  <a:pt x="340023" y="64292"/>
                  <a:pt x="339887" y="63279"/>
                  <a:pt x="339615" y="63250"/>
                </a:cubicBezTo>
                <a:close/>
                <a:moveTo>
                  <a:pt x="353198" y="58650"/>
                </a:moveTo>
                <a:lnTo>
                  <a:pt x="351638" y="63156"/>
                </a:lnTo>
                <a:lnTo>
                  <a:pt x="354073" y="67203"/>
                </a:lnTo>
                <a:lnTo>
                  <a:pt x="356946" y="67203"/>
                </a:lnTo>
                <a:lnTo>
                  <a:pt x="357777" y="58650"/>
                </a:lnTo>
                <a:close/>
                <a:moveTo>
                  <a:pt x="364959" y="57843"/>
                </a:moveTo>
                <a:lnTo>
                  <a:pt x="366168" y="58332"/>
                </a:lnTo>
                <a:lnTo>
                  <a:pt x="367664" y="66397"/>
                </a:lnTo>
                <a:lnTo>
                  <a:pt x="369885" y="66397"/>
                </a:lnTo>
                <a:lnTo>
                  <a:pt x="369885" y="57843"/>
                </a:lnTo>
                <a:close/>
                <a:moveTo>
                  <a:pt x="295947" y="36050"/>
                </a:moveTo>
                <a:lnTo>
                  <a:pt x="295947" y="45680"/>
                </a:lnTo>
                <a:lnTo>
                  <a:pt x="302893" y="45680"/>
                </a:lnTo>
                <a:lnTo>
                  <a:pt x="302893" y="36050"/>
                </a:lnTo>
                <a:close/>
                <a:moveTo>
                  <a:pt x="317510" y="34554"/>
                </a:moveTo>
                <a:lnTo>
                  <a:pt x="316315" y="35348"/>
                </a:lnTo>
                <a:cubicBezTo>
                  <a:pt x="315650" y="36774"/>
                  <a:pt x="315318" y="38963"/>
                  <a:pt x="315318" y="41915"/>
                </a:cubicBezTo>
                <a:lnTo>
                  <a:pt x="316051" y="41915"/>
                </a:lnTo>
                <a:close/>
                <a:moveTo>
                  <a:pt x="734731" y="32932"/>
                </a:moveTo>
                <a:cubicBezTo>
                  <a:pt x="740663" y="32574"/>
                  <a:pt x="745811" y="34674"/>
                  <a:pt x="750172" y="39231"/>
                </a:cubicBezTo>
                <a:lnTo>
                  <a:pt x="755901" y="56403"/>
                </a:lnTo>
                <a:cubicBezTo>
                  <a:pt x="770987" y="77849"/>
                  <a:pt x="760461" y="105594"/>
                  <a:pt x="724323" y="139637"/>
                </a:cubicBezTo>
                <a:cubicBezTo>
                  <a:pt x="682520" y="161895"/>
                  <a:pt x="636068" y="191121"/>
                  <a:pt x="584970" y="227317"/>
                </a:cubicBezTo>
                <a:lnTo>
                  <a:pt x="553139" y="252604"/>
                </a:lnTo>
                <a:lnTo>
                  <a:pt x="557639" y="257998"/>
                </a:lnTo>
                <a:cubicBezTo>
                  <a:pt x="559098" y="260656"/>
                  <a:pt x="561523" y="263195"/>
                  <a:pt x="564913" y="265613"/>
                </a:cubicBezTo>
                <a:cubicBezTo>
                  <a:pt x="564913" y="268957"/>
                  <a:pt x="565535" y="271417"/>
                  <a:pt x="566780" y="272994"/>
                </a:cubicBezTo>
                <a:cubicBezTo>
                  <a:pt x="568025" y="274570"/>
                  <a:pt x="568844" y="276552"/>
                  <a:pt x="569239" y="278939"/>
                </a:cubicBezTo>
                <a:cubicBezTo>
                  <a:pt x="569579" y="279516"/>
                  <a:pt x="570917" y="279805"/>
                  <a:pt x="573252" y="279805"/>
                </a:cubicBezTo>
                <a:cubicBezTo>
                  <a:pt x="573252" y="285707"/>
                  <a:pt x="573998" y="290825"/>
                  <a:pt x="575490" y="295158"/>
                </a:cubicBezTo>
                <a:cubicBezTo>
                  <a:pt x="575653" y="295564"/>
                  <a:pt x="575824" y="295894"/>
                  <a:pt x="576004" y="296146"/>
                </a:cubicBezTo>
                <a:cubicBezTo>
                  <a:pt x="576185" y="296399"/>
                  <a:pt x="577239" y="297106"/>
                  <a:pt x="579169" y="298267"/>
                </a:cubicBezTo>
                <a:cubicBezTo>
                  <a:pt x="579169" y="308923"/>
                  <a:pt x="579797" y="316131"/>
                  <a:pt x="581055" y="319893"/>
                </a:cubicBezTo>
                <a:lnTo>
                  <a:pt x="581055" y="326273"/>
                </a:lnTo>
                <a:cubicBezTo>
                  <a:pt x="579797" y="326487"/>
                  <a:pt x="579797" y="326749"/>
                  <a:pt x="581055" y="327057"/>
                </a:cubicBezTo>
                <a:lnTo>
                  <a:pt x="575430" y="340983"/>
                </a:lnTo>
                <a:cubicBezTo>
                  <a:pt x="571680" y="344105"/>
                  <a:pt x="572846" y="347355"/>
                  <a:pt x="578929" y="350733"/>
                </a:cubicBezTo>
                <a:cubicBezTo>
                  <a:pt x="578137" y="352846"/>
                  <a:pt x="577441" y="354369"/>
                  <a:pt x="576841" y="355304"/>
                </a:cubicBezTo>
                <a:cubicBezTo>
                  <a:pt x="576240" y="356238"/>
                  <a:pt x="575940" y="356731"/>
                  <a:pt x="575940" y="356783"/>
                </a:cubicBezTo>
                <a:cubicBezTo>
                  <a:pt x="573788" y="363934"/>
                  <a:pt x="569590" y="368568"/>
                  <a:pt x="563348" y="370683"/>
                </a:cubicBezTo>
                <a:cubicBezTo>
                  <a:pt x="568936" y="372321"/>
                  <a:pt x="570584" y="373396"/>
                  <a:pt x="568291" y="373907"/>
                </a:cubicBezTo>
                <a:cubicBezTo>
                  <a:pt x="567962" y="374279"/>
                  <a:pt x="567419" y="375148"/>
                  <a:pt x="566662" y="376514"/>
                </a:cubicBezTo>
                <a:cubicBezTo>
                  <a:pt x="566059" y="377477"/>
                  <a:pt x="565288" y="379272"/>
                  <a:pt x="564351" y="381899"/>
                </a:cubicBezTo>
                <a:cubicBezTo>
                  <a:pt x="563522" y="383140"/>
                  <a:pt x="562692" y="384177"/>
                  <a:pt x="561860" y="385012"/>
                </a:cubicBezTo>
                <a:lnTo>
                  <a:pt x="561958" y="384952"/>
                </a:lnTo>
                <a:cubicBezTo>
                  <a:pt x="561738" y="385504"/>
                  <a:pt x="559869" y="387539"/>
                  <a:pt x="556350" y="391057"/>
                </a:cubicBezTo>
                <a:lnTo>
                  <a:pt x="550627" y="399474"/>
                </a:lnTo>
                <a:lnTo>
                  <a:pt x="548230" y="399474"/>
                </a:lnTo>
                <a:lnTo>
                  <a:pt x="548230" y="398445"/>
                </a:lnTo>
                <a:cubicBezTo>
                  <a:pt x="545583" y="401469"/>
                  <a:pt x="542773" y="403641"/>
                  <a:pt x="539801" y="404962"/>
                </a:cubicBezTo>
                <a:lnTo>
                  <a:pt x="537361" y="405575"/>
                </a:lnTo>
                <a:lnTo>
                  <a:pt x="540697" y="404739"/>
                </a:lnTo>
                <a:cubicBezTo>
                  <a:pt x="540697" y="406391"/>
                  <a:pt x="540104" y="407630"/>
                  <a:pt x="538919" y="408456"/>
                </a:cubicBezTo>
                <a:lnTo>
                  <a:pt x="534913" y="409387"/>
                </a:lnTo>
                <a:lnTo>
                  <a:pt x="533929" y="411825"/>
                </a:lnTo>
                <a:cubicBezTo>
                  <a:pt x="532824" y="412738"/>
                  <a:pt x="531167" y="413194"/>
                  <a:pt x="528957" y="413194"/>
                </a:cubicBezTo>
                <a:cubicBezTo>
                  <a:pt x="527514" y="413837"/>
                  <a:pt x="525737" y="414302"/>
                  <a:pt x="523628" y="414590"/>
                </a:cubicBezTo>
                <a:cubicBezTo>
                  <a:pt x="521519" y="414877"/>
                  <a:pt x="520590" y="414985"/>
                  <a:pt x="520841" y="414913"/>
                </a:cubicBezTo>
                <a:cubicBezTo>
                  <a:pt x="520315" y="415565"/>
                  <a:pt x="517154" y="417180"/>
                  <a:pt x="511357" y="419758"/>
                </a:cubicBezTo>
                <a:cubicBezTo>
                  <a:pt x="510325" y="420204"/>
                  <a:pt x="509234" y="420746"/>
                  <a:pt x="508084" y="421383"/>
                </a:cubicBezTo>
                <a:cubicBezTo>
                  <a:pt x="506933" y="422020"/>
                  <a:pt x="505920" y="422339"/>
                  <a:pt x="505046" y="422339"/>
                </a:cubicBezTo>
                <a:cubicBezTo>
                  <a:pt x="504246" y="422797"/>
                  <a:pt x="502026" y="423504"/>
                  <a:pt x="498387" y="424462"/>
                </a:cubicBezTo>
                <a:cubicBezTo>
                  <a:pt x="494346" y="425559"/>
                  <a:pt x="490374" y="425538"/>
                  <a:pt x="486472" y="424397"/>
                </a:cubicBezTo>
                <a:lnTo>
                  <a:pt x="480230" y="421276"/>
                </a:lnTo>
                <a:cubicBezTo>
                  <a:pt x="474959" y="419335"/>
                  <a:pt x="471497" y="414347"/>
                  <a:pt x="469845" y="406312"/>
                </a:cubicBezTo>
                <a:cubicBezTo>
                  <a:pt x="468505" y="402114"/>
                  <a:pt x="467834" y="397699"/>
                  <a:pt x="467834" y="393068"/>
                </a:cubicBezTo>
                <a:cubicBezTo>
                  <a:pt x="468195" y="393428"/>
                  <a:pt x="471497" y="395922"/>
                  <a:pt x="477743" y="400550"/>
                </a:cubicBezTo>
                <a:cubicBezTo>
                  <a:pt x="470600" y="395025"/>
                  <a:pt x="466401" y="389298"/>
                  <a:pt x="465146" y="383370"/>
                </a:cubicBezTo>
                <a:cubicBezTo>
                  <a:pt x="465146" y="381200"/>
                  <a:pt x="465300" y="378983"/>
                  <a:pt x="465607" y="376718"/>
                </a:cubicBezTo>
                <a:cubicBezTo>
                  <a:pt x="465914" y="374453"/>
                  <a:pt x="466307" y="371895"/>
                  <a:pt x="466784" y="369045"/>
                </a:cubicBezTo>
                <a:cubicBezTo>
                  <a:pt x="466947" y="368882"/>
                  <a:pt x="467028" y="368809"/>
                  <a:pt x="467028" y="368827"/>
                </a:cubicBezTo>
                <a:cubicBezTo>
                  <a:pt x="468180" y="365368"/>
                  <a:pt x="468898" y="363404"/>
                  <a:pt x="469181" y="362935"/>
                </a:cubicBezTo>
                <a:lnTo>
                  <a:pt x="469181" y="360612"/>
                </a:lnTo>
                <a:cubicBezTo>
                  <a:pt x="471639" y="355973"/>
                  <a:pt x="475422" y="351905"/>
                  <a:pt x="480530" y="348409"/>
                </a:cubicBezTo>
                <a:cubicBezTo>
                  <a:pt x="482028" y="348409"/>
                  <a:pt x="483124" y="348294"/>
                  <a:pt x="483818" y="348062"/>
                </a:cubicBezTo>
                <a:cubicBezTo>
                  <a:pt x="484513" y="347831"/>
                  <a:pt x="485783" y="347319"/>
                  <a:pt x="487630" y="346527"/>
                </a:cubicBezTo>
                <a:cubicBezTo>
                  <a:pt x="487819" y="346527"/>
                  <a:pt x="488160" y="346404"/>
                  <a:pt x="488655" y="346156"/>
                </a:cubicBezTo>
                <a:cubicBezTo>
                  <a:pt x="489149" y="345909"/>
                  <a:pt x="489974" y="345552"/>
                  <a:pt x="491129" y="345087"/>
                </a:cubicBezTo>
                <a:lnTo>
                  <a:pt x="501817" y="339624"/>
                </a:lnTo>
                <a:cubicBezTo>
                  <a:pt x="511864" y="332641"/>
                  <a:pt x="518652" y="326830"/>
                  <a:pt x="522179" y="322191"/>
                </a:cubicBezTo>
                <a:cubicBezTo>
                  <a:pt x="523785" y="321256"/>
                  <a:pt x="524761" y="320376"/>
                  <a:pt x="525107" y="319550"/>
                </a:cubicBezTo>
                <a:cubicBezTo>
                  <a:pt x="526208" y="314768"/>
                  <a:pt x="526614" y="311079"/>
                  <a:pt x="526325" y="308484"/>
                </a:cubicBezTo>
                <a:cubicBezTo>
                  <a:pt x="524999" y="301201"/>
                  <a:pt x="524514" y="297739"/>
                  <a:pt x="524871" y="298099"/>
                </a:cubicBezTo>
                <a:cubicBezTo>
                  <a:pt x="522991" y="298497"/>
                  <a:pt x="518014" y="295164"/>
                  <a:pt x="509942" y="288101"/>
                </a:cubicBezTo>
                <a:lnTo>
                  <a:pt x="509084" y="287603"/>
                </a:lnTo>
                <a:lnTo>
                  <a:pt x="496955" y="297238"/>
                </a:lnTo>
                <a:lnTo>
                  <a:pt x="486091" y="297238"/>
                </a:lnTo>
                <a:cubicBezTo>
                  <a:pt x="485559" y="294408"/>
                  <a:pt x="485923" y="291150"/>
                  <a:pt x="487184" y="287464"/>
                </a:cubicBezTo>
                <a:lnTo>
                  <a:pt x="491630" y="278981"/>
                </a:lnTo>
                <a:lnTo>
                  <a:pt x="483179" y="276263"/>
                </a:lnTo>
                <a:cubicBezTo>
                  <a:pt x="478280" y="274640"/>
                  <a:pt x="466978" y="274277"/>
                  <a:pt x="449274" y="275174"/>
                </a:cubicBezTo>
                <a:cubicBezTo>
                  <a:pt x="451783" y="274277"/>
                  <a:pt x="450684" y="274651"/>
                  <a:pt x="445977" y="276297"/>
                </a:cubicBezTo>
                <a:cubicBezTo>
                  <a:pt x="444204" y="276803"/>
                  <a:pt x="442069" y="277056"/>
                  <a:pt x="439571" y="277056"/>
                </a:cubicBezTo>
                <a:cubicBezTo>
                  <a:pt x="438675" y="277505"/>
                  <a:pt x="437264" y="277842"/>
                  <a:pt x="435338" y="278066"/>
                </a:cubicBezTo>
                <a:lnTo>
                  <a:pt x="429940" y="278314"/>
                </a:lnTo>
                <a:lnTo>
                  <a:pt x="430374" y="279449"/>
                </a:lnTo>
                <a:cubicBezTo>
                  <a:pt x="428959" y="280006"/>
                  <a:pt x="427079" y="280285"/>
                  <a:pt x="424732" y="280285"/>
                </a:cubicBezTo>
                <a:cubicBezTo>
                  <a:pt x="419230" y="282063"/>
                  <a:pt x="414742" y="283199"/>
                  <a:pt x="411269" y="283693"/>
                </a:cubicBezTo>
                <a:cubicBezTo>
                  <a:pt x="410700" y="283925"/>
                  <a:pt x="409934" y="284177"/>
                  <a:pt x="408971" y="284450"/>
                </a:cubicBezTo>
                <a:cubicBezTo>
                  <a:pt x="408008" y="284723"/>
                  <a:pt x="407632" y="284860"/>
                  <a:pt x="407843" y="284860"/>
                </a:cubicBezTo>
                <a:cubicBezTo>
                  <a:pt x="407475" y="285134"/>
                  <a:pt x="406673" y="285427"/>
                  <a:pt x="405438" y="285739"/>
                </a:cubicBezTo>
                <a:cubicBezTo>
                  <a:pt x="404203" y="286050"/>
                  <a:pt x="403277" y="286206"/>
                  <a:pt x="402660" y="286206"/>
                </a:cubicBezTo>
                <a:lnTo>
                  <a:pt x="401735" y="286323"/>
                </a:lnTo>
                <a:lnTo>
                  <a:pt x="399071" y="287803"/>
                </a:lnTo>
                <a:cubicBezTo>
                  <a:pt x="397533" y="288376"/>
                  <a:pt x="395542" y="288920"/>
                  <a:pt x="393098" y="289434"/>
                </a:cubicBezTo>
                <a:cubicBezTo>
                  <a:pt x="391975" y="289434"/>
                  <a:pt x="390770" y="289757"/>
                  <a:pt x="389484" y="290403"/>
                </a:cubicBezTo>
                <a:cubicBezTo>
                  <a:pt x="381812" y="292090"/>
                  <a:pt x="378155" y="292663"/>
                  <a:pt x="378512" y="292123"/>
                </a:cubicBezTo>
                <a:cubicBezTo>
                  <a:pt x="381596" y="293020"/>
                  <a:pt x="382397" y="293469"/>
                  <a:pt x="380913" y="293469"/>
                </a:cubicBezTo>
                <a:cubicBezTo>
                  <a:pt x="380779" y="293523"/>
                  <a:pt x="380361" y="293761"/>
                  <a:pt x="379659" y="294183"/>
                </a:cubicBezTo>
                <a:cubicBezTo>
                  <a:pt x="378958" y="294604"/>
                  <a:pt x="378339" y="294815"/>
                  <a:pt x="377805" y="294815"/>
                </a:cubicBezTo>
                <a:cubicBezTo>
                  <a:pt x="376513" y="295355"/>
                  <a:pt x="373603" y="296952"/>
                  <a:pt x="369075" y="299604"/>
                </a:cubicBezTo>
                <a:lnTo>
                  <a:pt x="363373" y="305307"/>
                </a:lnTo>
                <a:cubicBezTo>
                  <a:pt x="361758" y="305307"/>
                  <a:pt x="358788" y="307469"/>
                  <a:pt x="354464" y="311794"/>
                </a:cubicBezTo>
                <a:cubicBezTo>
                  <a:pt x="349299" y="314501"/>
                  <a:pt x="346986" y="315585"/>
                  <a:pt x="347526" y="315048"/>
                </a:cubicBezTo>
                <a:cubicBezTo>
                  <a:pt x="345580" y="323575"/>
                  <a:pt x="343875" y="328569"/>
                  <a:pt x="342411" y="330033"/>
                </a:cubicBezTo>
                <a:lnTo>
                  <a:pt x="342411" y="331821"/>
                </a:lnTo>
                <a:cubicBezTo>
                  <a:pt x="341217" y="333813"/>
                  <a:pt x="340604" y="334826"/>
                  <a:pt x="340574" y="334861"/>
                </a:cubicBezTo>
                <a:cubicBezTo>
                  <a:pt x="340544" y="334895"/>
                  <a:pt x="340529" y="334958"/>
                  <a:pt x="340529" y="335049"/>
                </a:cubicBezTo>
                <a:cubicBezTo>
                  <a:pt x="339088" y="337450"/>
                  <a:pt x="338370" y="338650"/>
                  <a:pt x="338372" y="338647"/>
                </a:cubicBezTo>
                <a:cubicBezTo>
                  <a:pt x="338375" y="338644"/>
                  <a:pt x="338377" y="338558"/>
                  <a:pt x="338377" y="338389"/>
                </a:cubicBezTo>
                <a:cubicBezTo>
                  <a:pt x="337122" y="340542"/>
                  <a:pt x="336495" y="342581"/>
                  <a:pt x="336495" y="344508"/>
                </a:cubicBezTo>
                <a:cubicBezTo>
                  <a:pt x="332190" y="350607"/>
                  <a:pt x="330037" y="354633"/>
                  <a:pt x="330037" y="356586"/>
                </a:cubicBezTo>
                <a:cubicBezTo>
                  <a:pt x="330037" y="358615"/>
                  <a:pt x="329109" y="360559"/>
                  <a:pt x="327251" y="362417"/>
                </a:cubicBezTo>
                <a:cubicBezTo>
                  <a:pt x="327691" y="361977"/>
                  <a:pt x="327575" y="366211"/>
                  <a:pt x="326903" y="375121"/>
                </a:cubicBezTo>
                <a:cubicBezTo>
                  <a:pt x="326123" y="376247"/>
                  <a:pt x="326247" y="378203"/>
                  <a:pt x="327276" y="380990"/>
                </a:cubicBezTo>
                <a:cubicBezTo>
                  <a:pt x="327282" y="381005"/>
                  <a:pt x="327098" y="380824"/>
                  <a:pt x="326723" y="380450"/>
                </a:cubicBezTo>
                <a:cubicBezTo>
                  <a:pt x="326349" y="380076"/>
                  <a:pt x="326110" y="379888"/>
                  <a:pt x="326007" y="379888"/>
                </a:cubicBezTo>
                <a:cubicBezTo>
                  <a:pt x="327619" y="380960"/>
                  <a:pt x="328828" y="382635"/>
                  <a:pt x="329634" y="384912"/>
                </a:cubicBezTo>
                <a:lnTo>
                  <a:pt x="330287" y="389574"/>
                </a:lnTo>
                <a:lnTo>
                  <a:pt x="331934" y="389574"/>
                </a:lnTo>
                <a:lnTo>
                  <a:pt x="337476" y="389574"/>
                </a:lnTo>
                <a:lnTo>
                  <a:pt x="337516" y="389438"/>
                </a:lnTo>
                <a:cubicBezTo>
                  <a:pt x="338107" y="387824"/>
                  <a:pt x="339397" y="384640"/>
                  <a:pt x="341387" y="379888"/>
                </a:cubicBezTo>
                <a:cubicBezTo>
                  <a:pt x="343487" y="379888"/>
                  <a:pt x="344577" y="379873"/>
                  <a:pt x="344654" y="379841"/>
                </a:cubicBezTo>
                <a:cubicBezTo>
                  <a:pt x="346100" y="378975"/>
                  <a:pt x="347298" y="378542"/>
                  <a:pt x="348247" y="378542"/>
                </a:cubicBezTo>
                <a:cubicBezTo>
                  <a:pt x="349501" y="376390"/>
                  <a:pt x="352743" y="375314"/>
                  <a:pt x="357971" y="375314"/>
                </a:cubicBezTo>
                <a:cubicBezTo>
                  <a:pt x="358748" y="374759"/>
                  <a:pt x="361807" y="373862"/>
                  <a:pt x="367146" y="372621"/>
                </a:cubicBezTo>
                <a:cubicBezTo>
                  <a:pt x="368541" y="371726"/>
                  <a:pt x="376979" y="371279"/>
                  <a:pt x="392460" y="371279"/>
                </a:cubicBezTo>
                <a:cubicBezTo>
                  <a:pt x="409207" y="375415"/>
                  <a:pt x="420953" y="384120"/>
                  <a:pt x="427699" y="397394"/>
                </a:cubicBezTo>
                <a:cubicBezTo>
                  <a:pt x="427699" y="397249"/>
                  <a:pt x="428038" y="397345"/>
                  <a:pt x="428717" y="397684"/>
                </a:cubicBezTo>
                <a:cubicBezTo>
                  <a:pt x="429396" y="398022"/>
                  <a:pt x="430401" y="399304"/>
                  <a:pt x="431733" y="401528"/>
                </a:cubicBezTo>
                <a:cubicBezTo>
                  <a:pt x="427463" y="405755"/>
                  <a:pt x="425328" y="407510"/>
                  <a:pt x="425328" y="406793"/>
                </a:cubicBezTo>
                <a:cubicBezTo>
                  <a:pt x="435426" y="419289"/>
                  <a:pt x="440701" y="428582"/>
                  <a:pt x="441153" y="434670"/>
                </a:cubicBezTo>
                <a:lnTo>
                  <a:pt x="441153" y="458016"/>
                </a:lnTo>
                <a:cubicBezTo>
                  <a:pt x="441153" y="460111"/>
                  <a:pt x="440620" y="462752"/>
                  <a:pt x="439554" y="465939"/>
                </a:cubicBezTo>
                <a:cubicBezTo>
                  <a:pt x="439097" y="468226"/>
                  <a:pt x="438396" y="470116"/>
                  <a:pt x="437453" y="471609"/>
                </a:cubicBezTo>
                <a:cubicBezTo>
                  <a:pt x="436510" y="473103"/>
                  <a:pt x="436038" y="475336"/>
                  <a:pt x="436038" y="478309"/>
                </a:cubicBezTo>
                <a:lnTo>
                  <a:pt x="434156" y="479255"/>
                </a:lnTo>
                <a:lnTo>
                  <a:pt x="434156" y="479959"/>
                </a:lnTo>
                <a:cubicBezTo>
                  <a:pt x="428433" y="485326"/>
                  <a:pt x="424253" y="489082"/>
                  <a:pt x="421616" y="491227"/>
                </a:cubicBezTo>
                <a:lnTo>
                  <a:pt x="418992" y="493111"/>
                </a:lnTo>
                <a:lnTo>
                  <a:pt x="423934" y="495206"/>
                </a:lnTo>
                <a:cubicBezTo>
                  <a:pt x="424292" y="500617"/>
                  <a:pt x="422159" y="503322"/>
                  <a:pt x="417537" y="503322"/>
                </a:cubicBezTo>
                <a:cubicBezTo>
                  <a:pt x="417855" y="498157"/>
                  <a:pt x="418282" y="495574"/>
                  <a:pt x="418819" y="495574"/>
                </a:cubicBezTo>
                <a:cubicBezTo>
                  <a:pt x="413840" y="504095"/>
                  <a:pt x="410116" y="510561"/>
                  <a:pt x="407646" y="514971"/>
                </a:cubicBezTo>
                <a:cubicBezTo>
                  <a:pt x="405885" y="515980"/>
                  <a:pt x="404242" y="516992"/>
                  <a:pt x="402718" y="518007"/>
                </a:cubicBezTo>
                <a:cubicBezTo>
                  <a:pt x="401193" y="519022"/>
                  <a:pt x="399680" y="519852"/>
                  <a:pt x="398179" y="520498"/>
                </a:cubicBezTo>
                <a:cubicBezTo>
                  <a:pt x="396710" y="521338"/>
                  <a:pt x="394718" y="522207"/>
                  <a:pt x="392202" y="523105"/>
                </a:cubicBezTo>
                <a:cubicBezTo>
                  <a:pt x="391485" y="523465"/>
                  <a:pt x="390447" y="524607"/>
                  <a:pt x="389087" y="526533"/>
                </a:cubicBezTo>
                <a:cubicBezTo>
                  <a:pt x="387728" y="528458"/>
                  <a:pt x="385757" y="529420"/>
                  <a:pt x="383173" y="529420"/>
                </a:cubicBezTo>
                <a:cubicBezTo>
                  <a:pt x="382275" y="529958"/>
                  <a:pt x="381056" y="530226"/>
                  <a:pt x="379516" y="530226"/>
                </a:cubicBezTo>
                <a:cubicBezTo>
                  <a:pt x="376466" y="533276"/>
                  <a:pt x="373702" y="534801"/>
                  <a:pt x="371223" y="534801"/>
                </a:cubicBezTo>
                <a:cubicBezTo>
                  <a:pt x="370900" y="534930"/>
                  <a:pt x="370371" y="535141"/>
                  <a:pt x="369635" y="535436"/>
                </a:cubicBezTo>
                <a:cubicBezTo>
                  <a:pt x="368899" y="535730"/>
                  <a:pt x="368445" y="535877"/>
                  <a:pt x="368274" y="535877"/>
                </a:cubicBezTo>
                <a:cubicBezTo>
                  <a:pt x="367459" y="536286"/>
                  <a:pt x="366589" y="536689"/>
                  <a:pt x="365663" y="537086"/>
                </a:cubicBezTo>
                <a:cubicBezTo>
                  <a:pt x="364136" y="538613"/>
                  <a:pt x="362799" y="539376"/>
                  <a:pt x="361649" y="539376"/>
                </a:cubicBezTo>
                <a:cubicBezTo>
                  <a:pt x="361112" y="539733"/>
                  <a:pt x="360435" y="539912"/>
                  <a:pt x="359617" y="539912"/>
                </a:cubicBezTo>
                <a:cubicBezTo>
                  <a:pt x="360280" y="539243"/>
                  <a:pt x="360343" y="539177"/>
                  <a:pt x="359806" y="539715"/>
                </a:cubicBezTo>
                <a:lnTo>
                  <a:pt x="357709" y="541794"/>
                </a:lnTo>
                <a:cubicBezTo>
                  <a:pt x="355917" y="541794"/>
                  <a:pt x="354882" y="541877"/>
                  <a:pt x="354605" y="542043"/>
                </a:cubicBezTo>
                <a:cubicBezTo>
                  <a:pt x="352764" y="542774"/>
                  <a:pt x="350718" y="543140"/>
                  <a:pt x="348465" y="543140"/>
                </a:cubicBezTo>
                <a:cubicBezTo>
                  <a:pt x="341843" y="544935"/>
                  <a:pt x="335218" y="544935"/>
                  <a:pt x="328593" y="543140"/>
                </a:cubicBezTo>
                <a:cubicBezTo>
                  <a:pt x="327649" y="543140"/>
                  <a:pt x="326473" y="542181"/>
                  <a:pt x="325063" y="540262"/>
                </a:cubicBezTo>
                <a:lnTo>
                  <a:pt x="320745" y="532700"/>
                </a:lnTo>
                <a:lnTo>
                  <a:pt x="320547" y="532934"/>
                </a:lnTo>
                <a:cubicBezTo>
                  <a:pt x="319299" y="533804"/>
                  <a:pt x="316666" y="535110"/>
                  <a:pt x="312647" y="536851"/>
                </a:cubicBezTo>
                <a:cubicBezTo>
                  <a:pt x="308608" y="535187"/>
                  <a:pt x="303788" y="530105"/>
                  <a:pt x="298185" y="521604"/>
                </a:cubicBezTo>
                <a:lnTo>
                  <a:pt x="295185" y="517170"/>
                </a:lnTo>
                <a:lnTo>
                  <a:pt x="294996" y="518525"/>
                </a:lnTo>
                <a:cubicBezTo>
                  <a:pt x="294861" y="520683"/>
                  <a:pt x="294794" y="523563"/>
                  <a:pt x="294794" y="527165"/>
                </a:cubicBezTo>
                <a:lnTo>
                  <a:pt x="294322" y="526693"/>
                </a:lnTo>
                <a:lnTo>
                  <a:pt x="295600" y="529249"/>
                </a:lnTo>
                <a:cubicBezTo>
                  <a:pt x="295600" y="530012"/>
                  <a:pt x="295520" y="530313"/>
                  <a:pt x="295360" y="530153"/>
                </a:cubicBezTo>
                <a:cubicBezTo>
                  <a:pt x="296516" y="535559"/>
                  <a:pt x="297271" y="539456"/>
                  <a:pt x="297625" y="541844"/>
                </a:cubicBezTo>
                <a:lnTo>
                  <a:pt x="297834" y="544074"/>
                </a:lnTo>
                <a:lnTo>
                  <a:pt x="298492" y="543302"/>
                </a:lnTo>
                <a:cubicBezTo>
                  <a:pt x="298716" y="543207"/>
                  <a:pt x="298829" y="543412"/>
                  <a:pt x="298829" y="543916"/>
                </a:cubicBezTo>
                <a:cubicBezTo>
                  <a:pt x="302250" y="551057"/>
                  <a:pt x="304312" y="554978"/>
                  <a:pt x="305015" y="555681"/>
                </a:cubicBezTo>
                <a:cubicBezTo>
                  <a:pt x="307659" y="558680"/>
                  <a:pt x="309916" y="561624"/>
                  <a:pt x="311786" y="564514"/>
                </a:cubicBezTo>
                <a:lnTo>
                  <a:pt x="314234" y="566872"/>
                </a:lnTo>
                <a:cubicBezTo>
                  <a:pt x="313988" y="566512"/>
                  <a:pt x="315633" y="566332"/>
                  <a:pt x="319169" y="566332"/>
                </a:cubicBezTo>
                <a:cubicBezTo>
                  <a:pt x="320612" y="567778"/>
                  <a:pt x="325404" y="568857"/>
                  <a:pt x="333545" y="569569"/>
                </a:cubicBezTo>
                <a:cubicBezTo>
                  <a:pt x="346273" y="567771"/>
                  <a:pt x="351561" y="567321"/>
                  <a:pt x="349409" y="568218"/>
                </a:cubicBezTo>
                <a:lnTo>
                  <a:pt x="358288" y="568218"/>
                </a:lnTo>
                <a:cubicBezTo>
                  <a:pt x="357571" y="568575"/>
                  <a:pt x="359508" y="567229"/>
                  <a:pt x="364102" y="564179"/>
                </a:cubicBezTo>
                <a:cubicBezTo>
                  <a:pt x="364325" y="564179"/>
                  <a:pt x="364667" y="564035"/>
                  <a:pt x="365129" y="563746"/>
                </a:cubicBezTo>
                <a:cubicBezTo>
                  <a:pt x="365590" y="563458"/>
                  <a:pt x="367002" y="562974"/>
                  <a:pt x="369363" y="562297"/>
                </a:cubicBezTo>
                <a:cubicBezTo>
                  <a:pt x="369640" y="562297"/>
                  <a:pt x="370011" y="562228"/>
                  <a:pt x="370475" y="562089"/>
                </a:cubicBezTo>
                <a:cubicBezTo>
                  <a:pt x="370940" y="561950"/>
                  <a:pt x="371789" y="561571"/>
                  <a:pt x="373024" y="560951"/>
                </a:cubicBezTo>
                <a:cubicBezTo>
                  <a:pt x="374668" y="560951"/>
                  <a:pt x="376279" y="560245"/>
                  <a:pt x="377858" y="558833"/>
                </a:cubicBezTo>
                <a:cubicBezTo>
                  <a:pt x="379438" y="557421"/>
                  <a:pt x="381542" y="556495"/>
                  <a:pt x="384172" y="556054"/>
                </a:cubicBezTo>
                <a:cubicBezTo>
                  <a:pt x="384546" y="555866"/>
                  <a:pt x="384957" y="556220"/>
                  <a:pt x="385405" y="557117"/>
                </a:cubicBezTo>
                <a:lnTo>
                  <a:pt x="386375" y="560005"/>
                </a:lnTo>
                <a:lnTo>
                  <a:pt x="387389" y="558137"/>
                </a:lnTo>
                <a:cubicBezTo>
                  <a:pt x="389000" y="555938"/>
                  <a:pt x="392045" y="552640"/>
                  <a:pt x="396524" y="548242"/>
                </a:cubicBezTo>
                <a:cubicBezTo>
                  <a:pt x="402095" y="550581"/>
                  <a:pt x="404253" y="551930"/>
                  <a:pt x="402998" y="552290"/>
                </a:cubicBezTo>
                <a:cubicBezTo>
                  <a:pt x="410330" y="540494"/>
                  <a:pt x="415805" y="533455"/>
                  <a:pt x="419424" y="531174"/>
                </a:cubicBezTo>
                <a:cubicBezTo>
                  <a:pt x="422208" y="528681"/>
                  <a:pt x="425409" y="525339"/>
                  <a:pt x="429028" y="521145"/>
                </a:cubicBezTo>
                <a:cubicBezTo>
                  <a:pt x="430217" y="520105"/>
                  <a:pt x="431398" y="518746"/>
                  <a:pt x="432572" y="517070"/>
                </a:cubicBezTo>
                <a:cubicBezTo>
                  <a:pt x="433745" y="515394"/>
                  <a:pt x="434839" y="513904"/>
                  <a:pt x="435854" y="512600"/>
                </a:cubicBezTo>
                <a:cubicBezTo>
                  <a:pt x="438106" y="507910"/>
                  <a:pt x="439081" y="505719"/>
                  <a:pt x="438778" y="506027"/>
                </a:cubicBezTo>
                <a:cubicBezTo>
                  <a:pt x="438778" y="506256"/>
                  <a:pt x="438977" y="505905"/>
                  <a:pt x="439376" y="504975"/>
                </a:cubicBezTo>
                <a:cubicBezTo>
                  <a:pt x="439775" y="504044"/>
                  <a:pt x="440024" y="503446"/>
                  <a:pt x="440124" y="503181"/>
                </a:cubicBezTo>
                <a:cubicBezTo>
                  <a:pt x="440124" y="501334"/>
                  <a:pt x="440530" y="499735"/>
                  <a:pt x="441342" y="498383"/>
                </a:cubicBezTo>
                <a:cubicBezTo>
                  <a:pt x="441785" y="497274"/>
                  <a:pt x="442006" y="496675"/>
                  <a:pt x="442006" y="496586"/>
                </a:cubicBezTo>
                <a:cubicBezTo>
                  <a:pt x="443944" y="489123"/>
                  <a:pt x="448430" y="484661"/>
                  <a:pt x="455465" y="483201"/>
                </a:cubicBezTo>
                <a:cubicBezTo>
                  <a:pt x="455008" y="483201"/>
                  <a:pt x="454792" y="483190"/>
                  <a:pt x="454820" y="483169"/>
                </a:cubicBezTo>
                <a:cubicBezTo>
                  <a:pt x="454847" y="483147"/>
                  <a:pt x="455313" y="482956"/>
                  <a:pt x="456219" y="482596"/>
                </a:cubicBezTo>
                <a:cubicBezTo>
                  <a:pt x="459238" y="480241"/>
                  <a:pt x="460913" y="478946"/>
                  <a:pt x="461244" y="478712"/>
                </a:cubicBezTo>
                <a:cubicBezTo>
                  <a:pt x="461990" y="477960"/>
                  <a:pt x="463111" y="476028"/>
                  <a:pt x="464606" y="472915"/>
                </a:cubicBezTo>
                <a:cubicBezTo>
                  <a:pt x="464606" y="471843"/>
                  <a:pt x="465055" y="470858"/>
                  <a:pt x="465952" y="469961"/>
                </a:cubicBezTo>
                <a:cubicBezTo>
                  <a:pt x="465952" y="469764"/>
                  <a:pt x="466734" y="466732"/>
                  <a:pt x="468297" y="460867"/>
                </a:cubicBezTo>
                <a:cubicBezTo>
                  <a:pt x="470747" y="460867"/>
                  <a:pt x="472216" y="460732"/>
                  <a:pt x="472703" y="460462"/>
                </a:cubicBezTo>
                <a:cubicBezTo>
                  <a:pt x="473190" y="460192"/>
                  <a:pt x="474321" y="459699"/>
                  <a:pt x="476096" y="458985"/>
                </a:cubicBezTo>
                <a:cubicBezTo>
                  <a:pt x="481507" y="458985"/>
                  <a:pt x="486366" y="459523"/>
                  <a:pt x="490672" y="460599"/>
                </a:cubicBezTo>
                <a:cubicBezTo>
                  <a:pt x="494978" y="461675"/>
                  <a:pt x="500264" y="462213"/>
                  <a:pt x="506529" y="462213"/>
                </a:cubicBezTo>
                <a:cubicBezTo>
                  <a:pt x="507650" y="464897"/>
                  <a:pt x="508839" y="466365"/>
                  <a:pt x="510097" y="466617"/>
                </a:cubicBezTo>
                <a:cubicBezTo>
                  <a:pt x="511277" y="467268"/>
                  <a:pt x="512382" y="467594"/>
                  <a:pt x="513411" y="467594"/>
                </a:cubicBezTo>
                <a:cubicBezTo>
                  <a:pt x="519942" y="474951"/>
                  <a:pt x="517612" y="488989"/>
                  <a:pt x="506420" y="509706"/>
                </a:cubicBezTo>
                <a:cubicBezTo>
                  <a:pt x="495228" y="530424"/>
                  <a:pt x="481646" y="549602"/>
                  <a:pt x="465673" y="567241"/>
                </a:cubicBezTo>
                <a:cubicBezTo>
                  <a:pt x="452945" y="573415"/>
                  <a:pt x="446761" y="576323"/>
                  <a:pt x="447121" y="575966"/>
                </a:cubicBezTo>
                <a:cubicBezTo>
                  <a:pt x="449305" y="577775"/>
                  <a:pt x="448762" y="580225"/>
                  <a:pt x="445492" y="583314"/>
                </a:cubicBezTo>
                <a:cubicBezTo>
                  <a:pt x="442222" y="586404"/>
                  <a:pt x="438269" y="589604"/>
                  <a:pt x="433633" y="592914"/>
                </a:cubicBezTo>
                <a:lnTo>
                  <a:pt x="430130" y="592914"/>
                </a:lnTo>
                <a:cubicBezTo>
                  <a:pt x="424362" y="596647"/>
                  <a:pt x="416711" y="599657"/>
                  <a:pt x="407179" y="601944"/>
                </a:cubicBezTo>
                <a:lnTo>
                  <a:pt x="397545" y="605249"/>
                </a:lnTo>
                <a:cubicBezTo>
                  <a:pt x="394721" y="605955"/>
                  <a:pt x="392242" y="606501"/>
                  <a:pt x="390110" y="606887"/>
                </a:cubicBezTo>
                <a:cubicBezTo>
                  <a:pt x="389298" y="607376"/>
                  <a:pt x="388367" y="607770"/>
                  <a:pt x="387317" y="608069"/>
                </a:cubicBezTo>
                <a:cubicBezTo>
                  <a:pt x="386266" y="608367"/>
                  <a:pt x="385161" y="608517"/>
                  <a:pt x="384000" y="608517"/>
                </a:cubicBezTo>
                <a:cubicBezTo>
                  <a:pt x="383940" y="608517"/>
                  <a:pt x="383597" y="608652"/>
                  <a:pt x="382969" y="608922"/>
                </a:cubicBezTo>
                <a:cubicBezTo>
                  <a:pt x="382342" y="609192"/>
                  <a:pt x="381655" y="609327"/>
                  <a:pt x="380909" y="609327"/>
                </a:cubicBezTo>
                <a:cubicBezTo>
                  <a:pt x="379114" y="610044"/>
                  <a:pt x="375357" y="610403"/>
                  <a:pt x="369637" y="610403"/>
                </a:cubicBezTo>
                <a:cubicBezTo>
                  <a:pt x="371249" y="609686"/>
                  <a:pt x="371678" y="610133"/>
                  <a:pt x="370923" y="611745"/>
                </a:cubicBezTo>
                <a:cubicBezTo>
                  <a:pt x="370254" y="611745"/>
                  <a:pt x="369606" y="611880"/>
                  <a:pt x="368977" y="612150"/>
                </a:cubicBezTo>
                <a:cubicBezTo>
                  <a:pt x="368348" y="612420"/>
                  <a:pt x="367736" y="612555"/>
                  <a:pt x="367142" y="612555"/>
                </a:cubicBezTo>
                <a:cubicBezTo>
                  <a:pt x="359253" y="614708"/>
                  <a:pt x="353449" y="615022"/>
                  <a:pt x="349730" y="613499"/>
                </a:cubicBezTo>
                <a:cubicBezTo>
                  <a:pt x="349516" y="612330"/>
                  <a:pt x="349857" y="612015"/>
                  <a:pt x="350755" y="612555"/>
                </a:cubicBezTo>
                <a:cubicBezTo>
                  <a:pt x="339993" y="610760"/>
                  <a:pt x="336316" y="610490"/>
                  <a:pt x="339723" y="611745"/>
                </a:cubicBezTo>
                <a:cubicBezTo>
                  <a:pt x="331191" y="610656"/>
                  <a:pt x="326262" y="609816"/>
                  <a:pt x="324935" y="609224"/>
                </a:cubicBezTo>
                <a:cubicBezTo>
                  <a:pt x="320245" y="608638"/>
                  <a:pt x="313366" y="605288"/>
                  <a:pt x="304299" y="599174"/>
                </a:cubicBezTo>
                <a:cubicBezTo>
                  <a:pt x="298874" y="595325"/>
                  <a:pt x="294342" y="591247"/>
                  <a:pt x="290704" y="586940"/>
                </a:cubicBezTo>
                <a:lnTo>
                  <a:pt x="283009" y="574223"/>
                </a:lnTo>
                <a:lnTo>
                  <a:pt x="282286" y="574222"/>
                </a:lnTo>
                <a:cubicBezTo>
                  <a:pt x="280911" y="573921"/>
                  <a:pt x="278220" y="573022"/>
                  <a:pt x="274214" y="571524"/>
                </a:cubicBezTo>
                <a:cubicBezTo>
                  <a:pt x="265905" y="558384"/>
                  <a:pt x="261750" y="550892"/>
                  <a:pt x="261750" y="549049"/>
                </a:cubicBezTo>
                <a:lnTo>
                  <a:pt x="260348" y="544641"/>
                </a:lnTo>
                <a:cubicBezTo>
                  <a:pt x="259130" y="542200"/>
                  <a:pt x="258522" y="540721"/>
                  <a:pt x="258522" y="540203"/>
                </a:cubicBezTo>
                <a:cubicBezTo>
                  <a:pt x="258161" y="539309"/>
                  <a:pt x="257981" y="538002"/>
                  <a:pt x="257981" y="536285"/>
                </a:cubicBezTo>
                <a:cubicBezTo>
                  <a:pt x="257534" y="535836"/>
                  <a:pt x="257198" y="534663"/>
                  <a:pt x="256975" y="532766"/>
                </a:cubicBezTo>
                <a:lnTo>
                  <a:pt x="256725" y="526917"/>
                </a:lnTo>
                <a:lnTo>
                  <a:pt x="255649" y="526020"/>
                </a:lnTo>
                <a:cubicBezTo>
                  <a:pt x="255052" y="524537"/>
                  <a:pt x="254753" y="520163"/>
                  <a:pt x="254753" y="512900"/>
                </a:cubicBezTo>
                <a:cubicBezTo>
                  <a:pt x="254753" y="506586"/>
                  <a:pt x="254989" y="502606"/>
                  <a:pt x="255460" y="500960"/>
                </a:cubicBezTo>
                <a:cubicBezTo>
                  <a:pt x="256784" y="498230"/>
                  <a:pt x="257177" y="497224"/>
                  <a:pt x="256639" y="497941"/>
                </a:cubicBezTo>
                <a:cubicBezTo>
                  <a:pt x="256639" y="492204"/>
                  <a:pt x="256921" y="488660"/>
                  <a:pt x="257484" y="487308"/>
                </a:cubicBezTo>
                <a:cubicBezTo>
                  <a:pt x="258047" y="485956"/>
                  <a:pt x="258524" y="484593"/>
                  <a:pt x="258916" y="483218"/>
                </a:cubicBezTo>
                <a:cubicBezTo>
                  <a:pt x="259908" y="485679"/>
                  <a:pt x="260225" y="487179"/>
                  <a:pt x="259868" y="487720"/>
                </a:cubicBezTo>
                <a:cubicBezTo>
                  <a:pt x="259868" y="482949"/>
                  <a:pt x="259957" y="480252"/>
                  <a:pt x="260136" y="479627"/>
                </a:cubicBezTo>
                <a:cubicBezTo>
                  <a:pt x="260314" y="479002"/>
                  <a:pt x="260404" y="478230"/>
                  <a:pt x="260404" y="477310"/>
                </a:cubicBezTo>
                <a:cubicBezTo>
                  <a:pt x="261301" y="475689"/>
                  <a:pt x="261750" y="474630"/>
                  <a:pt x="261750" y="474133"/>
                </a:cubicBezTo>
                <a:cubicBezTo>
                  <a:pt x="263005" y="476193"/>
                  <a:pt x="263454" y="477404"/>
                  <a:pt x="263096" y="477764"/>
                </a:cubicBezTo>
                <a:cubicBezTo>
                  <a:pt x="263096" y="473002"/>
                  <a:pt x="263186" y="470397"/>
                  <a:pt x="263364" y="469948"/>
                </a:cubicBezTo>
                <a:cubicBezTo>
                  <a:pt x="263543" y="469499"/>
                  <a:pt x="263632" y="468879"/>
                  <a:pt x="263632" y="468087"/>
                </a:cubicBezTo>
                <a:cubicBezTo>
                  <a:pt x="265427" y="461987"/>
                  <a:pt x="266325" y="458667"/>
                  <a:pt x="266325" y="458127"/>
                </a:cubicBezTo>
                <a:lnTo>
                  <a:pt x="264979" y="451850"/>
                </a:lnTo>
                <a:lnTo>
                  <a:pt x="281742" y="442458"/>
                </a:lnTo>
                <a:lnTo>
                  <a:pt x="281994" y="439934"/>
                </a:lnTo>
                <a:cubicBezTo>
                  <a:pt x="282218" y="439183"/>
                  <a:pt x="282555" y="438808"/>
                  <a:pt x="283003" y="438808"/>
                </a:cubicBezTo>
                <a:lnTo>
                  <a:pt x="283003" y="441752"/>
                </a:lnTo>
                <a:lnTo>
                  <a:pt x="283107" y="441694"/>
                </a:lnTo>
                <a:lnTo>
                  <a:pt x="283711" y="439897"/>
                </a:lnTo>
                <a:cubicBezTo>
                  <a:pt x="284382" y="438547"/>
                  <a:pt x="284987" y="437696"/>
                  <a:pt x="285524" y="437341"/>
                </a:cubicBezTo>
                <a:cubicBezTo>
                  <a:pt x="286556" y="435126"/>
                  <a:pt x="291540" y="429069"/>
                  <a:pt x="300475" y="419171"/>
                </a:cubicBezTo>
                <a:lnTo>
                  <a:pt x="303615" y="414865"/>
                </a:lnTo>
                <a:lnTo>
                  <a:pt x="297776" y="412981"/>
                </a:lnTo>
                <a:cubicBezTo>
                  <a:pt x="296320" y="412495"/>
                  <a:pt x="295571" y="412223"/>
                  <a:pt x="295531" y="412165"/>
                </a:cubicBezTo>
                <a:cubicBezTo>
                  <a:pt x="290838" y="411770"/>
                  <a:pt x="286661" y="407340"/>
                  <a:pt x="282999" y="398874"/>
                </a:cubicBezTo>
                <a:cubicBezTo>
                  <a:pt x="281747" y="396621"/>
                  <a:pt x="281121" y="394895"/>
                  <a:pt x="281121" y="393694"/>
                </a:cubicBezTo>
                <a:cubicBezTo>
                  <a:pt x="280887" y="393460"/>
                  <a:pt x="280604" y="392597"/>
                  <a:pt x="280272" y="391107"/>
                </a:cubicBezTo>
                <a:cubicBezTo>
                  <a:pt x="279941" y="389616"/>
                  <a:pt x="279775" y="388593"/>
                  <a:pt x="279775" y="388039"/>
                </a:cubicBezTo>
                <a:cubicBezTo>
                  <a:pt x="278877" y="385035"/>
                  <a:pt x="278946" y="381869"/>
                  <a:pt x="279981" y="378542"/>
                </a:cubicBezTo>
                <a:lnTo>
                  <a:pt x="281144" y="376514"/>
                </a:lnTo>
                <a:lnTo>
                  <a:pt x="281458" y="367813"/>
                </a:lnTo>
                <a:cubicBezTo>
                  <a:pt x="281682" y="365620"/>
                  <a:pt x="282019" y="364345"/>
                  <a:pt x="282467" y="363986"/>
                </a:cubicBezTo>
                <a:cubicBezTo>
                  <a:pt x="282467" y="363683"/>
                  <a:pt x="282953" y="361828"/>
                  <a:pt x="283925" y="358421"/>
                </a:cubicBezTo>
                <a:cubicBezTo>
                  <a:pt x="284851" y="356932"/>
                  <a:pt x="285869" y="354638"/>
                  <a:pt x="286978" y="351539"/>
                </a:cubicBezTo>
                <a:cubicBezTo>
                  <a:pt x="287735" y="353363"/>
                  <a:pt x="291686" y="351063"/>
                  <a:pt x="298829" y="344641"/>
                </a:cubicBezTo>
                <a:lnTo>
                  <a:pt x="301251" y="339260"/>
                </a:lnTo>
                <a:cubicBezTo>
                  <a:pt x="300354" y="342310"/>
                  <a:pt x="298869" y="339779"/>
                  <a:pt x="296796" y="331667"/>
                </a:cubicBezTo>
                <a:cubicBezTo>
                  <a:pt x="297219" y="330186"/>
                  <a:pt x="297896" y="328880"/>
                  <a:pt x="298826" y="327748"/>
                </a:cubicBezTo>
                <a:cubicBezTo>
                  <a:pt x="299757" y="326616"/>
                  <a:pt x="300985" y="324948"/>
                  <a:pt x="302512" y="322744"/>
                </a:cubicBezTo>
                <a:cubicBezTo>
                  <a:pt x="303158" y="321841"/>
                  <a:pt x="307099" y="316912"/>
                  <a:pt x="314337" y="307957"/>
                </a:cubicBezTo>
                <a:cubicBezTo>
                  <a:pt x="316538" y="305321"/>
                  <a:pt x="318813" y="303234"/>
                  <a:pt x="321164" y="301697"/>
                </a:cubicBezTo>
                <a:cubicBezTo>
                  <a:pt x="323515" y="300159"/>
                  <a:pt x="325514" y="298428"/>
                  <a:pt x="327161" y="296504"/>
                </a:cubicBezTo>
                <a:cubicBezTo>
                  <a:pt x="329344" y="294083"/>
                  <a:pt x="331592" y="292117"/>
                  <a:pt x="333903" y="290605"/>
                </a:cubicBezTo>
                <a:cubicBezTo>
                  <a:pt x="336214" y="289093"/>
                  <a:pt x="338325" y="287381"/>
                  <a:pt x="340238" y="285468"/>
                </a:cubicBezTo>
                <a:cubicBezTo>
                  <a:pt x="341181" y="284531"/>
                  <a:pt x="342906" y="283433"/>
                  <a:pt x="345413" y="282176"/>
                </a:cubicBezTo>
                <a:lnTo>
                  <a:pt x="352358" y="275234"/>
                </a:lnTo>
                <a:cubicBezTo>
                  <a:pt x="354208" y="272150"/>
                  <a:pt x="357865" y="269289"/>
                  <a:pt x="363330" y="266650"/>
                </a:cubicBezTo>
                <a:cubicBezTo>
                  <a:pt x="366697" y="263109"/>
                  <a:pt x="371514" y="259500"/>
                  <a:pt x="377779" y="255824"/>
                </a:cubicBezTo>
                <a:cubicBezTo>
                  <a:pt x="382501" y="252620"/>
                  <a:pt x="385792" y="250554"/>
                  <a:pt x="387653" y="249625"/>
                </a:cubicBezTo>
                <a:cubicBezTo>
                  <a:pt x="389774" y="247504"/>
                  <a:pt x="392004" y="246443"/>
                  <a:pt x="394342" y="246443"/>
                </a:cubicBezTo>
                <a:lnTo>
                  <a:pt x="405910" y="240522"/>
                </a:lnTo>
                <a:cubicBezTo>
                  <a:pt x="406633" y="240522"/>
                  <a:pt x="407350" y="240433"/>
                  <a:pt x="408062" y="240254"/>
                </a:cubicBezTo>
                <a:cubicBezTo>
                  <a:pt x="408774" y="240076"/>
                  <a:pt x="409038" y="239986"/>
                  <a:pt x="408855" y="239986"/>
                </a:cubicBezTo>
                <a:cubicBezTo>
                  <a:pt x="414163" y="236936"/>
                  <a:pt x="418771" y="235590"/>
                  <a:pt x="422678" y="235947"/>
                </a:cubicBezTo>
                <a:lnTo>
                  <a:pt x="428136" y="233143"/>
                </a:lnTo>
                <a:cubicBezTo>
                  <a:pt x="429031" y="232889"/>
                  <a:pt x="431913" y="232120"/>
                  <a:pt x="436784" y="230837"/>
                </a:cubicBezTo>
                <a:cubicBezTo>
                  <a:pt x="441935" y="230837"/>
                  <a:pt x="445778" y="230315"/>
                  <a:pt x="448313" y="229272"/>
                </a:cubicBezTo>
                <a:cubicBezTo>
                  <a:pt x="451829" y="228523"/>
                  <a:pt x="454817" y="228283"/>
                  <a:pt x="457276" y="228551"/>
                </a:cubicBezTo>
                <a:cubicBezTo>
                  <a:pt x="459736" y="228820"/>
                  <a:pt x="462011" y="228564"/>
                  <a:pt x="464100" y="227784"/>
                </a:cubicBezTo>
                <a:cubicBezTo>
                  <a:pt x="469256" y="227141"/>
                  <a:pt x="474026" y="227041"/>
                  <a:pt x="478407" y="227484"/>
                </a:cubicBezTo>
                <a:cubicBezTo>
                  <a:pt x="482789" y="227927"/>
                  <a:pt x="487293" y="227520"/>
                  <a:pt x="491917" y="226262"/>
                </a:cubicBezTo>
                <a:cubicBezTo>
                  <a:pt x="500307" y="226262"/>
                  <a:pt x="506935" y="226816"/>
                  <a:pt x="511803" y="227925"/>
                </a:cubicBezTo>
                <a:cubicBezTo>
                  <a:pt x="516156" y="229741"/>
                  <a:pt x="520677" y="231069"/>
                  <a:pt x="525364" y="231911"/>
                </a:cubicBezTo>
                <a:lnTo>
                  <a:pt x="531779" y="234040"/>
                </a:lnTo>
                <a:lnTo>
                  <a:pt x="558196" y="208687"/>
                </a:lnTo>
                <a:cubicBezTo>
                  <a:pt x="637145" y="132201"/>
                  <a:pt x="689272" y="76432"/>
                  <a:pt x="714577" y="41379"/>
                </a:cubicBezTo>
                <a:cubicBezTo>
                  <a:pt x="722081" y="36106"/>
                  <a:pt x="728798" y="33290"/>
                  <a:pt x="734731" y="32932"/>
                </a:cubicBezTo>
                <a:close/>
                <a:moveTo>
                  <a:pt x="540237" y="30399"/>
                </a:moveTo>
                <a:lnTo>
                  <a:pt x="550845" y="30399"/>
                </a:lnTo>
                <a:lnTo>
                  <a:pt x="554987" y="35583"/>
                </a:lnTo>
                <a:lnTo>
                  <a:pt x="554987" y="43262"/>
                </a:lnTo>
                <a:lnTo>
                  <a:pt x="548126" y="43262"/>
                </a:lnTo>
                <a:lnTo>
                  <a:pt x="540237" y="41821"/>
                </a:lnTo>
                <a:close/>
                <a:moveTo>
                  <a:pt x="368968" y="25829"/>
                </a:moveTo>
                <a:lnTo>
                  <a:pt x="369079" y="25831"/>
                </a:lnTo>
                <a:lnTo>
                  <a:pt x="369079" y="25829"/>
                </a:lnTo>
                <a:close/>
                <a:moveTo>
                  <a:pt x="283839" y="18295"/>
                </a:moveTo>
                <a:lnTo>
                  <a:pt x="283839" y="28195"/>
                </a:lnTo>
                <a:lnTo>
                  <a:pt x="290519" y="28195"/>
                </a:lnTo>
                <a:lnTo>
                  <a:pt x="290519" y="18295"/>
                </a:lnTo>
                <a:close/>
                <a:moveTo>
                  <a:pt x="343298" y="18195"/>
                </a:moveTo>
                <a:lnTo>
                  <a:pt x="336872" y="19917"/>
                </a:lnTo>
                <a:cubicBezTo>
                  <a:pt x="332227" y="20809"/>
                  <a:pt x="326807" y="21558"/>
                  <a:pt x="320613" y="22163"/>
                </a:cubicBezTo>
                <a:lnTo>
                  <a:pt x="318723" y="22777"/>
                </a:lnTo>
                <a:lnTo>
                  <a:pt x="318338" y="23415"/>
                </a:lnTo>
                <a:lnTo>
                  <a:pt x="333531" y="20996"/>
                </a:lnTo>
                <a:lnTo>
                  <a:pt x="339371" y="21567"/>
                </a:lnTo>
                <a:lnTo>
                  <a:pt x="339191" y="21524"/>
                </a:lnTo>
                <a:lnTo>
                  <a:pt x="343298" y="20823"/>
                </a:lnTo>
                <a:close/>
                <a:moveTo>
                  <a:pt x="422883" y="0"/>
                </a:moveTo>
                <a:cubicBezTo>
                  <a:pt x="428769" y="2153"/>
                  <a:pt x="431999" y="5341"/>
                  <a:pt x="432573" y="9566"/>
                </a:cubicBezTo>
                <a:lnTo>
                  <a:pt x="430713" y="13539"/>
                </a:lnTo>
                <a:lnTo>
                  <a:pt x="433697" y="15569"/>
                </a:lnTo>
                <a:lnTo>
                  <a:pt x="433697" y="13721"/>
                </a:lnTo>
                <a:lnTo>
                  <a:pt x="447640" y="13721"/>
                </a:lnTo>
                <a:lnTo>
                  <a:pt x="447640" y="20561"/>
                </a:lnTo>
                <a:lnTo>
                  <a:pt x="459207" y="21502"/>
                </a:lnTo>
                <a:lnTo>
                  <a:pt x="459207" y="27563"/>
                </a:lnTo>
                <a:lnTo>
                  <a:pt x="462166" y="31690"/>
                </a:lnTo>
                <a:lnTo>
                  <a:pt x="462166" y="38121"/>
                </a:lnTo>
                <a:lnTo>
                  <a:pt x="461100" y="39187"/>
                </a:lnTo>
                <a:lnTo>
                  <a:pt x="496500" y="42254"/>
                </a:lnTo>
                <a:cubicBezTo>
                  <a:pt x="497458" y="43209"/>
                  <a:pt x="507812" y="45108"/>
                  <a:pt x="527563" y="47952"/>
                </a:cubicBezTo>
                <a:cubicBezTo>
                  <a:pt x="536876" y="49927"/>
                  <a:pt x="541532" y="53556"/>
                  <a:pt x="541532" y="58838"/>
                </a:cubicBezTo>
                <a:lnTo>
                  <a:pt x="535718" y="64245"/>
                </a:lnTo>
                <a:lnTo>
                  <a:pt x="524980" y="62722"/>
                </a:lnTo>
                <a:lnTo>
                  <a:pt x="525660" y="63383"/>
                </a:lnTo>
                <a:lnTo>
                  <a:pt x="525660" y="70972"/>
                </a:lnTo>
                <a:cubicBezTo>
                  <a:pt x="507929" y="70972"/>
                  <a:pt x="496847" y="68454"/>
                  <a:pt x="492414" y="63418"/>
                </a:cubicBezTo>
                <a:lnTo>
                  <a:pt x="490934" y="59494"/>
                </a:lnTo>
                <a:lnTo>
                  <a:pt x="488469" y="59601"/>
                </a:lnTo>
                <a:lnTo>
                  <a:pt x="490952" y="62573"/>
                </a:lnTo>
                <a:lnTo>
                  <a:pt x="485147" y="69578"/>
                </a:lnTo>
                <a:lnTo>
                  <a:pt x="448064" y="70432"/>
                </a:lnTo>
                <a:lnTo>
                  <a:pt x="443219" y="70432"/>
                </a:lnTo>
                <a:cubicBezTo>
                  <a:pt x="445412" y="70432"/>
                  <a:pt x="446208" y="71779"/>
                  <a:pt x="445607" y="74475"/>
                </a:cubicBezTo>
                <a:lnTo>
                  <a:pt x="437028" y="76083"/>
                </a:lnTo>
                <a:lnTo>
                  <a:pt x="434829" y="76083"/>
                </a:lnTo>
                <a:cubicBezTo>
                  <a:pt x="431510" y="75605"/>
                  <a:pt x="429415" y="74170"/>
                  <a:pt x="428543" y="71778"/>
                </a:cubicBezTo>
                <a:lnTo>
                  <a:pt x="424518" y="72125"/>
                </a:lnTo>
                <a:lnTo>
                  <a:pt x="426382" y="76035"/>
                </a:lnTo>
                <a:lnTo>
                  <a:pt x="414587" y="79311"/>
                </a:lnTo>
                <a:lnTo>
                  <a:pt x="408710" y="73489"/>
                </a:lnTo>
                <a:lnTo>
                  <a:pt x="400460" y="74200"/>
                </a:lnTo>
                <a:lnTo>
                  <a:pt x="399610" y="74092"/>
                </a:lnTo>
                <a:lnTo>
                  <a:pt x="405894" y="76230"/>
                </a:lnTo>
                <a:cubicBezTo>
                  <a:pt x="407536" y="77905"/>
                  <a:pt x="408357" y="80419"/>
                  <a:pt x="408357" y="83770"/>
                </a:cubicBezTo>
                <a:cubicBezTo>
                  <a:pt x="405773" y="88509"/>
                  <a:pt x="402956" y="90879"/>
                  <a:pt x="399907" y="90879"/>
                </a:cubicBezTo>
                <a:lnTo>
                  <a:pt x="394879" y="87889"/>
                </a:lnTo>
                <a:lnTo>
                  <a:pt x="392900" y="89622"/>
                </a:lnTo>
                <a:lnTo>
                  <a:pt x="391645" y="90210"/>
                </a:lnTo>
                <a:lnTo>
                  <a:pt x="391945" y="90510"/>
                </a:lnTo>
                <a:lnTo>
                  <a:pt x="391945" y="99222"/>
                </a:lnTo>
                <a:lnTo>
                  <a:pt x="384026" y="99222"/>
                </a:lnTo>
                <a:lnTo>
                  <a:pt x="382761" y="98146"/>
                </a:lnTo>
                <a:lnTo>
                  <a:pt x="378851" y="103257"/>
                </a:lnTo>
                <a:lnTo>
                  <a:pt x="375691" y="103257"/>
                </a:lnTo>
                <a:lnTo>
                  <a:pt x="371980" y="103000"/>
                </a:lnTo>
                <a:lnTo>
                  <a:pt x="372038" y="103313"/>
                </a:lnTo>
                <a:lnTo>
                  <a:pt x="351063" y="113749"/>
                </a:lnTo>
                <a:lnTo>
                  <a:pt x="350784" y="112943"/>
                </a:lnTo>
                <a:cubicBezTo>
                  <a:pt x="350784" y="116527"/>
                  <a:pt x="342417" y="121255"/>
                  <a:pt x="325681" y="127126"/>
                </a:cubicBezTo>
                <a:cubicBezTo>
                  <a:pt x="323854" y="127266"/>
                  <a:pt x="319475" y="129981"/>
                  <a:pt x="312544" y="135272"/>
                </a:cubicBezTo>
                <a:cubicBezTo>
                  <a:pt x="311083" y="135272"/>
                  <a:pt x="309341" y="138736"/>
                  <a:pt x="307317" y="145665"/>
                </a:cubicBezTo>
                <a:cubicBezTo>
                  <a:pt x="297376" y="154483"/>
                  <a:pt x="286925" y="166787"/>
                  <a:pt x="275963" y="182576"/>
                </a:cubicBezTo>
                <a:cubicBezTo>
                  <a:pt x="271884" y="184446"/>
                  <a:pt x="266552" y="191389"/>
                  <a:pt x="259966" y="203405"/>
                </a:cubicBezTo>
                <a:cubicBezTo>
                  <a:pt x="248950" y="219575"/>
                  <a:pt x="236963" y="245727"/>
                  <a:pt x="224006" y="281863"/>
                </a:cubicBezTo>
                <a:cubicBezTo>
                  <a:pt x="222317" y="283177"/>
                  <a:pt x="217339" y="294215"/>
                  <a:pt x="209073" y="314975"/>
                </a:cubicBezTo>
                <a:cubicBezTo>
                  <a:pt x="202184" y="323242"/>
                  <a:pt x="194357" y="352991"/>
                  <a:pt x="185590" y="404224"/>
                </a:cubicBezTo>
                <a:cubicBezTo>
                  <a:pt x="181934" y="426145"/>
                  <a:pt x="179203" y="459977"/>
                  <a:pt x="177397" y="505719"/>
                </a:cubicBezTo>
                <a:lnTo>
                  <a:pt x="176711" y="510049"/>
                </a:lnTo>
                <a:cubicBezTo>
                  <a:pt x="176711" y="532876"/>
                  <a:pt x="181823" y="570925"/>
                  <a:pt x="192047" y="624196"/>
                </a:cubicBezTo>
                <a:cubicBezTo>
                  <a:pt x="192047" y="629458"/>
                  <a:pt x="195912" y="638472"/>
                  <a:pt x="203641" y="651238"/>
                </a:cubicBezTo>
                <a:cubicBezTo>
                  <a:pt x="217827" y="681205"/>
                  <a:pt x="226992" y="698342"/>
                  <a:pt x="231137" y="702649"/>
                </a:cubicBezTo>
                <a:cubicBezTo>
                  <a:pt x="246578" y="713321"/>
                  <a:pt x="257617" y="719991"/>
                  <a:pt x="264252" y="722659"/>
                </a:cubicBezTo>
                <a:lnTo>
                  <a:pt x="269249" y="723948"/>
                </a:lnTo>
                <a:lnTo>
                  <a:pt x="279501" y="716912"/>
                </a:lnTo>
                <a:cubicBezTo>
                  <a:pt x="282829" y="713375"/>
                  <a:pt x="286046" y="708660"/>
                  <a:pt x="289151" y="702769"/>
                </a:cubicBezTo>
                <a:lnTo>
                  <a:pt x="291106" y="698207"/>
                </a:lnTo>
                <a:lnTo>
                  <a:pt x="291106" y="692539"/>
                </a:lnTo>
                <a:lnTo>
                  <a:pt x="291106" y="689782"/>
                </a:lnTo>
                <a:lnTo>
                  <a:pt x="291106" y="668383"/>
                </a:lnTo>
                <a:lnTo>
                  <a:pt x="288684" y="640969"/>
                </a:lnTo>
                <a:lnTo>
                  <a:pt x="288684" y="636163"/>
                </a:lnTo>
                <a:lnTo>
                  <a:pt x="295235" y="632518"/>
                </a:lnTo>
                <a:cubicBezTo>
                  <a:pt x="299946" y="632518"/>
                  <a:pt x="305055" y="642365"/>
                  <a:pt x="310563" y="662059"/>
                </a:cubicBezTo>
                <a:lnTo>
                  <a:pt x="310414" y="664484"/>
                </a:lnTo>
                <a:lnTo>
                  <a:pt x="311870" y="664132"/>
                </a:lnTo>
                <a:lnTo>
                  <a:pt x="309401" y="655739"/>
                </a:lnTo>
                <a:lnTo>
                  <a:pt x="309401" y="653193"/>
                </a:lnTo>
                <a:lnTo>
                  <a:pt x="310576" y="644356"/>
                </a:lnTo>
                <a:lnTo>
                  <a:pt x="318671" y="644356"/>
                </a:lnTo>
                <a:cubicBezTo>
                  <a:pt x="320929" y="647078"/>
                  <a:pt x="322905" y="649444"/>
                  <a:pt x="324598" y="651455"/>
                </a:cubicBezTo>
                <a:lnTo>
                  <a:pt x="327084" y="654371"/>
                </a:lnTo>
                <a:lnTo>
                  <a:pt x="330552" y="651889"/>
                </a:lnTo>
                <a:cubicBezTo>
                  <a:pt x="339364" y="651889"/>
                  <a:pt x="348492" y="660083"/>
                  <a:pt x="357936" y="676470"/>
                </a:cubicBezTo>
                <a:cubicBezTo>
                  <a:pt x="361297" y="678711"/>
                  <a:pt x="363736" y="684569"/>
                  <a:pt x="365251" y="694044"/>
                </a:cubicBezTo>
                <a:cubicBezTo>
                  <a:pt x="370647" y="699621"/>
                  <a:pt x="374344" y="710477"/>
                  <a:pt x="376342" y="726612"/>
                </a:cubicBezTo>
                <a:cubicBezTo>
                  <a:pt x="379749" y="731160"/>
                  <a:pt x="381453" y="736511"/>
                  <a:pt x="381453" y="742665"/>
                </a:cubicBezTo>
                <a:lnTo>
                  <a:pt x="381453" y="746429"/>
                </a:lnTo>
                <a:cubicBezTo>
                  <a:pt x="381453" y="764608"/>
                  <a:pt x="374910" y="784413"/>
                  <a:pt x="361825" y="805842"/>
                </a:cubicBezTo>
                <a:cubicBezTo>
                  <a:pt x="345489" y="823163"/>
                  <a:pt x="334862" y="831824"/>
                  <a:pt x="329943" y="831824"/>
                </a:cubicBezTo>
                <a:cubicBezTo>
                  <a:pt x="321874" y="838461"/>
                  <a:pt x="303447" y="841780"/>
                  <a:pt x="274664" y="841780"/>
                </a:cubicBezTo>
                <a:cubicBezTo>
                  <a:pt x="252963" y="838281"/>
                  <a:pt x="237962" y="834216"/>
                  <a:pt x="229662" y="829586"/>
                </a:cubicBezTo>
                <a:cubicBezTo>
                  <a:pt x="198640" y="809780"/>
                  <a:pt x="180061" y="792162"/>
                  <a:pt x="173924" y="776729"/>
                </a:cubicBezTo>
                <a:cubicBezTo>
                  <a:pt x="160584" y="760863"/>
                  <a:pt x="150157" y="742189"/>
                  <a:pt x="142642" y="720708"/>
                </a:cubicBezTo>
                <a:cubicBezTo>
                  <a:pt x="125749" y="672202"/>
                  <a:pt x="117303" y="630231"/>
                  <a:pt x="117303" y="594796"/>
                </a:cubicBezTo>
                <a:cubicBezTo>
                  <a:pt x="116585" y="594796"/>
                  <a:pt x="116227" y="579336"/>
                  <a:pt x="116227" y="548414"/>
                </a:cubicBezTo>
                <a:lnTo>
                  <a:pt x="116227" y="544650"/>
                </a:lnTo>
                <a:cubicBezTo>
                  <a:pt x="116227" y="522537"/>
                  <a:pt x="120111" y="492689"/>
                  <a:pt x="127880" y="455104"/>
                </a:cubicBezTo>
                <a:cubicBezTo>
                  <a:pt x="137824" y="404489"/>
                  <a:pt x="147387" y="368621"/>
                  <a:pt x="156568" y="347500"/>
                </a:cubicBezTo>
                <a:cubicBezTo>
                  <a:pt x="175873" y="296805"/>
                  <a:pt x="191650" y="263170"/>
                  <a:pt x="203898" y="246598"/>
                </a:cubicBezTo>
                <a:cubicBezTo>
                  <a:pt x="210309" y="233867"/>
                  <a:pt x="216982" y="221586"/>
                  <a:pt x="223916" y="209757"/>
                </a:cubicBezTo>
                <a:lnTo>
                  <a:pt x="229500" y="200928"/>
                </a:lnTo>
                <a:lnTo>
                  <a:pt x="202539" y="224212"/>
                </a:lnTo>
                <a:cubicBezTo>
                  <a:pt x="202539" y="228863"/>
                  <a:pt x="200745" y="232174"/>
                  <a:pt x="197158" y="234147"/>
                </a:cubicBezTo>
                <a:cubicBezTo>
                  <a:pt x="197158" y="238932"/>
                  <a:pt x="192406" y="244105"/>
                  <a:pt x="182902" y="249668"/>
                </a:cubicBezTo>
                <a:cubicBezTo>
                  <a:pt x="182902" y="250585"/>
                  <a:pt x="178776" y="254272"/>
                  <a:pt x="170524" y="260729"/>
                </a:cubicBezTo>
                <a:cubicBezTo>
                  <a:pt x="170524" y="262239"/>
                  <a:pt x="163778" y="267159"/>
                  <a:pt x="150287" y="275491"/>
                </a:cubicBezTo>
                <a:cubicBezTo>
                  <a:pt x="144713" y="282023"/>
                  <a:pt x="136214" y="286776"/>
                  <a:pt x="124789" y="289752"/>
                </a:cubicBezTo>
                <a:cubicBezTo>
                  <a:pt x="124789" y="291298"/>
                  <a:pt x="116975" y="293882"/>
                  <a:pt x="101349" y="297504"/>
                </a:cubicBezTo>
                <a:cubicBezTo>
                  <a:pt x="68869" y="297504"/>
                  <a:pt x="41812" y="285087"/>
                  <a:pt x="20177" y="260253"/>
                </a:cubicBezTo>
                <a:cubicBezTo>
                  <a:pt x="9153" y="243235"/>
                  <a:pt x="2427" y="223617"/>
                  <a:pt x="0" y="201399"/>
                </a:cubicBezTo>
                <a:lnTo>
                  <a:pt x="0" y="185132"/>
                </a:lnTo>
                <a:lnTo>
                  <a:pt x="1617" y="159582"/>
                </a:lnTo>
                <a:lnTo>
                  <a:pt x="1617" y="157228"/>
                </a:lnTo>
                <a:cubicBezTo>
                  <a:pt x="1617" y="149542"/>
                  <a:pt x="7895" y="137852"/>
                  <a:pt x="20452" y="122156"/>
                </a:cubicBezTo>
                <a:cubicBezTo>
                  <a:pt x="47120" y="98115"/>
                  <a:pt x="65425" y="86094"/>
                  <a:pt x="75366" y="86094"/>
                </a:cubicBezTo>
                <a:cubicBezTo>
                  <a:pt x="90610" y="75527"/>
                  <a:pt x="107609" y="66902"/>
                  <a:pt x="126362" y="60219"/>
                </a:cubicBezTo>
                <a:cubicBezTo>
                  <a:pt x="161011" y="45495"/>
                  <a:pt x="188969" y="35555"/>
                  <a:pt x="210235" y="30399"/>
                </a:cubicBezTo>
                <a:lnTo>
                  <a:pt x="242627" y="22060"/>
                </a:lnTo>
                <a:lnTo>
                  <a:pt x="242627" y="22600"/>
                </a:lnTo>
                <a:cubicBezTo>
                  <a:pt x="264088" y="15603"/>
                  <a:pt x="278875" y="12104"/>
                  <a:pt x="286990" y="12104"/>
                </a:cubicBezTo>
                <a:cubicBezTo>
                  <a:pt x="290526" y="9917"/>
                  <a:pt x="305379" y="7496"/>
                  <a:pt x="331551" y="4841"/>
                </a:cubicBezTo>
                <a:lnTo>
                  <a:pt x="339225" y="4841"/>
                </a:lnTo>
                <a:lnTo>
                  <a:pt x="349159" y="3229"/>
                </a:lnTo>
                <a:lnTo>
                  <a:pt x="352221" y="3229"/>
                </a:lnTo>
                <a:lnTo>
                  <a:pt x="357777" y="7988"/>
                </a:lnTo>
                <a:lnTo>
                  <a:pt x="355532" y="12668"/>
                </a:lnTo>
                <a:lnTo>
                  <a:pt x="362224" y="11298"/>
                </a:lnTo>
                <a:lnTo>
                  <a:pt x="370743" y="14397"/>
                </a:lnTo>
                <a:lnTo>
                  <a:pt x="370743" y="11092"/>
                </a:lnTo>
                <a:lnTo>
                  <a:pt x="383520" y="9416"/>
                </a:lnTo>
                <a:lnTo>
                  <a:pt x="386259" y="13063"/>
                </a:lnTo>
                <a:lnTo>
                  <a:pt x="389126" y="11061"/>
                </a:lnTo>
                <a:lnTo>
                  <a:pt x="386885" y="5506"/>
                </a:lnTo>
                <a:lnTo>
                  <a:pt x="390388" y="536"/>
                </a:lnTo>
                <a:lnTo>
                  <a:pt x="402393" y="536"/>
                </a:lnTo>
                <a:lnTo>
                  <a:pt x="406366" y="8973"/>
                </a:lnTo>
                <a:lnTo>
                  <a:pt x="406715" y="8931"/>
                </a:lnTo>
                <a:lnTo>
                  <a:pt x="412173" y="9469"/>
                </a:lnTo>
                <a:lnTo>
                  <a:pt x="412173" y="7907"/>
                </a:lnTo>
                <a:cubicBezTo>
                  <a:pt x="412173" y="3425"/>
                  <a:pt x="415743" y="789"/>
                  <a:pt x="422883" y="0"/>
                </a:cubicBezTo>
                <a:close/>
              </a:path>
            </a:pathLst>
          </a:cu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7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G . </a:t>
            </a: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2" y="589306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7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34352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BF6A57F-8642-4C79-929B-7454B7388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9AFF172E-8B59-4D1D-BF99-152AFA37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-393745"/>
            <a:ext cx="6373877" cy="379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CCE6E-274B-47F7-8926-8D2F1C6A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" y="3675014"/>
            <a:ext cx="6266924" cy="281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4519E-A1A0-4B7C-BE1E-B68CE8A5A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5780095"/>
            <a:ext cx="5949974" cy="227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EFE435-A4B6-4689-9530-5C6432B1D1AB}"/>
              </a:ext>
            </a:extLst>
          </p:cNvPr>
          <p:cNvSpPr txBox="1"/>
          <p:nvPr/>
        </p:nvSpPr>
        <p:spPr>
          <a:xfrm>
            <a:off x="771396" y="1601478"/>
            <a:ext cx="64021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</a:t>
            </a:r>
            <a:r>
              <a:rPr kumimoji="0" lang="en-US" sz="11500" b="0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305361-5A69-4ADD-9295-E6ACE88B733E}"/>
              </a:ext>
            </a:extLst>
          </p:cNvPr>
          <p:cNvGrpSpPr/>
          <p:nvPr/>
        </p:nvGrpSpPr>
        <p:grpSpPr>
          <a:xfrm>
            <a:off x="8519127" y="1962905"/>
            <a:ext cx="2553724" cy="5288840"/>
            <a:chOff x="914400" y="-249855"/>
            <a:chExt cx="1930759" cy="3998660"/>
          </a:xfrm>
        </p:grpSpPr>
        <p:grpSp>
          <p:nvGrpSpPr>
            <p:cNvPr id="15" name="Google Shape;2136;p85">
              <a:extLst>
                <a:ext uri="{FF2B5EF4-FFF2-40B4-BE49-F238E27FC236}">
                  <a16:creationId xmlns:a16="http://schemas.microsoft.com/office/drawing/2014/main" id="{AE798702-FCBA-46FD-90AC-B7B11F0978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7" name="Google Shape;2137;p85">
                <a:extLst>
                  <a:ext uri="{FF2B5EF4-FFF2-40B4-BE49-F238E27FC236}">
                    <a16:creationId xmlns:a16="http://schemas.microsoft.com/office/drawing/2014/main" id="{B6FA1AB1-C552-4213-AD0B-6C8D3A9EA3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2138;p85">
                <a:extLst>
                  <a:ext uri="{FF2B5EF4-FFF2-40B4-BE49-F238E27FC236}">
                    <a16:creationId xmlns:a16="http://schemas.microsoft.com/office/drawing/2014/main" id="{CE78F4FC-06CC-4057-99E4-41066034FFC7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2139;p85">
                <a:extLst>
                  <a:ext uri="{FF2B5EF4-FFF2-40B4-BE49-F238E27FC236}">
                    <a16:creationId xmlns:a16="http://schemas.microsoft.com/office/drawing/2014/main" id="{DEF48CC1-C635-4FB1-9B70-461E773B79E3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2140;p85">
                <a:extLst>
                  <a:ext uri="{FF2B5EF4-FFF2-40B4-BE49-F238E27FC236}">
                    <a16:creationId xmlns:a16="http://schemas.microsoft.com/office/drawing/2014/main" id="{CD948B40-6093-4A33-AB68-501A02360D5D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2141;p85">
                <a:extLst>
                  <a:ext uri="{FF2B5EF4-FFF2-40B4-BE49-F238E27FC236}">
                    <a16:creationId xmlns:a16="http://schemas.microsoft.com/office/drawing/2014/main" id="{A272AB1F-95E6-400F-8B86-5E740293BC7D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2142;p85">
                <a:extLst>
                  <a:ext uri="{FF2B5EF4-FFF2-40B4-BE49-F238E27FC236}">
                    <a16:creationId xmlns:a16="http://schemas.microsoft.com/office/drawing/2014/main" id="{F4EDAA28-BD2F-42FD-8710-A99B94675F18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2143;p85">
                <a:extLst>
                  <a:ext uri="{FF2B5EF4-FFF2-40B4-BE49-F238E27FC236}">
                    <a16:creationId xmlns:a16="http://schemas.microsoft.com/office/drawing/2014/main" id="{F842C4E6-3729-4AF5-8A85-168ED2D51C48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2144;p85">
                <a:extLst>
                  <a:ext uri="{FF2B5EF4-FFF2-40B4-BE49-F238E27FC236}">
                    <a16:creationId xmlns:a16="http://schemas.microsoft.com/office/drawing/2014/main" id="{78E5AFD1-C9DF-45E2-A7ED-E776CB1FA5BC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2145;p85">
                <a:extLst>
                  <a:ext uri="{FF2B5EF4-FFF2-40B4-BE49-F238E27FC236}">
                    <a16:creationId xmlns:a16="http://schemas.microsoft.com/office/drawing/2014/main" id="{B264A88D-127A-43AD-9433-1D408076261E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2146;p85">
                <a:extLst>
                  <a:ext uri="{FF2B5EF4-FFF2-40B4-BE49-F238E27FC236}">
                    <a16:creationId xmlns:a16="http://schemas.microsoft.com/office/drawing/2014/main" id="{DE302894-D9F4-4A43-8E0A-3F870F30874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2147;p85">
                <a:extLst>
                  <a:ext uri="{FF2B5EF4-FFF2-40B4-BE49-F238E27FC236}">
                    <a16:creationId xmlns:a16="http://schemas.microsoft.com/office/drawing/2014/main" id="{982E22C0-3BFE-4717-AF2B-70B7DB50FC0C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2148;p85">
                <a:extLst>
                  <a:ext uri="{FF2B5EF4-FFF2-40B4-BE49-F238E27FC236}">
                    <a16:creationId xmlns:a16="http://schemas.microsoft.com/office/drawing/2014/main" id="{99C1F340-106B-4F70-99D2-863D124A7252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2149;p85">
                <a:extLst>
                  <a:ext uri="{FF2B5EF4-FFF2-40B4-BE49-F238E27FC236}">
                    <a16:creationId xmlns:a16="http://schemas.microsoft.com/office/drawing/2014/main" id="{80380F05-FBE9-4E31-9948-6DDA9BD56A7D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2150;p85">
                <a:extLst>
                  <a:ext uri="{FF2B5EF4-FFF2-40B4-BE49-F238E27FC236}">
                    <a16:creationId xmlns:a16="http://schemas.microsoft.com/office/drawing/2014/main" id="{B386E95C-C367-4468-AA23-728CA7084E84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2151;p85">
                <a:extLst>
                  <a:ext uri="{FF2B5EF4-FFF2-40B4-BE49-F238E27FC236}">
                    <a16:creationId xmlns:a16="http://schemas.microsoft.com/office/drawing/2014/main" id="{597CDB9A-63D8-495E-8877-666EE43577E9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2152;p85">
                <a:extLst>
                  <a:ext uri="{FF2B5EF4-FFF2-40B4-BE49-F238E27FC236}">
                    <a16:creationId xmlns:a16="http://schemas.microsoft.com/office/drawing/2014/main" id="{8D5A5E83-A595-41BF-941E-F50F70030F38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2153;p85">
                <a:extLst>
                  <a:ext uri="{FF2B5EF4-FFF2-40B4-BE49-F238E27FC236}">
                    <a16:creationId xmlns:a16="http://schemas.microsoft.com/office/drawing/2014/main" id="{685C072F-DE67-46AC-B22A-2BDD2B90ACC8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2154;p85">
                <a:extLst>
                  <a:ext uri="{FF2B5EF4-FFF2-40B4-BE49-F238E27FC236}">
                    <a16:creationId xmlns:a16="http://schemas.microsoft.com/office/drawing/2014/main" id="{C1409A04-B0DE-4BB7-8EB4-F16AA5D0B35E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2155;p85">
                <a:extLst>
                  <a:ext uri="{FF2B5EF4-FFF2-40B4-BE49-F238E27FC236}">
                    <a16:creationId xmlns:a16="http://schemas.microsoft.com/office/drawing/2014/main" id="{1542D14C-0CD3-41EE-8928-AF26531ED5DD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2156;p85">
                <a:extLst>
                  <a:ext uri="{FF2B5EF4-FFF2-40B4-BE49-F238E27FC236}">
                    <a16:creationId xmlns:a16="http://schemas.microsoft.com/office/drawing/2014/main" id="{471C00C5-1032-416B-9F8A-D95A7D6B499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2157;p85">
                <a:extLst>
                  <a:ext uri="{FF2B5EF4-FFF2-40B4-BE49-F238E27FC236}">
                    <a16:creationId xmlns:a16="http://schemas.microsoft.com/office/drawing/2014/main" id="{DF99D9A7-6379-486A-90E4-E250C40BC9FD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2158;p85">
                <a:extLst>
                  <a:ext uri="{FF2B5EF4-FFF2-40B4-BE49-F238E27FC236}">
                    <a16:creationId xmlns:a16="http://schemas.microsoft.com/office/drawing/2014/main" id="{26A2CEF3-1459-400F-B6D1-6023B206DFCE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2159;p85">
                <a:extLst>
                  <a:ext uri="{FF2B5EF4-FFF2-40B4-BE49-F238E27FC236}">
                    <a16:creationId xmlns:a16="http://schemas.microsoft.com/office/drawing/2014/main" id="{12ACF48D-764A-4EB0-8EA8-32E08CF9ABEE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2160;p85">
                <a:extLst>
                  <a:ext uri="{FF2B5EF4-FFF2-40B4-BE49-F238E27FC236}">
                    <a16:creationId xmlns:a16="http://schemas.microsoft.com/office/drawing/2014/main" id="{5E4A7BF5-49B0-404C-AFDC-F219E38C8F9D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2161;p85">
                <a:extLst>
                  <a:ext uri="{FF2B5EF4-FFF2-40B4-BE49-F238E27FC236}">
                    <a16:creationId xmlns:a16="http://schemas.microsoft.com/office/drawing/2014/main" id="{63989A81-DADB-44F6-98EC-B37E7E3C48F1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2162;p85">
                <a:extLst>
                  <a:ext uri="{FF2B5EF4-FFF2-40B4-BE49-F238E27FC236}">
                    <a16:creationId xmlns:a16="http://schemas.microsoft.com/office/drawing/2014/main" id="{A8744034-B9A6-48DE-95F0-4B5BD55B2BC4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163;p85">
                <a:extLst>
                  <a:ext uri="{FF2B5EF4-FFF2-40B4-BE49-F238E27FC236}">
                    <a16:creationId xmlns:a16="http://schemas.microsoft.com/office/drawing/2014/main" id="{F1855644-65F2-473A-80ED-D3835B2F0D21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2164;p85">
                <a:extLst>
                  <a:ext uri="{FF2B5EF4-FFF2-40B4-BE49-F238E27FC236}">
                    <a16:creationId xmlns:a16="http://schemas.microsoft.com/office/drawing/2014/main" id="{6983A3C9-F049-4590-AE13-6DA9FD2255C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2165;p85">
                <a:extLst>
                  <a:ext uri="{FF2B5EF4-FFF2-40B4-BE49-F238E27FC236}">
                    <a16:creationId xmlns:a16="http://schemas.microsoft.com/office/drawing/2014/main" id="{7EDD398F-6080-4205-BF76-12A96F9706F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2166;p85">
                <a:extLst>
                  <a:ext uri="{FF2B5EF4-FFF2-40B4-BE49-F238E27FC236}">
                    <a16:creationId xmlns:a16="http://schemas.microsoft.com/office/drawing/2014/main" id="{ED320138-791A-4BB6-88BC-E2C81808BA3C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2167;p85">
                <a:extLst>
                  <a:ext uri="{FF2B5EF4-FFF2-40B4-BE49-F238E27FC236}">
                    <a16:creationId xmlns:a16="http://schemas.microsoft.com/office/drawing/2014/main" id="{9D5AAE8B-4A05-4331-B273-20B79F8B3034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06B228-CC47-452E-8B06-CCAAD2B90FDF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4E9512E-3039-44C7-A079-599A7D225CDC}"/>
              </a:ext>
            </a:extLst>
          </p:cNvPr>
          <p:cNvSpPr/>
          <p:nvPr/>
        </p:nvSpPr>
        <p:spPr>
          <a:xfrm>
            <a:off x="1336406" y="3929634"/>
            <a:ext cx="773766" cy="1017754"/>
          </a:xfrm>
          <a:custGeom>
            <a:avLst/>
            <a:gdLst/>
            <a:ahLst/>
            <a:cxnLst/>
            <a:rect l="l" t="t" r="r" b="b"/>
            <a:pathLst>
              <a:path w="866484" h="841780">
                <a:moveTo>
                  <a:pt x="307497" y="670732"/>
                </a:moveTo>
                <a:lnTo>
                  <a:pt x="306709" y="671260"/>
                </a:lnTo>
                <a:lnTo>
                  <a:pt x="306709" y="672444"/>
                </a:lnTo>
                <a:close/>
                <a:moveTo>
                  <a:pt x="392286" y="495163"/>
                </a:moveTo>
                <a:lnTo>
                  <a:pt x="391516" y="496162"/>
                </a:lnTo>
                <a:lnTo>
                  <a:pt x="388267" y="498352"/>
                </a:lnTo>
                <a:lnTo>
                  <a:pt x="388663" y="501397"/>
                </a:lnTo>
                <a:lnTo>
                  <a:pt x="390099" y="498726"/>
                </a:lnTo>
                <a:close/>
                <a:moveTo>
                  <a:pt x="409851" y="468165"/>
                </a:moveTo>
                <a:lnTo>
                  <a:pt x="408202" y="471600"/>
                </a:lnTo>
                <a:cubicBezTo>
                  <a:pt x="407211" y="473207"/>
                  <a:pt x="405907" y="475009"/>
                  <a:pt x="404289" y="477005"/>
                </a:cubicBezTo>
                <a:cubicBezTo>
                  <a:pt x="403611" y="478360"/>
                  <a:pt x="402941" y="479593"/>
                  <a:pt x="402278" y="480703"/>
                </a:cubicBezTo>
                <a:lnTo>
                  <a:pt x="400696" y="483295"/>
                </a:lnTo>
                <a:lnTo>
                  <a:pt x="409991" y="473189"/>
                </a:lnTo>
                <a:cubicBezTo>
                  <a:pt x="409364" y="474087"/>
                  <a:pt x="409162" y="473450"/>
                  <a:pt x="409387" y="471280"/>
                </a:cubicBezTo>
                <a:close/>
                <a:moveTo>
                  <a:pt x="330373" y="390189"/>
                </a:moveTo>
                <a:lnTo>
                  <a:pt x="330506" y="391140"/>
                </a:lnTo>
                <a:lnTo>
                  <a:pt x="331122" y="390723"/>
                </a:lnTo>
                <a:close/>
                <a:moveTo>
                  <a:pt x="614806" y="241062"/>
                </a:moveTo>
                <a:cubicBezTo>
                  <a:pt x="636232" y="264472"/>
                  <a:pt x="646945" y="282942"/>
                  <a:pt x="646945" y="296470"/>
                </a:cubicBezTo>
                <a:cubicBezTo>
                  <a:pt x="644181" y="307152"/>
                  <a:pt x="642275" y="331884"/>
                  <a:pt x="641226" y="370666"/>
                </a:cubicBezTo>
                <a:cubicBezTo>
                  <a:pt x="641646" y="373278"/>
                  <a:pt x="644048" y="375682"/>
                  <a:pt x="648433" y="377878"/>
                </a:cubicBezTo>
                <a:cubicBezTo>
                  <a:pt x="746640" y="381805"/>
                  <a:pt x="814834" y="386421"/>
                  <a:pt x="853013" y="391726"/>
                </a:cubicBezTo>
                <a:lnTo>
                  <a:pt x="866484" y="391726"/>
                </a:lnTo>
                <a:lnTo>
                  <a:pt x="866484" y="406977"/>
                </a:lnTo>
                <a:lnTo>
                  <a:pt x="783954" y="406568"/>
                </a:lnTo>
                <a:lnTo>
                  <a:pt x="791400" y="409402"/>
                </a:lnTo>
                <a:cubicBezTo>
                  <a:pt x="794022" y="411681"/>
                  <a:pt x="796270" y="415100"/>
                  <a:pt x="798145" y="419660"/>
                </a:cubicBezTo>
                <a:cubicBezTo>
                  <a:pt x="798145" y="426988"/>
                  <a:pt x="788460" y="432805"/>
                  <a:pt x="769089" y="437110"/>
                </a:cubicBezTo>
                <a:cubicBezTo>
                  <a:pt x="769089" y="445405"/>
                  <a:pt x="753043" y="451099"/>
                  <a:pt x="720952" y="454191"/>
                </a:cubicBezTo>
                <a:cubicBezTo>
                  <a:pt x="700175" y="469906"/>
                  <a:pt x="677531" y="477764"/>
                  <a:pt x="653021" y="477764"/>
                </a:cubicBezTo>
                <a:cubicBezTo>
                  <a:pt x="647153" y="477764"/>
                  <a:pt x="642484" y="479846"/>
                  <a:pt x="639014" y="484011"/>
                </a:cubicBezTo>
                <a:lnTo>
                  <a:pt x="637260" y="571832"/>
                </a:lnTo>
                <a:lnTo>
                  <a:pt x="637260" y="653609"/>
                </a:lnTo>
                <a:cubicBezTo>
                  <a:pt x="637260" y="685791"/>
                  <a:pt x="639860" y="713092"/>
                  <a:pt x="645059" y="735513"/>
                </a:cubicBezTo>
                <a:lnTo>
                  <a:pt x="645059" y="753384"/>
                </a:lnTo>
                <a:cubicBezTo>
                  <a:pt x="635095" y="780029"/>
                  <a:pt x="626090" y="793352"/>
                  <a:pt x="618043" y="793352"/>
                </a:cubicBezTo>
                <a:cubicBezTo>
                  <a:pt x="609911" y="793352"/>
                  <a:pt x="603418" y="783205"/>
                  <a:pt x="598565" y="762911"/>
                </a:cubicBezTo>
                <a:lnTo>
                  <a:pt x="600717" y="622940"/>
                </a:lnTo>
                <a:lnTo>
                  <a:pt x="600717" y="592365"/>
                </a:lnTo>
                <a:lnTo>
                  <a:pt x="602110" y="558323"/>
                </a:lnTo>
                <a:lnTo>
                  <a:pt x="601742" y="559082"/>
                </a:lnTo>
                <a:cubicBezTo>
                  <a:pt x="598258" y="566653"/>
                  <a:pt x="593531" y="577558"/>
                  <a:pt x="587563" y="591795"/>
                </a:cubicBezTo>
                <a:lnTo>
                  <a:pt x="561975" y="600447"/>
                </a:lnTo>
                <a:lnTo>
                  <a:pt x="561975" y="591375"/>
                </a:lnTo>
                <a:lnTo>
                  <a:pt x="579987" y="550086"/>
                </a:lnTo>
                <a:cubicBezTo>
                  <a:pt x="585764" y="534963"/>
                  <a:pt x="590790" y="515850"/>
                  <a:pt x="595066" y="492749"/>
                </a:cubicBezTo>
                <a:lnTo>
                  <a:pt x="575618" y="467676"/>
                </a:lnTo>
                <a:lnTo>
                  <a:pt x="569778" y="430979"/>
                </a:lnTo>
                <a:cubicBezTo>
                  <a:pt x="569778" y="401760"/>
                  <a:pt x="576057" y="387151"/>
                  <a:pt x="588614" y="387151"/>
                </a:cubicBezTo>
                <a:cubicBezTo>
                  <a:pt x="600630" y="376939"/>
                  <a:pt x="606638" y="357513"/>
                  <a:pt x="606638" y="328875"/>
                </a:cubicBezTo>
                <a:cubicBezTo>
                  <a:pt x="606638" y="314884"/>
                  <a:pt x="603947" y="295513"/>
                  <a:pt x="598565" y="270762"/>
                </a:cubicBezTo>
                <a:cubicBezTo>
                  <a:pt x="598565" y="258037"/>
                  <a:pt x="603979" y="248137"/>
                  <a:pt x="614806" y="241062"/>
                </a:cubicBezTo>
                <a:close/>
                <a:moveTo>
                  <a:pt x="355355" y="89504"/>
                </a:moveTo>
                <a:lnTo>
                  <a:pt x="351942" y="90879"/>
                </a:lnTo>
                <a:lnTo>
                  <a:pt x="355355" y="90879"/>
                </a:lnTo>
                <a:close/>
                <a:moveTo>
                  <a:pt x="398088" y="73898"/>
                </a:moveTo>
                <a:lnTo>
                  <a:pt x="398151" y="73948"/>
                </a:lnTo>
                <a:lnTo>
                  <a:pt x="398206" y="73913"/>
                </a:lnTo>
                <a:close/>
                <a:moveTo>
                  <a:pt x="323927" y="73600"/>
                </a:moveTo>
                <a:lnTo>
                  <a:pt x="323927" y="73660"/>
                </a:lnTo>
                <a:lnTo>
                  <a:pt x="325334" y="73660"/>
                </a:lnTo>
                <a:close/>
                <a:moveTo>
                  <a:pt x="339615" y="63250"/>
                </a:moveTo>
                <a:lnTo>
                  <a:pt x="339534" y="63259"/>
                </a:lnTo>
                <a:lnTo>
                  <a:pt x="339534" y="69094"/>
                </a:lnTo>
                <a:lnTo>
                  <a:pt x="340023" y="70072"/>
                </a:lnTo>
                <a:lnTo>
                  <a:pt x="340023" y="66290"/>
                </a:lnTo>
                <a:cubicBezTo>
                  <a:pt x="340023" y="64292"/>
                  <a:pt x="339887" y="63279"/>
                  <a:pt x="339615" y="63250"/>
                </a:cubicBezTo>
                <a:close/>
                <a:moveTo>
                  <a:pt x="353198" y="58650"/>
                </a:moveTo>
                <a:lnTo>
                  <a:pt x="351638" y="63156"/>
                </a:lnTo>
                <a:lnTo>
                  <a:pt x="354073" y="67203"/>
                </a:lnTo>
                <a:lnTo>
                  <a:pt x="356946" y="67203"/>
                </a:lnTo>
                <a:lnTo>
                  <a:pt x="357777" y="58650"/>
                </a:lnTo>
                <a:close/>
                <a:moveTo>
                  <a:pt x="364959" y="57843"/>
                </a:moveTo>
                <a:lnTo>
                  <a:pt x="366168" y="58332"/>
                </a:lnTo>
                <a:lnTo>
                  <a:pt x="367664" y="66397"/>
                </a:lnTo>
                <a:lnTo>
                  <a:pt x="369885" y="66397"/>
                </a:lnTo>
                <a:lnTo>
                  <a:pt x="369885" y="57843"/>
                </a:lnTo>
                <a:close/>
                <a:moveTo>
                  <a:pt x="295947" y="36050"/>
                </a:moveTo>
                <a:lnTo>
                  <a:pt x="295947" y="45680"/>
                </a:lnTo>
                <a:lnTo>
                  <a:pt x="302893" y="45680"/>
                </a:lnTo>
                <a:lnTo>
                  <a:pt x="302893" y="36050"/>
                </a:lnTo>
                <a:close/>
                <a:moveTo>
                  <a:pt x="317510" y="34554"/>
                </a:moveTo>
                <a:lnTo>
                  <a:pt x="316315" y="35348"/>
                </a:lnTo>
                <a:cubicBezTo>
                  <a:pt x="315650" y="36774"/>
                  <a:pt x="315318" y="38963"/>
                  <a:pt x="315318" y="41915"/>
                </a:cubicBezTo>
                <a:lnTo>
                  <a:pt x="316051" y="41915"/>
                </a:lnTo>
                <a:close/>
                <a:moveTo>
                  <a:pt x="734731" y="32932"/>
                </a:moveTo>
                <a:cubicBezTo>
                  <a:pt x="740663" y="32574"/>
                  <a:pt x="745811" y="34674"/>
                  <a:pt x="750172" y="39231"/>
                </a:cubicBezTo>
                <a:lnTo>
                  <a:pt x="755901" y="56403"/>
                </a:lnTo>
                <a:cubicBezTo>
                  <a:pt x="770987" y="77849"/>
                  <a:pt x="760461" y="105594"/>
                  <a:pt x="724323" y="139637"/>
                </a:cubicBezTo>
                <a:cubicBezTo>
                  <a:pt x="682520" y="161895"/>
                  <a:pt x="636068" y="191121"/>
                  <a:pt x="584970" y="227317"/>
                </a:cubicBezTo>
                <a:lnTo>
                  <a:pt x="553139" y="252604"/>
                </a:lnTo>
                <a:lnTo>
                  <a:pt x="557639" y="257998"/>
                </a:lnTo>
                <a:cubicBezTo>
                  <a:pt x="559098" y="260656"/>
                  <a:pt x="561523" y="263195"/>
                  <a:pt x="564913" y="265613"/>
                </a:cubicBezTo>
                <a:cubicBezTo>
                  <a:pt x="564913" y="268957"/>
                  <a:pt x="565535" y="271417"/>
                  <a:pt x="566780" y="272994"/>
                </a:cubicBezTo>
                <a:cubicBezTo>
                  <a:pt x="568025" y="274570"/>
                  <a:pt x="568844" y="276552"/>
                  <a:pt x="569239" y="278939"/>
                </a:cubicBezTo>
                <a:cubicBezTo>
                  <a:pt x="569579" y="279516"/>
                  <a:pt x="570917" y="279805"/>
                  <a:pt x="573252" y="279805"/>
                </a:cubicBezTo>
                <a:cubicBezTo>
                  <a:pt x="573252" y="285707"/>
                  <a:pt x="573998" y="290825"/>
                  <a:pt x="575490" y="295158"/>
                </a:cubicBezTo>
                <a:cubicBezTo>
                  <a:pt x="575653" y="295564"/>
                  <a:pt x="575824" y="295894"/>
                  <a:pt x="576004" y="296146"/>
                </a:cubicBezTo>
                <a:cubicBezTo>
                  <a:pt x="576185" y="296399"/>
                  <a:pt x="577239" y="297106"/>
                  <a:pt x="579169" y="298267"/>
                </a:cubicBezTo>
                <a:cubicBezTo>
                  <a:pt x="579169" y="308923"/>
                  <a:pt x="579797" y="316131"/>
                  <a:pt x="581055" y="319893"/>
                </a:cubicBezTo>
                <a:lnTo>
                  <a:pt x="581055" y="326273"/>
                </a:lnTo>
                <a:cubicBezTo>
                  <a:pt x="579797" y="326487"/>
                  <a:pt x="579797" y="326749"/>
                  <a:pt x="581055" y="327057"/>
                </a:cubicBezTo>
                <a:lnTo>
                  <a:pt x="575430" y="340983"/>
                </a:lnTo>
                <a:cubicBezTo>
                  <a:pt x="571680" y="344105"/>
                  <a:pt x="572846" y="347355"/>
                  <a:pt x="578929" y="350733"/>
                </a:cubicBezTo>
                <a:cubicBezTo>
                  <a:pt x="578137" y="352846"/>
                  <a:pt x="577441" y="354369"/>
                  <a:pt x="576841" y="355304"/>
                </a:cubicBezTo>
                <a:cubicBezTo>
                  <a:pt x="576240" y="356238"/>
                  <a:pt x="575940" y="356731"/>
                  <a:pt x="575940" y="356783"/>
                </a:cubicBezTo>
                <a:cubicBezTo>
                  <a:pt x="573788" y="363934"/>
                  <a:pt x="569590" y="368568"/>
                  <a:pt x="563348" y="370683"/>
                </a:cubicBezTo>
                <a:cubicBezTo>
                  <a:pt x="568936" y="372321"/>
                  <a:pt x="570584" y="373396"/>
                  <a:pt x="568291" y="373907"/>
                </a:cubicBezTo>
                <a:cubicBezTo>
                  <a:pt x="567962" y="374279"/>
                  <a:pt x="567419" y="375148"/>
                  <a:pt x="566662" y="376514"/>
                </a:cubicBezTo>
                <a:cubicBezTo>
                  <a:pt x="566059" y="377477"/>
                  <a:pt x="565288" y="379272"/>
                  <a:pt x="564351" y="381899"/>
                </a:cubicBezTo>
                <a:cubicBezTo>
                  <a:pt x="563522" y="383140"/>
                  <a:pt x="562692" y="384177"/>
                  <a:pt x="561860" y="385012"/>
                </a:cubicBezTo>
                <a:lnTo>
                  <a:pt x="561958" y="384952"/>
                </a:lnTo>
                <a:cubicBezTo>
                  <a:pt x="561738" y="385504"/>
                  <a:pt x="559869" y="387539"/>
                  <a:pt x="556350" y="391057"/>
                </a:cubicBezTo>
                <a:lnTo>
                  <a:pt x="550627" y="399474"/>
                </a:lnTo>
                <a:lnTo>
                  <a:pt x="548230" y="399474"/>
                </a:lnTo>
                <a:lnTo>
                  <a:pt x="548230" y="398445"/>
                </a:lnTo>
                <a:cubicBezTo>
                  <a:pt x="545583" y="401469"/>
                  <a:pt x="542773" y="403641"/>
                  <a:pt x="539801" y="404962"/>
                </a:cubicBezTo>
                <a:lnTo>
                  <a:pt x="537361" y="405575"/>
                </a:lnTo>
                <a:lnTo>
                  <a:pt x="540697" y="404739"/>
                </a:lnTo>
                <a:cubicBezTo>
                  <a:pt x="540697" y="406391"/>
                  <a:pt x="540104" y="407630"/>
                  <a:pt x="538919" y="408456"/>
                </a:cubicBezTo>
                <a:lnTo>
                  <a:pt x="534913" y="409387"/>
                </a:lnTo>
                <a:lnTo>
                  <a:pt x="533929" y="411825"/>
                </a:lnTo>
                <a:cubicBezTo>
                  <a:pt x="532824" y="412738"/>
                  <a:pt x="531167" y="413194"/>
                  <a:pt x="528957" y="413194"/>
                </a:cubicBezTo>
                <a:cubicBezTo>
                  <a:pt x="527514" y="413837"/>
                  <a:pt x="525737" y="414302"/>
                  <a:pt x="523628" y="414590"/>
                </a:cubicBezTo>
                <a:cubicBezTo>
                  <a:pt x="521519" y="414877"/>
                  <a:pt x="520590" y="414985"/>
                  <a:pt x="520841" y="414913"/>
                </a:cubicBezTo>
                <a:cubicBezTo>
                  <a:pt x="520315" y="415565"/>
                  <a:pt x="517154" y="417180"/>
                  <a:pt x="511357" y="419758"/>
                </a:cubicBezTo>
                <a:cubicBezTo>
                  <a:pt x="510325" y="420204"/>
                  <a:pt x="509234" y="420746"/>
                  <a:pt x="508084" y="421383"/>
                </a:cubicBezTo>
                <a:cubicBezTo>
                  <a:pt x="506933" y="422020"/>
                  <a:pt x="505920" y="422339"/>
                  <a:pt x="505046" y="422339"/>
                </a:cubicBezTo>
                <a:cubicBezTo>
                  <a:pt x="504246" y="422797"/>
                  <a:pt x="502026" y="423504"/>
                  <a:pt x="498387" y="424462"/>
                </a:cubicBezTo>
                <a:cubicBezTo>
                  <a:pt x="494346" y="425559"/>
                  <a:pt x="490374" y="425538"/>
                  <a:pt x="486472" y="424397"/>
                </a:cubicBezTo>
                <a:lnTo>
                  <a:pt x="480230" y="421276"/>
                </a:lnTo>
                <a:cubicBezTo>
                  <a:pt x="474959" y="419335"/>
                  <a:pt x="471497" y="414347"/>
                  <a:pt x="469845" y="406312"/>
                </a:cubicBezTo>
                <a:cubicBezTo>
                  <a:pt x="468505" y="402114"/>
                  <a:pt x="467834" y="397699"/>
                  <a:pt x="467834" y="393068"/>
                </a:cubicBezTo>
                <a:cubicBezTo>
                  <a:pt x="468195" y="393428"/>
                  <a:pt x="471497" y="395922"/>
                  <a:pt x="477743" y="400550"/>
                </a:cubicBezTo>
                <a:cubicBezTo>
                  <a:pt x="470600" y="395025"/>
                  <a:pt x="466401" y="389298"/>
                  <a:pt x="465146" y="383370"/>
                </a:cubicBezTo>
                <a:cubicBezTo>
                  <a:pt x="465146" y="381200"/>
                  <a:pt x="465300" y="378983"/>
                  <a:pt x="465607" y="376718"/>
                </a:cubicBezTo>
                <a:cubicBezTo>
                  <a:pt x="465914" y="374453"/>
                  <a:pt x="466307" y="371895"/>
                  <a:pt x="466784" y="369045"/>
                </a:cubicBezTo>
                <a:cubicBezTo>
                  <a:pt x="466947" y="368882"/>
                  <a:pt x="467028" y="368809"/>
                  <a:pt x="467028" y="368827"/>
                </a:cubicBezTo>
                <a:cubicBezTo>
                  <a:pt x="468180" y="365368"/>
                  <a:pt x="468898" y="363404"/>
                  <a:pt x="469181" y="362935"/>
                </a:cubicBezTo>
                <a:lnTo>
                  <a:pt x="469181" y="360612"/>
                </a:lnTo>
                <a:cubicBezTo>
                  <a:pt x="471639" y="355973"/>
                  <a:pt x="475422" y="351905"/>
                  <a:pt x="480530" y="348409"/>
                </a:cubicBezTo>
                <a:cubicBezTo>
                  <a:pt x="482028" y="348409"/>
                  <a:pt x="483124" y="348294"/>
                  <a:pt x="483818" y="348062"/>
                </a:cubicBezTo>
                <a:cubicBezTo>
                  <a:pt x="484513" y="347831"/>
                  <a:pt x="485783" y="347319"/>
                  <a:pt x="487630" y="346527"/>
                </a:cubicBezTo>
                <a:cubicBezTo>
                  <a:pt x="487819" y="346527"/>
                  <a:pt x="488160" y="346404"/>
                  <a:pt x="488655" y="346156"/>
                </a:cubicBezTo>
                <a:cubicBezTo>
                  <a:pt x="489149" y="345909"/>
                  <a:pt x="489974" y="345552"/>
                  <a:pt x="491129" y="345087"/>
                </a:cubicBezTo>
                <a:lnTo>
                  <a:pt x="501817" y="339624"/>
                </a:lnTo>
                <a:cubicBezTo>
                  <a:pt x="511864" y="332641"/>
                  <a:pt x="518652" y="326830"/>
                  <a:pt x="522179" y="322191"/>
                </a:cubicBezTo>
                <a:cubicBezTo>
                  <a:pt x="523785" y="321256"/>
                  <a:pt x="524761" y="320376"/>
                  <a:pt x="525107" y="319550"/>
                </a:cubicBezTo>
                <a:cubicBezTo>
                  <a:pt x="526208" y="314768"/>
                  <a:pt x="526614" y="311079"/>
                  <a:pt x="526325" y="308484"/>
                </a:cubicBezTo>
                <a:cubicBezTo>
                  <a:pt x="524999" y="301201"/>
                  <a:pt x="524514" y="297739"/>
                  <a:pt x="524871" y="298099"/>
                </a:cubicBezTo>
                <a:cubicBezTo>
                  <a:pt x="522991" y="298497"/>
                  <a:pt x="518014" y="295164"/>
                  <a:pt x="509942" y="288101"/>
                </a:cubicBezTo>
                <a:lnTo>
                  <a:pt x="509084" y="287603"/>
                </a:lnTo>
                <a:lnTo>
                  <a:pt x="496955" y="297238"/>
                </a:lnTo>
                <a:lnTo>
                  <a:pt x="486091" y="297238"/>
                </a:lnTo>
                <a:cubicBezTo>
                  <a:pt x="485559" y="294408"/>
                  <a:pt x="485923" y="291150"/>
                  <a:pt x="487184" y="287464"/>
                </a:cubicBezTo>
                <a:lnTo>
                  <a:pt x="491630" y="278981"/>
                </a:lnTo>
                <a:lnTo>
                  <a:pt x="483179" y="276263"/>
                </a:lnTo>
                <a:cubicBezTo>
                  <a:pt x="478280" y="274640"/>
                  <a:pt x="466978" y="274277"/>
                  <a:pt x="449274" y="275174"/>
                </a:cubicBezTo>
                <a:cubicBezTo>
                  <a:pt x="451783" y="274277"/>
                  <a:pt x="450684" y="274651"/>
                  <a:pt x="445977" y="276297"/>
                </a:cubicBezTo>
                <a:cubicBezTo>
                  <a:pt x="444204" y="276803"/>
                  <a:pt x="442069" y="277056"/>
                  <a:pt x="439571" y="277056"/>
                </a:cubicBezTo>
                <a:cubicBezTo>
                  <a:pt x="438675" y="277505"/>
                  <a:pt x="437264" y="277842"/>
                  <a:pt x="435338" y="278066"/>
                </a:cubicBezTo>
                <a:lnTo>
                  <a:pt x="429940" y="278314"/>
                </a:lnTo>
                <a:lnTo>
                  <a:pt x="430374" y="279449"/>
                </a:lnTo>
                <a:cubicBezTo>
                  <a:pt x="428959" y="280006"/>
                  <a:pt x="427079" y="280285"/>
                  <a:pt x="424732" y="280285"/>
                </a:cubicBezTo>
                <a:cubicBezTo>
                  <a:pt x="419230" y="282063"/>
                  <a:pt x="414742" y="283199"/>
                  <a:pt x="411269" y="283693"/>
                </a:cubicBezTo>
                <a:cubicBezTo>
                  <a:pt x="410700" y="283925"/>
                  <a:pt x="409934" y="284177"/>
                  <a:pt x="408971" y="284450"/>
                </a:cubicBezTo>
                <a:cubicBezTo>
                  <a:pt x="408008" y="284723"/>
                  <a:pt x="407632" y="284860"/>
                  <a:pt x="407843" y="284860"/>
                </a:cubicBezTo>
                <a:cubicBezTo>
                  <a:pt x="407475" y="285134"/>
                  <a:pt x="406673" y="285427"/>
                  <a:pt x="405438" y="285739"/>
                </a:cubicBezTo>
                <a:cubicBezTo>
                  <a:pt x="404203" y="286050"/>
                  <a:pt x="403277" y="286206"/>
                  <a:pt x="402660" y="286206"/>
                </a:cubicBezTo>
                <a:lnTo>
                  <a:pt x="401735" y="286323"/>
                </a:lnTo>
                <a:lnTo>
                  <a:pt x="399071" y="287803"/>
                </a:lnTo>
                <a:cubicBezTo>
                  <a:pt x="397533" y="288376"/>
                  <a:pt x="395542" y="288920"/>
                  <a:pt x="393098" y="289434"/>
                </a:cubicBezTo>
                <a:cubicBezTo>
                  <a:pt x="391975" y="289434"/>
                  <a:pt x="390770" y="289757"/>
                  <a:pt x="389484" y="290403"/>
                </a:cubicBezTo>
                <a:cubicBezTo>
                  <a:pt x="381812" y="292090"/>
                  <a:pt x="378155" y="292663"/>
                  <a:pt x="378512" y="292123"/>
                </a:cubicBezTo>
                <a:cubicBezTo>
                  <a:pt x="381596" y="293020"/>
                  <a:pt x="382397" y="293469"/>
                  <a:pt x="380913" y="293469"/>
                </a:cubicBezTo>
                <a:cubicBezTo>
                  <a:pt x="380779" y="293523"/>
                  <a:pt x="380361" y="293761"/>
                  <a:pt x="379659" y="294183"/>
                </a:cubicBezTo>
                <a:cubicBezTo>
                  <a:pt x="378958" y="294604"/>
                  <a:pt x="378339" y="294815"/>
                  <a:pt x="377805" y="294815"/>
                </a:cubicBezTo>
                <a:cubicBezTo>
                  <a:pt x="376513" y="295355"/>
                  <a:pt x="373603" y="296952"/>
                  <a:pt x="369075" y="299604"/>
                </a:cubicBezTo>
                <a:lnTo>
                  <a:pt x="363373" y="305307"/>
                </a:lnTo>
                <a:cubicBezTo>
                  <a:pt x="361758" y="305307"/>
                  <a:pt x="358788" y="307469"/>
                  <a:pt x="354464" y="311794"/>
                </a:cubicBezTo>
                <a:cubicBezTo>
                  <a:pt x="349299" y="314501"/>
                  <a:pt x="346986" y="315585"/>
                  <a:pt x="347526" y="315048"/>
                </a:cubicBezTo>
                <a:cubicBezTo>
                  <a:pt x="345580" y="323575"/>
                  <a:pt x="343875" y="328569"/>
                  <a:pt x="342411" y="330033"/>
                </a:cubicBezTo>
                <a:lnTo>
                  <a:pt x="342411" y="331821"/>
                </a:lnTo>
                <a:cubicBezTo>
                  <a:pt x="341217" y="333813"/>
                  <a:pt x="340604" y="334826"/>
                  <a:pt x="340574" y="334861"/>
                </a:cubicBezTo>
                <a:cubicBezTo>
                  <a:pt x="340544" y="334895"/>
                  <a:pt x="340529" y="334958"/>
                  <a:pt x="340529" y="335049"/>
                </a:cubicBezTo>
                <a:cubicBezTo>
                  <a:pt x="339088" y="337450"/>
                  <a:pt x="338370" y="338650"/>
                  <a:pt x="338372" y="338647"/>
                </a:cubicBezTo>
                <a:cubicBezTo>
                  <a:pt x="338375" y="338644"/>
                  <a:pt x="338377" y="338558"/>
                  <a:pt x="338377" y="338389"/>
                </a:cubicBezTo>
                <a:cubicBezTo>
                  <a:pt x="337122" y="340542"/>
                  <a:pt x="336495" y="342581"/>
                  <a:pt x="336495" y="344508"/>
                </a:cubicBezTo>
                <a:cubicBezTo>
                  <a:pt x="332190" y="350607"/>
                  <a:pt x="330037" y="354633"/>
                  <a:pt x="330037" y="356586"/>
                </a:cubicBezTo>
                <a:cubicBezTo>
                  <a:pt x="330037" y="358615"/>
                  <a:pt x="329109" y="360559"/>
                  <a:pt x="327251" y="362417"/>
                </a:cubicBezTo>
                <a:cubicBezTo>
                  <a:pt x="327691" y="361977"/>
                  <a:pt x="327575" y="366211"/>
                  <a:pt x="326903" y="375121"/>
                </a:cubicBezTo>
                <a:cubicBezTo>
                  <a:pt x="326123" y="376247"/>
                  <a:pt x="326247" y="378203"/>
                  <a:pt x="327276" y="380990"/>
                </a:cubicBezTo>
                <a:cubicBezTo>
                  <a:pt x="327282" y="381005"/>
                  <a:pt x="327098" y="380824"/>
                  <a:pt x="326723" y="380450"/>
                </a:cubicBezTo>
                <a:cubicBezTo>
                  <a:pt x="326349" y="380076"/>
                  <a:pt x="326110" y="379888"/>
                  <a:pt x="326007" y="379888"/>
                </a:cubicBezTo>
                <a:cubicBezTo>
                  <a:pt x="327619" y="380960"/>
                  <a:pt x="328828" y="382635"/>
                  <a:pt x="329634" y="384912"/>
                </a:cubicBezTo>
                <a:lnTo>
                  <a:pt x="330287" y="389574"/>
                </a:lnTo>
                <a:lnTo>
                  <a:pt x="331934" y="389574"/>
                </a:lnTo>
                <a:lnTo>
                  <a:pt x="337476" y="389574"/>
                </a:lnTo>
                <a:lnTo>
                  <a:pt x="337516" y="389438"/>
                </a:lnTo>
                <a:cubicBezTo>
                  <a:pt x="338107" y="387824"/>
                  <a:pt x="339397" y="384640"/>
                  <a:pt x="341387" y="379888"/>
                </a:cubicBezTo>
                <a:cubicBezTo>
                  <a:pt x="343487" y="379888"/>
                  <a:pt x="344577" y="379873"/>
                  <a:pt x="344654" y="379841"/>
                </a:cubicBezTo>
                <a:cubicBezTo>
                  <a:pt x="346100" y="378975"/>
                  <a:pt x="347298" y="378542"/>
                  <a:pt x="348247" y="378542"/>
                </a:cubicBezTo>
                <a:cubicBezTo>
                  <a:pt x="349501" y="376390"/>
                  <a:pt x="352743" y="375314"/>
                  <a:pt x="357971" y="375314"/>
                </a:cubicBezTo>
                <a:cubicBezTo>
                  <a:pt x="358748" y="374759"/>
                  <a:pt x="361807" y="373862"/>
                  <a:pt x="367146" y="372621"/>
                </a:cubicBezTo>
                <a:cubicBezTo>
                  <a:pt x="368541" y="371726"/>
                  <a:pt x="376979" y="371279"/>
                  <a:pt x="392460" y="371279"/>
                </a:cubicBezTo>
                <a:cubicBezTo>
                  <a:pt x="409207" y="375415"/>
                  <a:pt x="420953" y="384120"/>
                  <a:pt x="427699" y="397394"/>
                </a:cubicBezTo>
                <a:cubicBezTo>
                  <a:pt x="427699" y="397249"/>
                  <a:pt x="428038" y="397345"/>
                  <a:pt x="428717" y="397684"/>
                </a:cubicBezTo>
                <a:cubicBezTo>
                  <a:pt x="429396" y="398022"/>
                  <a:pt x="430401" y="399304"/>
                  <a:pt x="431733" y="401528"/>
                </a:cubicBezTo>
                <a:cubicBezTo>
                  <a:pt x="427463" y="405755"/>
                  <a:pt x="425328" y="407510"/>
                  <a:pt x="425328" y="406793"/>
                </a:cubicBezTo>
                <a:cubicBezTo>
                  <a:pt x="435426" y="419289"/>
                  <a:pt x="440701" y="428582"/>
                  <a:pt x="441153" y="434670"/>
                </a:cubicBezTo>
                <a:lnTo>
                  <a:pt x="441153" y="458016"/>
                </a:lnTo>
                <a:cubicBezTo>
                  <a:pt x="441153" y="460111"/>
                  <a:pt x="440620" y="462752"/>
                  <a:pt x="439554" y="465939"/>
                </a:cubicBezTo>
                <a:cubicBezTo>
                  <a:pt x="439097" y="468226"/>
                  <a:pt x="438396" y="470116"/>
                  <a:pt x="437453" y="471609"/>
                </a:cubicBezTo>
                <a:cubicBezTo>
                  <a:pt x="436510" y="473103"/>
                  <a:pt x="436038" y="475336"/>
                  <a:pt x="436038" y="478309"/>
                </a:cubicBezTo>
                <a:lnTo>
                  <a:pt x="434156" y="479255"/>
                </a:lnTo>
                <a:lnTo>
                  <a:pt x="434156" y="479959"/>
                </a:lnTo>
                <a:cubicBezTo>
                  <a:pt x="428433" y="485326"/>
                  <a:pt x="424253" y="489082"/>
                  <a:pt x="421616" y="491227"/>
                </a:cubicBezTo>
                <a:lnTo>
                  <a:pt x="418992" y="493111"/>
                </a:lnTo>
                <a:lnTo>
                  <a:pt x="423934" y="495206"/>
                </a:lnTo>
                <a:cubicBezTo>
                  <a:pt x="424292" y="500617"/>
                  <a:pt x="422159" y="503322"/>
                  <a:pt x="417537" y="503322"/>
                </a:cubicBezTo>
                <a:cubicBezTo>
                  <a:pt x="417855" y="498157"/>
                  <a:pt x="418282" y="495574"/>
                  <a:pt x="418819" y="495574"/>
                </a:cubicBezTo>
                <a:cubicBezTo>
                  <a:pt x="413840" y="504095"/>
                  <a:pt x="410116" y="510561"/>
                  <a:pt x="407646" y="514971"/>
                </a:cubicBezTo>
                <a:cubicBezTo>
                  <a:pt x="405885" y="515980"/>
                  <a:pt x="404242" y="516992"/>
                  <a:pt x="402718" y="518007"/>
                </a:cubicBezTo>
                <a:cubicBezTo>
                  <a:pt x="401193" y="519022"/>
                  <a:pt x="399680" y="519852"/>
                  <a:pt x="398179" y="520498"/>
                </a:cubicBezTo>
                <a:cubicBezTo>
                  <a:pt x="396710" y="521338"/>
                  <a:pt x="394718" y="522207"/>
                  <a:pt x="392202" y="523105"/>
                </a:cubicBezTo>
                <a:cubicBezTo>
                  <a:pt x="391485" y="523465"/>
                  <a:pt x="390447" y="524607"/>
                  <a:pt x="389087" y="526533"/>
                </a:cubicBezTo>
                <a:cubicBezTo>
                  <a:pt x="387728" y="528458"/>
                  <a:pt x="385757" y="529420"/>
                  <a:pt x="383173" y="529420"/>
                </a:cubicBezTo>
                <a:cubicBezTo>
                  <a:pt x="382275" y="529958"/>
                  <a:pt x="381056" y="530226"/>
                  <a:pt x="379516" y="530226"/>
                </a:cubicBezTo>
                <a:cubicBezTo>
                  <a:pt x="376466" y="533276"/>
                  <a:pt x="373702" y="534801"/>
                  <a:pt x="371223" y="534801"/>
                </a:cubicBezTo>
                <a:cubicBezTo>
                  <a:pt x="370900" y="534930"/>
                  <a:pt x="370371" y="535141"/>
                  <a:pt x="369635" y="535436"/>
                </a:cubicBezTo>
                <a:cubicBezTo>
                  <a:pt x="368899" y="535730"/>
                  <a:pt x="368445" y="535877"/>
                  <a:pt x="368274" y="535877"/>
                </a:cubicBezTo>
                <a:cubicBezTo>
                  <a:pt x="367459" y="536286"/>
                  <a:pt x="366589" y="536689"/>
                  <a:pt x="365663" y="537086"/>
                </a:cubicBezTo>
                <a:cubicBezTo>
                  <a:pt x="364136" y="538613"/>
                  <a:pt x="362799" y="539376"/>
                  <a:pt x="361649" y="539376"/>
                </a:cubicBezTo>
                <a:cubicBezTo>
                  <a:pt x="361112" y="539733"/>
                  <a:pt x="360435" y="539912"/>
                  <a:pt x="359617" y="539912"/>
                </a:cubicBezTo>
                <a:cubicBezTo>
                  <a:pt x="360280" y="539243"/>
                  <a:pt x="360343" y="539177"/>
                  <a:pt x="359806" y="539715"/>
                </a:cubicBezTo>
                <a:lnTo>
                  <a:pt x="357709" y="541794"/>
                </a:lnTo>
                <a:cubicBezTo>
                  <a:pt x="355917" y="541794"/>
                  <a:pt x="354882" y="541877"/>
                  <a:pt x="354605" y="542043"/>
                </a:cubicBezTo>
                <a:cubicBezTo>
                  <a:pt x="352764" y="542774"/>
                  <a:pt x="350718" y="543140"/>
                  <a:pt x="348465" y="543140"/>
                </a:cubicBezTo>
                <a:cubicBezTo>
                  <a:pt x="341843" y="544935"/>
                  <a:pt x="335218" y="544935"/>
                  <a:pt x="328593" y="543140"/>
                </a:cubicBezTo>
                <a:cubicBezTo>
                  <a:pt x="327649" y="543140"/>
                  <a:pt x="326473" y="542181"/>
                  <a:pt x="325063" y="540262"/>
                </a:cubicBezTo>
                <a:lnTo>
                  <a:pt x="320745" y="532700"/>
                </a:lnTo>
                <a:lnTo>
                  <a:pt x="320547" y="532934"/>
                </a:lnTo>
                <a:cubicBezTo>
                  <a:pt x="319299" y="533804"/>
                  <a:pt x="316666" y="535110"/>
                  <a:pt x="312647" y="536851"/>
                </a:cubicBezTo>
                <a:cubicBezTo>
                  <a:pt x="308608" y="535187"/>
                  <a:pt x="303788" y="530105"/>
                  <a:pt x="298185" y="521604"/>
                </a:cubicBezTo>
                <a:lnTo>
                  <a:pt x="295185" y="517170"/>
                </a:lnTo>
                <a:lnTo>
                  <a:pt x="294996" y="518525"/>
                </a:lnTo>
                <a:cubicBezTo>
                  <a:pt x="294861" y="520683"/>
                  <a:pt x="294794" y="523563"/>
                  <a:pt x="294794" y="527165"/>
                </a:cubicBezTo>
                <a:lnTo>
                  <a:pt x="294322" y="526693"/>
                </a:lnTo>
                <a:lnTo>
                  <a:pt x="295600" y="529249"/>
                </a:lnTo>
                <a:cubicBezTo>
                  <a:pt x="295600" y="530012"/>
                  <a:pt x="295520" y="530313"/>
                  <a:pt x="295360" y="530153"/>
                </a:cubicBezTo>
                <a:cubicBezTo>
                  <a:pt x="296516" y="535559"/>
                  <a:pt x="297271" y="539456"/>
                  <a:pt x="297625" y="541844"/>
                </a:cubicBezTo>
                <a:lnTo>
                  <a:pt x="297834" y="544074"/>
                </a:lnTo>
                <a:lnTo>
                  <a:pt x="298492" y="543302"/>
                </a:lnTo>
                <a:cubicBezTo>
                  <a:pt x="298716" y="543207"/>
                  <a:pt x="298829" y="543412"/>
                  <a:pt x="298829" y="543916"/>
                </a:cubicBezTo>
                <a:cubicBezTo>
                  <a:pt x="302250" y="551057"/>
                  <a:pt x="304312" y="554978"/>
                  <a:pt x="305015" y="555681"/>
                </a:cubicBezTo>
                <a:cubicBezTo>
                  <a:pt x="307659" y="558680"/>
                  <a:pt x="309916" y="561624"/>
                  <a:pt x="311786" y="564514"/>
                </a:cubicBezTo>
                <a:lnTo>
                  <a:pt x="314234" y="566872"/>
                </a:lnTo>
                <a:cubicBezTo>
                  <a:pt x="313988" y="566512"/>
                  <a:pt x="315633" y="566332"/>
                  <a:pt x="319169" y="566332"/>
                </a:cubicBezTo>
                <a:cubicBezTo>
                  <a:pt x="320612" y="567778"/>
                  <a:pt x="325404" y="568857"/>
                  <a:pt x="333545" y="569569"/>
                </a:cubicBezTo>
                <a:cubicBezTo>
                  <a:pt x="346273" y="567771"/>
                  <a:pt x="351561" y="567321"/>
                  <a:pt x="349409" y="568218"/>
                </a:cubicBezTo>
                <a:lnTo>
                  <a:pt x="358288" y="568218"/>
                </a:lnTo>
                <a:cubicBezTo>
                  <a:pt x="357571" y="568575"/>
                  <a:pt x="359508" y="567229"/>
                  <a:pt x="364102" y="564179"/>
                </a:cubicBezTo>
                <a:cubicBezTo>
                  <a:pt x="364325" y="564179"/>
                  <a:pt x="364667" y="564035"/>
                  <a:pt x="365129" y="563746"/>
                </a:cubicBezTo>
                <a:cubicBezTo>
                  <a:pt x="365590" y="563458"/>
                  <a:pt x="367002" y="562974"/>
                  <a:pt x="369363" y="562297"/>
                </a:cubicBezTo>
                <a:cubicBezTo>
                  <a:pt x="369640" y="562297"/>
                  <a:pt x="370011" y="562228"/>
                  <a:pt x="370475" y="562089"/>
                </a:cubicBezTo>
                <a:cubicBezTo>
                  <a:pt x="370940" y="561950"/>
                  <a:pt x="371789" y="561571"/>
                  <a:pt x="373024" y="560951"/>
                </a:cubicBezTo>
                <a:cubicBezTo>
                  <a:pt x="374668" y="560951"/>
                  <a:pt x="376279" y="560245"/>
                  <a:pt x="377858" y="558833"/>
                </a:cubicBezTo>
                <a:cubicBezTo>
                  <a:pt x="379438" y="557421"/>
                  <a:pt x="381542" y="556495"/>
                  <a:pt x="384172" y="556054"/>
                </a:cubicBezTo>
                <a:cubicBezTo>
                  <a:pt x="384546" y="555866"/>
                  <a:pt x="384957" y="556220"/>
                  <a:pt x="385405" y="557117"/>
                </a:cubicBezTo>
                <a:lnTo>
                  <a:pt x="386375" y="560005"/>
                </a:lnTo>
                <a:lnTo>
                  <a:pt x="387389" y="558137"/>
                </a:lnTo>
                <a:cubicBezTo>
                  <a:pt x="389000" y="555938"/>
                  <a:pt x="392045" y="552640"/>
                  <a:pt x="396524" y="548242"/>
                </a:cubicBezTo>
                <a:cubicBezTo>
                  <a:pt x="402095" y="550581"/>
                  <a:pt x="404253" y="551930"/>
                  <a:pt x="402998" y="552290"/>
                </a:cubicBezTo>
                <a:cubicBezTo>
                  <a:pt x="410330" y="540494"/>
                  <a:pt x="415805" y="533455"/>
                  <a:pt x="419424" y="531174"/>
                </a:cubicBezTo>
                <a:cubicBezTo>
                  <a:pt x="422208" y="528681"/>
                  <a:pt x="425409" y="525339"/>
                  <a:pt x="429028" y="521145"/>
                </a:cubicBezTo>
                <a:cubicBezTo>
                  <a:pt x="430217" y="520105"/>
                  <a:pt x="431398" y="518746"/>
                  <a:pt x="432572" y="517070"/>
                </a:cubicBezTo>
                <a:cubicBezTo>
                  <a:pt x="433745" y="515394"/>
                  <a:pt x="434839" y="513904"/>
                  <a:pt x="435854" y="512600"/>
                </a:cubicBezTo>
                <a:cubicBezTo>
                  <a:pt x="438106" y="507910"/>
                  <a:pt x="439081" y="505719"/>
                  <a:pt x="438778" y="506027"/>
                </a:cubicBezTo>
                <a:cubicBezTo>
                  <a:pt x="438778" y="506256"/>
                  <a:pt x="438977" y="505905"/>
                  <a:pt x="439376" y="504975"/>
                </a:cubicBezTo>
                <a:cubicBezTo>
                  <a:pt x="439775" y="504044"/>
                  <a:pt x="440024" y="503446"/>
                  <a:pt x="440124" y="503181"/>
                </a:cubicBezTo>
                <a:cubicBezTo>
                  <a:pt x="440124" y="501334"/>
                  <a:pt x="440530" y="499735"/>
                  <a:pt x="441342" y="498383"/>
                </a:cubicBezTo>
                <a:cubicBezTo>
                  <a:pt x="441785" y="497274"/>
                  <a:pt x="442006" y="496675"/>
                  <a:pt x="442006" y="496586"/>
                </a:cubicBezTo>
                <a:cubicBezTo>
                  <a:pt x="443944" y="489123"/>
                  <a:pt x="448430" y="484661"/>
                  <a:pt x="455465" y="483201"/>
                </a:cubicBezTo>
                <a:cubicBezTo>
                  <a:pt x="455008" y="483201"/>
                  <a:pt x="454792" y="483190"/>
                  <a:pt x="454820" y="483169"/>
                </a:cubicBezTo>
                <a:cubicBezTo>
                  <a:pt x="454847" y="483147"/>
                  <a:pt x="455313" y="482956"/>
                  <a:pt x="456219" y="482596"/>
                </a:cubicBezTo>
                <a:cubicBezTo>
                  <a:pt x="459238" y="480241"/>
                  <a:pt x="460913" y="478946"/>
                  <a:pt x="461244" y="478712"/>
                </a:cubicBezTo>
                <a:cubicBezTo>
                  <a:pt x="461990" y="477960"/>
                  <a:pt x="463111" y="476028"/>
                  <a:pt x="464606" y="472915"/>
                </a:cubicBezTo>
                <a:cubicBezTo>
                  <a:pt x="464606" y="471843"/>
                  <a:pt x="465055" y="470858"/>
                  <a:pt x="465952" y="469961"/>
                </a:cubicBezTo>
                <a:cubicBezTo>
                  <a:pt x="465952" y="469764"/>
                  <a:pt x="466734" y="466732"/>
                  <a:pt x="468297" y="460867"/>
                </a:cubicBezTo>
                <a:cubicBezTo>
                  <a:pt x="470747" y="460867"/>
                  <a:pt x="472216" y="460732"/>
                  <a:pt x="472703" y="460462"/>
                </a:cubicBezTo>
                <a:cubicBezTo>
                  <a:pt x="473190" y="460192"/>
                  <a:pt x="474321" y="459699"/>
                  <a:pt x="476096" y="458985"/>
                </a:cubicBezTo>
                <a:cubicBezTo>
                  <a:pt x="481507" y="458985"/>
                  <a:pt x="486366" y="459523"/>
                  <a:pt x="490672" y="460599"/>
                </a:cubicBezTo>
                <a:cubicBezTo>
                  <a:pt x="494978" y="461675"/>
                  <a:pt x="500264" y="462213"/>
                  <a:pt x="506529" y="462213"/>
                </a:cubicBezTo>
                <a:cubicBezTo>
                  <a:pt x="507650" y="464897"/>
                  <a:pt x="508839" y="466365"/>
                  <a:pt x="510097" y="466617"/>
                </a:cubicBezTo>
                <a:cubicBezTo>
                  <a:pt x="511277" y="467268"/>
                  <a:pt x="512382" y="467594"/>
                  <a:pt x="513411" y="467594"/>
                </a:cubicBezTo>
                <a:cubicBezTo>
                  <a:pt x="519942" y="474951"/>
                  <a:pt x="517612" y="488989"/>
                  <a:pt x="506420" y="509706"/>
                </a:cubicBezTo>
                <a:cubicBezTo>
                  <a:pt x="495228" y="530424"/>
                  <a:pt x="481646" y="549602"/>
                  <a:pt x="465673" y="567241"/>
                </a:cubicBezTo>
                <a:cubicBezTo>
                  <a:pt x="452945" y="573415"/>
                  <a:pt x="446761" y="576323"/>
                  <a:pt x="447121" y="575966"/>
                </a:cubicBezTo>
                <a:cubicBezTo>
                  <a:pt x="449305" y="577775"/>
                  <a:pt x="448762" y="580225"/>
                  <a:pt x="445492" y="583314"/>
                </a:cubicBezTo>
                <a:cubicBezTo>
                  <a:pt x="442222" y="586404"/>
                  <a:pt x="438269" y="589604"/>
                  <a:pt x="433633" y="592914"/>
                </a:cubicBezTo>
                <a:lnTo>
                  <a:pt x="430130" y="592914"/>
                </a:lnTo>
                <a:cubicBezTo>
                  <a:pt x="424362" y="596647"/>
                  <a:pt x="416711" y="599657"/>
                  <a:pt x="407179" y="601944"/>
                </a:cubicBezTo>
                <a:lnTo>
                  <a:pt x="397545" y="605249"/>
                </a:lnTo>
                <a:cubicBezTo>
                  <a:pt x="394721" y="605955"/>
                  <a:pt x="392242" y="606501"/>
                  <a:pt x="390110" y="606887"/>
                </a:cubicBezTo>
                <a:cubicBezTo>
                  <a:pt x="389298" y="607376"/>
                  <a:pt x="388367" y="607770"/>
                  <a:pt x="387317" y="608069"/>
                </a:cubicBezTo>
                <a:cubicBezTo>
                  <a:pt x="386266" y="608367"/>
                  <a:pt x="385161" y="608517"/>
                  <a:pt x="384000" y="608517"/>
                </a:cubicBezTo>
                <a:cubicBezTo>
                  <a:pt x="383940" y="608517"/>
                  <a:pt x="383597" y="608652"/>
                  <a:pt x="382969" y="608922"/>
                </a:cubicBezTo>
                <a:cubicBezTo>
                  <a:pt x="382342" y="609192"/>
                  <a:pt x="381655" y="609327"/>
                  <a:pt x="380909" y="609327"/>
                </a:cubicBezTo>
                <a:cubicBezTo>
                  <a:pt x="379114" y="610044"/>
                  <a:pt x="375357" y="610403"/>
                  <a:pt x="369637" y="610403"/>
                </a:cubicBezTo>
                <a:cubicBezTo>
                  <a:pt x="371249" y="609686"/>
                  <a:pt x="371678" y="610133"/>
                  <a:pt x="370923" y="611745"/>
                </a:cubicBezTo>
                <a:cubicBezTo>
                  <a:pt x="370254" y="611745"/>
                  <a:pt x="369606" y="611880"/>
                  <a:pt x="368977" y="612150"/>
                </a:cubicBezTo>
                <a:cubicBezTo>
                  <a:pt x="368348" y="612420"/>
                  <a:pt x="367736" y="612555"/>
                  <a:pt x="367142" y="612555"/>
                </a:cubicBezTo>
                <a:cubicBezTo>
                  <a:pt x="359253" y="614708"/>
                  <a:pt x="353449" y="615022"/>
                  <a:pt x="349730" y="613499"/>
                </a:cubicBezTo>
                <a:cubicBezTo>
                  <a:pt x="349516" y="612330"/>
                  <a:pt x="349857" y="612015"/>
                  <a:pt x="350755" y="612555"/>
                </a:cubicBezTo>
                <a:cubicBezTo>
                  <a:pt x="339993" y="610760"/>
                  <a:pt x="336316" y="610490"/>
                  <a:pt x="339723" y="611745"/>
                </a:cubicBezTo>
                <a:cubicBezTo>
                  <a:pt x="331191" y="610656"/>
                  <a:pt x="326262" y="609816"/>
                  <a:pt x="324935" y="609224"/>
                </a:cubicBezTo>
                <a:cubicBezTo>
                  <a:pt x="320245" y="608638"/>
                  <a:pt x="313366" y="605288"/>
                  <a:pt x="304299" y="599174"/>
                </a:cubicBezTo>
                <a:cubicBezTo>
                  <a:pt x="298874" y="595325"/>
                  <a:pt x="294342" y="591247"/>
                  <a:pt x="290704" y="586940"/>
                </a:cubicBezTo>
                <a:lnTo>
                  <a:pt x="283009" y="574223"/>
                </a:lnTo>
                <a:lnTo>
                  <a:pt x="282286" y="574222"/>
                </a:lnTo>
                <a:cubicBezTo>
                  <a:pt x="280911" y="573921"/>
                  <a:pt x="278220" y="573022"/>
                  <a:pt x="274214" y="571524"/>
                </a:cubicBezTo>
                <a:cubicBezTo>
                  <a:pt x="265905" y="558384"/>
                  <a:pt x="261750" y="550892"/>
                  <a:pt x="261750" y="549049"/>
                </a:cubicBezTo>
                <a:lnTo>
                  <a:pt x="260348" y="544641"/>
                </a:lnTo>
                <a:cubicBezTo>
                  <a:pt x="259130" y="542200"/>
                  <a:pt x="258522" y="540721"/>
                  <a:pt x="258522" y="540203"/>
                </a:cubicBezTo>
                <a:cubicBezTo>
                  <a:pt x="258161" y="539309"/>
                  <a:pt x="257981" y="538002"/>
                  <a:pt x="257981" y="536285"/>
                </a:cubicBezTo>
                <a:cubicBezTo>
                  <a:pt x="257534" y="535836"/>
                  <a:pt x="257198" y="534663"/>
                  <a:pt x="256975" y="532766"/>
                </a:cubicBezTo>
                <a:lnTo>
                  <a:pt x="256725" y="526917"/>
                </a:lnTo>
                <a:lnTo>
                  <a:pt x="255649" y="526020"/>
                </a:lnTo>
                <a:cubicBezTo>
                  <a:pt x="255052" y="524537"/>
                  <a:pt x="254753" y="520163"/>
                  <a:pt x="254753" y="512900"/>
                </a:cubicBezTo>
                <a:cubicBezTo>
                  <a:pt x="254753" y="506586"/>
                  <a:pt x="254989" y="502606"/>
                  <a:pt x="255460" y="500960"/>
                </a:cubicBezTo>
                <a:cubicBezTo>
                  <a:pt x="256784" y="498230"/>
                  <a:pt x="257177" y="497224"/>
                  <a:pt x="256639" y="497941"/>
                </a:cubicBezTo>
                <a:cubicBezTo>
                  <a:pt x="256639" y="492204"/>
                  <a:pt x="256921" y="488660"/>
                  <a:pt x="257484" y="487308"/>
                </a:cubicBezTo>
                <a:cubicBezTo>
                  <a:pt x="258047" y="485956"/>
                  <a:pt x="258524" y="484593"/>
                  <a:pt x="258916" y="483218"/>
                </a:cubicBezTo>
                <a:cubicBezTo>
                  <a:pt x="259908" y="485679"/>
                  <a:pt x="260225" y="487179"/>
                  <a:pt x="259868" y="487720"/>
                </a:cubicBezTo>
                <a:cubicBezTo>
                  <a:pt x="259868" y="482949"/>
                  <a:pt x="259957" y="480252"/>
                  <a:pt x="260136" y="479627"/>
                </a:cubicBezTo>
                <a:cubicBezTo>
                  <a:pt x="260314" y="479002"/>
                  <a:pt x="260404" y="478230"/>
                  <a:pt x="260404" y="477310"/>
                </a:cubicBezTo>
                <a:cubicBezTo>
                  <a:pt x="261301" y="475689"/>
                  <a:pt x="261750" y="474630"/>
                  <a:pt x="261750" y="474133"/>
                </a:cubicBezTo>
                <a:cubicBezTo>
                  <a:pt x="263005" y="476193"/>
                  <a:pt x="263454" y="477404"/>
                  <a:pt x="263096" y="477764"/>
                </a:cubicBezTo>
                <a:cubicBezTo>
                  <a:pt x="263096" y="473002"/>
                  <a:pt x="263186" y="470397"/>
                  <a:pt x="263364" y="469948"/>
                </a:cubicBezTo>
                <a:cubicBezTo>
                  <a:pt x="263543" y="469499"/>
                  <a:pt x="263632" y="468879"/>
                  <a:pt x="263632" y="468087"/>
                </a:cubicBezTo>
                <a:cubicBezTo>
                  <a:pt x="265427" y="461987"/>
                  <a:pt x="266325" y="458667"/>
                  <a:pt x="266325" y="458127"/>
                </a:cubicBezTo>
                <a:lnTo>
                  <a:pt x="264979" y="451850"/>
                </a:lnTo>
                <a:lnTo>
                  <a:pt x="281742" y="442458"/>
                </a:lnTo>
                <a:lnTo>
                  <a:pt x="281994" y="439934"/>
                </a:lnTo>
                <a:cubicBezTo>
                  <a:pt x="282218" y="439183"/>
                  <a:pt x="282555" y="438808"/>
                  <a:pt x="283003" y="438808"/>
                </a:cubicBezTo>
                <a:lnTo>
                  <a:pt x="283003" y="441752"/>
                </a:lnTo>
                <a:lnTo>
                  <a:pt x="283107" y="441694"/>
                </a:lnTo>
                <a:lnTo>
                  <a:pt x="283711" y="439897"/>
                </a:lnTo>
                <a:cubicBezTo>
                  <a:pt x="284382" y="438547"/>
                  <a:pt x="284987" y="437696"/>
                  <a:pt x="285524" y="437341"/>
                </a:cubicBezTo>
                <a:cubicBezTo>
                  <a:pt x="286556" y="435126"/>
                  <a:pt x="291540" y="429069"/>
                  <a:pt x="300475" y="419171"/>
                </a:cubicBezTo>
                <a:lnTo>
                  <a:pt x="303615" y="414865"/>
                </a:lnTo>
                <a:lnTo>
                  <a:pt x="297776" y="412981"/>
                </a:lnTo>
                <a:cubicBezTo>
                  <a:pt x="296320" y="412495"/>
                  <a:pt x="295571" y="412223"/>
                  <a:pt x="295531" y="412165"/>
                </a:cubicBezTo>
                <a:cubicBezTo>
                  <a:pt x="290838" y="411770"/>
                  <a:pt x="286661" y="407340"/>
                  <a:pt x="282999" y="398874"/>
                </a:cubicBezTo>
                <a:cubicBezTo>
                  <a:pt x="281747" y="396621"/>
                  <a:pt x="281121" y="394895"/>
                  <a:pt x="281121" y="393694"/>
                </a:cubicBezTo>
                <a:cubicBezTo>
                  <a:pt x="280887" y="393460"/>
                  <a:pt x="280604" y="392597"/>
                  <a:pt x="280272" y="391107"/>
                </a:cubicBezTo>
                <a:cubicBezTo>
                  <a:pt x="279941" y="389616"/>
                  <a:pt x="279775" y="388593"/>
                  <a:pt x="279775" y="388039"/>
                </a:cubicBezTo>
                <a:cubicBezTo>
                  <a:pt x="278877" y="385035"/>
                  <a:pt x="278946" y="381869"/>
                  <a:pt x="279981" y="378542"/>
                </a:cubicBezTo>
                <a:lnTo>
                  <a:pt x="281144" y="376514"/>
                </a:lnTo>
                <a:lnTo>
                  <a:pt x="281458" y="367813"/>
                </a:lnTo>
                <a:cubicBezTo>
                  <a:pt x="281682" y="365620"/>
                  <a:pt x="282019" y="364345"/>
                  <a:pt x="282467" y="363986"/>
                </a:cubicBezTo>
                <a:cubicBezTo>
                  <a:pt x="282467" y="363683"/>
                  <a:pt x="282953" y="361828"/>
                  <a:pt x="283925" y="358421"/>
                </a:cubicBezTo>
                <a:cubicBezTo>
                  <a:pt x="284851" y="356932"/>
                  <a:pt x="285869" y="354638"/>
                  <a:pt x="286978" y="351539"/>
                </a:cubicBezTo>
                <a:cubicBezTo>
                  <a:pt x="287735" y="353363"/>
                  <a:pt x="291686" y="351063"/>
                  <a:pt x="298829" y="344641"/>
                </a:cubicBezTo>
                <a:lnTo>
                  <a:pt x="301251" y="339260"/>
                </a:lnTo>
                <a:cubicBezTo>
                  <a:pt x="300354" y="342310"/>
                  <a:pt x="298869" y="339779"/>
                  <a:pt x="296796" y="331667"/>
                </a:cubicBezTo>
                <a:cubicBezTo>
                  <a:pt x="297219" y="330186"/>
                  <a:pt x="297896" y="328880"/>
                  <a:pt x="298826" y="327748"/>
                </a:cubicBezTo>
                <a:cubicBezTo>
                  <a:pt x="299757" y="326616"/>
                  <a:pt x="300985" y="324948"/>
                  <a:pt x="302512" y="322744"/>
                </a:cubicBezTo>
                <a:cubicBezTo>
                  <a:pt x="303158" y="321841"/>
                  <a:pt x="307099" y="316912"/>
                  <a:pt x="314337" y="307957"/>
                </a:cubicBezTo>
                <a:cubicBezTo>
                  <a:pt x="316538" y="305321"/>
                  <a:pt x="318813" y="303234"/>
                  <a:pt x="321164" y="301697"/>
                </a:cubicBezTo>
                <a:cubicBezTo>
                  <a:pt x="323515" y="300159"/>
                  <a:pt x="325514" y="298428"/>
                  <a:pt x="327161" y="296504"/>
                </a:cubicBezTo>
                <a:cubicBezTo>
                  <a:pt x="329344" y="294083"/>
                  <a:pt x="331592" y="292117"/>
                  <a:pt x="333903" y="290605"/>
                </a:cubicBezTo>
                <a:cubicBezTo>
                  <a:pt x="336214" y="289093"/>
                  <a:pt x="338325" y="287381"/>
                  <a:pt x="340238" y="285468"/>
                </a:cubicBezTo>
                <a:cubicBezTo>
                  <a:pt x="341181" y="284531"/>
                  <a:pt x="342906" y="283433"/>
                  <a:pt x="345413" y="282176"/>
                </a:cubicBezTo>
                <a:lnTo>
                  <a:pt x="352358" y="275234"/>
                </a:lnTo>
                <a:cubicBezTo>
                  <a:pt x="354208" y="272150"/>
                  <a:pt x="357865" y="269289"/>
                  <a:pt x="363330" y="266650"/>
                </a:cubicBezTo>
                <a:cubicBezTo>
                  <a:pt x="366697" y="263109"/>
                  <a:pt x="371514" y="259500"/>
                  <a:pt x="377779" y="255824"/>
                </a:cubicBezTo>
                <a:cubicBezTo>
                  <a:pt x="382501" y="252620"/>
                  <a:pt x="385792" y="250554"/>
                  <a:pt x="387653" y="249625"/>
                </a:cubicBezTo>
                <a:cubicBezTo>
                  <a:pt x="389774" y="247504"/>
                  <a:pt x="392004" y="246443"/>
                  <a:pt x="394342" y="246443"/>
                </a:cubicBezTo>
                <a:lnTo>
                  <a:pt x="405910" y="240522"/>
                </a:lnTo>
                <a:cubicBezTo>
                  <a:pt x="406633" y="240522"/>
                  <a:pt x="407350" y="240433"/>
                  <a:pt x="408062" y="240254"/>
                </a:cubicBezTo>
                <a:cubicBezTo>
                  <a:pt x="408774" y="240076"/>
                  <a:pt x="409038" y="239986"/>
                  <a:pt x="408855" y="239986"/>
                </a:cubicBezTo>
                <a:cubicBezTo>
                  <a:pt x="414163" y="236936"/>
                  <a:pt x="418771" y="235590"/>
                  <a:pt x="422678" y="235947"/>
                </a:cubicBezTo>
                <a:lnTo>
                  <a:pt x="428136" y="233143"/>
                </a:lnTo>
                <a:cubicBezTo>
                  <a:pt x="429031" y="232889"/>
                  <a:pt x="431913" y="232120"/>
                  <a:pt x="436784" y="230837"/>
                </a:cubicBezTo>
                <a:cubicBezTo>
                  <a:pt x="441935" y="230837"/>
                  <a:pt x="445778" y="230315"/>
                  <a:pt x="448313" y="229272"/>
                </a:cubicBezTo>
                <a:cubicBezTo>
                  <a:pt x="451829" y="228523"/>
                  <a:pt x="454817" y="228283"/>
                  <a:pt x="457276" y="228551"/>
                </a:cubicBezTo>
                <a:cubicBezTo>
                  <a:pt x="459736" y="228820"/>
                  <a:pt x="462011" y="228564"/>
                  <a:pt x="464100" y="227784"/>
                </a:cubicBezTo>
                <a:cubicBezTo>
                  <a:pt x="469256" y="227141"/>
                  <a:pt x="474026" y="227041"/>
                  <a:pt x="478407" y="227484"/>
                </a:cubicBezTo>
                <a:cubicBezTo>
                  <a:pt x="482789" y="227927"/>
                  <a:pt x="487293" y="227520"/>
                  <a:pt x="491917" y="226262"/>
                </a:cubicBezTo>
                <a:cubicBezTo>
                  <a:pt x="500307" y="226262"/>
                  <a:pt x="506935" y="226816"/>
                  <a:pt x="511803" y="227925"/>
                </a:cubicBezTo>
                <a:cubicBezTo>
                  <a:pt x="516156" y="229741"/>
                  <a:pt x="520677" y="231069"/>
                  <a:pt x="525364" y="231911"/>
                </a:cubicBezTo>
                <a:lnTo>
                  <a:pt x="531779" y="234040"/>
                </a:lnTo>
                <a:lnTo>
                  <a:pt x="558196" y="208687"/>
                </a:lnTo>
                <a:cubicBezTo>
                  <a:pt x="637145" y="132201"/>
                  <a:pt x="689272" y="76432"/>
                  <a:pt x="714577" y="41379"/>
                </a:cubicBezTo>
                <a:cubicBezTo>
                  <a:pt x="722081" y="36106"/>
                  <a:pt x="728798" y="33290"/>
                  <a:pt x="734731" y="32932"/>
                </a:cubicBezTo>
                <a:close/>
                <a:moveTo>
                  <a:pt x="540237" y="30399"/>
                </a:moveTo>
                <a:lnTo>
                  <a:pt x="550845" y="30399"/>
                </a:lnTo>
                <a:lnTo>
                  <a:pt x="554987" y="35583"/>
                </a:lnTo>
                <a:lnTo>
                  <a:pt x="554987" y="43262"/>
                </a:lnTo>
                <a:lnTo>
                  <a:pt x="548126" y="43262"/>
                </a:lnTo>
                <a:lnTo>
                  <a:pt x="540237" y="41821"/>
                </a:lnTo>
                <a:close/>
                <a:moveTo>
                  <a:pt x="368968" y="25829"/>
                </a:moveTo>
                <a:lnTo>
                  <a:pt x="369079" y="25831"/>
                </a:lnTo>
                <a:lnTo>
                  <a:pt x="369079" y="25829"/>
                </a:lnTo>
                <a:close/>
                <a:moveTo>
                  <a:pt x="283839" y="18295"/>
                </a:moveTo>
                <a:lnTo>
                  <a:pt x="283839" y="28195"/>
                </a:lnTo>
                <a:lnTo>
                  <a:pt x="290519" y="28195"/>
                </a:lnTo>
                <a:lnTo>
                  <a:pt x="290519" y="18295"/>
                </a:lnTo>
                <a:close/>
                <a:moveTo>
                  <a:pt x="343298" y="18195"/>
                </a:moveTo>
                <a:lnTo>
                  <a:pt x="336872" y="19917"/>
                </a:lnTo>
                <a:cubicBezTo>
                  <a:pt x="332227" y="20809"/>
                  <a:pt x="326807" y="21558"/>
                  <a:pt x="320613" y="22163"/>
                </a:cubicBezTo>
                <a:lnTo>
                  <a:pt x="318723" y="22777"/>
                </a:lnTo>
                <a:lnTo>
                  <a:pt x="318338" y="23415"/>
                </a:lnTo>
                <a:lnTo>
                  <a:pt x="333531" y="20996"/>
                </a:lnTo>
                <a:lnTo>
                  <a:pt x="339371" y="21567"/>
                </a:lnTo>
                <a:lnTo>
                  <a:pt x="339191" y="21524"/>
                </a:lnTo>
                <a:lnTo>
                  <a:pt x="343298" y="20823"/>
                </a:lnTo>
                <a:close/>
                <a:moveTo>
                  <a:pt x="422883" y="0"/>
                </a:moveTo>
                <a:cubicBezTo>
                  <a:pt x="428769" y="2153"/>
                  <a:pt x="431999" y="5341"/>
                  <a:pt x="432573" y="9566"/>
                </a:cubicBezTo>
                <a:lnTo>
                  <a:pt x="430713" y="13539"/>
                </a:lnTo>
                <a:lnTo>
                  <a:pt x="433697" y="15569"/>
                </a:lnTo>
                <a:lnTo>
                  <a:pt x="433697" y="13721"/>
                </a:lnTo>
                <a:lnTo>
                  <a:pt x="447640" y="13721"/>
                </a:lnTo>
                <a:lnTo>
                  <a:pt x="447640" y="20561"/>
                </a:lnTo>
                <a:lnTo>
                  <a:pt x="459207" y="21502"/>
                </a:lnTo>
                <a:lnTo>
                  <a:pt x="459207" y="27563"/>
                </a:lnTo>
                <a:lnTo>
                  <a:pt x="462166" y="31690"/>
                </a:lnTo>
                <a:lnTo>
                  <a:pt x="462166" y="38121"/>
                </a:lnTo>
                <a:lnTo>
                  <a:pt x="461100" y="39187"/>
                </a:lnTo>
                <a:lnTo>
                  <a:pt x="496500" y="42254"/>
                </a:lnTo>
                <a:cubicBezTo>
                  <a:pt x="497458" y="43209"/>
                  <a:pt x="507812" y="45108"/>
                  <a:pt x="527563" y="47952"/>
                </a:cubicBezTo>
                <a:cubicBezTo>
                  <a:pt x="536876" y="49927"/>
                  <a:pt x="541532" y="53556"/>
                  <a:pt x="541532" y="58838"/>
                </a:cubicBezTo>
                <a:lnTo>
                  <a:pt x="535718" y="64245"/>
                </a:lnTo>
                <a:lnTo>
                  <a:pt x="524980" y="62722"/>
                </a:lnTo>
                <a:lnTo>
                  <a:pt x="525660" y="63383"/>
                </a:lnTo>
                <a:lnTo>
                  <a:pt x="525660" y="70972"/>
                </a:lnTo>
                <a:cubicBezTo>
                  <a:pt x="507929" y="70972"/>
                  <a:pt x="496847" y="68454"/>
                  <a:pt x="492414" y="63418"/>
                </a:cubicBezTo>
                <a:lnTo>
                  <a:pt x="490934" y="59494"/>
                </a:lnTo>
                <a:lnTo>
                  <a:pt x="488469" y="59601"/>
                </a:lnTo>
                <a:lnTo>
                  <a:pt x="490952" y="62573"/>
                </a:lnTo>
                <a:lnTo>
                  <a:pt x="485147" y="69578"/>
                </a:lnTo>
                <a:lnTo>
                  <a:pt x="448064" y="70432"/>
                </a:lnTo>
                <a:lnTo>
                  <a:pt x="443219" y="70432"/>
                </a:lnTo>
                <a:cubicBezTo>
                  <a:pt x="445412" y="70432"/>
                  <a:pt x="446208" y="71779"/>
                  <a:pt x="445607" y="74475"/>
                </a:cubicBezTo>
                <a:lnTo>
                  <a:pt x="437028" y="76083"/>
                </a:lnTo>
                <a:lnTo>
                  <a:pt x="434829" y="76083"/>
                </a:lnTo>
                <a:cubicBezTo>
                  <a:pt x="431510" y="75605"/>
                  <a:pt x="429415" y="74170"/>
                  <a:pt x="428543" y="71778"/>
                </a:cubicBezTo>
                <a:lnTo>
                  <a:pt x="424518" y="72125"/>
                </a:lnTo>
                <a:lnTo>
                  <a:pt x="426382" y="76035"/>
                </a:lnTo>
                <a:lnTo>
                  <a:pt x="414587" y="79311"/>
                </a:lnTo>
                <a:lnTo>
                  <a:pt x="408710" y="73489"/>
                </a:lnTo>
                <a:lnTo>
                  <a:pt x="400460" y="74200"/>
                </a:lnTo>
                <a:lnTo>
                  <a:pt x="399610" y="74092"/>
                </a:lnTo>
                <a:lnTo>
                  <a:pt x="405894" y="76230"/>
                </a:lnTo>
                <a:cubicBezTo>
                  <a:pt x="407536" y="77905"/>
                  <a:pt x="408357" y="80419"/>
                  <a:pt x="408357" y="83770"/>
                </a:cubicBezTo>
                <a:cubicBezTo>
                  <a:pt x="405773" y="88509"/>
                  <a:pt x="402956" y="90879"/>
                  <a:pt x="399907" y="90879"/>
                </a:cubicBezTo>
                <a:lnTo>
                  <a:pt x="394879" y="87889"/>
                </a:lnTo>
                <a:lnTo>
                  <a:pt x="392900" y="89622"/>
                </a:lnTo>
                <a:lnTo>
                  <a:pt x="391645" y="90210"/>
                </a:lnTo>
                <a:lnTo>
                  <a:pt x="391945" y="90510"/>
                </a:lnTo>
                <a:lnTo>
                  <a:pt x="391945" y="99222"/>
                </a:lnTo>
                <a:lnTo>
                  <a:pt x="384026" y="99222"/>
                </a:lnTo>
                <a:lnTo>
                  <a:pt x="382761" y="98146"/>
                </a:lnTo>
                <a:lnTo>
                  <a:pt x="378851" y="103257"/>
                </a:lnTo>
                <a:lnTo>
                  <a:pt x="375691" y="103257"/>
                </a:lnTo>
                <a:lnTo>
                  <a:pt x="371980" y="103000"/>
                </a:lnTo>
                <a:lnTo>
                  <a:pt x="372038" y="103313"/>
                </a:lnTo>
                <a:lnTo>
                  <a:pt x="351063" y="113749"/>
                </a:lnTo>
                <a:lnTo>
                  <a:pt x="350784" y="112943"/>
                </a:lnTo>
                <a:cubicBezTo>
                  <a:pt x="350784" y="116527"/>
                  <a:pt x="342417" y="121255"/>
                  <a:pt x="325681" y="127126"/>
                </a:cubicBezTo>
                <a:cubicBezTo>
                  <a:pt x="323854" y="127266"/>
                  <a:pt x="319475" y="129981"/>
                  <a:pt x="312544" y="135272"/>
                </a:cubicBezTo>
                <a:cubicBezTo>
                  <a:pt x="311083" y="135272"/>
                  <a:pt x="309341" y="138736"/>
                  <a:pt x="307317" y="145665"/>
                </a:cubicBezTo>
                <a:cubicBezTo>
                  <a:pt x="297376" y="154483"/>
                  <a:pt x="286925" y="166787"/>
                  <a:pt x="275963" y="182576"/>
                </a:cubicBezTo>
                <a:cubicBezTo>
                  <a:pt x="271884" y="184446"/>
                  <a:pt x="266552" y="191389"/>
                  <a:pt x="259966" y="203405"/>
                </a:cubicBezTo>
                <a:cubicBezTo>
                  <a:pt x="248950" y="219575"/>
                  <a:pt x="236963" y="245727"/>
                  <a:pt x="224006" y="281863"/>
                </a:cubicBezTo>
                <a:cubicBezTo>
                  <a:pt x="222317" y="283177"/>
                  <a:pt x="217339" y="294215"/>
                  <a:pt x="209073" y="314975"/>
                </a:cubicBezTo>
                <a:cubicBezTo>
                  <a:pt x="202184" y="323242"/>
                  <a:pt x="194357" y="352991"/>
                  <a:pt x="185590" y="404224"/>
                </a:cubicBezTo>
                <a:cubicBezTo>
                  <a:pt x="181934" y="426145"/>
                  <a:pt x="179203" y="459977"/>
                  <a:pt x="177397" y="505719"/>
                </a:cubicBezTo>
                <a:lnTo>
                  <a:pt x="176711" y="510049"/>
                </a:lnTo>
                <a:cubicBezTo>
                  <a:pt x="176711" y="532876"/>
                  <a:pt x="181823" y="570925"/>
                  <a:pt x="192047" y="624196"/>
                </a:cubicBezTo>
                <a:cubicBezTo>
                  <a:pt x="192047" y="629458"/>
                  <a:pt x="195912" y="638472"/>
                  <a:pt x="203641" y="651238"/>
                </a:cubicBezTo>
                <a:cubicBezTo>
                  <a:pt x="217827" y="681205"/>
                  <a:pt x="226992" y="698342"/>
                  <a:pt x="231137" y="702649"/>
                </a:cubicBezTo>
                <a:cubicBezTo>
                  <a:pt x="246578" y="713321"/>
                  <a:pt x="257617" y="719991"/>
                  <a:pt x="264252" y="722659"/>
                </a:cubicBezTo>
                <a:lnTo>
                  <a:pt x="269249" y="723948"/>
                </a:lnTo>
                <a:lnTo>
                  <a:pt x="279501" y="716912"/>
                </a:lnTo>
                <a:cubicBezTo>
                  <a:pt x="282829" y="713375"/>
                  <a:pt x="286046" y="708660"/>
                  <a:pt x="289151" y="702769"/>
                </a:cubicBezTo>
                <a:lnTo>
                  <a:pt x="291106" y="698207"/>
                </a:lnTo>
                <a:lnTo>
                  <a:pt x="291106" y="692539"/>
                </a:lnTo>
                <a:lnTo>
                  <a:pt x="291106" y="689782"/>
                </a:lnTo>
                <a:lnTo>
                  <a:pt x="291106" y="668383"/>
                </a:lnTo>
                <a:lnTo>
                  <a:pt x="288684" y="640969"/>
                </a:lnTo>
                <a:lnTo>
                  <a:pt x="288684" y="636163"/>
                </a:lnTo>
                <a:lnTo>
                  <a:pt x="295235" y="632518"/>
                </a:lnTo>
                <a:cubicBezTo>
                  <a:pt x="299946" y="632518"/>
                  <a:pt x="305055" y="642365"/>
                  <a:pt x="310563" y="662059"/>
                </a:cubicBezTo>
                <a:lnTo>
                  <a:pt x="310414" y="664484"/>
                </a:lnTo>
                <a:lnTo>
                  <a:pt x="311870" y="664132"/>
                </a:lnTo>
                <a:lnTo>
                  <a:pt x="309401" y="655739"/>
                </a:lnTo>
                <a:lnTo>
                  <a:pt x="309401" y="653193"/>
                </a:lnTo>
                <a:lnTo>
                  <a:pt x="310576" y="644356"/>
                </a:lnTo>
                <a:lnTo>
                  <a:pt x="318671" y="644356"/>
                </a:lnTo>
                <a:cubicBezTo>
                  <a:pt x="320929" y="647078"/>
                  <a:pt x="322905" y="649444"/>
                  <a:pt x="324598" y="651455"/>
                </a:cubicBezTo>
                <a:lnTo>
                  <a:pt x="327084" y="654371"/>
                </a:lnTo>
                <a:lnTo>
                  <a:pt x="330552" y="651889"/>
                </a:lnTo>
                <a:cubicBezTo>
                  <a:pt x="339364" y="651889"/>
                  <a:pt x="348492" y="660083"/>
                  <a:pt x="357936" y="676470"/>
                </a:cubicBezTo>
                <a:cubicBezTo>
                  <a:pt x="361297" y="678711"/>
                  <a:pt x="363736" y="684569"/>
                  <a:pt x="365251" y="694044"/>
                </a:cubicBezTo>
                <a:cubicBezTo>
                  <a:pt x="370647" y="699621"/>
                  <a:pt x="374344" y="710477"/>
                  <a:pt x="376342" y="726612"/>
                </a:cubicBezTo>
                <a:cubicBezTo>
                  <a:pt x="379749" y="731160"/>
                  <a:pt x="381453" y="736511"/>
                  <a:pt x="381453" y="742665"/>
                </a:cubicBezTo>
                <a:lnTo>
                  <a:pt x="381453" y="746429"/>
                </a:lnTo>
                <a:cubicBezTo>
                  <a:pt x="381453" y="764608"/>
                  <a:pt x="374910" y="784413"/>
                  <a:pt x="361825" y="805842"/>
                </a:cubicBezTo>
                <a:cubicBezTo>
                  <a:pt x="345489" y="823163"/>
                  <a:pt x="334862" y="831824"/>
                  <a:pt x="329943" y="831824"/>
                </a:cubicBezTo>
                <a:cubicBezTo>
                  <a:pt x="321874" y="838461"/>
                  <a:pt x="303447" y="841780"/>
                  <a:pt x="274664" y="841780"/>
                </a:cubicBezTo>
                <a:cubicBezTo>
                  <a:pt x="252963" y="838281"/>
                  <a:pt x="237962" y="834216"/>
                  <a:pt x="229662" y="829586"/>
                </a:cubicBezTo>
                <a:cubicBezTo>
                  <a:pt x="198640" y="809780"/>
                  <a:pt x="180061" y="792162"/>
                  <a:pt x="173924" y="776729"/>
                </a:cubicBezTo>
                <a:cubicBezTo>
                  <a:pt x="160584" y="760863"/>
                  <a:pt x="150157" y="742189"/>
                  <a:pt x="142642" y="720708"/>
                </a:cubicBezTo>
                <a:cubicBezTo>
                  <a:pt x="125749" y="672202"/>
                  <a:pt x="117303" y="630231"/>
                  <a:pt x="117303" y="594796"/>
                </a:cubicBezTo>
                <a:cubicBezTo>
                  <a:pt x="116585" y="594796"/>
                  <a:pt x="116227" y="579336"/>
                  <a:pt x="116227" y="548414"/>
                </a:cubicBezTo>
                <a:lnTo>
                  <a:pt x="116227" y="544650"/>
                </a:lnTo>
                <a:cubicBezTo>
                  <a:pt x="116227" y="522537"/>
                  <a:pt x="120111" y="492689"/>
                  <a:pt x="127880" y="455104"/>
                </a:cubicBezTo>
                <a:cubicBezTo>
                  <a:pt x="137824" y="404489"/>
                  <a:pt x="147387" y="368621"/>
                  <a:pt x="156568" y="347500"/>
                </a:cubicBezTo>
                <a:cubicBezTo>
                  <a:pt x="175873" y="296805"/>
                  <a:pt x="191650" y="263170"/>
                  <a:pt x="203898" y="246598"/>
                </a:cubicBezTo>
                <a:cubicBezTo>
                  <a:pt x="210309" y="233867"/>
                  <a:pt x="216982" y="221586"/>
                  <a:pt x="223916" y="209757"/>
                </a:cubicBezTo>
                <a:lnTo>
                  <a:pt x="229500" y="200928"/>
                </a:lnTo>
                <a:lnTo>
                  <a:pt x="202539" y="224212"/>
                </a:lnTo>
                <a:cubicBezTo>
                  <a:pt x="202539" y="228863"/>
                  <a:pt x="200745" y="232174"/>
                  <a:pt x="197158" y="234147"/>
                </a:cubicBezTo>
                <a:cubicBezTo>
                  <a:pt x="197158" y="238932"/>
                  <a:pt x="192406" y="244105"/>
                  <a:pt x="182902" y="249668"/>
                </a:cubicBezTo>
                <a:cubicBezTo>
                  <a:pt x="182902" y="250585"/>
                  <a:pt x="178776" y="254272"/>
                  <a:pt x="170524" y="260729"/>
                </a:cubicBezTo>
                <a:cubicBezTo>
                  <a:pt x="170524" y="262239"/>
                  <a:pt x="163778" y="267159"/>
                  <a:pt x="150287" y="275491"/>
                </a:cubicBezTo>
                <a:cubicBezTo>
                  <a:pt x="144713" y="282023"/>
                  <a:pt x="136214" y="286776"/>
                  <a:pt x="124789" y="289752"/>
                </a:cubicBezTo>
                <a:cubicBezTo>
                  <a:pt x="124789" y="291298"/>
                  <a:pt x="116975" y="293882"/>
                  <a:pt x="101349" y="297504"/>
                </a:cubicBezTo>
                <a:cubicBezTo>
                  <a:pt x="68869" y="297504"/>
                  <a:pt x="41812" y="285087"/>
                  <a:pt x="20177" y="260253"/>
                </a:cubicBezTo>
                <a:cubicBezTo>
                  <a:pt x="9153" y="243235"/>
                  <a:pt x="2427" y="223617"/>
                  <a:pt x="0" y="201399"/>
                </a:cubicBezTo>
                <a:lnTo>
                  <a:pt x="0" y="185132"/>
                </a:lnTo>
                <a:lnTo>
                  <a:pt x="1617" y="159582"/>
                </a:lnTo>
                <a:lnTo>
                  <a:pt x="1617" y="157228"/>
                </a:lnTo>
                <a:cubicBezTo>
                  <a:pt x="1617" y="149542"/>
                  <a:pt x="7895" y="137852"/>
                  <a:pt x="20452" y="122156"/>
                </a:cubicBezTo>
                <a:cubicBezTo>
                  <a:pt x="47120" y="98115"/>
                  <a:pt x="65425" y="86094"/>
                  <a:pt x="75366" y="86094"/>
                </a:cubicBezTo>
                <a:cubicBezTo>
                  <a:pt x="90610" y="75527"/>
                  <a:pt x="107609" y="66902"/>
                  <a:pt x="126362" y="60219"/>
                </a:cubicBezTo>
                <a:cubicBezTo>
                  <a:pt x="161011" y="45495"/>
                  <a:pt x="188969" y="35555"/>
                  <a:pt x="210235" y="30399"/>
                </a:cubicBezTo>
                <a:lnTo>
                  <a:pt x="242627" y="22060"/>
                </a:lnTo>
                <a:lnTo>
                  <a:pt x="242627" y="22600"/>
                </a:lnTo>
                <a:cubicBezTo>
                  <a:pt x="264088" y="15603"/>
                  <a:pt x="278875" y="12104"/>
                  <a:pt x="286990" y="12104"/>
                </a:cubicBezTo>
                <a:cubicBezTo>
                  <a:pt x="290526" y="9917"/>
                  <a:pt x="305379" y="7496"/>
                  <a:pt x="331551" y="4841"/>
                </a:cubicBezTo>
                <a:lnTo>
                  <a:pt x="339225" y="4841"/>
                </a:lnTo>
                <a:lnTo>
                  <a:pt x="349159" y="3229"/>
                </a:lnTo>
                <a:lnTo>
                  <a:pt x="352221" y="3229"/>
                </a:lnTo>
                <a:lnTo>
                  <a:pt x="357777" y="7988"/>
                </a:lnTo>
                <a:lnTo>
                  <a:pt x="355532" y="12668"/>
                </a:lnTo>
                <a:lnTo>
                  <a:pt x="362224" y="11298"/>
                </a:lnTo>
                <a:lnTo>
                  <a:pt x="370743" y="14397"/>
                </a:lnTo>
                <a:lnTo>
                  <a:pt x="370743" y="11092"/>
                </a:lnTo>
                <a:lnTo>
                  <a:pt x="383520" y="9416"/>
                </a:lnTo>
                <a:lnTo>
                  <a:pt x="386259" y="13063"/>
                </a:lnTo>
                <a:lnTo>
                  <a:pt x="389126" y="11061"/>
                </a:lnTo>
                <a:lnTo>
                  <a:pt x="386885" y="5506"/>
                </a:lnTo>
                <a:lnTo>
                  <a:pt x="390388" y="536"/>
                </a:lnTo>
                <a:lnTo>
                  <a:pt x="402393" y="536"/>
                </a:lnTo>
                <a:lnTo>
                  <a:pt x="406366" y="8973"/>
                </a:lnTo>
                <a:lnTo>
                  <a:pt x="406715" y="8931"/>
                </a:lnTo>
                <a:lnTo>
                  <a:pt x="412173" y="9469"/>
                </a:lnTo>
                <a:lnTo>
                  <a:pt x="412173" y="7907"/>
                </a:lnTo>
                <a:cubicBezTo>
                  <a:pt x="412173" y="3425"/>
                  <a:pt x="415743" y="789"/>
                  <a:pt x="422883" y="0"/>
                </a:cubicBezTo>
                <a:close/>
              </a:path>
            </a:pathLst>
          </a:cu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8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181238268">
            <a:hlinkClick r:id="" action="ppaction://media"/>
            <a:extLst>
              <a:ext uri="{FF2B5EF4-FFF2-40B4-BE49-F238E27FC236}">
                <a16:creationId xmlns:a16="http://schemas.microsoft.com/office/drawing/2014/main" id="{F91ABA4C-BAC8-449C-847E-5C5EA4611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3FDAF87-7A40-4D6F-B692-4622453BA99C}"/>
              </a:ext>
            </a:extLst>
          </p:cNvPr>
          <p:cNvGrpSpPr/>
          <p:nvPr/>
        </p:nvGrpSpPr>
        <p:grpSpPr>
          <a:xfrm>
            <a:off x="98531" y="88179"/>
            <a:ext cx="2037913" cy="3998660"/>
            <a:chOff x="914400" y="-249855"/>
            <a:chExt cx="2037913" cy="3998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C6DE09-1A6C-454F-BF4F-2EC27FD11A91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2" name="Google Shape;2136;p85">
                <a:extLst>
                  <a:ext uri="{FF2B5EF4-FFF2-40B4-BE49-F238E27FC236}">
                    <a16:creationId xmlns:a16="http://schemas.microsoft.com/office/drawing/2014/main" id="{BDB16806-29B4-4A77-9A97-E5A45789B765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" name="Google Shape;2137;p85">
                  <a:extLst>
                    <a:ext uri="{FF2B5EF4-FFF2-40B4-BE49-F238E27FC236}">
                      <a16:creationId xmlns:a16="http://schemas.microsoft.com/office/drawing/2014/main" id="{5D6DD5EC-FAC5-418B-A6F2-89F966CAD95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" name="Google Shape;2138;p85">
                  <a:extLst>
                    <a:ext uri="{FF2B5EF4-FFF2-40B4-BE49-F238E27FC236}">
                      <a16:creationId xmlns:a16="http://schemas.microsoft.com/office/drawing/2014/main" id="{FA28CFBB-53BF-46E5-B917-9A139AF406E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2139;p85">
                  <a:extLst>
                    <a:ext uri="{FF2B5EF4-FFF2-40B4-BE49-F238E27FC236}">
                      <a16:creationId xmlns:a16="http://schemas.microsoft.com/office/drawing/2014/main" id="{6697C850-CBCB-49BB-A074-8222275593B6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2140;p85">
                  <a:extLst>
                    <a:ext uri="{FF2B5EF4-FFF2-40B4-BE49-F238E27FC236}">
                      <a16:creationId xmlns:a16="http://schemas.microsoft.com/office/drawing/2014/main" id="{82BFB296-4524-430E-9BA9-1BA01D157660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" name="Google Shape;2141;p85">
                  <a:extLst>
                    <a:ext uri="{FF2B5EF4-FFF2-40B4-BE49-F238E27FC236}">
                      <a16:creationId xmlns:a16="http://schemas.microsoft.com/office/drawing/2014/main" id="{502E180F-C231-4E73-81DA-78CA2F6DF95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2142;p85">
                  <a:extLst>
                    <a:ext uri="{FF2B5EF4-FFF2-40B4-BE49-F238E27FC236}">
                      <a16:creationId xmlns:a16="http://schemas.microsoft.com/office/drawing/2014/main" id="{91824653-D1D1-46FE-AF22-2E3114C1F037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2143;p85">
                  <a:extLst>
                    <a:ext uri="{FF2B5EF4-FFF2-40B4-BE49-F238E27FC236}">
                      <a16:creationId xmlns:a16="http://schemas.microsoft.com/office/drawing/2014/main" id="{1485190F-B966-4D98-BA10-050B07C6760B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2144;p85">
                  <a:extLst>
                    <a:ext uri="{FF2B5EF4-FFF2-40B4-BE49-F238E27FC236}">
                      <a16:creationId xmlns:a16="http://schemas.microsoft.com/office/drawing/2014/main" id="{3A35064C-5439-4F50-9978-1AEF01DC94C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2145;p85">
                  <a:extLst>
                    <a:ext uri="{FF2B5EF4-FFF2-40B4-BE49-F238E27FC236}">
                      <a16:creationId xmlns:a16="http://schemas.microsoft.com/office/drawing/2014/main" id="{DC65EDED-782D-453B-AE22-461ED920B57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2146;p85">
                  <a:extLst>
                    <a:ext uri="{FF2B5EF4-FFF2-40B4-BE49-F238E27FC236}">
                      <a16:creationId xmlns:a16="http://schemas.microsoft.com/office/drawing/2014/main" id="{E5CFA10E-599D-443B-9486-978A2C1B62CB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2147;p85">
                  <a:extLst>
                    <a:ext uri="{FF2B5EF4-FFF2-40B4-BE49-F238E27FC236}">
                      <a16:creationId xmlns:a16="http://schemas.microsoft.com/office/drawing/2014/main" id="{9C01E3E3-2CB6-4A60-80AD-541D2404AB9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2148;p85">
                  <a:extLst>
                    <a:ext uri="{FF2B5EF4-FFF2-40B4-BE49-F238E27FC236}">
                      <a16:creationId xmlns:a16="http://schemas.microsoft.com/office/drawing/2014/main" id="{2C1F6D5F-60F5-4100-8D4F-0F71EE6E091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149;p85">
                  <a:extLst>
                    <a:ext uri="{FF2B5EF4-FFF2-40B4-BE49-F238E27FC236}">
                      <a16:creationId xmlns:a16="http://schemas.microsoft.com/office/drawing/2014/main" id="{32F75C10-D1BC-4DC2-B855-2663D864E30A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150;p85">
                  <a:extLst>
                    <a:ext uri="{FF2B5EF4-FFF2-40B4-BE49-F238E27FC236}">
                      <a16:creationId xmlns:a16="http://schemas.microsoft.com/office/drawing/2014/main" id="{D0AF2C19-75B5-40DE-A76A-3A02D930E4C6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151;p85">
                  <a:extLst>
                    <a:ext uri="{FF2B5EF4-FFF2-40B4-BE49-F238E27FC236}">
                      <a16:creationId xmlns:a16="http://schemas.microsoft.com/office/drawing/2014/main" id="{43AE8BBB-4E84-4291-837A-97CF8919DF6C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152;p85">
                  <a:extLst>
                    <a:ext uri="{FF2B5EF4-FFF2-40B4-BE49-F238E27FC236}">
                      <a16:creationId xmlns:a16="http://schemas.microsoft.com/office/drawing/2014/main" id="{5D709626-C253-4CD7-A893-74D05FFC070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2153;p85">
                  <a:extLst>
                    <a:ext uri="{FF2B5EF4-FFF2-40B4-BE49-F238E27FC236}">
                      <a16:creationId xmlns:a16="http://schemas.microsoft.com/office/drawing/2014/main" id="{BADB46DA-CD69-48DB-89F9-33139A317C73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154;p85">
                  <a:extLst>
                    <a:ext uri="{FF2B5EF4-FFF2-40B4-BE49-F238E27FC236}">
                      <a16:creationId xmlns:a16="http://schemas.microsoft.com/office/drawing/2014/main" id="{5F2F6AAD-295B-43E1-93E5-A97B09DFF6ED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55;p85">
                  <a:extLst>
                    <a:ext uri="{FF2B5EF4-FFF2-40B4-BE49-F238E27FC236}">
                      <a16:creationId xmlns:a16="http://schemas.microsoft.com/office/drawing/2014/main" id="{9DE3F523-C6EE-47CC-90B9-972FBC3327E5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156;p85">
                  <a:extLst>
                    <a:ext uri="{FF2B5EF4-FFF2-40B4-BE49-F238E27FC236}">
                      <a16:creationId xmlns:a16="http://schemas.microsoft.com/office/drawing/2014/main" id="{A22E07F4-4FB1-428B-9226-7BC02ABFA38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157;p85">
                  <a:extLst>
                    <a:ext uri="{FF2B5EF4-FFF2-40B4-BE49-F238E27FC236}">
                      <a16:creationId xmlns:a16="http://schemas.microsoft.com/office/drawing/2014/main" id="{D4DB7B99-982A-4EBA-9D39-9B5773A101E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158;p85">
                  <a:extLst>
                    <a:ext uri="{FF2B5EF4-FFF2-40B4-BE49-F238E27FC236}">
                      <a16:creationId xmlns:a16="http://schemas.microsoft.com/office/drawing/2014/main" id="{2E6206C8-7928-4253-8031-C7AA58F316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159;p85">
                  <a:extLst>
                    <a:ext uri="{FF2B5EF4-FFF2-40B4-BE49-F238E27FC236}">
                      <a16:creationId xmlns:a16="http://schemas.microsoft.com/office/drawing/2014/main" id="{B40B3723-465D-4224-8712-5711DF4CB300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160;p85">
                  <a:extLst>
                    <a:ext uri="{FF2B5EF4-FFF2-40B4-BE49-F238E27FC236}">
                      <a16:creationId xmlns:a16="http://schemas.microsoft.com/office/drawing/2014/main" id="{C105A5D8-1114-4880-AC9C-F2918D18ACE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161;p85">
                  <a:extLst>
                    <a:ext uri="{FF2B5EF4-FFF2-40B4-BE49-F238E27FC236}">
                      <a16:creationId xmlns:a16="http://schemas.microsoft.com/office/drawing/2014/main" id="{2C984426-9776-4951-BB00-BFD907E012FB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162;p85">
                  <a:extLst>
                    <a:ext uri="{FF2B5EF4-FFF2-40B4-BE49-F238E27FC236}">
                      <a16:creationId xmlns:a16="http://schemas.microsoft.com/office/drawing/2014/main" id="{61A60763-EDC3-48F1-9890-5ACEAB63179A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163;p85">
                  <a:extLst>
                    <a:ext uri="{FF2B5EF4-FFF2-40B4-BE49-F238E27FC236}">
                      <a16:creationId xmlns:a16="http://schemas.microsoft.com/office/drawing/2014/main" id="{2A9E1FC7-D9C3-4B16-9F8E-BF7F0D815F72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164;p85">
                  <a:extLst>
                    <a:ext uri="{FF2B5EF4-FFF2-40B4-BE49-F238E27FC236}">
                      <a16:creationId xmlns:a16="http://schemas.microsoft.com/office/drawing/2014/main" id="{C2E80795-5BE5-4798-9308-CCFAC5925A0C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165;p85">
                  <a:extLst>
                    <a:ext uri="{FF2B5EF4-FFF2-40B4-BE49-F238E27FC236}">
                      <a16:creationId xmlns:a16="http://schemas.microsoft.com/office/drawing/2014/main" id="{0DF47172-62B4-4823-89CF-8DB13E88CE6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166;p85">
                  <a:extLst>
                    <a:ext uri="{FF2B5EF4-FFF2-40B4-BE49-F238E27FC236}">
                      <a16:creationId xmlns:a16="http://schemas.microsoft.com/office/drawing/2014/main" id="{7E8F6629-DBC1-48AB-945A-CBB9BA70500F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167;p85">
                  <a:extLst>
                    <a:ext uri="{FF2B5EF4-FFF2-40B4-BE49-F238E27FC236}">
                      <a16:creationId xmlns:a16="http://schemas.microsoft.com/office/drawing/2014/main" id="{4E979908-2F1C-4560-B11C-1BC0B8CEE91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F4F746-5168-4431-9154-B65F1F175510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72A201-244A-483E-BBBE-CF410AC0B12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37" name="Google Shape;2136;p85">
                <a:extLst>
                  <a:ext uri="{FF2B5EF4-FFF2-40B4-BE49-F238E27FC236}">
                    <a16:creationId xmlns:a16="http://schemas.microsoft.com/office/drawing/2014/main" id="{5408DD1E-8E4B-43FB-AB57-6F562218DA3E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9" name="Google Shape;2137;p85">
                  <a:extLst>
                    <a:ext uri="{FF2B5EF4-FFF2-40B4-BE49-F238E27FC236}">
                      <a16:creationId xmlns:a16="http://schemas.microsoft.com/office/drawing/2014/main" id="{AE9066D9-9EFB-4F20-9C3B-9E8E29404709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138;p85">
                  <a:extLst>
                    <a:ext uri="{FF2B5EF4-FFF2-40B4-BE49-F238E27FC236}">
                      <a16:creationId xmlns:a16="http://schemas.microsoft.com/office/drawing/2014/main" id="{8D622D41-91B1-47BB-AA84-C90A338102B7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139;p85">
                  <a:extLst>
                    <a:ext uri="{FF2B5EF4-FFF2-40B4-BE49-F238E27FC236}">
                      <a16:creationId xmlns:a16="http://schemas.microsoft.com/office/drawing/2014/main" id="{FFEDB8B9-9418-46AB-B15A-B12B6BE697C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140;p85">
                  <a:extLst>
                    <a:ext uri="{FF2B5EF4-FFF2-40B4-BE49-F238E27FC236}">
                      <a16:creationId xmlns:a16="http://schemas.microsoft.com/office/drawing/2014/main" id="{7D9076DD-5CA3-4236-9AF9-3C35CF5C39B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141;p85">
                  <a:extLst>
                    <a:ext uri="{FF2B5EF4-FFF2-40B4-BE49-F238E27FC236}">
                      <a16:creationId xmlns:a16="http://schemas.microsoft.com/office/drawing/2014/main" id="{B76A88B7-C5E2-4A30-9F32-D47F42E841BC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142;p85">
                  <a:extLst>
                    <a:ext uri="{FF2B5EF4-FFF2-40B4-BE49-F238E27FC236}">
                      <a16:creationId xmlns:a16="http://schemas.microsoft.com/office/drawing/2014/main" id="{BE30433A-A230-474B-B69F-AF1B02A2F73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143;p85">
                  <a:extLst>
                    <a:ext uri="{FF2B5EF4-FFF2-40B4-BE49-F238E27FC236}">
                      <a16:creationId xmlns:a16="http://schemas.microsoft.com/office/drawing/2014/main" id="{EA1BC5D5-B543-4555-8AFD-EE97CE5DA295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144;p85">
                  <a:extLst>
                    <a:ext uri="{FF2B5EF4-FFF2-40B4-BE49-F238E27FC236}">
                      <a16:creationId xmlns:a16="http://schemas.microsoft.com/office/drawing/2014/main" id="{68AEF992-74AB-4CC0-B744-4822F683D14D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145;p85">
                  <a:extLst>
                    <a:ext uri="{FF2B5EF4-FFF2-40B4-BE49-F238E27FC236}">
                      <a16:creationId xmlns:a16="http://schemas.microsoft.com/office/drawing/2014/main" id="{66377941-4AF9-4F5B-B00F-DF6750A61AB3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146;p85">
                  <a:extLst>
                    <a:ext uri="{FF2B5EF4-FFF2-40B4-BE49-F238E27FC236}">
                      <a16:creationId xmlns:a16="http://schemas.microsoft.com/office/drawing/2014/main" id="{48106155-1294-4058-95DC-1E6BFDB77EC4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147;p85">
                  <a:extLst>
                    <a:ext uri="{FF2B5EF4-FFF2-40B4-BE49-F238E27FC236}">
                      <a16:creationId xmlns:a16="http://schemas.microsoft.com/office/drawing/2014/main" id="{AFA54201-4CF6-4BC9-942E-279C097F1D7C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148;p85">
                  <a:extLst>
                    <a:ext uri="{FF2B5EF4-FFF2-40B4-BE49-F238E27FC236}">
                      <a16:creationId xmlns:a16="http://schemas.microsoft.com/office/drawing/2014/main" id="{57FFD657-1D2F-4362-B510-ECF75B95B043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149;p85">
                  <a:extLst>
                    <a:ext uri="{FF2B5EF4-FFF2-40B4-BE49-F238E27FC236}">
                      <a16:creationId xmlns:a16="http://schemas.microsoft.com/office/drawing/2014/main" id="{A2A7CD00-71D1-4FCC-8563-2E175AC872CC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150;p85">
                  <a:extLst>
                    <a:ext uri="{FF2B5EF4-FFF2-40B4-BE49-F238E27FC236}">
                      <a16:creationId xmlns:a16="http://schemas.microsoft.com/office/drawing/2014/main" id="{4EF32014-D6DF-4458-9BFB-0123AC5079D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151;p85">
                  <a:extLst>
                    <a:ext uri="{FF2B5EF4-FFF2-40B4-BE49-F238E27FC236}">
                      <a16:creationId xmlns:a16="http://schemas.microsoft.com/office/drawing/2014/main" id="{895E6792-9DB7-4AC3-A6CA-378D9A939F52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152;p85">
                  <a:extLst>
                    <a:ext uri="{FF2B5EF4-FFF2-40B4-BE49-F238E27FC236}">
                      <a16:creationId xmlns:a16="http://schemas.microsoft.com/office/drawing/2014/main" id="{AECEC88B-A319-4B2E-A608-B6FC75F52239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153;p85">
                  <a:extLst>
                    <a:ext uri="{FF2B5EF4-FFF2-40B4-BE49-F238E27FC236}">
                      <a16:creationId xmlns:a16="http://schemas.microsoft.com/office/drawing/2014/main" id="{4C9C0F13-EE86-47A9-ACB4-FD1CF657A731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154;p85">
                  <a:extLst>
                    <a:ext uri="{FF2B5EF4-FFF2-40B4-BE49-F238E27FC236}">
                      <a16:creationId xmlns:a16="http://schemas.microsoft.com/office/drawing/2014/main" id="{179C6EAE-DAA7-4353-B0E1-7E9C3094B7CE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155;p85">
                  <a:extLst>
                    <a:ext uri="{FF2B5EF4-FFF2-40B4-BE49-F238E27FC236}">
                      <a16:creationId xmlns:a16="http://schemas.microsoft.com/office/drawing/2014/main" id="{B1D0457A-DC9B-47AA-B58B-72E81DF3FFBB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156;p85">
                  <a:extLst>
                    <a:ext uri="{FF2B5EF4-FFF2-40B4-BE49-F238E27FC236}">
                      <a16:creationId xmlns:a16="http://schemas.microsoft.com/office/drawing/2014/main" id="{BCB03B20-FA46-4DF4-9A61-AE635517B330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157;p85">
                  <a:extLst>
                    <a:ext uri="{FF2B5EF4-FFF2-40B4-BE49-F238E27FC236}">
                      <a16:creationId xmlns:a16="http://schemas.microsoft.com/office/drawing/2014/main" id="{5C0C577D-FDB3-4BB1-96EC-5E5AEDE45EFA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158;p85">
                  <a:extLst>
                    <a:ext uri="{FF2B5EF4-FFF2-40B4-BE49-F238E27FC236}">
                      <a16:creationId xmlns:a16="http://schemas.microsoft.com/office/drawing/2014/main" id="{9D97B612-F39F-4F53-AAB6-3DF4076261D7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159;p85">
                  <a:extLst>
                    <a:ext uri="{FF2B5EF4-FFF2-40B4-BE49-F238E27FC236}">
                      <a16:creationId xmlns:a16="http://schemas.microsoft.com/office/drawing/2014/main" id="{0F3EFF67-E04D-442F-9E0D-AF36ADF8D3B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160;p85">
                  <a:extLst>
                    <a:ext uri="{FF2B5EF4-FFF2-40B4-BE49-F238E27FC236}">
                      <a16:creationId xmlns:a16="http://schemas.microsoft.com/office/drawing/2014/main" id="{BE1CD1C8-F294-4F6D-AC76-7D874608C3D6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161;p85">
                  <a:extLst>
                    <a:ext uri="{FF2B5EF4-FFF2-40B4-BE49-F238E27FC236}">
                      <a16:creationId xmlns:a16="http://schemas.microsoft.com/office/drawing/2014/main" id="{1EE12E08-CDE6-46DD-A8C4-C962A863F63F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162;p85">
                  <a:extLst>
                    <a:ext uri="{FF2B5EF4-FFF2-40B4-BE49-F238E27FC236}">
                      <a16:creationId xmlns:a16="http://schemas.microsoft.com/office/drawing/2014/main" id="{E8A3D0CE-D7AF-408C-B74E-2A606B2CC39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163;p85">
                  <a:extLst>
                    <a:ext uri="{FF2B5EF4-FFF2-40B4-BE49-F238E27FC236}">
                      <a16:creationId xmlns:a16="http://schemas.microsoft.com/office/drawing/2014/main" id="{1752DEB5-DC7D-432C-BCAC-6982E9C01061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164;p85">
                  <a:extLst>
                    <a:ext uri="{FF2B5EF4-FFF2-40B4-BE49-F238E27FC236}">
                      <a16:creationId xmlns:a16="http://schemas.microsoft.com/office/drawing/2014/main" id="{992E6265-C3E3-4ED2-A9A8-E3A901EB7516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165;p85">
                  <a:extLst>
                    <a:ext uri="{FF2B5EF4-FFF2-40B4-BE49-F238E27FC236}">
                      <a16:creationId xmlns:a16="http://schemas.microsoft.com/office/drawing/2014/main" id="{10B8D4D2-C1DA-4872-B023-6AC3FA8749D3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2166;p85">
                  <a:extLst>
                    <a:ext uri="{FF2B5EF4-FFF2-40B4-BE49-F238E27FC236}">
                      <a16:creationId xmlns:a16="http://schemas.microsoft.com/office/drawing/2014/main" id="{BAC9B28E-2C98-4911-BDF4-29E0771F1E43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2167;p85">
                  <a:extLst>
                    <a:ext uri="{FF2B5EF4-FFF2-40B4-BE49-F238E27FC236}">
                      <a16:creationId xmlns:a16="http://schemas.microsoft.com/office/drawing/2014/main" id="{033E2824-E9EB-4549-B809-6DC32C6156AE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780CA15-CF8F-4111-A622-9FF49E8A697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26EB84-8834-4673-ADF6-213E1F3FE626}"/>
              </a:ext>
            </a:extLst>
          </p:cNvPr>
          <p:cNvGrpSpPr/>
          <p:nvPr/>
        </p:nvGrpSpPr>
        <p:grpSpPr>
          <a:xfrm>
            <a:off x="9199934" y="-83456"/>
            <a:ext cx="2553724" cy="5288840"/>
            <a:chOff x="914400" y="-249855"/>
            <a:chExt cx="1930759" cy="3998660"/>
          </a:xfrm>
        </p:grpSpPr>
        <p:grpSp>
          <p:nvGrpSpPr>
            <p:cNvPr id="71" name="Google Shape;2136;p85">
              <a:extLst>
                <a:ext uri="{FF2B5EF4-FFF2-40B4-BE49-F238E27FC236}">
                  <a16:creationId xmlns:a16="http://schemas.microsoft.com/office/drawing/2014/main" id="{23324D26-BD88-4CEE-9A06-0633732A43B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3" name="Google Shape;2137;p85">
                <a:extLst>
                  <a:ext uri="{FF2B5EF4-FFF2-40B4-BE49-F238E27FC236}">
                    <a16:creationId xmlns:a16="http://schemas.microsoft.com/office/drawing/2014/main" id="{B101AE47-CFF8-4A70-906D-1B4B1CA4CB28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38;p85">
                <a:extLst>
                  <a:ext uri="{FF2B5EF4-FFF2-40B4-BE49-F238E27FC236}">
                    <a16:creationId xmlns:a16="http://schemas.microsoft.com/office/drawing/2014/main" id="{E911C24E-84A6-40DB-B893-5D19016B2B2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39;p85">
                <a:extLst>
                  <a:ext uri="{FF2B5EF4-FFF2-40B4-BE49-F238E27FC236}">
                    <a16:creationId xmlns:a16="http://schemas.microsoft.com/office/drawing/2014/main" id="{AE458039-0D04-4C74-B2CD-3EAC60A5D81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40;p85">
                <a:extLst>
                  <a:ext uri="{FF2B5EF4-FFF2-40B4-BE49-F238E27FC236}">
                    <a16:creationId xmlns:a16="http://schemas.microsoft.com/office/drawing/2014/main" id="{7477CB31-62FF-4D0C-92FD-C6FEA91B63BF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41;p85">
                <a:extLst>
                  <a:ext uri="{FF2B5EF4-FFF2-40B4-BE49-F238E27FC236}">
                    <a16:creationId xmlns:a16="http://schemas.microsoft.com/office/drawing/2014/main" id="{F12D056B-06D1-4788-AF0F-1BEC92BA81DC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42;p85">
                <a:extLst>
                  <a:ext uri="{FF2B5EF4-FFF2-40B4-BE49-F238E27FC236}">
                    <a16:creationId xmlns:a16="http://schemas.microsoft.com/office/drawing/2014/main" id="{E170E877-97CF-4135-B54D-BC1913D9899C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43;p85">
                <a:extLst>
                  <a:ext uri="{FF2B5EF4-FFF2-40B4-BE49-F238E27FC236}">
                    <a16:creationId xmlns:a16="http://schemas.microsoft.com/office/drawing/2014/main" id="{FE4F239C-2107-4730-9990-25BBB65A9753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44;p85">
                <a:extLst>
                  <a:ext uri="{FF2B5EF4-FFF2-40B4-BE49-F238E27FC236}">
                    <a16:creationId xmlns:a16="http://schemas.microsoft.com/office/drawing/2014/main" id="{9437D529-3BD7-4EC0-8D3D-288289177362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5;p85">
                <a:extLst>
                  <a:ext uri="{FF2B5EF4-FFF2-40B4-BE49-F238E27FC236}">
                    <a16:creationId xmlns:a16="http://schemas.microsoft.com/office/drawing/2014/main" id="{DAB412EE-7F62-46C7-B174-49D4E2077EAB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6;p85">
                <a:extLst>
                  <a:ext uri="{FF2B5EF4-FFF2-40B4-BE49-F238E27FC236}">
                    <a16:creationId xmlns:a16="http://schemas.microsoft.com/office/drawing/2014/main" id="{323607C9-4790-466E-BBB7-0481C497C8C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7;p85">
                <a:extLst>
                  <a:ext uri="{FF2B5EF4-FFF2-40B4-BE49-F238E27FC236}">
                    <a16:creationId xmlns:a16="http://schemas.microsoft.com/office/drawing/2014/main" id="{9BDC951F-6733-4903-AD01-0C4930D4A508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8;p85">
                <a:extLst>
                  <a:ext uri="{FF2B5EF4-FFF2-40B4-BE49-F238E27FC236}">
                    <a16:creationId xmlns:a16="http://schemas.microsoft.com/office/drawing/2014/main" id="{8A452262-75B4-4BF6-9C87-DF4D775734A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9;p85">
                <a:extLst>
                  <a:ext uri="{FF2B5EF4-FFF2-40B4-BE49-F238E27FC236}">
                    <a16:creationId xmlns:a16="http://schemas.microsoft.com/office/drawing/2014/main" id="{38D138DD-E3AD-4E7A-A217-9050BBCA1F22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50;p85">
                <a:extLst>
                  <a:ext uri="{FF2B5EF4-FFF2-40B4-BE49-F238E27FC236}">
                    <a16:creationId xmlns:a16="http://schemas.microsoft.com/office/drawing/2014/main" id="{082D6399-6BA4-47F8-B485-1DEEC03F0F71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51;p85">
                <a:extLst>
                  <a:ext uri="{FF2B5EF4-FFF2-40B4-BE49-F238E27FC236}">
                    <a16:creationId xmlns:a16="http://schemas.microsoft.com/office/drawing/2014/main" id="{E2B3D960-0C60-40E1-BAD1-D6490B73CC5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52;p85">
                <a:extLst>
                  <a:ext uri="{FF2B5EF4-FFF2-40B4-BE49-F238E27FC236}">
                    <a16:creationId xmlns:a16="http://schemas.microsoft.com/office/drawing/2014/main" id="{00A6986B-FF7F-4853-8178-4C2D1AD1BF9D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53;p85">
                <a:extLst>
                  <a:ext uri="{FF2B5EF4-FFF2-40B4-BE49-F238E27FC236}">
                    <a16:creationId xmlns:a16="http://schemas.microsoft.com/office/drawing/2014/main" id="{3FFC8BB1-DCCC-4811-9433-8376E5950E5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54;p85">
                <a:extLst>
                  <a:ext uri="{FF2B5EF4-FFF2-40B4-BE49-F238E27FC236}">
                    <a16:creationId xmlns:a16="http://schemas.microsoft.com/office/drawing/2014/main" id="{2D73173E-49F7-4B65-92D0-03E2FF86E851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5;p85">
                <a:extLst>
                  <a:ext uri="{FF2B5EF4-FFF2-40B4-BE49-F238E27FC236}">
                    <a16:creationId xmlns:a16="http://schemas.microsoft.com/office/drawing/2014/main" id="{BBC5A0FB-056E-4256-AA8E-F308D0BDB369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6;p85">
                <a:extLst>
                  <a:ext uri="{FF2B5EF4-FFF2-40B4-BE49-F238E27FC236}">
                    <a16:creationId xmlns:a16="http://schemas.microsoft.com/office/drawing/2014/main" id="{F803297C-1902-49FB-8012-81F5B29828D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7;p85">
                <a:extLst>
                  <a:ext uri="{FF2B5EF4-FFF2-40B4-BE49-F238E27FC236}">
                    <a16:creationId xmlns:a16="http://schemas.microsoft.com/office/drawing/2014/main" id="{C7F5DC28-D62B-430B-B274-FEB44FD350F2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58;p85">
                <a:extLst>
                  <a:ext uri="{FF2B5EF4-FFF2-40B4-BE49-F238E27FC236}">
                    <a16:creationId xmlns:a16="http://schemas.microsoft.com/office/drawing/2014/main" id="{89716B7F-5C7A-483E-AFD4-256334D7405C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59;p85">
                <a:extLst>
                  <a:ext uri="{FF2B5EF4-FFF2-40B4-BE49-F238E27FC236}">
                    <a16:creationId xmlns:a16="http://schemas.microsoft.com/office/drawing/2014/main" id="{962E0B67-158B-4DBB-8193-6B185280F406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60;p85">
                <a:extLst>
                  <a:ext uri="{FF2B5EF4-FFF2-40B4-BE49-F238E27FC236}">
                    <a16:creationId xmlns:a16="http://schemas.microsoft.com/office/drawing/2014/main" id="{73974C15-4590-46FB-BEAE-779309F3791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61;p85">
                <a:extLst>
                  <a:ext uri="{FF2B5EF4-FFF2-40B4-BE49-F238E27FC236}">
                    <a16:creationId xmlns:a16="http://schemas.microsoft.com/office/drawing/2014/main" id="{941B2DCC-C50A-4244-B96F-52B5A50F788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62;p85">
                <a:extLst>
                  <a:ext uri="{FF2B5EF4-FFF2-40B4-BE49-F238E27FC236}">
                    <a16:creationId xmlns:a16="http://schemas.microsoft.com/office/drawing/2014/main" id="{FC1CAA54-7E6C-4978-838D-D8CC6AC88DFC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63;p85">
                <a:extLst>
                  <a:ext uri="{FF2B5EF4-FFF2-40B4-BE49-F238E27FC236}">
                    <a16:creationId xmlns:a16="http://schemas.microsoft.com/office/drawing/2014/main" id="{665FF6D4-1024-417C-AB39-0F408EC984C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64;p85">
                <a:extLst>
                  <a:ext uri="{FF2B5EF4-FFF2-40B4-BE49-F238E27FC236}">
                    <a16:creationId xmlns:a16="http://schemas.microsoft.com/office/drawing/2014/main" id="{63992714-8BBA-46A4-80B0-496F582C66A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65;p85">
                <a:extLst>
                  <a:ext uri="{FF2B5EF4-FFF2-40B4-BE49-F238E27FC236}">
                    <a16:creationId xmlns:a16="http://schemas.microsoft.com/office/drawing/2014/main" id="{0B296FFD-6B2D-4C91-BB78-08E595135B6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66;p85">
                <a:extLst>
                  <a:ext uri="{FF2B5EF4-FFF2-40B4-BE49-F238E27FC236}">
                    <a16:creationId xmlns:a16="http://schemas.microsoft.com/office/drawing/2014/main" id="{C91C76BE-0B81-4A49-8FB9-C2D8E199CCD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67;p85">
                <a:extLst>
                  <a:ext uri="{FF2B5EF4-FFF2-40B4-BE49-F238E27FC236}">
                    <a16:creationId xmlns:a16="http://schemas.microsoft.com/office/drawing/2014/main" id="{57EC5B6F-9257-4311-8D67-F8DA39EEE848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FF060D5-0254-4379-972F-97A9A22C788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E6BA541-4FC8-439B-97AB-E08A7C4F1BC8}"/>
              </a:ext>
            </a:extLst>
          </p:cNvPr>
          <p:cNvGrpSpPr/>
          <p:nvPr/>
        </p:nvGrpSpPr>
        <p:grpSpPr>
          <a:xfrm>
            <a:off x="11161540" y="-40782"/>
            <a:ext cx="609580" cy="1262458"/>
            <a:chOff x="914400" y="-249855"/>
            <a:chExt cx="1930759" cy="3998660"/>
          </a:xfrm>
        </p:grpSpPr>
        <p:grpSp>
          <p:nvGrpSpPr>
            <p:cNvPr id="105" name="Google Shape;2136;p85">
              <a:extLst>
                <a:ext uri="{FF2B5EF4-FFF2-40B4-BE49-F238E27FC236}">
                  <a16:creationId xmlns:a16="http://schemas.microsoft.com/office/drawing/2014/main" id="{CE15DF8C-17B4-4551-9D62-65E5FEEBEDA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07" name="Google Shape;2137;p85">
                <a:extLst>
                  <a:ext uri="{FF2B5EF4-FFF2-40B4-BE49-F238E27FC236}">
                    <a16:creationId xmlns:a16="http://schemas.microsoft.com/office/drawing/2014/main" id="{DD6D394A-6A22-47C7-BB8D-32853CD63832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38;p85">
                <a:extLst>
                  <a:ext uri="{FF2B5EF4-FFF2-40B4-BE49-F238E27FC236}">
                    <a16:creationId xmlns:a16="http://schemas.microsoft.com/office/drawing/2014/main" id="{B6B28C39-EDCF-4AB4-811B-B2D2DAF06A9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39;p85">
                <a:extLst>
                  <a:ext uri="{FF2B5EF4-FFF2-40B4-BE49-F238E27FC236}">
                    <a16:creationId xmlns:a16="http://schemas.microsoft.com/office/drawing/2014/main" id="{C60D5245-DEFF-402A-AF2B-60CE00B7FE4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40;p85">
                <a:extLst>
                  <a:ext uri="{FF2B5EF4-FFF2-40B4-BE49-F238E27FC236}">
                    <a16:creationId xmlns:a16="http://schemas.microsoft.com/office/drawing/2014/main" id="{6EF98038-81A3-415D-AC7C-FA11CF0DAFA9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41;p85">
                <a:extLst>
                  <a:ext uri="{FF2B5EF4-FFF2-40B4-BE49-F238E27FC236}">
                    <a16:creationId xmlns:a16="http://schemas.microsoft.com/office/drawing/2014/main" id="{96518BC5-17D3-4FD7-862E-87DD69FE499A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42;p85">
                <a:extLst>
                  <a:ext uri="{FF2B5EF4-FFF2-40B4-BE49-F238E27FC236}">
                    <a16:creationId xmlns:a16="http://schemas.microsoft.com/office/drawing/2014/main" id="{33CEAC7F-169A-4D7E-B96E-6F545BF93F6A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3;p85">
                <a:extLst>
                  <a:ext uri="{FF2B5EF4-FFF2-40B4-BE49-F238E27FC236}">
                    <a16:creationId xmlns:a16="http://schemas.microsoft.com/office/drawing/2014/main" id="{BCD2E5A6-08C3-4F4E-87FD-C5149BC2D6D4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4;p85">
                <a:extLst>
                  <a:ext uri="{FF2B5EF4-FFF2-40B4-BE49-F238E27FC236}">
                    <a16:creationId xmlns:a16="http://schemas.microsoft.com/office/drawing/2014/main" id="{7533CDC4-01EB-4CEB-919F-3FA0BE879C75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5;p85">
                <a:extLst>
                  <a:ext uri="{FF2B5EF4-FFF2-40B4-BE49-F238E27FC236}">
                    <a16:creationId xmlns:a16="http://schemas.microsoft.com/office/drawing/2014/main" id="{9ED14BD6-4F3F-49E9-8E29-10C8B8C6C426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6;p85">
                <a:extLst>
                  <a:ext uri="{FF2B5EF4-FFF2-40B4-BE49-F238E27FC236}">
                    <a16:creationId xmlns:a16="http://schemas.microsoft.com/office/drawing/2014/main" id="{14A24926-876A-4620-B303-3CB431361912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7;p85">
                <a:extLst>
                  <a:ext uri="{FF2B5EF4-FFF2-40B4-BE49-F238E27FC236}">
                    <a16:creationId xmlns:a16="http://schemas.microsoft.com/office/drawing/2014/main" id="{387E45DD-501A-4B8E-9FB8-2E215254DF2D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8;p85">
                <a:extLst>
                  <a:ext uri="{FF2B5EF4-FFF2-40B4-BE49-F238E27FC236}">
                    <a16:creationId xmlns:a16="http://schemas.microsoft.com/office/drawing/2014/main" id="{1D9ED209-B4DA-4688-8425-3348E0E12F8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9;p85">
                <a:extLst>
                  <a:ext uri="{FF2B5EF4-FFF2-40B4-BE49-F238E27FC236}">
                    <a16:creationId xmlns:a16="http://schemas.microsoft.com/office/drawing/2014/main" id="{349DC448-2317-4DC5-B8C6-95C2B8669885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50;p85">
                <a:extLst>
                  <a:ext uri="{FF2B5EF4-FFF2-40B4-BE49-F238E27FC236}">
                    <a16:creationId xmlns:a16="http://schemas.microsoft.com/office/drawing/2014/main" id="{E150ADD6-0D48-44D2-97FC-07D9723F1859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51;p85">
                <a:extLst>
                  <a:ext uri="{FF2B5EF4-FFF2-40B4-BE49-F238E27FC236}">
                    <a16:creationId xmlns:a16="http://schemas.microsoft.com/office/drawing/2014/main" id="{F77C5EB9-8B51-4584-88CB-C925BE02511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52;p85">
                <a:extLst>
                  <a:ext uri="{FF2B5EF4-FFF2-40B4-BE49-F238E27FC236}">
                    <a16:creationId xmlns:a16="http://schemas.microsoft.com/office/drawing/2014/main" id="{25D4C984-DB32-4394-8315-AC353B54DEAA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3;p85">
                <a:extLst>
                  <a:ext uri="{FF2B5EF4-FFF2-40B4-BE49-F238E27FC236}">
                    <a16:creationId xmlns:a16="http://schemas.microsoft.com/office/drawing/2014/main" id="{B1D9EFA2-9BD4-4FBD-A354-F32884F7AB6B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4;p85">
                <a:extLst>
                  <a:ext uri="{FF2B5EF4-FFF2-40B4-BE49-F238E27FC236}">
                    <a16:creationId xmlns:a16="http://schemas.microsoft.com/office/drawing/2014/main" id="{D21B7D74-4B55-43F8-92A7-7804E1073E93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5;p85">
                <a:extLst>
                  <a:ext uri="{FF2B5EF4-FFF2-40B4-BE49-F238E27FC236}">
                    <a16:creationId xmlns:a16="http://schemas.microsoft.com/office/drawing/2014/main" id="{B7A845AD-B5DF-4C46-B59D-CC0D9A8EF905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56;p85">
                <a:extLst>
                  <a:ext uri="{FF2B5EF4-FFF2-40B4-BE49-F238E27FC236}">
                    <a16:creationId xmlns:a16="http://schemas.microsoft.com/office/drawing/2014/main" id="{44AA5A04-3DF0-4006-B34F-5DBC7A8A92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57;p85">
                <a:extLst>
                  <a:ext uri="{FF2B5EF4-FFF2-40B4-BE49-F238E27FC236}">
                    <a16:creationId xmlns:a16="http://schemas.microsoft.com/office/drawing/2014/main" id="{2A3C37AD-5B04-4577-A51A-86EA7638C67F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58;p85">
                <a:extLst>
                  <a:ext uri="{FF2B5EF4-FFF2-40B4-BE49-F238E27FC236}">
                    <a16:creationId xmlns:a16="http://schemas.microsoft.com/office/drawing/2014/main" id="{3A001741-4620-42DE-9013-2746E49E46E5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59;p85">
                <a:extLst>
                  <a:ext uri="{FF2B5EF4-FFF2-40B4-BE49-F238E27FC236}">
                    <a16:creationId xmlns:a16="http://schemas.microsoft.com/office/drawing/2014/main" id="{32148C92-6D82-4322-B6C4-756BC07590D5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60;p85">
                <a:extLst>
                  <a:ext uri="{FF2B5EF4-FFF2-40B4-BE49-F238E27FC236}">
                    <a16:creationId xmlns:a16="http://schemas.microsoft.com/office/drawing/2014/main" id="{4A386AB1-DA09-4EF6-A400-6C95E9567462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61;p85">
                <a:extLst>
                  <a:ext uri="{FF2B5EF4-FFF2-40B4-BE49-F238E27FC236}">
                    <a16:creationId xmlns:a16="http://schemas.microsoft.com/office/drawing/2014/main" id="{34ECD7BC-BD8A-4E50-879D-76BE769CB674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62;p85">
                <a:extLst>
                  <a:ext uri="{FF2B5EF4-FFF2-40B4-BE49-F238E27FC236}">
                    <a16:creationId xmlns:a16="http://schemas.microsoft.com/office/drawing/2014/main" id="{EBE7ADBA-8798-4D75-8A1D-B1C6FEA78AD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63;p85">
                <a:extLst>
                  <a:ext uri="{FF2B5EF4-FFF2-40B4-BE49-F238E27FC236}">
                    <a16:creationId xmlns:a16="http://schemas.microsoft.com/office/drawing/2014/main" id="{D4D93199-D977-494E-9699-8E3321C8B45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64;p85">
                <a:extLst>
                  <a:ext uri="{FF2B5EF4-FFF2-40B4-BE49-F238E27FC236}">
                    <a16:creationId xmlns:a16="http://schemas.microsoft.com/office/drawing/2014/main" id="{30D14703-6ED2-4A35-9001-AB4A86546912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65;p85">
                <a:extLst>
                  <a:ext uri="{FF2B5EF4-FFF2-40B4-BE49-F238E27FC236}">
                    <a16:creationId xmlns:a16="http://schemas.microsoft.com/office/drawing/2014/main" id="{CB3AC710-5B06-441F-9C18-A542B46B1CD6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66;p85">
                <a:extLst>
                  <a:ext uri="{FF2B5EF4-FFF2-40B4-BE49-F238E27FC236}">
                    <a16:creationId xmlns:a16="http://schemas.microsoft.com/office/drawing/2014/main" id="{17C99722-4A29-4DEF-B280-B6869A834F3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67;p85">
                <a:extLst>
                  <a:ext uri="{FF2B5EF4-FFF2-40B4-BE49-F238E27FC236}">
                    <a16:creationId xmlns:a16="http://schemas.microsoft.com/office/drawing/2014/main" id="{25116939-05CF-4975-BCF3-7B97600D825B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54FE450-59D0-4E54-9E80-17E4CD29232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7294D30-23ED-4928-96C5-234F3430205A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5" name="组合 53">
            <a:extLst>
              <a:ext uri="{FF2B5EF4-FFF2-40B4-BE49-F238E27FC236}">
                <a16:creationId xmlns:a16="http://schemas.microsoft.com/office/drawing/2014/main" id="{9E3A02C4-C7C3-413B-A91A-89E785AA1367}"/>
              </a:ext>
            </a:extLst>
          </p:cNvPr>
          <p:cNvGrpSpPr/>
          <p:nvPr/>
        </p:nvGrpSpPr>
        <p:grpSpPr>
          <a:xfrm>
            <a:off x="4334277" y="1144815"/>
            <a:ext cx="3529523" cy="1739137"/>
            <a:chOff x="9564105" y="-41534"/>
            <a:chExt cx="1942865" cy="1411513"/>
          </a:xfrm>
        </p:grpSpPr>
        <p:sp>
          <p:nvSpPr>
            <p:cNvPr id="146" name="圆角矩形 46">
              <a:extLst>
                <a:ext uri="{FF2B5EF4-FFF2-40B4-BE49-F238E27FC236}">
                  <a16:creationId xmlns:a16="http://schemas.microsoft.com/office/drawing/2014/main" id="{0D2A5640-3EB7-484B-8526-91F8E7B5CCA9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7" name="组合 47">
              <a:extLst>
                <a:ext uri="{FF2B5EF4-FFF2-40B4-BE49-F238E27FC236}">
                  <a16:creationId xmlns:a16="http://schemas.microsoft.com/office/drawing/2014/main" id="{CC0D6E5B-963A-4ECF-86E9-7D31E4045C44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151" name="图片 51">
                <a:extLst>
                  <a:ext uri="{FF2B5EF4-FFF2-40B4-BE49-F238E27FC236}">
                    <a16:creationId xmlns:a16="http://schemas.microsoft.com/office/drawing/2014/main" id="{36F35C40-DDF2-4F5C-8133-BC9DB2D6E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2" name="直接连接符 52">
                <a:extLst>
                  <a:ext uri="{FF2B5EF4-FFF2-40B4-BE49-F238E27FC236}">
                    <a16:creationId xmlns:a16="http://schemas.microsoft.com/office/drawing/2014/main" id="{9B0F378A-E8DC-4227-98A4-77A294949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grpSp>
          <p:nvGrpSpPr>
            <p:cNvPr id="148" name="组合 48">
              <a:extLst>
                <a:ext uri="{FF2B5EF4-FFF2-40B4-BE49-F238E27FC236}">
                  <a16:creationId xmlns:a16="http://schemas.microsoft.com/office/drawing/2014/main" id="{04E312BB-635C-4602-B499-BFC4F593BD8D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149" name="图片 49">
                <a:extLst>
                  <a:ext uri="{FF2B5EF4-FFF2-40B4-BE49-F238E27FC236}">
                    <a16:creationId xmlns:a16="http://schemas.microsoft.com/office/drawing/2014/main" id="{EFDE438F-D5F6-4F78-A46C-9C7FFC85A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0" name="直接连接符 50">
                <a:extLst>
                  <a:ext uri="{FF2B5EF4-FFF2-40B4-BE49-F238E27FC236}">
                    <a16:creationId xmlns:a16="http://schemas.microsoft.com/office/drawing/2014/main" id="{1554DE9F-2E57-4752-8C2E-4012EAB729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pic>
        <p:nvPicPr>
          <p:cNvPr id="153" name="Picture 152" descr="Logo&#10;&#10;Description automatically generated">
            <a:extLst>
              <a:ext uri="{FF2B5EF4-FFF2-40B4-BE49-F238E27FC236}">
                <a16:creationId xmlns:a16="http://schemas.microsoft.com/office/drawing/2014/main" id="{B19A2686-B013-4AEA-9927-F1B200BB8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1826051"/>
            <a:ext cx="3894776" cy="1315616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2D69BC-F54E-439A-AB0B-B10D6DABC134}"/>
              </a:ext>
            </a:extLst>
          </p:cNvPr>
          <p:cNvGrpSpPr/>
          <p:nvPr/>
        </p:nvGrpSpPr>
        <p:grpSpPr>
          <a:xfrm>
            <a:off x="2677068" y="514012"/>
            <a:ext cx="6843940" cy="781183"/>
            <a:chOff x="2873170" y="343910"/>
            <a:chExt cx="4312010" cy="1280575"/>
          </a:xfrm>
        </p:grpSpPr>
        <p:sp>
          <p:nvSpPr>
            <p:cNvPr id="155" name="îṥḷíďê">
              <a:extLst>
                <a:ext uri="{FF2B5EF4-FFF2-40B4-BE49-F238E27FC236}">
                  <a16:creationId xmlns:a16="http://schemas.microsoft.com/office/drawing/2014/main" id="{101FDD15-C5C1-4BF8-B035-E4680F5A96B9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6" name="Google Shape;5317;p41">
              <a:extLst>
                <a:ext uri="{FF2B5EF4-FFF2-40B4-BE49-F238E27FC236}">
                  <a16:creationId xmlns:a16="http://schemas.microsoft.com/office/drawing/2014/main" id="{75C33C45-F0CB-44F5-B577-E98FCE7AE22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64305594-2741-4B8E-86C3-B28A03CB9EF5}"/>
              </a:ext>
            </a:extLst>
          </p:cNvPr>
          <p:cNvSpPr txBox="1"/>
          <p:nvPr/>
        </p:nvSpPr>
        <p:spPr>
          <a:xfrm>
            <a:off x="2730216" y="3030299"/>
            <a:ext cx="66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6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6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Sắc</a:t>
            </a:r>
            <a:r>
              <a:rPr lang="en-US" sz="36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màu</a:t>
            </a:r>
            <a:r>
              <a:rPr lang="en-US" sz="36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quê</a:t>
            </a:r>
            <a:r>
              <a:rPr lang="en-US" sz="36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hương</a:t>
            </a:r>
            <a:endParaRPr lang="en-US" sz="3600" dirty="0">
              <a:solidFill>
                <a:srgbClr val="44546A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A7897DB-6B6B-48DB-8AAC-9A04183A5098}"/>
              </a:ext>
            </a:extLst>
          </p:cNvPr>
          <p:cNvSpPr txBox="1"/>
          <p:nvPr/>
        </p:nvSpPr>
        <p:spPr>
          <a:xfrm>
            <a:off x="2677069" y="3743166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3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3990C9F-09D4-48B7-A2BC-D6B52E11DD0C}"/>
              </a:ext>
            </a:extLst>
          </p:cNvPr>
          <p:cNvSpPr txBox="1"/>
          <p:nvPr/>
        </p:nvSpPr>
        <p:spPr>
          <a:xfrm>
            <a:off x="2677068" y="4480685"/>
            <a:ext cx="6711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chữ</a:t>
            </a:r>
            <a:r>
              <a:rPr lang="en-US" sz="54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X</a:t>
            </a:r>
            <a:r>
              <a:rPr lang="en-US" sz="54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hoa</a:t>
            </a:r>
            <a:endParaRPr lang="en-US" sz="54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EF63F14-C069-40E2-BAD8-F51F473BB666}"/>
              </a:ext>
            </a:extLst>
          </p:cNvPr>
          <p:cNvGrpSpPr/>
          <p:nvPr/>
        </p:nvGrpSpPr>
        <p:grpSpPr>
          <a:xfrm>
            <a:off x="1868703" y="1502710"/>
            <a:ext cx="1379944" cy="2707637"/>
            <a:chOff x="914400" y="-249855"/>
            <a:chExt cx="2037913" cy="3998660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51D26C81-AF19-48C4-ACF4-58C81FA239FF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196" name="Google Shape;2136;p85">
                <a:extLst>
                  <a:ext uri="{FF2B5EF4-FFF2-40B4-BE49-F238E27FC236}">
                    <a16:creationId xmlns:a16="http://schemas.microsoft.com/office/drawing/2014/main" id="{0A78EEA9-D906-4D33-AFE4-625C78326D4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98" name="Google Shape;2137;p85">
                  <a:extLst>
                    <a:ext uri="{FF2B5EF4-FFF2-40B4-BE49-F238E27FC236}">
                      <a16:creationId xmlns:a16="http://schemas.microsoft.com/office/drawing/2014/main" id="{2BE00763-737F-48EF-BE95-388B47BA65D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2138;p85">
                  <a:extLst>
                    <a:ext uri="{FF2B5EF4-FFF2-40B4-BE49-F238E27FC236}">
                      <a16:creationId xmlns:a16="http://schemas.microsoft.com/office/drawing/2014/main" id="{30EEBC45-6BF0-49CB-9AA1-D0071D060F50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139;p85">
                  <a:extLst>
                    <a:ext uri="{FF2B5EF4-FFF2-40B4-BE49-F238E27FC236}">
                      <a16:creationId xmlns:a16="http://schemas.microsoft.com/office/drawing/2014/main" id="{9F6DC112-F167-432F-8283-C20A212F3CEB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140;p85">
                  <a:extLst>
                    <a:ext uri="{FF2B5EF4-FFF2-40B4-BE49-F238E27FC236}">
                      <a16:creationId xmlns:a16="http://schemas.microsoft.com/office/drawing/2014/main" id="{4AF3FA2E-BF87-44D3-9117-35B521251232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141;p85">
                  <a:extLst>
                    <a:ext uri="{FF2B5EF4-FFF2-40B4-BE49-F238E27FC236}">
                      <a16:creationId xmlns:a16="http://schemas.microsoft.com/office/drawing/2014/main" id="{8182D1C9-2F75-4D13-AF73-53349ADED4A1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142;p85">
                  <a:extLst>
                    <a:ext uri="{FF2B5EF4-FFF2-40B4-BE49-F238E27FC236}">
                      <a16:creationId xmlns:a16="http://schemas.microsoft.com/office/drawing/2014/main" id="{01F913F2-D3B6-4A1B-89E0-C486E85137A4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143;p85">
                  <a:extLst>
                    <a:ext uri="{FF2B5EF4-FFF2-40B4-BE49-F238E27FC236}">
                      <a16:creationId xmlns:a16="http://schemas.microsoft.com/office/drawing/2014/main" id="{0E4EFB1E-36BC-42C6-9B36-78DB327B52AB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144;p85">
                  <a:extLst>
                    <a:ext uri="{FF2B5EF4-FFF2-40B4-BE49-F238E27FC236}">
                      <a16:creationId xmlns:a16="http://schemas.microsoft.com/office/drawing/2014/main" id="{A6020EF8-FF3F-44D3-A0A2-B3E07772A3EC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145;p85">
                  <a:extLst>
                    <a:ext uri="{FF2B5EF4-FFF2-40B4-BE49-F238E27FC236}">
                      <a16:creationId xmlns:a16="http://schemas.microsoft.com/office/drawing/2014/main" id="{C2060D9E-C6D7-4264-845D-9E46A99DCC1D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146;p85">
                  <a:extLst>
                    <a:ext uri="{FF2B5EF4-FFF2-40B4-BE49-F238E27FC236}">
                      <a16:creationId xmlns:a16="http://schemas.microsoft.com/office/drawing/2014/main" id="{91F0C6B5-9B41-466F-A376-5A63D335F72C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147;p85">
                  <a:extLst>
                    <a:ext uri="{FF2B5EF4-FFF2-40B4-BE49-F238E27FC236}">
                      <a16:creationId xmlns:a16="http://schemas.microsoft.com/office/drawing/2014/main" id="{AAA9710C-1A3F-408D-A818-2092DDE79049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148;p85">
                  <a:extLst>
                    <a:ext uri="{FF2B5EF4-FFF2-40B4-BE49-F238E27FC236}">
                      <a16:creationId xmlns:a16="http://schemas.microsoft.com/office/drawing/2014/main" id="{B219551C-A3E5-4A4A-A021-D369253A3C87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49;p85">
                  <a:extLst>
                    <a:ext uri="{FF2B5EF4-FFF2-40B4-BE49-F238E27FC236}">
                      <a16:creationId xmlns:a16="http://schemas.microsoft.com/office/drawing/2014/main" id="{2663A430-E396-4E7D-8E91-CC64BDF1230B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50;p85">
                  <a:extLst>
                    <a:ext uri="{FF2B5EF4-FFF2-40B4-BE49-F238E27FC236}">
                      <a16:creationId xmlns:a16="http://schemas.microsoft.com/office/drawing/2014/main" id="{D99E19A7-BB02-4B0E-9825-C6F576FFE42D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51;p85">
                  <a:extLst>
                    <a:ext uri="{FF2B5EF4-FFF2-40B4-BE49-F238E27FC236}">
                      <a16:creationId xmlns:a16="http://schemas.microsoft.com/office/drawing/2014/main" id="{B500AF86-372D-48E2-9B8D-FB42DBA45419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52;p85">
                  <a:extLst>
                    <a:ext uri="{FF2B5EF4-FFF2-40B4-BE49-F238E27FC236}">
                      <a16:creationId xmlns:a16="http://schemas.microsoft.com/office/drawing/2014/main" id="{328CFE03-603E-4245-9FEC-8D37C2FFCB1E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53;p85">
                  <a:extLst>
                    <a:ext uri="{FF2B5EF4-FFF2-40B4-BE49-F238E27FC236}">
                      <a16:creationId xmlns:a16="http://schemas.microsoft.com/office/drawing/2014/main" id="{EAC584D3-9EF0-44D5-9B0B-542FA0AC09D9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4;p85">
                  <a:extLst>
                    <a:ext uri="{FF2B5EF4-FFF2-40B4-BE49-F238E27FC236}">
                      <a16:creationId xmlns:a16="http://schemas.microsoft.com/office/drawing/2014/main" id="{9F18E2F0-D583-4788-B35D-982792403624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55;p85">
                  <a:extLst>
                    <a:ext uri="{FF2B5EF4-FFF2-40B4-BE49-F238E27FC236}">
                      <a16:creationId xmlns:a16="http://schemas.microsoft.com/office/drawing/2014/main" id="{A424191B-6ABB-46B3-BEB5-9EB48FFEF383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56;p85">
                  <a:extLst>
                    <a:ext uri="{FF2B5EF4-FFF2-40B4-BE49-F238E27FC236}">
                      <a16:creationId xmlns:a16="http://schemas.microsoft.com/office/drawing/2014/main" id="{51DE4312-69B0-4387-83B8-068685043F4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57;p85">
                  <a:extLst>
                    <a:ext uri="{FF2B5EF4-FFF2-40B4-BE49-F238E27FC236}">
                      <a16:creationId xmlns:a16="http://schemas.microsoft.com/office/drawing/2014/main" id="{C17C744F-EEA7-4610-A635-C1A56D907946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58;p85">
                  <a:extLst>
                    <a:ext uri="{FF2B5EF4-FFF2-40B4-BE49-F238E27FC236}">
                      <a16:creationId xmlns:a16="http://schemas.microsoft.com/office/drawing/2014/main" id="{E82EF919-9993-46D1-B74B-873943BE2AA5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159;p85">
                  <a:extLst>
                    <a:ext uri="{FF2B5EF4-FFF2-40B4-BE49-F238E27FC236}">
                      <a16:creationId xmlns:a16="http://schemas.microsoft.com/office/drawing/2014/main" id="{8C674963-86F9-4BCE-9E00-842153B140F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160;p85">
                  <a:extLst>
                    <a:ext uri="{FF2B5EF4-FFF2-40B4-BE49-F238E27FC236}">
                      <a16:creationId xmlns:a16="http://schemas.microsoft.com/office/drawing/2014/main" id="{F198DD62-14C2-4C70-B5D3-6024816B58B9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161;p85">
                  <a:extLst>
                    <a:ext uri="{FF2B5EF4-FFF2-40B4-BE49-F238E27FC236}">
                      <a16:creationId xmlns:a16="http://schemas.microsoft.com/office/drawing/2014/main" id="{F2959282-3ECE-4CBC-9934-85A7315C8F43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162;p85">
                  <a:extLst>
                    <a:ext uri="{FF2B5EF4-FFF2-40B4-BE49-F238E27FC236}">
                      <a16:creationId xmlns:a16="http://schemas.microsoft.com/office/drawing/2014/main" id="{CD748FC9-98C9-4ED9-ACDB-6920E5BBCBE7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163;p85">
                  <a:extLst>
                    <a:ext uri="{FF2B5EF4-FFF2-40B4-BE49-F238E27FC236}">
                      <a16:creationId xmlns:a16="http://schemas.microsoft.com/office/drawing/2014/main" id="{C007D1AC-6DA6-4ABC-8724-2B69DE446913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164;p85">
                  <a:extLst>
                    <a:ext uri="{FF2B5EF4-FFF2-40B4-BE49-F238E27FC236}">
                      <a16:creationId xmlns:a16="http://schemas.microsoft.com/office/drawing/2014/main" id="{EBAADC3B-789F-4CB7-92B4-59D788170461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165;p85">
                  <a:extLst>
                    <a:ext uri="{FF2B5EF4-FFF2-40B4-BE49-F238E27FC236}">
                      <a16:creationId xmlns:a16="http://schemas.microsoft.com/office/drawing/2014/main" id="{7DABDE1D-8089-4064-B70B-625F2275C702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166;p85">
                  <a:extLst>
                    <a:ext uri="{FF2B5EF4-FFF2-40B4-BE49-F238E27FC236}">
                      <a16:creationId xmlns:a16="http://schemas.microsoft.com/office/drawing/2014/main" id="{E4C551E4-8B12-4C5E-AD30-5EF32570159A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167;p85">
                  <a:extLst>
                    <a:ext uri="{FF2B5EF4-FFF2-40B4-BE49-F238E27FC236}">
                      <a16:creationId xmlns:a16="http://schemas.microsoft.com/office/drawing/2014/main" id="{A4FB9E3E-E8B4-47CF-A8C9-E7B0DA9DFEDF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C47C7FA-B7A5-4146-8FCF-7126E65F911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261F1B3-1408-4007-B26C-5F6838E89C81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163" name="Google Shape;2136;p85">
                <a:extLst>
                  <a:ext uri="{FF2B5EF4-FFF2-40B4-BE49-F238E27FC236}">
                    <a16:creationId xmlns:a16="http://schemas.microsoft.com/office/drawing/2014/main" id="{9AD00DCD-06E2-4994-9A98-F9A8F6811049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65" name="Google Shape;2137;p85">
                  <a:extLst>
                    <a:ext uri="{FF2B5EF4-FFF2-40B4-BE49-F238E27FC236}">
                      <a16:creationId xmlns:a16="http://schemas.microsoft.com/office/drawing/2014/main" id="{087E6339-5C0B-41E4-9D32-0DB660E038F7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2138;p85">
                  <a:extLst>
                    <a:ext uri="{FF2B5EF4-FFF2-40B4-BE49-F238E27FC236}">
                      <a16:creationId xmlns:a16="http://schemas.microsoft.com/office/drawing/2014/main" id="{750902D4-DD6C-449E-8937-0BF5DE094D4A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2139;p85">
                  <a:extLst>
                    <a:ext uri="{FF2B5EF4-FFF2-40B4-BE49-F238E27FC236}">
                      <a16:creationId xmlns:a16="http://schemas.microsoft.com/office/drawing/2014/main" id="{C3061E35-F6F1-49C9-AB01-B9F7F8039BAC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2140;p85">
                  <a:extLst>
                    <a:ext uri="{FF2B5EF4-FFF2-40B4-BE49-F238E27FC236}">
                      <a16:creationId xmlns:a16="http://schemas.microsoft.com/office/drawing/2014/main" id="{F5ECF3EA-03E8-4F08-888C-FA9C9A759CB2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2141;p85">
                  <a:extLst>
                    <a:ext uri="{FF2B5EF4-FFF2-40B4-BE49-F238E27FC236}">
                      <a16:creationId xmlns:a16="http://schemas.microsoft.com/office/drawing/2014/main" id="{2350B9E5-795A-4792-A1AA-3E22588B42E7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2142;p85">
                  <a:extLst>
                    <a:ext uri="{FF2B5EF4-FFF2-40B4-BE49-F238E27FC236}">
                      <a16:creationId xmlns:a16="http://schemas.microsoft.com/office/drawing/2014/main" id="{EE7E8068-F5B6-457E-ACC1-07D96305EB5F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2143;p85">
                  <a:extLst>
                    <a:ext uri="{FF2B5EF4-FFF2-40B4-BE49-F238E27FC236}">
                      <a16:creationId xmlns:a16="http://schemas.microsoft.com/office/drawing/2014/main" id="{FA94E4DB-679E-4BDE-9DCD-4461B1170254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2144;p85">
                  <a:extLst>
                    <a:ext uri="{FF2B5EF4-FFF2-40B4-BE49-F238E27FC236}">
                      <a16:creationId xmlns:a16="http://schemas.microsoft.com/office/drawing/2014/main" id="{F5442405-B402-4764-A862-25D3D72355F1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2145;p85">
                  <a:extLst>
                    <a:ext uri="{FF2B5EF4-FFF2-40B4-BE49-F238E27FC236}">
                      <a16:creationId xmlns:a16="http://schemas.microsoft.com/office/drawing/2014/main" id="{4621CE05-4584-470E-93E3-C9CA374205E8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2146;p85">
                  <a:extLst>
                    <a:ext uri="{FF2B5EF4-FFF2-40B4-BE49-F238E27FC236}">
                      <a16:creationId xmlns:a16="http://schemas.microsoft.com/office/drawing/2014/main" id="{8A5D7D6D-5252-40DA-BBE9-77601AA40162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147;p85">
                  <a:extLst>
                    <a:ext uri="{FF2B5EF4-FFF2-40B4-BE49-F238E27FC236}">
                      <a16:creationId xmlns:a16="http://schemas.microsoft.com/office/drawing/2014/main" id="{47C80695-8DB9-4EA9-8168-C3216F0567E1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148;p85">
                  <a:extLst>
                    <a:ext uri="{FF2B5EF4-FFF2-40B4-BE49-F238E27FC236}">
                      <a16:creationId xmlns:a16="http://schemas.microsoft.com/office/drawing/2014/main" id="{35AD077B-A12F-4CBB-B118-3F6F5C5DFF8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149;p85">
                  <a:extLst>
                    <a:ext uri="{FF2B5EF4-FFF2-40B4-BE49-F238E27FC236}">
                      <a16:creationId xmlns:a16="http://schemas.microsoft.com/office/drawing/2014/main" id="{676C4497-FC9E-45C1-AB10-198A082FD819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2150;p85">
                  <a:extLst>
                    <a:ext uri="{FF2B5EF4-FFF2-40B4-BE49-F238E27FC236}">
                      <a16:creationId xmlns:a16="http://schemas.microsoft.com/office/drawing/2014/main" id="{A872CB36-6F41-4E3A-A0DF-C1B90C83930B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151;p85">
                  <a:extLst>
                    <a:ext uri="{FF2B5EF4-FFF2-40B4-BE49-F238E27FC236}">
                      <a16:creationId xmlns:a16="http://schemas.microsoft.com/office/drawing/2014/main" id="{BBDBF653-BF54-4AD1-A208-9DF865B2675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152;p85">
                  <a:extLst>
                    <a:ext uri="{FF2B5EF4-FFF2-40B4-BE49-F238E27FC236}">
                      <a16:creationId xmlns:a16="http://schemas.microsoft.com/office/drawing/2014/main" id="{BD669753-F5E7-46AC-91A9-551B56F255F3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153;p85">
                  <a:extLst>
                    <a:ext uri="{FF2B5EF4-FFF2-40B4-BE49-F238E27FC236}">
                      <a16:creationId xmlns:a16="http://schemas.microsoft.com/office/drawing/2014/main" id="{200340AE-CC83-4F36-B990-D659D7EEA5B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154;p85">
                  <a:extLst>
                    <a:ext uri="{FF2B5EF4-FFF2-40B4-BE49-F238E27FC236}">
                      <a16:creationId xmlns:a16="http://schemas.microsoft.com/office/drawing/2014/main" id="{1A158FF4-8D28-4655-B0C6-0465A2BDC94F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2155;p85">
                  <a:extLst>
                    <a:ext uri="{FF2B5EF4-FFF2-40B4-BE49-F238E27FC236}">
                      <a16:creationId xmlns:a16="http://schemas.microsoft.com/office/drawing/2014/main" id="{AF3C954D-E1F3-4DD0-8566-B7E7D8D15125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156;p85">
                  <a:extLst>
                    <a:ext uri="{FF2B5EF4-FFF2-40B4-BE49-F238E27FC236}">
                      <a16:creationId xmlns:a16="http://schemas.microsoft.com/office/drawing/2014/main" id="{4944946D-731D-4372-9D94-405D4F7BC06C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157;p85">
                  <a:extLst>
                    <a:ext uri="{FF2B5EF4-FFF2-40B4-BE49-F238E27FC236}">
                      <a16:creationId xmlns:a16="http://schemas.microsoft.com/office/drawing/2014/main" id="{925F399F-C56D-466E-8AAA-7EF14A68DC1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2158;p85">
                  <a:extLst>
                    <a:ext uri="{FF2B5EF4-FFF2-40B4-BE49-F238E27FC236}">
                      <a16:creationId xmlns:a16="http://schemas.microsoft.com/office/drawing/2014/main" id="{35181C7F-1CF7-4599-B060-7FE372F25468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2159;p85">
                  <a:extLst>
                    <a:ext uri="{FF2B5EF4-FFF2-40B4-BE49-F238E27FC236}">
                      <a16:creationId xmlns:a16="http://schemas.microsoft.com/office/drawing/2014/main" id="{2166C442-E029-483E-BBAE-6EBD94205BB2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2160;p85">
                  <a:extLst>
                    <a:ext uri="{FF2B5EF4-FFF2-40B4-BE49-F238E27FC236}">
                      <a16:creationId xmlns:a16="http://schemas.microsoft.com/office/drawing/2014/main" id="{1D0872A1-B1ED-4FB8-B842-944CA5C52DCE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2161;p85">
                  <a:extLst>
                    <a:ext uri="{FF2B5EF4-FFF2-40B4-BE49-F238E27FC236}">
                      <a16:creationId xmlns:a16="http://schemas.microsoft.com/office/drawing/2014/main" id="{28295A70-C1E6-4301-92AA-8875B441B827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2162;p85">
                  <a:extLst>
                    <a:ext uri="{FF2B5EF4-FFF2-40B4-BE49-F238E27FC236}">
                      <a16:creationId xmlns:a16="http://schemas.microsoft.com/office/drawing/2014/main" id="{DF50CDEB-9FFE-4B92-B5EC-61598C3C8D78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2163;p85">
                  <a:extLst>
                    <a:ext uri="{FF2B5EF4-FFF2-40B4-BE49-F238E27FC236}">
                      <a16:creationId xmlns:a16="http://schemas.microsoft.com/office/drawing/2014/main" id="{FD5964E1-DE5C-48F6-8CA3-97554D95A1E6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2164;p85">
                  <a:extLst>
                    <a:ext uri="{FF2B5EF4-FFF2-40B4-BE49-F238E27FC236}">
                      <a16:creationId xmlns:a16="http://schemas.microsoft.com/office/drawing/2014/main" id="{E86AB7E6-601C-4240-9434-F3532C02E5B9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2165;p85">
                  <a:extLst>
                    <a:ext uri="{FF2B5EF4-FFF2-40B4-BE49-F238E27FC236}">
                      <a16:creationId xmlns:a16="http://schemas.microsoft.com/office/drawing/2014/main" id="{9C65E8E1-7696-403D-A784-BF659A20752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2166;p85">
                  <a:extLst>
                    <a:ext uri="{FF2B5EF4-FFF2-40B4-BE49-F238E27FC236}">
                      <a16:creationId xmlns:a16="http://schemas.microsoft.com/office/drawing/2014/main" id="{18166081-993D-4A4E-AE85-F75D4AEDCCA7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2167;p85">
                  <a:extLst>
                    <a:ext uri="{FF2B5EF4-FFF2-40B4-BE49-F238E27FC236}">
                      <a16:creationId xmlns:a16="http://schemas.microsoft.com/office/drawing/2014/main" id="{BA5D52A3-8E8C-4828-A4BE-14662A55B39E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86064C2-9314-4CAA-A9F1-EFD7FEAF1C54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518C0388-2F34-4970-8536-2A483D517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" y="5386114"/>
            <a:ext cx="4161146" cy="1730206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16F695D8-8236-49DC-B17A-F4C36E88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5490482"/>
            <a:ext cx="4161146" cy="173020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4C940D9E-AB42-496E-AC7E-4207C640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60" y="5596815"/>
            <a:ext cx="4161146" cy="17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  <p:bldP spid="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05;p85">
            <a:extLst>
              <a:ext uri="{FF2B5EF4-FFF2-40B4-BE49-F238E27FC236}">
                <a16:creationId xmlns:a16="http://schemas.microsoft.com/office/drawing/2014/main" id="{09CA1941-F535-4A1B-82E6-C08088B6DA63}"/>
              </a:ext>
            </a:extLst>
          </p:cNvPr>
          <p:cNvGrpSpPr/>
          <p:nvPr/>
        </p:nvGrpSpPr>
        <p:grpSpPr>
          <a:xfrm rot="16200000">
            <a:off x="-102036" y="1583771"/>
            <a:ext cx="5537054" cy="3690458"/>
            <a:chOff x="5697004" y="1185657"/>
            <a:chExt cx="2511944" cy="1674216"/>
          </a:xfrm>
        </p:grpSpPr>
        <p:sp>
          <p:nvSpPr>
            <p:cNvPr id="3" name="Google Shape;2106;p85">
              <a:extLst>
                <a:ext uri="{FF2B5EF4-FFF2-40B4-BE49-F238E27FC236}">
                  <a16:creationId xmlns:a16="http://schemas.microsoft.com/office/drawing/2014/main" id="{34A2AD61-E777-40AA-A703-8D87BB6CCBE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Google Shape;2107;p85">
              <a:extLst>
                <a:ext uri="{FF2B5EF4-FFF2-40B4-BE49-F238E27FC236}">
                  <a16:creationId xmlns:a16="http://schemas.microsoft.com/office/drawing/2014/main" id="{C2E6A27E-C039-4BF9-BA00-75A0DA622125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2108;p85">
              <a:extLst>
                <a:ext uri="{FF2B5EF4-FFF2-40B4-BE49-F238E27FC236}">
                  <a16:creationId xmlns:a16="http://schemas.microsoft.com/office/drawing/2014/main" id="{2040B1A6-B56F-40E8-A480-CF61EA685536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2109;p85">
              <a:extLst>
                <a:ext uri="{FF2B5EF4-FFF2-40B4-BE49-F238E27FC236}">
                  <a16:creationId xmlns:a16="http://schemas.microsoft.com/office/drawing/2014/main" id="{9EB646E5-78F4-4F27-AA48-F5BAE0E80FE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2110;p85">
              <a:extLst>
                <a:ext uri="{FF2B5EF4-FFF2-40B4-BE49-F238E27FC236}">
                  <a16:creationId xmlns:a16="http://schemas.microsoft.com/office/drawing/2014/main" id="{5E928BCE-9A05-41A0-8921-8E9C85212FA8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2111;p85">
              <a:extLst>
                <a:ext uri="{FF2B5EF4-FFF2-40B4-BE49-F238E27FC236}">
                  <a16:creationId xmlns:a16="http://schemas.microsoft.com/office/drawing/2014/main" id="{2B79C1CC-02B8-4490-83C2-746E10CA524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112;p85">
              <a:extLst>
                <a:ext uri="{FF2B5EF4-FFF2-40B4-BE49-F238E27FC236}">
                  <a16:creationId xmlns:a16="http://schemas.microsoft.com/office/drawing/2014/main" id="{640A42E0-9C3C-4458-B518-C90C27E1C79E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113;p85">
              <a:extLst>
                <a:ext uri="{FF2B5EF4-FFF2-40B4-BE49-F238E27FC236}">
                  <a16:creationId xmlns:a16="http://schemas.microsoft.com/office/drawing/2014/main" id="{7F6BDAEF-605E-475F-A3A4-DF6AEF7FF283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114;p85">
              <a:extLst>
                <a:ext uri="{FF2B5EF4-FFF2-40B4-BE49-F238E27FC236}">
                  <a16:creationId xmlns:a16="http://schemas.microsoft.com/office/drawing/2014/main" id="{2BA8CA2B-4E65-4589-9CDB-162A27E64BA9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115;p85">
              <a:extLst>
                <a:ext uri="{FF2B5EF4-FFF2-40B4-BE49-F238E27FC236}">
                  <a16:creationId xmlns:a16="http://schemas.microsoft.com/office/drawing/2014/main" id="{595381BF-6A7A-4845-8C4E-20C748B109D9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2116;p85">
              <a:extLst>
                <a:ext uri="{FF2B5EF4-FFF2-40B4-BE49-F238E27FC236}">
                  <a16:creationId xmlns:a16="http://schemas.microsoft.com/office/drawing/2014/main" id="{A01F8321-86EE-4BB4-B9AA-4B171D81BF5B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117;p85">
              <a:extLst>
                <a:ext uri="{FF2B5EF4-FFF2-40B4-BE49-F238E27FC236}">
                  <a16:creationId xmlns:a16="http://schemas.microsoft.com/office/drawing/2014/main" id="{F0D20C3D-3544-4367-A57F-6D2D75B850C7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2118;p85">
              <a:extLst>
                <a:ext uri="{FF2B5EF4-FFF2-40B4-BE49-F238E27FC236}">
                  <a16:creationId xmlns:a16="http://schemas.microsoft.com/office/drawing/2014/main" id="{F3C87BDE-37F6-4B3D-81D2-7FC4C5CAC364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2119;p85">
              <a:extLst>
                <a:ext uri="{FF2B5EF4-FFF2-40B4-BE49-F238E27FC236}">
                  <a16:creationId xmlns:a16="http://schemas.microsoft.com/office/drawing/2014/main" id="{6085B586-F24B-4A82-9D5C-6652A024F674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20;p85">
              <a:extLst>
                <a:ext uri="{FF2B5EF4-FFF2-40B4-BE49-F238E27FC236}">
                  <a16:creationId xmlns:a16="http://schemas.microsoft.com/office/drawing/2014/main" id="{6379DDC6-F513-4CEC-BD3A-4686724C4922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2121;p85">
              <a:extLst>
                <a:ext uri="{FF2B5EF4-FFF2-40B4-BE49-F238E27FC236}">
                  <a16:creationId xmlns:a16="http://schemas.microsoft.com/office/drawing/2014/main" id="{51364785-6A04-4293-A85B-5459FC54657D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2122;p85">
              <a:extLst>
                <a:ext uri="{FF2B5EF4-FFF2-40B4-BE49-F238E27FC236}">
                  <a16:creationId xmlns:a16="http://schemas.microsoft.com/office/drawing/2014/main" id="{B06875BE-8B8E-483F-854E-FACF9C93F248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2123;p85">
              <a:extLst>
                <a:ext uri="{FF2B5EF4-FFF2-40B4-BE49-F238E27FC236}">
                  <a16:creationId xmlns:a16="http://schemas.microsoft.com/office/drawing/2014/main" id="{5F924D60-E92C-409C-9257-0112D8AA2EC9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2124;p85">
              <a:extLst>
                <a:ext uri="{FF2B5EF4-FFF2-40B4-BE49-F238E27FC236}">
                  <a16:creationId xmlns:a16="http://schemas.microsoft.com/office/drawing/2014/main" id="{47B10FA2-450A-4CC5-B1F8-72DBCEFBAC0A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2125;p85">
              <a:extLst>
                <a:ext uri="{FF2B5EF4-FFF2-40B4-BE49-F238E27FC236}">
                  <a16:creationId xmlns:a16="http://schemas.microsoft.com/office/drawing/2014/main" id="{931AF848-A470-4B85-9E24-137380282B08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2126;p85">
              <a:extLst>
                <a:ext uri="{FF2B5EF4-FFF2-40B4-BE49-F238E27FC236}">
                  <a16:creationId xmlns:a16="http://schemas.microsoft.com/office/drawing/2014/main" id="{E745AB53-E974-4DD2-B0BE-1137856CD830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2127;p85">
              <a:extLst>
                <a:ext uri="{FF2B5EF4-FFF2-40B4-BE49-F238E27FC236}">
                  <a16:creationId xmlns:a16="http://schemas.microsoft.com/office/drawing/2014/main" id="{6C398070-602B-4E32-A1B7-A2B3226BDE1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2128;p85">
              <a:extLst>
                <a:ext uri="{FF2B5EF4-FFF2-40B4-BE49-F238E27FC236}">
                  <a16:creationId xmlns:a16="http://schemas.microsoft.com/office/drawing/2014/main" id="{67B352DF-4C1A-4AAA-9B77-A279168B6566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129;p85">
              <a:extLst>
                <a:ext uri="{FF2B5EF4-FFF2-40B4-BE49-F238E27FC236}">
                  <a16:creationId xmlns:a16="http://schemas.microsoft.com/office/drawing/2014/main" id="{41945D52-D6FA-4644-B59E-6C2BD8EFA934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2130;p85">
              <a:extLst>
                <a:ext uri="{FF2B5EF4-FFF2-40B4-BE49-F238E27FC236}">
                  <a16:creationId xmlns:a16="http://schemas.microsoft.com/office/drawing/2014/main" id="{4F0E3170-C35B-4EE9-9253-3283BAF91FDC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2131;p85">
              <a:extLst>
                <a:ext uri="{FF2B5EF4-FFF2-40B4-BE49-F238E27FC236}">
                  <a16:creationId xmlns:a16="http://schemas.microsoft.com/office/drawing/2014/main" id="{A9060EE0-362A-44E6-9429-EB16B2649E90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2132;p85">
              <a:extLst>
                <a:ext uri="{FF2B5EF4-FFF2-40B4-BE49-F238E27FC236}">
                  <a16:creationId xmlns:a16="http://schemas.microsoft.com/office/drawing/2014/main" id="{777A92A2-9D30-4023-B99E-41189101D895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33;p85">
              <a:extLst>
                <a:ext uri="{FF2B5EF4-FFF2-40B4-BE49-F238E27FC236}">
                  <a16:creationId xmlns:a16="http://schemas.microsoft.com/office/drawing/2014/main" id="{85BCEB55-E515-40E9-9273-2EB482C509B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2134;p85">
              <a:extLst>
                <a:ext uri="{FF2B5EF4-FFF2-40B4-BE49-F238E27FC236}">
                  <a16:creationId xmlns:a16="http://schemas.microsoft.com/office/drawing/2014/main" id="{16AE9752-8643-40CA-ACED-5BB842BAA4B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2135;p85">
              <a:extLst>
                <a:ext uri="{FF2B5EF4-FFF2-40B4-BE49-F238E27FC236}">
                  <a16:creationId xmlns:a16="http://schemas.microsoft.com/office/drawing/2014/main" id="{674AA5E5-5E97-47D1-BCAB-B0B6EFC6B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2915761-EADA-401E-8D1D-133BD38A5FA0}"/>
              </a:ext>
            </a:extLst>
          </p:cNvPr>
          <p:cNvSpPr txBox="1"/>
          <p:nvPr/>
        </p:nvSpPr>
        <p:spPr>
          <a:xfrm>
            <a:off x="1804856" y="2133689"/>
            <a:ext cx="1741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X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F287DE-DA89-4594-BA60-EAEBC1272128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495E6F-7153-4647-BC39-D8F0E13A413E}"/>
              </a:ext>
            </a:extLst>
          </p:cNvPr>
          <p:cNvGrpSpPr/>
          <p:nvPr/>
        </p:nvGrpSpPr>
        <p:grpSpPr>
          <a:xfrm>
            <a:off x="10436800" y="0"/>
            <a:ext cx="1379944" cy="2707637"/>
            <a:chOff x="914400" y="-249855"/>
            <a:chExt cx="2037913" cy="399866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0ACFCCE-41C7-4C4B-8683-1B576FBED2A6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77" name="Google Shape;2136;p85">
                <a:extLst>
                  <a:ext uri="{FF2B5EF4-FFF2-40B4-BE49-F238E27FC236}">
                    <a16:creationId xmlns:a16="http://schemas.microsoft.com/office/drawing/2014/main" id="{80BF47C3-12A7-4392-B410-E7A1444581E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79" name="Google Shape;2137;p85">
                  <a:extLst>
                    <a:ext uri="{FF2B5EF4-FFF2-40B4-BE49-F238E27FC236}">
                      <a16:creationId xmlns:a16="http://schemas.microsoft.com/office/drawing/2014/main" id="{18F2E458-D2A1-4A63-8B10-7385CC10B6A8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2138;p85">
                  <a:extLst>
                    <a:ext uri="{FF2B5EF4-FFF2-40B4-BE49-F238E27FC236}">
                      <a16:creationId xmlns:a16="http://schemas.microsoft.com/office/drawing/2014/main" id="{555A0DFF-3A71-459B-AFA3-B04B6A2597FA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139;p85">
                  <a:extLst>
                    <a:ext uri="{FF2B5EF4-FFF2-40B4-BE49-F238E27FC236}">
                      <a16:creationId xmlns:a16="http://schemas.microsoft.com/office/drawing/2014/main" id="{D694BC57-7183-442A-B164-B1CB212D833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140;p85">
                  <a:extLst>
                    <a:ext uri="{FF2B5EF4-FFF2-40B4-BE49-F238E27FC236}">
                      <a16:creationId xmlns:a16="http://schemas.microsoft.com/office/drawing/2014/main" id="{9B5F43CC-10CA-41C0-9FC0-65E09590E4A3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141;p85">
                  <a:extLst>
                    <a:ext uri="{FF2B5EF4-FFF2-40B4-BE49-F238E27FC236}">
                      <a16:creationId xmlns:a16="http://schemas.microsoft.com/office/drawing/2014/main" id="{D42D408B-F617-4B2E-99E8-54D27864454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142;p85">
                  <a:extLst>
                    <a:ext uri="{FF2B5EF4-FFF2-40B4-BE49-F238E27FC236}">
                      <a16:creationId xmlns:a16="http://schemas.microsoft.com/office/drawing/2014/main" id="{C4AED57D-6437-4F3C-A30A-10167329D31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143;p85">
                  <a:extLst>
                    <a:ext uri="{FF2B5EF4-FFF2-40B4-BE49-F238E27FC236}">
                      <a16:creationId xmlns:a16="http://schemas.microsoft.com/office/drawing/2014/main" id="{9CBF88EB-3038-4B08-AEE0-F292C6A679CF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144;p85">
                  <a:extLst>
                    <a:ext uri="{FF2B5EF4-FFF2-40B4-BE49-F238E27FC236}">
                      <a16:creationId xmlns:a16="http://schemas.microsoft.com/office/drawing/2014/main" id="{C3361149-25BA-42D0-B7E5-B2E211FBA4A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145;p85">
                  <a:extLst>
                    <a:ext uri="{FF2B5EF4-FFF2-40B4-BE49-F238E27FC236}">
                      <a16:creationId xmlns:a16="http://schemas.microsoft.com/office/drawing/2014/main" id="{80686BD6-7475-4ECF-9E35-E21377318FF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146;p85">
                  <a:extLst>
                    <a:ext uri="{FF2B5EF4-FFF2-40B4-BE49-F238E27FC236}">
                      <a16:creationId xmlns:a16="http://schemas.microsoft.com/office/drawing/2014/main" id="{A2ACBEFC-63C2-4BDB-96E7-08300BC58A68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147;p85">
                  <a:extLst>
                    <a:ext uri="{FF2B5EF4-FFF2-40B4-BE49-F238E27FC236}">
                      <a16:creationId xmlns:a16="http://schemas.microsoft.com/office/drawing/2014/main" id="{5FF40B54-F52F-40EA-98A9-F2F51769BBF4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148;p85">
                  <a:extLst>
                    <a:ext uri="{FF2B5EF4-FFF2-40B4-BE49-F238E27FC236}">
                      <a16:creationId xmlns:a16="http://schemas.microsoft.com/office/drawing/2014/main" id="{5E6AAE55-AD79-43C1-9C26-410EBBAA4FBB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149;p85">
                  <a:extLst>
                    <a:ext uri="{FF2B5EF4-FFF2-40B4-BE49-F238E27FC236}">
                      <a16:creationId xmlns:a16="http://schemas.microsoft.com/office/drawing/2014/main" id="{90298588-6C21-4767-8F93-9468FC76F11E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150;p85">
                  <a:extLst>
                    <a:ext uri="{FF2B5EF4-FFF2-40B4-BE49-F238E27FC236}">
                      <a16:creationId xmlns:a16="http://schemas.microsoft.com/office/drawing/2014/main" id="{A10B08D0-648A-4891-AFC5-099E415A24DC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151;p85">
                  <a:extLst>
                    <a:ext uri="{FF2B5EF4-FFF2-40B4-BE49-F238E27FC236}">
                      <a16:creationId xmlns:a16="http://schemas.microsoft.com/office/drawing/2014/main" id="{094184CA-44F8-4A9A-A1AB-B5A544962D91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152;p85">
                  <a:extLst>
                    <a:ext uri="{FF2B5EF4-FFF2-40B4-BE49-F238E27FC236}">
                      <a16:creationId xmlns:a16="http://schemas.microsoft.com/office/drawing/2014/main" id="{977D8BF8-4E58-4841-97A5-14C746CE656D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153;p85">
                  <a:extLst>
                    <a:ext uri="{FF2B5EF4-FFF2-40B4-BE49-F238E27FC236}">
                      <a16:creationId xmlns:a16="http://schemas.microsoft.com/office/drawing/2014/main" id="{CAEA6713-E04A-40E7-963F-25E597B509E0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154;p85">
                  <a:extLst>
                    <a:ext uri="{FF2B5EF4-FFF2-40B4-BE49-F238E27FC236}">
                      <a16:creationId xmlns:a16="http://schemas.microsoft.com/office/drawing/2014/main" id="{ECA643DB-8EAD-4639-A030-F625FA803B8F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155;p85">
                  <a:extLst>
                    <a:ext uri="{FF2B5EF4-FFF2-40B4-BE49-F238E27FC236}">
                      <a16:creationId xmlns:a16="http://schemas.microsoft.com/office/drawing/2014/main" id="{2E304383-829A-418A-8B6F-D8768BB97DF0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2156;p85">
                  <a:extLst>
                    <a:ext uri="{FF2B5EF4-FFF2-40B4-BE49-F238E27FC236}">
                      <a16:creationId xmlns:a16="http://schemas.microsoft.com/office/drawing/2014/main" id="{244F10AC-977B-4B71-8DAC-B4743A85E6C7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2157;p85">
                  <a:extLst>
                    <a:ext uri="{FF2B5EF4-FFF2-40B4-BE49-F238E27FC236}">
                      <a16:creationId xmlns:a16="http://schemas.microsoft.com/office/drawing/2014/main" id="{E79D15B9-8196-405B-97EE-5D163CB07ED7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2158;p85">
                  <a:extLst>
                    <a:ext uri="{FF2B5EF4-FFF2-40B4-BE49-F238E27FC236}">
                      <a16:creationId xmlns:a16="http://schemas.microsoft.com/office/drawing/2014/main" id="{B5971D80-B53D-457B-8AEF-9FFF8927E161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2159;p85">
                  <a:extLst>
                    <a:ext uri="{FF2B5EF4-FFF2-40B4-BE49-F238E27FC236}">
                      <a16:creationId xmlns:a16="http://schemas.microsoft.com/office/drawing/2014/main" id="{5101BA3E-A017-474E-91F5-403850C01A2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2160;p85">
                  <a:extLst>
                    <a:ext uri="{FF2B5EF4-FFF2-40B4-BE49-F238E27FC236}">
                      <a16:creationId xmlns:a16="http://schemas.microsoft.com/office/drawing/2014/main" id="{1F98FF67-9D15-4E0B-AB2C-E1DD13A5ACD2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2161;p85">
                  <a:extLst>
                    <a:ext uri="{FF2B5EF4-FFF2-40B4-BE49-F238E27FC236}">
                      <a16:creationId xmlns:a16="http://schemas.microsoft.com/office/drawing/2014/main" id="{4A6D57DA-9163-4F86-8B57-88DA769DD198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2162;p85">
                  <a:extLst>
                    <a:ext uri="{FF2B5EF4-FFF2-40B4-BE49-F238E27FC236}">
                      <a16:creationId xmlns:a16="http://schemas.microsoft.com/office/drawing/2014/main" id="{2F5357A7-659C-442B-847A-B9E3E63726EC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2163;p85">
                  <a:extLst>
                    <a:ext uri="{FF2B5EF4-FFF2-40B4-BE49-F238E27FC236}">
                      <a16:creationId xmlns:a16="http://schemas.microsoft.com/office/drawing/2014/main" id="{0675E3F1-7056-4FFD-89EA-FF92080A4239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2164;p85">
                  <a:extLst>
                    <a:ext uri="{FF2B5EF4-FFF2-40B4-BE49-F238E27FC236}">
                      <a16:creationId xmlns:a16="http://schemas.microsoft.com/office/drawing/2014/main" id="{B5C27EC9-4F8E-4650-9B4D-8A7F5A6EB8D5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2165;p85">
                  <a:extLst>
                    <a:ext uri="{FF2B5EF4-FFF2-40B4-BE49-F238E27FC236}">
                      <a16:creationId xmlns:a16="http://schemas.microsoft.com/office/drawing/2014/main" id="{D76200FA-BC30-4D75-A9E4-0949CC22FE9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2166;p85">
                  <a:extLst>
                    <a:ext uri="{FF2B5EF4-FFF2-40B4-BE49-F238E27FC236}">
                      <a16:creationId xmlns:a16="http://schemas.microsoft.com/office/drawing/2014/main" id="{07319940-A673-460D-B963-5C57CA0F31EC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2167;p85">
                  <a:extLst>
                    <a:ext uri="{FF2B5EF4-FFF2-40B4-BE49-F238E27FC236}">
                      <a16:creationId xmlns:a16="http://schemas.microsoft.com/office/drawing/2014/main" id="{E48EE8E3-2F10-4E1D-9335-F2F7DFBD6C42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C639F5C-EBE1-420B-8814-D3DB32592F25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2143C41-F523-4180-B9F4-486AC25C24F6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44" name="Google Shape;2136;p85">
                <a:extLst>
                  <a:ext uri="{FF2B5EF4-FFF2-40B4-BE49-F238E27FC236}">
                    <a16:creationId xmlns:a16="http://schemas.microsoft.com/office/drawing/2014/main" id="{97BCD1D9-8534-427F-B6E6-D62DDAC9F76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6" name="Google Shape;2137;p85">
                  <a:extLst>
                    <a:ext uri="{FF2B5EF4-FFF2-40B4-BE49-F238E27FC236}">
                      <a16:creationId xmlns:a16="http://schemas.microsoft.com/office/drawing/2014/main" id="{D52B759A-6B79-4B68-8131-72C04646464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38;p85">
                  <a:extLst>
                    <a:ext uri="{FF2B5EF4-FFF2-40B4-BE49-F238E27FC236}">
                      <a16:creationId xmlns:a16="http://schemas.microsoft.com/office/drawing/2014/main" id="{815D1025-407E-469B-83D6-2312CFAA900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39;p85">
                  <a:extLst>
                    <a:ext uri="{FF2B5EF4-FFF2-40B4-BE49-F238E27FC236}">
                      <a16:creationId xmlns:a16="http://schemas.microsoft.com/office/drawing/2014/main" id="{FCAA63D9-FC41-4302-BC5A-BC74E338B69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0;p85">
                  <a:extLst>
                    <a:ext uri="{FF2B5EF4-FFF2-40B4-BE49-F238E27FC236}">
                      <a16:creationId xmlns:a16="http://schemas.microsoft.com/office/drawing/2014/main" id="{5381E7EC-3D7F-495E-875E-F06DD4078C98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1;p85">
                  <a:extLst>
                    <a:ext uri="{FF2B5EF4-FFF2-40B4-BE49-F238E27FC236}">
                      <a16:creationId xmlns:a16="http://schemas.microsoft.com/office/drawing/2014/main" id="{FA34BCFD-CB2B-47BB-8302-3537322A805E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2;p85">
                  <a:extLst>
                    <a:ext uri="{FF2B5EF4-FFF2-40B4-BE49-F238E27FC236}">
                      <a16:creationId xmlns:a16="http://schemas.microsoft.com/office/drawing/2014/main" id="{1E9E056E-61E4-4821-A1AB-C8F2B9CB2C78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3;p85">
                  <a:extLst>
                    <a:ext uri="{FF2B5EF4-FFF2-40B4-BE49-F238E27FC236}">
                      <a16:creationId xmlns:a16="http://schemas.microsoft.com/office/drawing/2014/main" id="{A88F9B39-0497-43C9-9551-01AE094283C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4;p85">
                  <a:extLst>
                    <a:ext uri="{FF2B5EF4-FFF2-40B4-BE49-F238E27FC236}">
                      <a16:creationId xmlns:a16="http://schemas.microsoft.com/office/drawing/2014/main" id="{1BD14DA2-7379-4890-9106-7B8261676B23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5;p85">
                  <a:extLst>
                    <a:ext uri="{FF2B5EF4-FFF2-40B4-BE49-F238E27FC236}">
                      <a16:creationId xmlns:a16="http://schemas.microsoft.com/office/drawing/2014/main" id="{AD0FDE84-C66C-4A7E-A133-841706525A31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6;p85">
                  <a:extLst>
                    <a:ext uri="{FF2B5EF4-FFF2-40B4-BE49-F238E27FC236}">
                      <a16:creationId xmlns:a16="http://schemas.microsoft.com/office/drawing/2014/main" id="{87C9E034-E95F-4EEE-A10D-6ED4C429440D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47;p85">
                  <a:extLst>
                    <a:ext uri="{FF2B5EF4-FFF2-40B4-BE49-F238E27FC236}">
                      <a16:creationId xmlns:a16="http://schemas.microsoft.com/office/drawing/2014/main" id="{EEA4AB84-EB74-47A1-B9EF-598A219BCB0E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48;p85">
                  <a:extLst>
                    <a:ext uri="{FF2B5EF4-FFF2-40B4-BE49-F238E27FC236}">
                      <a16:creationId xmlns:a16="http://schemas.microsoft.com/office/drawing/2014/main" id="{13D12E03-CB1B-4B1B-8B86-BAED46E23E34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49;p85">
                  <a:extLst>
                    <a:ext uri="{FF2B5EF4-FFF2-40B4-BE49-F238E27FC236}">
                      <a16:creationId xmlns:a16="http://schemas.microsoft.com/office/drawing/2014/main" id="{DA9947AD-0143-4841-9E2A-A704D14363B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0;p85">
                  <a:extLst>
                    <a:ext uri="{FF2B5EF4-FFF2-40B4-BE49-F238E27FC236}">
                      <a16:creationId xmlns:a16="http://schemas.microsoft.com/office/drawing/2014/main" id="{27753DDD-DEB1-467D-B315-90E29FE40E0F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1;p85">
                  <a:extLst>
                    <a:ext uri="{FF2B5EF4-FFF2-40B4-BE49-F238E27FC236}">
                      <a16:creationId xmlns:a16="http://schemas.microsoft.com/office/drawing/2014/main" id="{54134FA4-30B0-4F4B-A034-E9AD10A9B9F7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2;p85">
                  <a:extLst>
                    <a:ext uri="{FF2B5EF4-FFF2-40B4-BE49-F238E27FC236}">
                      <a16:creationId xmlns:a16="http://schemas.microsoft.com/office/drawing/2014/main" id="{5AB9A9EC-7920-47B6-B65D-197745284E3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3;p85">
                  <a:extLst>
                    <a:ext uri="{FF2B5EF4-FFF2-40B4-BE49-F238E27FC236}">
                      <a16:creationId xmlns:a16="http://schemas.microsoft.com/office/drawing/2014/main" id="{EEBACC4E-CE32-46F7-981C-F33084B9947E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4;p85">
                  <a:extLst>
                    <a:ext uri="{FF2B5EF4-FFF2-40B4-BE49-F238E27FC236}">
                      <a16:creationId xmlns:a16="http://schemas.microsoft.com/office/drawing/2014/main" id="{81990B75-ABD8-43F5-BF80-F3D7CE8E20E9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5;p85">
                  <a:extLst>
                    <a:ext uri="{FF2B5EF4-FFF2-40B4-BE49-F238E27FC236}">
                      <a16:creationId xmlns:a16="http://schemas.microsoft.com/office/drawing/2014/main" id="{E2536CA2-F78E-4DF4-8E46-A253822F51AE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6;p85">
                  <a:extLst>
                    <a:ext uri="{FF2B5EF4-FFF2-40B4-BE49-F238E27FC236}">
                      <a16:creationId xmlns:a16="http://schemas.microsoft.com/office/drawing/2014/main" id="{3C224445-679D-4A47-BE9D-D4AD2D6B74E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57;p85">
                  <a:extLst>
                    <a:ext uri="{FF2B5EF4-FFF2-40B4-BE49-F238E27FC236}">
                      <a16:creationId xmlns:a16="http://schemas.microsoft.com/office/drawing/2014/main" id="{D8418C3C-ECCC-40E1-B3E1-9DCB3E0B676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58;p85">
                  <a:extLst>
                    <a:ext uri="{FF2B5EF4-FFF2-40B4-BE49-F238E27FC236}">
                      <a16:creationId xmlns:a16="http://schemas.microsoft.com/office/drawing/2014/main" id="{1416D22B-157F-4C92-9EE6-C7243FF87B6A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59;p85">
                  <a:extLst>
                    <a:ext uri="{FF2B5EF4-FFF2-40B4-BE49-F238E27FC236}">
                      <a16:creationId xmlns:a16="http://schemas.microsoft.com/office/drawing/2014/main" id="{5B4EA5A5-C3BF-4183-8A44-32126464E089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0;p85">
                  <a:extLst>
                    <a:ext uri="{FF2B5EF4-FFF2-40B4-BE49-F238E27FC236}">
                      <a16:creationId xmlns:a16="http://schemas.microsoft.com/office/drawing/2014/main" id="{34C225F0-0BB3-4305-ACA5-55A11D9FFFA7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1;p85">
                  <a:extLst>
                    <a:ext uri="{FF2B5EF4-FFF2-40B4-BE49-F238E27FC236}">
                      <a16:creationId xmlns:a16="http://schemas.microsoft.com/office/drawing/2014/main" id="{D604E3BF-7872-4727-BF20-B3F315420B61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2;p85">
                  <a:extLst>
                    <a:ext uri="{FF2B5EF4-FFF2-40B4-BE49-F238E27FC236}">
                      <a16:creationId xmlns:a16="http://schemas.microsoft.com/office/drawing/2014/main" id="{B7FB797E-B0F6-461E-BBC5-4D028737ABB4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3;p85">
                  <a:extLst>
                    <a:ext uri="{FF2B5EF4-FFF2-40B4-BE49-F238E27FC236}">
                      <a16:creationId xmlns:a16="http://schemas.microsoft.com/office/drawing/2014/main" id="{65E9820B-4219-44DC-84EA-D0085CD9EF8E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4;p85">
                  <a:extLst>
                    <a:ext uri="{FF2B5EF4-FFF2-40B4-BE49-F238E27FC236}">
                      <a16:creationId xmlns:a16="http://schemas.microsoft.com/office/drawing/2014/main" id="{7FCE823B-01D6-42DD-9432-D1B94E94178F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2165;p85">
                  <a:extLst>
                    <a:ext uri="{FF2B5EF4-FFF2-40B4-BE49-F238E27FC236}">
                      <a16:creationId xmlns:a16="http://schemas.microsoft.com/office/drawing/2014/main" id="{54B99FDC-77CA-4784-B344-B62CEC4AC7FB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2166;p85">
                  <a:extLst>
                    <a:ext uri="{FF2B5EF4-FFF2-40B4-BE49-F238E27FC236}">
                      <a16:creationId xmlns:a16="http://schemas.microsoft.com/office/drawing/2014/main" id="{057861DC-D84C-4CC9-B61E-09AF44B76BEE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2167;p85">
                  <a:extLst>
                    <a:ext uri="{FF2B5EF4-FFF2-40B4-BE49-F238E27FC236}">
                      <a16:creationId xmlns:a16="http://schemas.microsoft.com/office/drawing/2014/main" id="{D2C52E91-D0C3-475F-B83E-4C6873FB638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9417285-27BF-4059-BE87-C2AA8FB9589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0" descr="A picture containing text, mask, clipart, wheel&#10;&#10;Description automatically generated">
            <a:extLst>
              <a:ext uri="{FF2B5EF4-FFF2-40B4-BE49-F238E27FC236}">
                <a16:creationId xmlns:a16="http://schemas.microsoft.com/office/drawing/2014/main" id="{612A286C-3C5B-478A-89A1-0E808AAA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77" y="4966724"/>
            <a:ext cx="1435838" cy="1452729"/>
          </a:xfrm>
          <a:prstGeom prst="rect">
            <a:avLst/>
          </a:prstGeom>
        </p:spPr>
      </p:pic>
      <p:grpSp>
        <p:nvGrpSpPr>
          <p:cNvPr id="116" name="组合 18">
            <a:extLst>
              <a:ext uri="{FF2B5EF4-FFF2-40B4-BE49-F238E27FC236}">
                <a16:creationId xmlns:a16="http://schemas.microsoft.com/office/drawing/2014/main" id="{D28D465C-1B37-4FEF-90C0-8BC48DA3439F}"/>
              </a:ext>
            </a:extLst>
          </p:cNvPr>
          <p:cNvGrpSpPr/>
          <p:nvPr/>
        </p:nvGrpSpPr>
        <p:grpSpPr>
          <a:xfrm>
            <a:off x="6369248" y="156108"/>
            <a:ext cx="2578269" cy="2505126"/>
            <a:chOff x="1366262" y="676987"/>
            <a:chExt cx="2578269" cy="2505126"/>
          </a:xfrm>
        </p:grpSpPr>
        <p:pic>
          <p:nvPicPr>
            <p:cNvPr id="117" name="图片 19">
              <a:extLst>
                <a:ext uri="{FF2B5EF4-FFF2-40B4-BE49-F238E27FC236}">
                  <a16:creationId xmlns:a16="http://schemas.microsoft.com/office/drawing/2014/main" id="{441829E2-5675-4ACC-88F0-8F96AD9B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8" name="矩形 20">
              <a:extLst>
                <a:ext uri="{FF2B5EF4-FFF2-40B4-BE49-F238E27FC236}">
                  <a16:creationId xmlns:a16="http://schemas.microsoft.com/office/drawing/2014/main" id="{EFF3C3A2-B79D-4861-9C2D-80928CB5CC3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D06D0AF-ACEF-4B01-88BA-1EF17A520183}"/>
              </a:ext>
            </a:extLst>
          </p:cNvPr>
          <p:cNvSpPr/>
          <p:nvPr/>
        </p:nvSpPr>
        <p:spPr>
          <a:xfrm>
            <a:off x="4710935" y="2905538"/>
            <a:ext cx="59791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chữ</a:t>
            </a:r>
            <a:endParaRPr kumimoji="0" lang="en-US" sz="8800" b="1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6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20" y="2006155"/>
            <a:ext cx="3845109" cy="3845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8111502" y="3543702"/>
            <a:ext cx="0" cy="2307562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9CF0465-8613-4784-A0DA-6C21359B041F}"/>
              </a:ext>
            </a:extLst>
          </p:cNvPr>
          <p:cNvSpPr/>
          <p:nvPr/>
        </p:nvSpPr>
        <p:spPr>
          <a:xfrm>
            <a:off x="8111502" y="400228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4CD08F-1F3B-429F-A0BE-34AEA8AA8C2B}"/>
              </a:ext>
            </a:extLst>
          </p:cNvPr>
          <p:cNvSpPr/>
          <p:nvPr/>
        </p:nvSpPr>
        <p:spPr>
          <a:xfrm>
            <a:off x="4465858" y="5713079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3983596" y="6151260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A04AAFE-CE03-4C99-834E-62DA6ADC53B9}"/>
              </a:ext>
            </a:extLst>
          </p:cNvPr>
          <p:cNvSpPr/>
          <p:nvPr/>
        </p:nvSpPr>
        <p:spPr>
          <a:xfrm>
            <a:off x="823891" y="1239035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X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D97C23-A6B2-4F7B-A712-BC65C4AA3994}"/>
              </a:ext>
            </a:extLst>
          </p:cNvPr>
          <p:cNvGrpSpPr/>
          <p:nvPr/>
        </p:nvGrpSpPr>
        <p:grpSpPr>
          <a:xfrm>
            <a:off x="1090428" y="2321494"/>
            <a:ext cx="3068786" cy="1282733"/>
            <a:chOff x="818270" y="3839777"/>
            <a:chExt cx="3068786" cy="1282733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54BEEB-0516-417A-8F04-E4CE6E36E863}"/>
                </a:ext>
              </a:extLst>
            </p:cNvPr>
            <p:cNvSpPr/>
            <p:nvPr/>
          </p:nvSpPr>
          <p:spPr>
            <a:xfrm>
              <a:off x="818270" y="3839777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64211" y="4446371"/>
              <a:ext cx="1122845" cy="67613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170CEA7-CB21-4A45-ACBD-8D26068219C4}"/>
              </a:ext>
            </a:extLst>
          </p:cNvPr>
          <p:cNvGrpSpPr/>
          <p:nvPr/>
        </p:nvGrpSpPr>
        <p:grpSpPr>
          <a:xfrm>
            <a:off x="5479398" y="1980242"/>
            <a:ext cx="5289394" cy="1738418"/>
            <a:chOff x="-2449154" y="3837823"/>
            <a:chExt cx="5289394" cy="1738418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7ADC1D-3D4C-4AE2-A831-5B8054B7ADE6}"/>
                </a:ext>
              </a:extLst>
            </p:cNvPr>
            <p:cNvSpPr/>
            <p:nvPr/>
          </p:nvSpPr>
          <p:spPr>
            <a:xfrm>
              <a:off x="574905" y="3837823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4840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1" y="2042908"/>
            <a:ext cx="2762245" cy="27622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pic>
        <p:nvPicPr>
          <p:cNvPr id="3" name="HƯỚNG DẪN VIẾT CHỮ HOA X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FB05BF65-766A-43C4-88DA-F41A3B8C0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1468" y="1711260"/>
            <a:ext cx="6096000" cy="3429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8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00" y="1381168"/>
            <a:ext cx="3845109" cy="3845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6491775" y="2994300"/>
            <a:ext cx="0" cy="2307562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9CF0465-8613-4784-A0DA-6C21359B041F}"/>
              </a:ext>
            </a:extLst>
          </p:cNvPr>
          <p:cNvSpPr/>
          <p:nvPr/>
        </p:nvSpPr>
        <p:spPr>
          <a:xfrm>
            <a:off x="6857130" y="339072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4CD08F-1F3B-429F-A0BE-34AEA8AA8C2B}"/>
              </a:ext>
            </a:extLst>
          </p:cNvPr>
          <p:cNvSpPr/>
          <p:nvPr/>
        </p:nvSpPr>
        <p:spPr>
          <a:xfrm>
            <a:off x="4427281" y="5180065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4035343" y="5640795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A04AAFE-CE03-4C99-834E-62DA6ADC53B9}"/>
              </a:ext>
            </a:extLst>
          </p:cNvPr>
          <p:cNvSpPr/>
          <p:nvPr/>
        </p:nvSpPr>
        <p:spPr>
          <a:xfrm>
            <a:off x="898990" y="599284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X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D97C23-A6B2-4F7B-A712-BC65C4AA3994}"/>
              </a:ext>
            </a:extLst>
          </p:cNvPr>
          <p:cNvGrpSpPr/>
          <p:nvPr/>
        </p:nvGrpSpPr>
        <p:grpSpPr>
          <a:xfrm>
            <a:off x="808486" y="1786526"/>
            <a:ext cx="3312151" cy="1284687"/>
            <a:chOff x="574905" y="3837823"/>
            <a:chExt cx="3312151" cy="1284687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54BEEB-0516-417A-8F04-E4CE6E36E863}"/>
                </a:ext>
              </a:extLst>
            </p:cNvPr>
            <p:cNvSpPr/>
            <p:nvPr/>
          </p:nvSpPr>
          <p:spPr>
            <a:xfrm>
              <a:off x="574905" y="3837823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64211" y="4446371"/>
              <a:ext cx="1122845" cy="67613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170CEA7-CB21-4A45-ACBD-8D26068219C4}"/>
              </a:ext>
            </a:extLst>
          </p:cNvPr>
          <p:cNvGrpSpPr/>
          <p:nvPr/>
        </p:nvGrpSpPr>
        <p:grpSpPr>
          <a:xfrm>
            <a:off x="5440821" y="1447228"/>
            <a:ext cx="5289394" cy="1738418"/>
            <a:chOff x="-2449154" y="3837823"/>
            <a:chExt cx="5289394" cy="1738418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7ADC1D-3D4C-4AE2-A831-5B8054B7ADE6}"/>
                </a:ext>
              </a:extLst>
            </p:cNvPr>
            <p:cNvSpPr/>
            <p:nvPr/>
          </p:nvSpPr>
          <p:spPr>
            <a:xfrm>
              <a:off x="574905" y="3837823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8A91BF0-B583-413B-B4F8-C85B7A97432A}"/>
              </a:ext>
            </a:extLst>
          </p:cNvPr>
          <p:cNvGrpSpPr/>
          <p:nvPr/>
        </p:nvGrpSpPr>
        <p:grpSpPr>
          <a:xfrm>
            <a:off x="8387448" y="3350899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2B906E28-8481-48E9-BDA6-177C2752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CBA0FC4-7C87-4432-83AE-98CC0FD327FA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0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0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0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45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43" y="1473141"/>
            <a:ext cx="3845109" cy="3845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6491775" y="2994300"/>
            <a:ext cx="0" cy="2307562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9CF0465-8613-4784-A0DA-6C21359B041F}"/>
              </a:ext>
            </a:extLst>
          </p:cNvPr>
          <p:cNvSpPr/>
          <p:nvPr/>
        </p:nvSpPr>
        <p:spPr>
          <a:xfrm>
            <a:off x="6857130" y="339072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4CD08F-1F3B-429F-A0BE-34AEA8AA8C2B}"/>
              </a:ext>
            </a:extLst>
          </p:cNvPr>
          <p:cNvSpPr/>
          <p:nvPr/>
        </p:nvSpPr>
        <p:spPr>
          <a:xfrm>
            <a:off x="4427281" y="5180065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4035343" y="5640795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A04AAFE-CE03-4C99-834E-62DA6ADC53B9}"/>
              </a:ext>
            </a:extLst>
          </p:cNvPr>
          <p:cNvSpPr/>
          <p:nvPr/>
        </p:nvSpPr>
        <p:spPr>
          <a:xfrm>
            <a:off x="898990" y="599284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X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D97C23-A6B2-4F7B-A712-BC65C4AA3994}"/>
              </a:ext>
            </a:extLst>
          </p:cNvPr>
          <p:cNvGrpSpPr/>
          <p:nvPr/>
        </p:nvGrpSpPr>
        <p:grpSpPr>
          <a:xfrm>
            <a:off x="808486" y="1786526"/>
            <a:ext cx="3312151" cy="1284687"/>
            <a:chOff x="574905" y="3837823"/>
            <a:chExt cx="3312151" cy="1284687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54BEEB-0516-417A-8F04-E4CE6E36E863}"/>
                </a:ext>
              </a:extLst>
            </p:cNvPr>
            <p:cNvSpPr/>
            <p:nvPr/>
          </p:nvSpPr>
          <p:spPr>
            <a:xfrm>
              <a:off x="574905" y="3837823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64211" y="4446371"/>
              <a:ext cx="1122845" cy="67613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170CEA7-CB21-4A45-ACBD-8D26068219C4}"/>
              </a:ext>
            </a:extLst>
          </p:cNvPr>
          <p:cNvGrpSpPr/>
          <p:nvPr/>
        </p:nvGrpSpPr>
        <p:grpSpPr>
          <a:xfrm>
            <a:off x="5440821" y="1447228"/>
            <a:ext cx="5289394" cy="1738418"/>
            <a:chOff x="-2449154" y="3837823"/>
            <a:chExt cx="5289394" cy="1738418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7ADC1D-3D4C-4AE2-A831-5B8054B7ADE6}"/>
                </a:ext>
              </a:extLst>
            </p:cNvPr>
            <p:cNvSpPr/>
            <p:nvPr/>
          </p:nvSpPr>
          <p:spPr>
            <a:xfrm>
              <a:off x="574905" y="3837823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09491F1-FC32-422E-93D1-DDE674C84428}"/>
              </a:ext>
            </a:extLst>
          </p:cNvPr>
          <p:cNvGrpSpPr/>
          <p:nvPr/>
        </p:nvGrpSpPr>
        <p:grpSpPr>
          <a:xfrm>
            <a:off x="8609890" y="3592680"/>
            <a:ext cx="2018379" cy="2624235"/>
            <a:chOff x="419878" y="2519265"/>
            <a:chExt cx="2018379" cy="2624235"/>
          </a:xfrm>
        </p:grpSpPr>
        <p:pic>
          <p:nvPicPr>
            <p:cNvPr id="164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36C146B2-A5E0-489E-85AE-560E91F55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" name="Oval Callout 37">
              <a:extLst>
                <a:ext uri="{FF2B5EF4-FFF2-40B4-BE49-F238E27FC236}">
                  <a16:creationId xmlns:a16="http://schemas.microsoft.com/office/drawing/2014/main" id="{6B47B87F-88FC-41F0-8C8F-C0376ED1D0B6}"/>
                </a:ext>
              </a:extLst>
            </p:cNvPr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400" b="1" kern="0" dirty="0" err="1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400" b="1" kern="0" dirty="0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400" b="1" kern="0" dirty="0">
                  <a:solidFill>
                    <a:srgbClr val="002060"/>
                  </a:solidFill>
                  <a:cs typeface="Calibri" panose="020F0502020204030204" pitchFamily="34" charset="0"/>
                  <a:sym typeface="Arial"/>
                </a:rPr>
                <a:t> VBT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4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420</Words>
  <Application>Microsoft Office PowerPoint</Application>
  <PresentationFormat>Widescreen</PresentationFormat>
  <Paragraphs>76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微软雅黑</vt:lpstr>
      <vt:lpstr>Arial</vt:lpstr>
      <vt:lpstr>Barlow</vt:lpstr>
      <vt:lpstr>Barlow Semi Condensed</vt:lpstr>
      <vt:lpstr>Barlow Semi Condensed Light</vt:lpstr>
      <vt:lpstr>Calibri</vt:lpstr>
      <vt:lpstr>Calibri Light</vt:lpstr>
      <vt:lpstr>Coiny</vt:lpstr>
      <vt:lpstr>Denk One</vt:lpstr>
      <vt:lpstr>Gloria Hallelujah</vt:lpstr>
      <vt:lpstr>HP001</vt:lpstr>
      <vt:lpstr>inpin heiti</vt:lpstr>
      <vt:lpstr>Odibee Sans</vt:lpstr>
      <vt:lpstr>Pacifico</vt:lpstr>
      <vt:lpstr>Pattaya</vt:lpstr>
      <vt:lpstr>Times New Roman</vt:lpstr>
      <vt:lpstr>UTM ThuPhap Thien An</vt:lpstr>
      <vt:lpstr>Office Theme</vt:lpstr>
      <vt:lpstr>Language School Newsletter By Slidesgo</vt:lpstr>
      <vt:lpstr>13_Office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4</cp:revision>
  <dcterms:created xsi:type="dcterms:W3CDTF">2021-01-22T07:47:09Z</dcterms:created>
  <dcterms:modified xsi:type="dcterms:W3CDTF">2022-01-07T15:30:42Z</dcterms:modified>
</cp:coreProperties>
</file>