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44.jpg" ContentType="image/pn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748" r:id="rId2"/>
    <p:sldMasterId id="2147483778" r:id="rId3"/>
    <p:sldMasterId id="2147483814" r:id="rId4"/>
    <p:sldMasterId id="2147483840" r:id="rId5"/>
    <p:sldMasterId id="2147483864" r:id="rId6"/>
    <p:sldMasterId id="2147483876" r:id="rId7"/>
    <p:sldMasterId id="2147483890" r:id="rId8"/>
    <p:sldMasterId id="2147483902" r:id="rId9"/>
    <p:sldMasterId id="2147483914" r:id="rId10"/>
    <p:sldMasterId id="2147483926" r:id="rId11"/>
  </p:sldMasterIdLst>
  <p:notesMasterIdLst>
    <p:notesMasterId r:id="rId39"/>
  </p:notesMasterIdLst>
  <p:sldIdLst>
    <p:sldId id="313" r:id="rId12"/>
    <p:sldId id="265" r:id="rId13"/>
    <p:sldId id="314" r:id="rId14"/>
    <p:sldId id="315" r:id="rId15"/>
    <p:sldId id="316" r:id="rId16"/>
    <p:sldId id="317" r:id="rId17"/>
    <p:sldId id="318" r:id="rId18"/>
    <p:sldId id="319" r:id="rId19"/>
    <p:sldId id="320" r:id="rId20"/>
    <p:sldId id="323" r:id="rId21"/>
    <p:sldId id="292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2" r:id="rId31"/>
    <p:sldId id="279" r:id="rId32"/>
    <p:sldId id="280" r:id="rId33"/>
    <p:sldId id="333" r:id="rId34"/>
    <p:sldId id="334" r:id="rId35"/>
    <p:sldId id="282" r:id="rId36"/>
    <p:sldId id="312" r:id="rId37"/>
    <p:sldId id="390" r:id="rId38"/>
  </p:sldIdLst>
  <p:sldSz cx="12192000" cy="6858000"/>
  <p:notesSz cx="6858000" cy="9144000"/>
  <p:custDataLst>
    <p:tags r:id="rId40"/>
  </p:custDataLst>
  <p:defaultTextStyle>
    <a:defPPr>
      <a:defRPr lang="en-US"/>
    </a:defPPr>
    <a:lvl1pPr marL="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0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83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75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666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598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498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40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30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D2BC4"/>
    <a:srgbClr val="D5E286"/>
    <a:srgbClr val="49A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3" autoAdjust="0"/>
    <p:restoredTop sz="94660" autoAdjust="0"/>
  </p:normalViewPr>
  <p:slideViewPr>
    <p:cSldViewPr snapToGrid="0" showGuides="1">
      <p:cViewPr varScale="1">
        <p:scale>
          <a:sx n="72" d="100"/>
          <a:sy n="72" d="100"/>
        </p:scale>
        <p:origin x="618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34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  <a:t>12/03/2021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9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0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83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75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666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598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498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40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30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926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865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8F24B-0E14-46F3-AD69-CB55947AC615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886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353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090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69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8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2021/3/12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9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5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24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62538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6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07" indent="0">
              <a:buNone/>
              <a:defRPr sz="1200"/>
            </a:lvl2pPr>
            <a:lvl3pPr marL="914218" indent="0">
              <a:buNone/>
              <a:defRPr sz="1100"/>
            </a:lvl3pPr>
            <a:lvl4pPr marL="1371328" indent="0">
              <a:buNone/>
              <a:defRPr sz="900"/>
            </a:lvl4pPr>
            <a:lvl5pPr marL="1828437" indent="0">
              <a:buNone/>
              <a:defRPr sz="900"/>
            </a:lvl5pPr>
            <a:lvl6pPr marL="2285550" indent="0">
              <a:buNone/>
              <a:defRPr sz="900"/>
            </a:lvl6pPr>
            <a:lvl7pPr marL="2742654" indent="0">
              <a:buNone/>
              <a:defRPr sz="900"/>
            </a:lvl7pPr>
            <a:lvl8pPr marL="3199760" indent="0">
              <a:buNone/>
              <a:defRPr sz="900"/>
            </a:lvl8pPr>
            <a:lvl9pPr marL="365686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5243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2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07" indent="0">
              <a:buNone/>
              <a:defRPr sz="1200"/>
            </a:lvl2pPr>
            <a:lvl3pPr marL="914218" indent="0">
              <a:buNone/>
              <a:defRPr sz="1100"/>
            </a:lvl3pPr>
            <a:lvl4pPr marL="1371328" indent="0">
              <a:buNone/>
              <a:defRPr sz="900"/>
            </a:lvl4pPr>
            <a:lvl5pPr marL="1828437" indent="0">
              <a:buNone/>
              <a:defRPr sz="900"/>
            </a:lvl5pPr>
            <a:lvl6pPr marL="2285550" indent="0">
              <a:buNone/>
              <a:defRPr sz="900"/>
            </a:lvl6pPr>
            <a:lvl7pPr marL="2742654" indent="0">
              <a:buNone/>
              <a:defRPr sz="900"/>
            </a:lvl7pPr>
            <a:lvl8pPr marL="3199760" indent="0">
              <a:buNone/>
              <a:defRPr sz="900"/>
            </a:lvl8pPr>
            <a:lvl9pPr marL="365686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01721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66165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75148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>
                <a:solidFill>
                  <a:srgbClr val="000000"/>
                </a:solidFill>
              </a:rPr>
              <a:pPr/>
              <a:t>3/12/2021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547463"/>
      </p:ext>
    </p:extLst>
  </p:cSld>
  <p:clrMapOvr>
    <a:masterClrMapping/>
  </p:clrMapOvr>
  <p:hf sldNum="0"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>
                <a:solidFill>
                  <a:srgbClr val="000000"/>
                </a:solidFill>
              </a:rPr>
              <a:pPr/>
              <a:t>3/12/2021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516122"/>
      </p:ext>
    </p:extLst>
  </p:cSld>
  <p:clrMapOvr>
    <a:masterClrMapping/>
  </p:clrMapOvr>
  <p:hf sldNum="0"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>
                <a:solidFill>
                  <a:srgbClr val="000000"/>
                </a:solidFill>
              </a:rPr>
              <a:pPr/>
              <a:t>3/12/2021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51212"/>
      </p:ext>
    </p:extLst>
  </p:cSld>
  <p:clrMapOvr>
    <a:masterClrMapping/>
  </p:clrMapOvr>
  <p:hf sldNum="0"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>
                <a:solidFill>
                  <a:srgbClr val="000000"/>
                </a:solidFill>
              </a:rPr>
              <a:pPr/>
              <a:t>3/12/2021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579468"/>
      </p:ext>
    </p:extLst>
  </p:cSld>
  <p:clrMapOvr>
    <a:masterClrMapping/>
  </p:clrMapOvr>
  <p:hf sldNum="0"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>
                <a:solidFill>
                  <a:srgbClr val="000000"/>
                </a:solidFill>
              </a:rPr>
              <a:pPr/>
              <a:t>3/12/2021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83430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55"/>
            <a:ext cx="2628900" cy="5811839"/>
          </a:xfrm>
          <a:prstGeom prst="rect">
            <a:avLst/>
          </a:prstGeom>
        </p:spPr>
        <p:txBody>
          <a:bodyPr vert="eaVert"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51" y="365255"/>
            <a:ext cx="7734300" cy="5811839"/>
          </a:xfrm>
          <a:prstGeom prst="rect">
            <a:avLst/>
          </a:prstGeom>
        </p:spPr>
        <p:txBody>
          <a:bodyPr vert="eaVert"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2021/3/12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9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5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70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>
                <a:solidFill>
                  <a:srgbClr val="000000"/>
                </a:solidFill>
              </a:rPr>
              <a:pPr/>
              <a:t>3/12/2021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21241"/>
      </p:ext>
    </p:extLst>
  </p:cSld>
  <p:clrMapOvr>
    <a:masterClrMapping/>
  </p:clrMapOvr>
  <p:hf sldNum="0"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>
                <a:solidFill>
                  <a:srgbClr val="000000"/>
                </a:solidFill>
              </a:rPr>
              <a:pPr/>
              <a:t>3/12/2021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290473"/>
      </p:ext>
    </p:extLst>
  </p:cSld>
  <p:clrMapOvr>
    <a:masterClrMapping/>
  </p:clrMapOvr>
  <p:hf sldNum="0" hdr="0" ft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>
                <a:solidFill>
                  <a:srgbClr val="000000"/>
                </a:solidFill>
              </a:rPr>
              <a:pPr/>
              <a:t>3/12/2021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105477"/>
      </p:ext>
    </p:extLst>
  </p:cSld>
  <p:clrMapOvr>
    <a:masterClrMapping/>
  </p:clrMapOvr>
  <p:hf sldNum="0" hdr="0" ft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>
                <a:solidFill>
                  <a:srgbClr val="000000"/>
                </a:solidFill>
              </a:rPr>
              <a:pPr/>
              <a:t>3/12/2021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663402"/>
      </p:ext>
    </p:extLst>
  </p:cSld>
  <p:clrMapOvr>
    <a:masterClrMapping/>
  </p:clrMapOvr>
  <p:hf sldNum="0" hdr="0" ft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>
                <a:solidFill>
                  <a:srgbClr val="000000"/>
                </a:solidFill>
              </a:rPr>
              <a:pPr/>
              <a:t>3/12/2021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97944"/>
      </p:ext>
    </p:extLst>
  </p:cSld>
  <p:clrMapOvr>
    <a:masterClrMapping/>
  </p:clrMapOvr>
  <p:hf sldNum="0" hdr="0" ft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>
                <a:solidFill>
                  <a:srgbClr val="000000"/>
                </a:solidFill>
              </a:rPr>
              <a:pPr/>
              <a:t>3/12/2021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079406"/>
      </p:ext>
    </p:extLst>
  </p:cSld>
  <p:clrMapOvr>
    <a:masterClrMapping/>
  </p:clrMapOvr>
  <p:hf sldNum="0" hdr="0" ft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25289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85841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0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5"/>
            <a:ext cx="10515600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49448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101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51" y="1122363"/>
            <a:ext cx="9144001" cy="2387600"/>
          </a:xfrm>
          <a:prstGeom prst="rect">
            <a:avLst/>
          </a:prstGeom>
        </p:spPr>
        <p:txBody>
          <a:bodyPr lIns="91300" tIns="45702" rIns="91300" bIns="45702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51" y="3602081"/>
            <a:ext cx="9144001" cy="1655763"/>
          </a:xfrm>
          <a:prstGeom prst="rect">
            <a:avLst/>
          </a:prstGeom>
        </p:spPr>
        <p:txBody>
          <a:bodyPr lIns="91300" tIns="45702" rIns="91300" bIns="45702"/>
          <a:lstStyle>
            <a:lvl1pPr marL="0" indent="0" algn="ctr">
              <a:buNone/>
              <a:defRPr sz="2400"/>
            </a:lvl1pPr>
            <a:lvl2pPr marL="456403" indent="0" algn="ctr">
              <a:buNone/>
              <a:defRPr sz="2000"/>
            </a:lvl2pPr>
            <a:lvl3pPr marL="912877" indent="0" algn="ctr">
              <a:buNone/>
              <a:defRPr sz="1900"/>
            </a:lvl3pPr>
            <a:lvl4pPr marL="1369314" indent="0" algn="ctr">
              <a:buNone/>
              <a:defRPr sz="1600"/>
            </a:lvl4pPr>
            <a:lvl5pPr marL="1825756" indent="0" algn="ctr">
              <a:buNone/>
              <a:defRPr sz="1600"/>
            </a:lvl5pPr>
            <a:lvl6pPr marL="2282226" indent="0" algn="ctr">
              <a:buNone/>
              <a:defRPr sz="1600"/>
            </a:lvl6pPr>
            <a:lvl7pPr marL="2738630" indent="0" algn="ctr">
              <a:buNone/>
              <a:defRPr sz="1600"/>
            </a:lvl7pPr>
            <a:lvl8pPr marL="3195036" indent="0" algn="ctr">
              <a:buNone/>
              <a:defRPr sz="1600"/>
            </a:lvl8pPr>
            <a:lvl9pPr marL="365143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3E26BC15-B161-4C75-9B3A-128C91250747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2021/3/12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9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5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58B4E113-1DE2-475C-BE03-FB3C59433037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74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15708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06663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38202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12613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70349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39311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155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52" y="2130570"/>
            <a:ext cx="1036319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51" y="3886204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6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2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38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84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0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76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22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68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226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513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16" y="4406923"/>
            <a:ext cx="10363199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16" y="2906722"/>
            <a:ext cx="10363199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603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9206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380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8411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3015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7617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221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681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3150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80" y="1600206"/>
            <a:ext cx="5384799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719" y="1600206"/>
            <a:ext cx="5384799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319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52" y="1535117"/>
            <a:ext cx="5386919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6031" indent="0">
              <a:buNone/>
              <a:defRPr sz="2800" b="1"/>
            </a:lvl2pPr>
            <a:lvl3pPr marL="1292061" indent="0">
              <a:buNone/>
              <a:defRPr sz="2500" b="1"/>
            </a:lvl3pPr>
            <a:lvl4pPr marL="1938086" indent="0">
              <a:buNone/>
              <a:defRPr sz="2300" b="1"/>
            </a:lvl4pPr>
            <a:lvl5pPr marL="2584118" indent="0">
              <a:buNone/>
              <a:defRPr sz="2300" b="1"/>
            </a:lvl5pPr>
            <a:lvl6pPr marL="3230150" indent="0">
              <a:buNone/>
              <a:defRPr sz="2300" b="1"/>
            </a:lvl6pPr>
            <a:lvl7pPr marL="3876174" indent="0">
              <a:buNone/>
              <a:defRPr sz="2300" b="1"/>
            </a:lvl7pPr>
            <a:lvl8pPr marL="4522186" indent="0">
              <a:buNone/>
              <a:defRPr sz="2300" b="1"/>
            </a:lvl8pPr>
            <a:lvl9pPr marL="5168163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52" y="2174875"/>
            <a:ext cx="5386919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04" y="1535117"/>
            <a:ext cx="5389033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6031" indent="0">
              <a:buNone/>
              <a:defRPr sz="2800" b="1"/>
            </a:lvl2pPr>
            <a:lvl3pPr marL="1292061" indent="0">
              <a:buNone/>
              <a:defRPr sz="2500" b="1"/>
            </a:lvl3pPr>
            <a:lvl4pPr marL="1938086" indent="0">
              <a:buNone/>
              <a:defRPr sz="2300" b="1"/>
            </a:lvl4pPr>
            <a:lvl5pPr marL="2584118" indent="0">
              <a:buNone/>
              <a:defRPr sz="2300" b="1"/>
            </a:lvl5pPr>
            <a:lvl6pPr marL="3230150" indent="0">
              <a:buNone/>
              <a:defRPr sz="2300" b="1"/>
            </a:lvl6pPr>
            <a:lvl7pPr marL="3876174" indent="0">
              <a:buNone/>
              <a:defRPr sz="2300" b="1"/>
            </a:lvl7pPr>
            <a:lvl8pPr marL="4522186" indent="0">
              <a:buNone/>
              <a:defRPr sz="2300" b="1"/>
            </a:lvl8pPr>
            <a:lvl9pPr marL="5168163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04" y="2174875"/>
            <a:ext cx="5389033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645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043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300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69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8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181"/>
            <a:ext cx="4011084" cy="116204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185"/>
            <a:ext cx="6815667" cy="5853113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24"/>
            <a:ext cx="4011084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6031" indent="0">
              <a:buNone/>
              <a:defRPr sz="1700"/>
            </a:lvl2pPr>
            <a:lvl3pPr marL="1292061" indent="0">
              <a:buNone/>
              <a:defRPr sz="1300"/>
            </a:lvl3pPr>
            <a:lvl4pPr marL="1938086" indent="0">
              <a:buNone/>
              <a:defRPr sz="1200"/>
            </a:lvl4pPr>
            <a:lvl5pPr marL="2584118" indent="0">
              <a:buNone/>
              <a:defRPr sz="1200"/>
            </a:lvl5pPr>
            <a:lvl6pPr marL="3230150" indent="0">
              <a:buNone/>
              <a:defRPr sz="1200"/>
            </a:lvl6pPr>
            <a:lvl7pPr marL="3876174" indent="0">
              <a:buNone/>
              <a:defRPr sz="1200"/>
            </a:lvl7pPr>
            <a:lvl8pPr marL="4522186" indent="0">
              <a:buNone/>
              <a:defRPr sz="1200"/>
            </a:lvl8pPr>
            <a:lvl9pPr marL="516816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3840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0" y="4800745"/>
            <a:ext cx="7315200" cy="56673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0" y="612776"/>
            <a:ext cx="7315200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6031" indent="0">
              <a:buNone/>
              <a:defRPr sz="3900"/>
            </a:lvl2pPr>
            <a:lvl3pPr marL="1292061" indent="0">
              <a:buNone/>
              <a:defRPr sz="3300"/>
            </a:lvl3pPr>
            <a:lvl4pPr marL="1938086" indent="0">
              <a:buNone/>
              <a:defRPr sz="2800"/>
            </a:lvl4pPr>
            <a:lvl5pPr marL="2584118" indent="0">
              <a:buNone/>
              <a:defRPr sz="2800"/>
            </a:lvl5pPr>
            <a:lvl6pPr marL="3230150" indent="0">
              <a:buNone/>
              <a:defRPr sz="2800"/>
            </a:lvl6pPr>
            <a:lvl7pPr marL="3876174" indent="0">
              <a:buNone/>
              <a:defRPr sz="2800"/>
            </a:lvl7pPr>
            <a:lvl8pPr marL="4522186" indent="0">
              <a:buNone/>
              <a:defRPr sz="2800"/>
            </a:lvl8pPr>
            <a:lvl9pPr marL="51681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0" y="5367376"/>
            <a:ext cx="7315200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6031" indent="0">
              <a:buNone/>
              <a:defRPr sz="1700"/>
            </a:lvl2pPr>
            <a:lvl3pPr marL="1292061" indent="0">
              <a:buNone/>
              <a:defRPr sz="1300"/>
            </a:lvl3pPr>
            <a:lvl4pPr marL="1938086" indent="0">
              <a:buNone/>
              <a:defRPr sz="1200"/>
            </a:lvl4pPr>
            <a:lvl5pPr marL="2584118" indent="0">
              <a:buNone/>
              <a:defRPr sz="1200"/>
            </a:lvl5pPr>
            <a:lvl6pPr marL="3230150" indent="0">
              <a:buNone/>
              <a:defRPr sz="1200"/>
            </a:lvl6pPr>
            <a:lvl7pPr marL="3876174" indent="0">
              <a:buNone/>
              <a:defRPr sz="1200"/>
            </a:lvl7pPr>
            <a:lvl8pPr marL="4522186" indent="0">
              <a:buNone/>
              <a:defRPr sz="1200"/>
            </a:lvl8pPr>
            <a:lvl9pPr marL="516816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168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5348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345" y="274680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8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8596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154"/>
            <a:ext cx="9144000" cy="165576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11" indent="0" algn="ctr">
              <a:buNone/>
              <a:defRPr sz="2000"/>
            </a:lvl2pPr>
            <a:lvl3pPr marL="912675" indent="0" algn="ctr">
              <a:buNone/>
              <a:defRPr sz="1900"/>
            </a:lvl3pPr>
            <a:lvl4pPr marL="1369012" indent="0" algn="ctr">
              <a:buNone/>
              <a:defRPr sz="1600"/>
            </a:lvl4pPr>
            <a:lvl5pPr marL="1825348" indent="0" algn="ctr">
              <a:buNone/>
              <a:defRPr sz="1600"/>
            </a:lvl5pPr>
            <a:lvl6pPr marL="2281714" indent="0" algn="ctr">
              <a:buNone/>
              <a:defRPr sz="1600"/>
            </a:lvl6pPr>
            <a:lvl7pPr marL="2738022" indent="0" algn="ctr">
              <a:buNone/>
              <a:defRPr sz="1600"/>
            </a:lvl7pPr>
            <a:lvl8pPr marL="3194331" indent="0" algn="ctr">
              <a:buNone/>
              <a:defRPr sz="1600"/>
            </a:lvl8pPr>
            <a:lvl9pPr marL="365063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12/03/2021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3473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12/03/2021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2362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6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0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3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6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0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3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7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3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06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12/03/2021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3063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12/03/2021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5663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11" indent="0">
              <a:buNone/>
              <a:defRPr sz="2000" b="1"/>
            </a:lvl2pPr>
            <a:lvl3pPr marL="912675" indent="0">
              <a:buNone/>
              <a:defRPr sz="1900" b="1"/>
            </a:lvl3pPr>
            <a:lvl4pPr marL="1369012" indent="0">
              <a:buNone/>
              <a:defRPr sz="1600" b="1"/>
            </a:lvl4pPr>
            <a:lvl5pPr marL="1825348" indent="0">
              <a:buNone/>
              <a:defRPr sz="1600" b="1"/>
            </a:lvl5pPr>
            <a:lvl6pPr marL="2281714" indent="0">
              <a:buNone/>
              <a:defRPr sz="1600" b="1"/>
            </a:lvl6pPr>
            <a:lvl7pPr marL="2738022" indent="0">
              <a:buNone/>
              <a:defRPr sz="1600" b="1"/>
            </a:lvl7pPr>
            <a:lvl8pPr marL="3194331" indent="0">
              <a:buNone/>
              <a:defRPr sz="1600" b="1"/>
            </a:lvl8pPr>
            <a:lvl9pPr marL="365063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87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11" indent="0">
              <a:buNone/>
              <a:defRPr sz="2000" b="1"/>
            </a:lvl2pPr>
            <a:lvl3pPr marL="912675" indent="0">
              <a:buNone/>
              <a:defRPr sz="1900" b="1"/>
            </a:lvl3pPr>
            <a:lvl4pPr marL="1369012" indent="0">
              <a:buNone/>
              <a:defRPr sz="1600" b="1"/>
            </a:lvl4pPr>
            <a:lvl5pPr marL="1825348" indent="0">
              <a:buNone/>
              <a:defRPr sz="1600" b="1"/>
            </a:lvl5pPr>
            <a:lvl6pPr marL="2281714" indent="0">
              <a:buNone/>
              <a:defRPr sz="1600" b="1"/>
            </a:lvl6pPr>
            <a:lvl7pPr marL="2738022" indent="0">
              <a:buNone/>
              <a:defRPr sz="1600" b="1"/>
            </a:lvl7pPr>
            <a:lvl8pPr marL="3194331" indent="0">
              <a:buNone/>
              <a:defRPr sz="1600" b="1"/>
            </a:lvl8pPr>
            <a:lvl9pPr marL="365063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87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12/03/2021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220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12/03/2021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392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8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12/03/2021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5959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11" indent="0">
              <a:buNone/>
              <a:defRPr sz="1500"/>
            </a:lvl2pPr>
            <a:lvl3pPr marL="912675" indent="0">
              <a:buNone/>
              <a:defRPr sz="1200"/>
            </a:lvl3pPr>
            <a:lvl4pPr marL="1369012" indent="0">
              <a:buNone/>
              <a:defRPr sz="900"/>
            </a:lvl4pPr>
            <a:lvl5pPr marL="1825348" indent="0">
              <a:buNone/>
              <a:defRPr sz="900"/>
            </a:lvl5pPr>
            <a:lvl6pPr marL="2281714" indent="0">
              <a:buNone/>
              <a:defRPr sz="900"/>
            </a:lvl6pPr>
            <a:lvl7pPr marL="2738022" indent="0">
              <a:buNone/>
              <a:defRPr sz="900"/>
            </a:lvl7pPr>
            <a:lvl8pPr marL="3194331" indent="0">
              <a:buNone/>
              <a:defRPr sz="900"/>
            </a:lvl8pPr>
            <a:lvl9pPr marL="3650635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12/03/2021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0795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311" indent="0">
              <a:buNone/>
              <a:defRPr sz="2800"/>
            </a:lvl2pPr>
            <a:lvl3pPr marL="912675" indent="0">
              <a:buNone/>
              <a:defRPr sz="2400"/>
            </a:lvl3pPr>
            <a:lvl4pPr marL="1369012" indent="0">
              <a:buNone/>
              <a:defRPr sz="2000"/>
            </a:lvl4pPr>
            <a:lvl5pPr marL="1825348" indent="0">
              <a:buNone/>
              <a:defRPr sz="2000"/>
            </a:lvl5pPr>
            <a:lvl6pPr marL="2281714" indent="0">
              <a:buNone/>
              <a:defRPr sz="2000"/>
            </a:lvl6pPr>
            <a:lvl7pPr marL="2738022" indent="0">
              <a:buNone/>
              <a:defRPr sz="2000"/>
            </a:lvl7pPr>
            <a:lvl8pPr marL="3194331" indent="0">
              <a:buNone/>
              <a:defRPr sz="2000"/>
            </a:lvl8pPr>
            <a:lvl9pPr marL="3650635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11" indent="0">
              <a:buNone/>
              <a:defRPr sz="1500"/>
            </a:lvl2pPr>
            <a:lvl3pPr marL="912675" indent="0">
              <a:buNone/>
              <a:defRPr sz="1200"/>
            </a:lvl3pPr>
            <a:lvl4pPr marL="1369012" indent="0">
              <a:buNone/>
              <a:defRPr sz="900"/>
            </a:lvl4pPr>
            <a:lvl5pPr marL="1825348" indent="0">
              <a:buNone/>
              <a:defRPr sz="900"/>
            </a:lvl5pPr>
            <a:lvl6pPr marL="2281714" indent="0">
              <a:buNone/>
              <a:defRPr sz="900"/>
            </a:lvl6pPr>
            <a:lvl7pPr marL="2738022" indent="0">
              <a:buNone/>
              <a:defRPr sz="900"/>
            </a:lvl7pPr>
            <a:lvl8pPr marL="3194331" indent="0">
              <a:buNone/>
              <a:defRPr sz="900"/>
            </a:lvl8pPr>
            <a:lvl9pPr marL="3650635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12/03/2021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0510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12/03/2021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094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64"/>
            <a:ext cx="2628900" cy="5811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5" y="365164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12/03/2021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6465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8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1756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0701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41"/>
            <a:ext cx="10363200" cy="1362075"/>
          </a:xfrm>
        </p:spPr>
        <p:txBody>
          <a:bodyPr anchor="t"/>
          <a:lstStyle>
            <a:lvl1pPr algn="l">
              <a:defRPr sz="5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22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34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7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280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4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78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4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484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3231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8653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47" indent="0">
              <a:buNone/>
              <a:defRPr sz="2700" b="1"/>
            </a:lvl2pPr>
            <a:lvl3pPr marL="1218720" indent="0">
              <a:buNone/>
              <a:defRPr sz="2400" b="1"/>
            </a:lvl3pPr>
            <a:lvl4pPr marL="1828074" indent="0">
              <a:buNone/>
              <a:defRPr sz="2300" b="1"/>
            </a:lvl4pPr>
            <a:lvl5pPr marL="2437438" indent="0">
              <a:buNone/>
              <a:defRPr sz="2300" b="1"/>
            </a:lvl5pPr>
            <a:lvl6pPr marL="3046784" indent="0">
              <a:buNone/>
              <a:defRPr sz="2300" b="1"/>
            </a:lvl6pPr>
            <a:lvl7pPr marL="3656131" indent="0">
              <a:buNone/>
              <a:defRPr sz="2300" b="1"/>
            </a:lvl7pPr>
            <a:lvl8pPr marL="4265493" indent="0">
              <a:buNone/>
              <a:defRPr sz="2300" b="1"/>
            </a:lvl8pPr>
            <a:lvl9pPr marL="4874849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6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47" indent="0">
              <a:buNone/>
              <a:defRPr sz="2700" b="1"/>
            </a:lvl2pPr>
            <a:lvl3pPr marL="1218720" indent="0">
              <a:buNone/>
              <a:defRPr sz="2400" b="1"/>
            </a:lvl3pPr>
            <a:lvl4pPr marL="1828074" indent="0">
              <a:buNone/>
              <a:defRPr sz="2300" b="1"/>
            </a:lvl4pPr>
            <a:lvl5pPr marL="2437438" indent="0">
              <a:buNone/>
              <a:defRPr sz="2300" b="1"/>
            </a:lvl5pPr>
            <a:lvl6pPr marL="3046784" indent="0">
              <a:buNone/>
              <a:defRPr sz="2300" b="1"/>
            </a:lvl6pPr>
            <a:lvl7pPr marL="3656131" indent="0">
              <a:buNone/>
              <a:defRPr sz="2300" b="1"/>
            </a:lvl7pPr>
            <a:lvl8pPr marL="4265493" indent="0">
              <a:buNone/>
              <a:defRPr sz="2300" b="1"/>
            </a:lvl8pPr>
            <a:lvl9pPr marL="4874849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6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556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5" y="1825625"/>
            <a:ext cx="5181600" cy="4351339"/>
          </a:xfrm>
          <a:prstGeom prst="rect">
            <a:avLst/>
          </a:prstGeom>
        </p:spPr>
        <p:txBody>
          <a:bodyPr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2021/3/12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9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5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82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7736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75" y="1031293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18" rIns="91406" bIns="45718" rtlCol="0" anchor="ctr"/>
          <a:lstStyle/>
          <a:p>
            <a:pPr algn="ctr" defTabSz="914060">
              <a:defRPr/>
            </a:pPr>
            <a:endParaRPr lang="zh-CN" altLang="en-US" sz="19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100" y="6451937"/>
            <a:ext cx="391889" cy="220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18" rIns="91406" bIns="45718" rtlCol="0" anchor="ctr"/>
          <a:lstStyle/>
          <a:p>
            <a:pPr algn="ctr" defTabSz="914060">
              <a:defRPr/>
            </a:pPr>
            <a:endParaRPr lang="zh-CN" altLang="en-US" sz="19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64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2936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7594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8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109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9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2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347" indent="0">
              <a:buNone/>
              <a:defRPr sz="1600"/>
            </a:lvl2pPr>
            <a:lvl3pPr marL="1218720" indent="0">
              <a:buNone/>
              <a:defRPr sz="1500"/>
            </a:lvl3pPr>
            <a:lvl4pPr marL="1828074" indent="0">
              <a:buNone/>
              <a:defRPr sz="1200"/>
            </a:lvl4pPr>
            <a:lvl5pPr marL="2437438" indent="0">
              <a:buNone/>
              <a:defRPr sz="1200"/>
            </a:lvl5pPr>
            <a:lvl6pPr marL="3046784" indent="0">
              <a:buNone/>
              <a:defRPr sz="1200"/>
            </a:lvl6pPr>
            <a:lvl7pPr marL="3656131" indent="0">
              <a:buNone/>
              <a:defRPr sz="1200"/>
            </a:lvl7pPr>
            <a:lvl8pPr marL="4265493" indent="0">
              <a:buNone/>
              <a:defRPr sz="1200"/>
            </a:lvl8pPr>
            <a:lvl9pPr marL="487484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9835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4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347" indent="0">
              <a:buNone/>
              <a:defRPr sz="3900"/>
            </a:lvl2pPr>
            <a:lvl3pPr marL="1218720" indent="0">
              <a:buNone/>
              <a:defRPr sz="3200"/>
            </a:lvl3pPr>
            <a:lvl4pPr marL="1828074" indent="0">
              <a:buNone/>
              <a:defRPr sz="2700"/>
            </a:lvl4pPr>
            <a:lvl5pPr marL="2437438" indent="0">
              <a:buNone/>
              <a:defRPr sz="2700"/>
            </a:lvl5pPr>
            <a:lvl6pPr marL="3046784" indent="0">
              <a:buNone/>
              <a:defRPr sz="2700"/>
            </a:lvl6pPr>
            <a:lvl7pPr marL="3656131" indent="0">
              <a:buNone/>
              <a:defRPr sz="2700"/>
            </a:lvl7pPr>
            <a:lvl8pPr marL="4265493" indent="0">
              <a:buNone/>
              <a:defRPr sz="2700"/>
            </a:lvl8pPr>
            <a:lvl9pPr marL="4874849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9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347" indent="0">
              <a:buNone/>
              <a:defRPr sz="1600"/>
            </a:lvl2pPr>
            <a:lvl3pPr marL="1218720" indent="0">
              <a:buNone/>
              <a:defRPr sz="1500"/>
            </a:lvl3pPr>
            <a:lvl4pPr marL="1828074" indent="0">
              <a:buNone/>
              <a:defRPr sz="1200"/>
            </a:lvl4pPr>
            <a:lvl5pPr marL="2437438" indent="0">
              <a:buNone/>
              <a:defRPr sz="1200"/>
            </a:lvl5pPr>
            <a:lvl6pPr marL="3046784" indent="0">
              <a:buNone/>
              <a:defRPr sz="1200"/>
            </a:lvl6pPr>
            <a:lvl7pPr marL="3656131" indent="0">
              <a:buNone/>
              <a:defRPr sz="1200"/>
            </a:lvl7pPr>
            <a:lvl8pPr marL="4265493" indent="0">
              <a:buNone/>
              <a:defRPr sz="1200"/>
            </a:lvl8pPr>
            <a:lvl9pPr marL="487484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7774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8867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76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76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6390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02235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73"/>
            <a:ext cx="9144000" cy="1655763"/>
          </a:xfrm>
        </p:spPr>
        <p:txBody>
          <a:bodyPr/>
          <a:lstStyle>
            <a:lvl1pPr marL="0" indent="0" algn="ctr">
              <a:buNone/>
              <a:defRPr sz="1900"/>
            </a:lvl1pPr>
            <a:lvl2pPr marL="342826" indent="0" algn="ctr">
              <a:buNone/>
              <a:defRPr sz="1500"/>
            </a:lvl2pPr>
            <a:lvl3pPr marL="685654" indent="0" algn="ctr">
              <a:buNone/>
              <a:defRPr sz="1500"/>
            </a:lvl3pPr>
            <a:lvl4pPr marL="1028472" indent="0" algn="ctr">
              <a:buNone/>
              <a:defRPr sz="1200"/>
            </a:lvl4pPr>
            <a:lvl5pPr marL="1371294" indent="0" algn="ctr">
              <a:buNone/>
              <a:defRPr sz="1200"/>
            </a:lvl5pPr>
            <a:lvl6pPr marL="1714116" indent="0" algn="ctr">
              <a:buNone/>
              <a:defRPr sz="1200"/>
            </a:lvl6pPr>
            <a:lvl7pPr marL="2056935" indent="0" algn="ctr">
              <a:buNone/>
              <a:defRPr sz="1200"/>
            </a:lvl7pPr>
            <a:lvl8pPr marL="2399760" indent="0" algn="ctr">
              <a:buNone/>
              <a:defRPr sz="1200"/>
            </a:lvl8pPr>
            <a:lvl9pPr marL="274258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84CF5D-4C1D-4980-B14E-B14C6E9905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54402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90EB3F-D2BE-4A78-91A4-5322A7553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9857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  <a:prstGeom prst="rect">
            <a:avLst/>
          </a:prstGeom>
        </p:spPr>
        <p:txBody>
          <a:bodyPr lIns="91300" tIns="45702" rIns="91300" bIns="45702" anchor="b"/>
          <a:lstStyle>
            <a:lvl1pPr marL="0" indent="0">
              <a:buNone/>
              <a:defRPr sz="2400" b="1"/>
            </a:lvl1pPr>
            <a:lvl2pPr marL="456403" indent="0">
              <a:buNone/>
              <a:defRPr sz="2000" b="1"/>
            </a:lvl2pPr>
            <a:lvl3pPr marL="912877" indent="0">
              <a:buNone/>
              <a:defRPr sz="1900" b="1"/>
            </a:lvl3pPr>
            <a:lvl4pPr marL="1369314" indent="0">
              <a:buNone/>
              <a:defRPr sz="1600" b="1"/>
            </a:lvl4pPr>
            <a:lvl5pPr marL="1825756" indent="0">
              <a:buNone/>
              <a:defRPr sz="1600" b="1"/>
            </a:lvl5pPr>
            <a:lvl6pPr marL="2282226" indent="0">
              <a:buNone/>
              <a:defRPr sz="1600" b="1"/>
            </a:lvl6pPr>
            <a:lvl7pPr marL="2738630" indent="0">
              <a:buNone/>
              <a:defRPr sz="1600" b="1"/>
            </a:lvl7pPr>
            <a:lvl8pPr marL="3195036" indent="0">
              <a:buNone/>
              <a:defRPr sz="1600" b="1"/>
            </a:lvl8pPr>
            <a:lvl9pPr marL="365143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83"/>
            <a:ext cx="5157787" cy="3684588"/>
          </a:xfrm>
          <a:prstGeom prst="rect">
            <a:avLst/>
          </a:prstGeom>
        </p:spPr>
        <p:txBody>
          <a:bodyPr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  <a:prstGeom prst="rect">
            <a:avLst/>
          </a:prstGeom>
        </p:spPr>
        <p:txBody>
          <a:bodyPr lIns="91300" tIns="45702" rIns="91300" bIns="45702" anchor="b"/>
          <a:lstStyle>
            <a:lvl1pPr marL="0" indent="0">
              <a:buNone/>
              <a:defRPr sz="2400" b="1"/>
            </a:lvl1pPr>
            <a:lvl2pPr marL="456403" indent="0">
              <a:buNone/>
              <a:defRPr sz="2000" b="1"/>
            </a:lvl2pPr>
            <a:lvl3pPr marL="912877" indent="0">
              <a:buNone/>
              <a:defRPr sz="1900" b="1"/>
            </a:lvl3pPr>
            <a:lvl4pPr marL="1369314" indent="0">
              <a:buNone/>
              <a:defRPr sz="1600" b="1"/>
            </a:lvl4pPr>
            <a:lvl5pPr marL="1825756" indent="0">
              <a:buNone/>
              <a:defRPr sz="1600" b="1"/>
            </a:lvl5pPr>
            <a:lvl6pPr marL="2282226" indent="0">
              <a:buNone/>
              <a:defRPr sz="1600" b="1"/>
            </a:lvl6pPr>
            <a:lvl7pPr marL="2738630" indent="0">
              <a:buNone/>
              <a:defRPr sz="1600" b="1"/>
            </a:lvl7pPr>
            <a:lvl8pPr marL="3195036" indent="0">
              <a:buNone/>
              <a:defRPr sz="1600" b="1"/>
            </a:lvl8pPr>
            <a:lvl9pPr marL="365143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83"/>
            <a:ext cx="5183188" cy="3684588"/>
          </a:xfrm>
          <a:prstGeom prst="rect">
            <a:avLst/>
          </a:prstGeom>
        </p:spPr>
        <p:txBody>
          <a:bodyPr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2021/3/12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9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5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46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86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01"/>
            <a:ext cx="10515600" cy="1500187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3428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0284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2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1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7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5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0CE938-30EB-4379-98BE-806775F50F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76771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8F69A7-C693-476E-BAD6-59CD3C53F0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67428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2826" indent="0">
              <a:buNone/>
              <a:defRPr sz="1500" b="1"/>
            </a:lvl2pPr>
            <a:lvl3pPr marL="685654" indent="0">
              <a:buNone/>
              <a:defRPr sz="1500" b="1"/>
            </a:lvl3pPr>
            <a:lvl4pPr marL="1028472" indent="0">
              <a:buNone/>
              <a:defRPr sz="1200" b="1"/>
            </a:lvl4pPr>
            <a:lvl5pPr marL="1371294" indent="0">
              <a:buNone/>
              <a:defRPr sz="1200" b="1"/>
            </a:lvl5pPr>
            <a:lvl6pPr marL="1714116" indent="0">
              <a:buNone/>
              <a:defRPr sz="1200" b="1"/>
            </a:lvl6pPr>
            <a:lvl7pPr marL="2056935" indent="0">
              <a:buNone/>
              <a:defRPr sz="1200" b="1"/>
            </a:lvl7pPr>
            <a:lvl8pPr marL="2399760" indent="0">
              <a:buNone/>
              <a:defRPr sz="1200" b="1"/>
            </a:lvl8pPr>
            <a:lvl9pPr marL="274258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2826" indent="0">
              <a:buNone/>
              <a:defRPr sz="1500" b="1"/>
            </a:lvl2pPr>
            <a:lvl3pPr marL="685654" indent="0">
              <a:buNone/>
              <a:defRPr sz="1500" b="1"/>
            </a:lvl3pPr>
            <a:lvl4pPr marL="1028472" indent="0">
              <a:buNone/>
              <a:defRPr sz="1200" b="1"/>
            </a:lvl4pPr>
            <a:lvl5pPr marL="1371294" indent="0">
              <a:buNone/>
              <a:defRPr sz="1200" b="1"/>
            </a:lvl5pPr>
            <a:lvl6pPr marL="1714116" indent="0">
              <a:buNone/>
              <a:defRPr sz="1200" b="1"/>
            </a:lvl6pPr>
            <a:lvl7pPr marL="2056935" indent="0">
              <a:buNone/>
              <a:defRPr sz="1200" b="1"/>
            </a:lvl7pPr>
            <a:lvl8pPr marL="2399760" indent="0">
              <a:buNone/>
              <a:defRPr sz="1200" b="1"/>
            </a:lvl8pPr>
            <a:lvl9pPr marL="274258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77871E-F94E-4291-B348-E2DA3C7957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29751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2CFD4D-D455-443C-9322-A8A6AF53F2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01955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3BF7A-55BE-4820-8082-3AD66AD786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03591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73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26" indent="0">
              <a:buNone/>
              <a:defRPr sz="1100"/>
            </a:lvl2pPr>
            <a:lvl3pPr marL="685654" indent="0">
              <a:buNone/>
              <a:defRPr sz="900"/>
            </a:lvl3pPr>
            <a:lvl4pPr marL="1028472" indent="0">
              <a:buNone/>
              <a:defRPr sz="800"/>
            </a:lvl4pPr>
            <a:lvl5pPr marL="1371294" indent="0">
              <a:buNone/>
              <a:defRPr sz="800"/>
            </a:lvl5pPr>
            <a:lvl6pPr marL="1714116" indent="0">
              <a:buNone/>
              <a:defRPr sz="800"/>
            </a:lvl6pPr>
            <a:lvl7pPr marL="2056935" indent="0">
              <a:buNone/>
              <a:defRPr sz="800"/>
            </a:lvl7pPr>
            <a:lvl8pPr marL="2399760" indent="0">
              <a:buNone/>
              <a:defRPr sz="800"/>
            </a:lvl8pPr>
            <a:lvl9pPr marL="274258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DA5270-0CC3-4D2D-A18D-EA68BBA78B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69289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7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26" indent="0">
              <a:buNone/>
              <a:defRPr sz="2100"/>
            </a:lvl2pPr>
            <a:lvl3pPr marL="685654" indent="0">
              <a:buNone/>
              <a:defRPr sz="1900"/>
            </a:lvl3pPr>
            <a:lvl4pPr marL="1028472" indent="0">
              <a:buNone/>
              <a:defRPr sz="1500"/>
            </a:lvl4pPr>
            <a:lvl5pPr marL="1371294" indent="0">
              <a:buNone/>
              <a:defRPr sz="1500"/>
            </a:lvl5pPr>
            <a:lvl6pPr marL="1714116" indent="0">
              <a:buNone/>
              <a:defRPr sz="1500"/>
            </a:lvl6pPr>
            <a:lvl7pPr marL="2056935" indent="0">
              <a:buNone/>
              <a:defRPr sz="1500"/>
            </a:lvl7pPr>
            <a:lvl8pPr marL="2399760" indent="0">
              <a:buNone/>
              <a:defRPr sz="1500"/>
            </a:lvl8pPr>
            <a:lvl9pPr marL="2742586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26" indent="0">
              <a:buNone/>
              <a:defRPr sz="1100"/>
            </a:lvl2pPr>
            <a:lvl3pPr marL="685654" indent="0">
              <a:buNone/>
              <a:defRPr sz="900"/>
            </a:lvl3pPr>
            <a:lvl4pPr marL="1028472" indent="0">
              <a:buNone/>
              <a:defRPr sz="800"/>
            </a:lvl4pPr>
            <a:lvl5pPr marL="1371294" indent="0">
              <a:buNone/>
              <a:defRPr sz="800"/>
            </a:lvl5pPr>
            <a:lvl6pPr marL="1714116" indent="0">
              <a:buNone/>
              <a:defRPr sz="800"/>
            </a:lvl6pPr>
            <a:lvl7pPr marL="2056935" indent="0">
              <a:buNone/>
              <a:defRPr sz="800"/>
            </a:lvl7pPr>
            <a:lvl8pPr marL="2399760" indent="0">
              <a:buNone/>
              <a:defRPr sz="800"/>
            </a:lvl8pPr>
            <a:lvl9pPr marL="274258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7B170-8F6F-4706-AF06-B72057F297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39784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E9FC27-F1B0-43F6-A238-649C7D2B0E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1058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71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71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6C9F6A-B346-4A71-8F79-4D38A3F3F8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15558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5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870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2021/3/12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9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5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32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5561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4906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4429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5080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905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4275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1995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4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9479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4238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4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251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2021/3/12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9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5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38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4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5666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1632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2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22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0336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6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3574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6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6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2479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5761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46" y="1031258"/>
            <a:ext cx="9912735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70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4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9685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6350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7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7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1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796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2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128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lIns="91300" tIns="45702" rIns="91300" bIns="45702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562"/>
            <a:ext cx="6172200" cy="4873625"/>
          </a:xfrm>
          <a:prstGeom prst="rect">
            <a:avLst/>
          </a:prstGeom>
        </p:spPr>
        <p:txBody>
          <a:bodyPr lIns="91300" tIns="45702" rIns="91300" bIns="45702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6" y="2057407"/>
            <a:ext cx="3932237" cy="3811588"/>
          </a:xfrm>
          <a:prstGeom prst="rect">
            <a:avLst/>
          </a:prstGeom>
        </p:spPr>
        <p:txBody>
          <a:bodyPr lIns="91300" tIns="45702" rIns="91300" bIns="45702"/>
          <a:lstStyle>
            <a:lvl1pPr marL="0" indent="0">
              <a:buNone/>
              <a:defRPr sz="1600"/>
            </a:lvl1pPr>
            <a:lvl2pPr marL="456403" indent="0">
              <a:buNone/>
              <a:defRPr sz="1500"/>
            </a:lvl2pPr>
            <a:lvl3pPr marL="912877" indent="0">
              <a:buNone/>
              <a:defRPr sz="1200"/>
            </a:lvl3pPr>
            <a:lvl4pPr marL="1369314" indent="0">
              <a:buNone/>
              <a:defRPr sz="1100"/>
            </a:lvl4pPr>
            <a:lvl5pPr marL="1825756" indent="0">
              <a:buNone/>
              <a:defRPr sz="1100"/>
            </a:lvl5pPr>
            <a:lvl6pPr marL="2282226" indent="0">
              <a:buNone/>
              <a:defRPr sz="1100"/>
            </a:lvl6pPr>
            <a:lvl7pPr marL="2738630" indent="0">
              <a:buNone/>
              <a:defRPr sz="1100"/>
            </a:lvl7pPr>
            <a:lvl8pPr marL="3195036" indent="0">
              <a:buNone/>
              <a:defRPr sz="1100"/>
            </a:lvl8pPr>
            <a:lvl9pPr marL="365143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2021/3/12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9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5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7407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6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6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2616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0088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2375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9999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7741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2698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4068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8447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940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lIns="91300" tIns="45702" rIns="91300" bIns="45702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62"/>
            <a:ext cx="6172200" cy="4873625"/>
          </a:xfrm>
          <a:prstGeom prst="rect">
            <a:avLst/>
          </a:prstGeom>
        </p:spPr>
        <p:txBody>
          <a:bodyPr lIns="91300" tIns="45702" rIns="91300" bIns="45702"/>
          <a:lstStyle>
            <a:lvl1pPr marL="0" indent="0">
              <a:buNone/>
              <a:defRPr sz="3200"/>
            </a:lvl1pPr>
            <a:lvl2pPr marL="456403" indent="0">
              <a:buNone/>
              <a:defRPr sz="2800"/>
            </a:lvl2pPr>
            <a:lvl3pPr marL="912877" indent="0">
              <a:buNone/>
              <a:defRPr sz="2400"/>
            </a:lvl3pPr>
            <a:lvl4pPr marL="1369314" indent="0">
              <a:buNone/>
              <a:defRPr sz="2000"/>
            </a:lvl4pPr>
            <a:lvl5pPr marL="1825756" indent="0">
              <a:buNone/>
              <a:defRPr sz="2000"/>
            </a:lvl5pPr>
            <a:lvl6pPr marL="2282226" indent="0">
              <a:buNone/>
              <a:defRPr sz="2000"/>
            </a:lvl6pPr>
            <a:lvl7pPr marL="2738630" indent="0">
              <a:buNone/>
              <a:defRPr sz="2000"/>
            </a:lvl7pPr>
            <a:lvl8pPr marL="3195036" indent="0">
              <a:buNone/>
              <a:defRPr sz="2000"/>
            </a:lvl8pPr>
            <a:lvl9pPr marL="365143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6" y="2057407"/>
            <a:ext cx="3932237" cy="3811588"/>
          </a:xfrm>
          <a:prstGeom prst="rect">
            <a:avLst/>
          </a:prstGeom>
        </p:spPr>
        <p:txBody>
          <a:bodyPr lIns="91300" tIns="45702" rIns="91300" bIns="45702"/>
          <a:lstStyle>
            <a:lvl1pPr marL="0" indent="0">
              <a:buNone/>
              <a:defRPr sz="1600"/>
            </a:lvl1pPr>
            <a:lvl2pPr marL="456403" indent="0">
              <a:buNone/>
              <a:defRPr sz="1500"/>
            </a:lvl2pPr>
            <a:lvl3pPr marL="912877" indent="0">
              <a:buNone/>
              <a:defRPr sz="1200"/>
            </a:lvl3pPr>
            <a:lvl4pPr marL="1369314" indent="0">
              <a:buNone/>
              <a:defRPr sz="1100"/>
            </a:lvl4pPr>
            <a:lvl5pPr marL="1825756" indent="0">
              <a:buNone/>
              <a:defRPr sz="1100"/>
            </a:lvl5pPr>
            <a:lvl6pPr marL="2282226" indent="0">
              <a:buNone/>
              <a:defRPr sz="1100"/>
            </a:lvl6pPr>
            <a:lvl7pPr marL="2738630" indent="0">
              <a:buNone/>
              <a:defRPr sz="1100"/>
            </a:lvl7pPr>
            <a:lvl8pPr marL="3195036" indent="0">
              <a:buNone/>
              <a:defRPr sz="1100"/>
            </a:lvl8pPr>
            <a:lvl9pPr marL="365143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2021/3/12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9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5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42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1601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2013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9109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52692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4183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89063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16001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85193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4344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126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4.jp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4.jpg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5837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9128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37" indent="-228237" algn="l" defTabSz="9128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10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14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517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923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395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832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272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746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03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77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14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56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26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630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036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439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defTabSz="914400"/>
            <a:fld id="{E0E94BF6-B82B-4955-BD39-43A008F84938}" type="datetimeFigureOut">
              <a:rPr lang="en-US" smtClean="0">
                <a:solidFill>
                  <a:srgbClr val="000000"/>
                </a:solidFill>
              </a:rPr>
              <a:pPr defTabSz="914400"/>
              <a:t>3/12/2021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defTabSz="9144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defTabSz="914400"/>
            <a:fld id="{34C2D49E-804F-49B7-8535-0B338716FF30}" type="slidenum">
              <a:rPr lang="en-US" smtClean="0">
                <a:solidFill>
                  <a:srgbClr val="000000"/>
                </a:solidFill>
              </a:rPr>
              <a:pPr defTabSz="9144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115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8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78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51" y="274641"/>
            <a:ext cx="10972801" cy="1143000"/>
          </a:xfrm>
          <a:prstGeom prst="rect">
            <a:avLst/>
          </a:prstGeom>
        </p:spPr>
        <p:txBody>
          <a:bodyPr vert="horz" lIns="96668" tIns="48313" rIns="96668" bIns="4831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51" y="1600206"/>
            <a:ext cx="10972801" cy="4525963"/>
          </a:xfrm>
          <a:prstGeom prst="rect">
            <a:avLst/>
          </a:prstGeom>
        </p:spPr>
        <p:txBody>
          <a:bodyPr vert="horz" lIns="96668" tIns="48313" rIns="96668" bIns="4831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39" y="6356392"/>
            <a:ext cx="2844801" cy="365125"/>
          </a:xfrm>
          <a:prstGeom prst="rect">
            <a:avLst/>
          </a:prstGeom>
        </p:spPr>
        <p:txBody>
          <a:bodyPr vert="horz" lIns="96668" tIns="48313" rIns="96668" bIns="48313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45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456"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51" y="6356392"/>
            <a:ext cx="3860801" cy="365125"/>
          </a:xfrm>
          <a:prstGeom prst="rect">
            <a:avLst/>
          </a:prstGeom>
        </p:spPr>
        <p:txBody>
          <a:bodyPr vert="horz" lIns="96668" tIns="48313" rIns="96668" bIns="48313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4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738" y="6356392"/>
            <a:ext cx="2844801" cy="365125"/>
          </a:xfrm>
          <a:prstGeom prst="rect">
            <a:avLst/>
          </a:prstGeom>
        </p:spPr>
        <p:txBody>
          <a:bodyPr vert="horz" lIns="96668" tIns="48313" rIns="96668" bIns="48313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45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4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475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129206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4520" indent="-484520" algn="l" defTabSz="1292061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9796" indent="-403765" algn="l" defTabSz="1292061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15074" indent="-323016" algn="l" defTabSz="1292061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61102" indent="-323016" algn="l" defTabSz="129206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07134" indent="-323016" algn="l" defTabSz="129206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53162" indent="-323016" algn="l" defTabSz="129206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99182" indent="-323016" algn="l" defTabSz="129206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45162" indent="-323016" algn="l" defTabSz="129206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91179" indent="-323016" algn="l" defTabSz="129206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206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6031" algn="l" defTabSz="129206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92061" algn="l" defTabSz="129206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38086" algn="l" defTabSz="129206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84118" algn="l" defTabSz="129206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30150" algn="l" defTabSz="129206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76174" algn="l" defTabSz="129206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522186" algn="l" defTabSz="129206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68163" algn="l" defTabSz="129206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484" tIns="46290" rIns="92484" bIns="462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2484" tIns="46290" rIns="92484" bIns="46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2484" tIns="46290" rIns="92484" bIns="46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04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048"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2484" tIns="46290" rIns="92484" bIns="46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04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2484" tIns="46290" rIns="92484" bIns="46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04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04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551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26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82" indent="-228182" algn="l" defTabSz="9126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50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857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163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475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839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175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510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878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11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75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012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348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714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022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331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635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92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060">
                <a:defRPr/>
              </a:pPr>
              <a:t>3/12/2021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92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92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6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27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</p:sldLayoutIdLst>
  <p:hf hdr="0" ftr="0" dt="0"/>
  <p:txStyles>
    <p:titleStyle>
      <a:lvl1pPr algn="ctr" defTabSz="121872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11" indent="-457011" algn="l" defTabSz="121872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214" indent="-380850" algn="l" defTabSz="1218720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93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747" indent="-304672" algn="l" defTabSz="121872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110" indent="-304672" algn="l" defTabSz="121872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456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821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176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531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47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20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74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38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84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131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493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849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8" rIns="121896" bIns="609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121896" tIns="60948" rIns="121896" bIns="6094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Avo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121896" tIns="60948" rIns="121896" bIns="6094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Avo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defTabSz="1218930" eaLnBrk="0" fontAlgn="base" hangingPunct="0">
              <a:spcBef>
                <a:spcPct val="0"/>
              </a:spcBef>
              <a:spcAft>
                <a:spcPct val="0"/>
              </a:spcAft>
            </a:pPr>
            <a:fld id="{84438C93-4E1B-426B-8140-1C42241DC4B6}" type="slidenum">
              <a:rPr lang="en-US" altLang="en-US" smtClean="0">
                <a:latin typeface="VNI-Avo" pitchFamily="2" charset="0"/>
              </a:rPr>
              <a:pPr defTabSz="121893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134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68565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65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65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65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65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095" algn="l" defTabSz="685654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196" algn="l" defTabSz="685654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294" algn="l" defTabSz="685654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392" algn="l" defTabSz="685654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14" indent="-171414" algn="l" defTabSz="685654" rtl="0" eaLnBrk="0" fontAlgn="base" hangingPunct="0">
        <a:lnSpc>
          <a:spcPct val="90000"/>
        </a:lnSpc>
        <a:spcBef>
          <a:spcPts val="751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42" indent="-171414" algn="l" defTabSz="685654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059" indent="-171414" algn="l" defTabSz="685654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81" indent="-171414" algn="l" defTabSz="685654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03" indent="-171414" algn="l" defTabSz="685654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530" indent="-171414" algn="l" defTabSz="68565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347" indent="-171414" algn="l" defTabSz="68565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74" indent="-171414" algn="l" defTabSz="68565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02" indent="-171414" algn="l" defTabSz="68565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26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54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72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94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16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35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60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86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2"/>
            <a:ext cx="411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14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7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7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7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71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822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2"/>
            <a:ext cx="28448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2"/>
            <a:ext cx="38608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2"/>
            <a:ext cx="28448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851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xStyles>
    <p:titleStyle>
      <a:lvl1pPr algn="ctr" defTabSz="914218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4" indent="-342834" algn="l" defTabSz="91421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01" indent="-285697" algn="l" defTabSz="914218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slideLayout" Target="../slideLayouts/slideLayout84.xml"/><Relationship Id="rId7" Type="http://schemas.openxmlformats.org/officeDocument/2006/relationships/image" Target="../media/image4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10.wdp"/><Relationship Id="rId5" Type="http://schemas.openxmlformats.org/officeDocument/2006/relationships/image" Target="../media/image28.png"/><Relationship Id="rId4" Type="http://schemas.openxmlformats.org/officeDocument/2006/relationships/image" Target="../media/image42.jp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94.xml"/><Relationship Id="rId7" Type="http://schemas.openxmlformats.org/officeDocument/2006/relationships/slide" Target="slide1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21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4.xml"/><Relationship Id="rId4" Type="http://schemas.microsoft.com/office/2007/relationships/hdphoto" Target="../media/hdphoto2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4.xml"/><Relationship Id="rId4" Type="http://schemas.microsoft.com/office/2007/relationships/hdphoto" Target="../media/hdphoto2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4.xml"/><Relationship Id="rId4" Type="http://schemas.microsoft.com/office/2007/relationships/hdphoto" Target="../media/hdphoto2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4.xml"/><Relationship Id="rId4" Type="http://schemas.microsoft.com/office/2007/relationships/hdphoto" Target="../media/hdphoto2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4.xml"/><Relationship Id="rId4" Type="http://schemas.microsoft.com/office/2007/relationships/hdphoto" Target="../media/hdphoto2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4.xml"/><Relationship Id="rId4" Type="http://schemas.microsoft.com/office/2007/relationships/hdphoto" Target="../media/hdphoto21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0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3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84.xml"/><Relationship Id="rId21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microsoft.com/office/2007/relationships/hdphoto" Target="../media/hdphoto6.wdp"/><Relationship Id="rId17" Type="http://schemas.microsoft.com/office/2007/relationships/hdphoto" Target="../media/hdphoto8.wdp"/><Relationship Id="rId2" Type="http://schemas.openxmlformats.org/officeDocument/2006/relationships/audio" Target="../media/media2.mp3"/><Relationship Id="rId16" Type="http://schemas.openxmlformats.org/officeDocument/2006/relationships/image" Target="../media/image24.png"/><Relationship Id="rId20" Type="http://schemas.openxmlformats.org/officeDocument/2006/relationships/slide" Target="slide6.xml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slide" Target="slide5.xml"/><Relationship Id="rId10" Type="http://schemas.microsoft.com/office/2007/relationships/hdphoto" Target="../media/hdphoto5.wdp"/><Relationship Id="rId19" Type="http://schemas.microsoft.com/office/2007/relationships/hdphoto" Target="../media/hdphoto9.wdp"/><Relationship Id="rId4" Type="http://schemas.openxmlformats.org/officeDocument/2006/relationships/image" Target="../media/image18.jpg"/><Relationship Id="rId9" Type="http://schemas.openxmlformats.org/officeDocument/2006/relationships/image" Target="../media/image21.png"/><Relationship Id="rId1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26.png"/><Relationship Id="rId5" Type="http://schemas.openxmlformats.org/officeDocument/2006/relationships/image" Target="../media/image18.jpg"/><Relationship Id="rId10" Type="http://schemas.microsoft.com/office/2007/relationships/hdphoto" Target="../media/hdphoto10.wdp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32.png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84.xml"/><Relationship Id="rId21" Type="http://schemas.microsoft.com/office/2007/relationships/hdphoto" Target="../media/hdphoto8.wdp"/><Relationship Id="rId7" Type="http://schemas.openxmlformats.org/officeDocument/2006/relationships/image" Target="../media/image30.png"/><Relationship Id="rId12" Type="http://schemas.microsoft.com/office/2007/relationships/hdphoto" Target="../media/hdphoto6.wdp"/><Relationship Id="rId17" Type="http://schemas.openxmlformats.org/officeDocument/2006/relationships/slide" Target="slide7.xml"/><Relationship Id="rId2" Type="http://schemas.openxmlformats.org/officeDocument/2006/relationships/audio" Target="../media/media3.mp3"/><Relationship Id="rId16" Type="http://schemas.microsoft.com/office/2007/relationships/hdphoto" Target="../media/hdphoto14.wdp"/><Relationship Id="rId20" Type="http://schemas.openxmlformats.org/officeDocument/2006/relationships/image" Target="../media/image24.png"/><Relationship Id="rId1" Type="http://schemas.microsoft.com/office/2007/relationships/media" Target="../media/media3.mp3"/><Relationship Id="rId6" Type="http://schemas.microsoft.com/office/2007/relationships/hdphoto" Target="../media/hdphoto5.wdp"/><Relationship Id="rId11" Type="http://schemas.openxmlformats.org/officeDocument/2006/relationships/image" Target="../media/image22.png"/><Relationship Id="rId5" Type="http://schemas.openxmlformats.org/officeDocument/2006/relationships/image" Target="../media/image21.png"/><Relationship Id="rId15" Type="http://schemas.openxmlformats.org/officeDocument/2006/relationships/image" Target="../media/image33.png"/><Relationship Id="rId23" Type="http://schemas.openxmlformats.org/officeDocument/2006/relationships/image" Target="../media/image17.png"/><Relationship Id="rId10" Type="http://schemas.microsoft.com/office/2007/relationships/hdphoto" Target="../media/hdphoto12.wdp"/><Relationship Id="rId19" Type="http://schemas.microsoft.com/office/2007/relationships/hdphoto" Target="../media/hdphoto15.wdp"/><Relationship Id="rId4" Type="http://schemas.openxmlformats.org/officeDocument/2006/relationships/image" Target="../media/image29.png"/><Relationship Id="rId9" Type="http://schemas.openxmlformats.org/officeDocument/2006/relationships/image" Target="../media/image31.png"/><Relationship Id="rId14" Type="http://schemas.microsoft.com/office/2007/relationships/hdphoto" Target="../media/hdphoto13.wdp"/><Relationship Id="rId22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10" Type="http://schemas.microsoft.com/office/2007/relationships/hdphoto" Target="../media/hdphoto10.wdp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6.wdp"/><Relationship Id="rId18" Type="http://schemas.openxmlformats.org/officeDocument/2006/relationships/slide" Target="slide9.xml"/><Relationship Id="rId3" Type="http://schemas.openxmlformats.org/officeDocument/2006/relationships/slideLayout" Target="../slideLayouts/slideLayout84.xml"/><Relationship Id="rId21" Type="http://schemas.openxmlformats.org/officeDocument/2006/relationships/image" Target="../media/image39.png"/><Relationship Id="rId7" Type="http://schemas.microsoft.com/office/2007/relationships/hdphoto" Target="../media/hdphoto8.wdp"/><Relationship Id="rId12" Type="http://schemas.openxmlformats.org/officeDocument/2006/relationships/image" Target="../media/image36.png"/><Relationship Id="rId17" Type="http://schemas.microsoft.com/office/2007/relationships/hdphoto" Target="../media/hdphoto17.wdp"/><Relationship Id="rId2" Type="http://schemas.openxmlformats.org/officeDocument/2006/relationships/audio" Target="../media/media3.mp3"/><Relationship Id="rId16" Type="http://schemas.openxmlformats.org/officeDocument/2006/relationships/image" Target="../media/image37.png"/><Relationship Id="rId20" Type="http://schemas.microsoft.com/office/2007/relationships/hdphoto" Target="../media/hdphoto18.wdp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11" Type="http://schemas.microsoft.com/office/2007/relationships/hdphoto" Target="../media/hdphoto3.wdp"/><Relationship Id="rId24" Type="http://schemas.openxmlformats.org/officeDocument/2006/relationships/image" Target="../media/image17.png"/><Relationship Id="rId5" Type="http://schemas.openxmlformats.org/officeDocument/2006/relationships/image" Target="../media/image35.jpg"/><Relationship Id="rId15" Type="http://schemas.microsoft.com/office/2007/relationships/hdphoto" Target="../media/hdphoto6.wdp"/><Relationship Id="rId23" Type="http://schemas.openxmlformats.org/officeDocument/2006/relationships/slide" Target="slide10.xml"/><Relationship Id="rId10" Type="http://schemas.openxmlformats.org/officeDocument/2006/relationships/image" Target="../media/image19.png"/><Relationship Id="rId19" Type="http://schemas.openxmlformats.org/officeDocument/2006/relationships/image" Target="../media/image38.png"/><Relationship Id="rId4" Type="http://schemas.openxmlformats.org/officeDocument/2006/relationships/notesSlide" Target="../notesSlides/notesSlide3.xml"/><Relationship Id="rId9" Type="http://schemas.microsoft.com/office/2007/relationships/hdphoto" Target="../media/hdphoto5.wdp"/><Relationship Id="rId14" Type="http://schemas.openxmlformats.org/officeDocument/2006/relationships/image" Target="../media/image22.png"/><Relationship Id="rId22" Type="http://schemas.microsoft.com/office/2007/relationships/hdphoto" Target="../media/hdphoto19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0.wdp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40.png"/><Relationship Id="rId11" Type="http://schemas.microsoft.com/office/2007/relationships/hdphoto" Target="../media/hdphoto18.wdp"/><Relationship Id="rId5" Type="http://schemas.openxmlformats.org/officeDocument/2006/relationships/image" Target="../media/image35.jpg"/><Relationship Id="rId10" Type="http://schemas.openxmlformats.org/officeDocument/2006/relationships/image" Target="../media/image38.png"/><Relationship Id="rId4" Type="http://schemas.openxmlformats.org/officeDocument/2006/relationships/audio" Target="../media/audio2.wav"/><Relationship Id="rId9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32962A5F-9D3B-4E06-98DF-A6BE07D9C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41847"/>
            <a:ext cx="12192000" cy="685552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451C29-9C6A-4839-88EB-EB295B965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" y="4216144"/>
            <a:ext cx="3189872" cy="267117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F9BE7B2-611A-477D-931F-582F4AEB4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" y="1240"/>
            <a:ext cx="3174265" cy="342696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DFFEC04-AA47-4161-922E-BED0D3152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781" y="4160353"/>
            <a:ext cx="3599219" cy="279991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129CC75-0F96-40BE-94F4-63C9ADDE5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588" y="917736"/>
            <a:ext cx="1695309" cy="2161905"/>
          </a:xfrm>
          <a:prstGeom prst="rect">
            <a:avLst/>
          </a:prstGeom>
        </p:spPr>
      </p:pic>
      <p:sp>
        <p:nvSpPr>
          <p:cNvPr id="9" name="文本框 4"/>
          <p:cNvSpPr txBox="1"/>
          <p:nvPr/>
        </p:nvSpPr>
        <p:spPr>
          <a:xfrm>
            <a:off x="1587133" y="1954754"/>
            <a:ext cx="9411427" cy="1938988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algn="ctr" defTabSz="914060"/>
            <a:r>
              <a:rPr lang="en-US" altLang="zh-CN" sz="6000" b="1">
                <a:solidFill>
                  <a:srgbClr val="FF0000"/>
                </a:solidFill>
                <a:latin typeface="VNI-Avo" pitchFamily="2" charset="0"/>
                <a:ea typeface="方正胖娃简体" panose="03000509000000000000" pitchFamily="65" charset="-122"/>
              </a:rPr>
              <a:t>CHAØO MÖØNG CAÙC CON ÑEÁN VÔÙI TIEÁT TOAÙN</a:t>
            </a:r>
            <a:endParaRPr lang="zh-CN" altLang="en-US" sz="2400" b="1" spc="180" dirty="0">
              <a:solidFill>
                <a:srgbClr val="FF0000"/>
              </a:solidFill>
              <a:latin typeface="VNI-Avo" pitchFamily="2" charset="0"/>
              <a:ea typeface="方正胖娃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6556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3733803"/>
            <a:ext cx="5627079" cy="292333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0" b="95594" l="10000" r="90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81003"/>
            <a:ext cx="4978400" cy="52030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7600" y="208749"/>
            <a:ext cx="10566400" cy="9541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n-US" sz="2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CHÚC MỪNG THẦY TRÒ ĐƯỜNG TĂNG ĐÃ VƯỢT QUA THỬ THÁCH LẤY CHÂN KINH</a:t>
            </a:r>
          </a:p>
        </p:txBody>
      </p:sp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30400" y="1458503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7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200A3E2-3D67-4808-8FFE-B4C9F6F45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241"/>
            <a:ext cx="12192000" cy="685552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E23C76AE-8A02-4E84-88C2-9DBD5F07F02B}"/>
              </a:ext>
            </a:extLst>
          </p:cNvPr>
          <p:cNvSpPr/>
          <p:nvPr/>
        </p:nvSpPr>
        <p:spPr>
          <a:xfrm>
            <a:off x="2379310" y="2134389"/>
            <a:ext cx="7226001" cy="16927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60">
              <a:spcBef>
                <a:spcPct val="50000"/>
              </a:spcBef>
            </a:pPr>
            <a:r>
              <a:rPr lang="en-US" altLang="zh-CN" sz="5500" b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CAÙC PHEÙP TÍNH DAÏNG 34+23, 57-23</a:t>
            </a:r>
            <a:endParaRPr lang="zh-CN" altLang="en-US" sz="5500" b="1" dirty="0">
              <a:solidFill>
                <a:srgbClr val="FF0000"/>
              </a:solidFill>
              <a:latin typeface="VNI-Avo" pitchFamily="2" charset="0"/>
              <a:ea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6814502-3DBF-4690-935E-E46C34FF67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" y="4216178"/>
            <a:ext cx="3189872" cy="267117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32A22D1-0B49-44CE-A761-96E991E63F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313" y="-347328"/>
            <a:ext cx="3174265" cy="342696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22120E9-3ED9-4350-99F2-1285086D78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781" y="4160406"/>
            <a:ext cx="3599219" cy="279991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2A64447-3A1B-44C0-A70D-765B18FAA3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588" y="917751"/>
            <a:ext cx="1695309" cy="2161905"/>
          </a:xfrm>
          <a:prstGeom prst="rect">
            <a:avLst/>
          </a:prstGeom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id="{E23C76AE-8A02-4E84-88C2-9DBD5F07F02B}"/>
              </a:ext>
            </a:extLst>
          </p:cNvPr>
          <p:cNvSpPr/>
          <p:nvPr/>
        </p:nvSpPr>
        <p:spPr>
          <a:xfrm>
            <a:off x="2483044" y="3911640"/>
            <a:ext cx="7226001" cy="8412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60">
              <a:spcBef>
                <a:spcPct val="50000"/>
              </a:spcBef>
            </a:pPr>
            <a:r>
              <a:rPr lang="en-US" altLang="zh-CN" sz="5500" b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( TIEÁT 3)</a:t>
            </a:r>
            <a:endParaRPr lang="zh-CN" altLang="en-US" sz="5500" b="1" dirty="0">
              <a:solidFill>
                <a:srgbClr val="FF0000"/>
              </a:solidFill>
              <a:latin typeface="VNI-Avo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4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16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83086851-B121-4747-BAB9-231323E745BD}"/>
              </a:ext>
            </a:extLst>
          </p:cNvPr>
          <p:cNvSpPr/>
          <p:nvPr/>
        </p:nvSpPr>
        <p:spPr>
          <a:xfrm>
            <a:off x="336902" y="358674"/>
            <a:ext cx="847023" cy="837399"/>
          </a:xfrm>
          <a:prstGeom prst="flowChartConnector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lIns="91420" tIns="45718" rIns="91420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kern="0" noProof="0" dirty="0">
                <a:solidFill>
                  <a:prstClr val="white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28B224-6CF7-499A-A208-5539D3379ACC}"/>
              </a:ext>
            </a:extLst>
          </p:cNvPr>
          <p:cNvSpPr txBox="1"/>
          <p:nvPr/>
        </p:nvSpPr>
        <p:spPr>
          <a:xfrm>
            <a:off x="1266916" y="180395"/>
            <a:ext cx="4927821" cy="1015659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pPr algn="ctr"/>
            <a:r>
              <a:rPr lang="vi-VN" sz="60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Tính nhẩm</a:t>
            </a:r>
            <a:endParaRPr lang="en-US" sz="6000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F58C68-2975-47BE-B541-E156C273C938}"/>
              </a:ext>
            </a:extLst>
          </p:cNvPr>
          <p:cNvSpPr txBox="1"/>
          <p:nvPr/>
        </p:nvSpPr>
        <p:spPr>
          <a:xfrm>
            <a:off x="232765" y="1581068"/>
            <a:ext cx="4292867" cy="830993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r>
              <a:rPr lang="vi-VN" sz="480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6 + 3 + 1 = 10</a:t>
            </a:r>
            <a:endParaRPr lang="en-US" sz="48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F58C68-2975-47BE-B541-E156C273C938}"/>
              </a:ext>
            </a:extLst>
          </p:cNvPr>
          <p:cNvSpPr txBox="1"/>
          <p:nvPr/>
        </p:nvSpPr>
        <p:spPr>
          <a:xfrm>
            <a:off x="3730826" y="3100585"/>
            <a:ext cx="4292867" cy="830993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r>
              <a:rPr lang="vi-VN" sz="480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10 - 3 - 1 = 6</a:t>
            </a:r>
            <a:endParaRPr lang="en-US" sz="48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F58C68-2975-47BE-B541-E156C273C938}"/>
              </a:ext>
            </a:extLst>
          </p:cNvPr>
          <p:cNvSpPr txBox="1"/>
          <p:nvPr/>
        </p:nvSpPr>
        <p:spPr>
          <a:xfrm>
            <a:off x="6754588" y="4848703"/>
            <a:ext cx="4850224" cy="830993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r>
              <a:rPr lang="vi-VN" sz="480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80 - 60 - 10 = 10</a:t>
            </a:r>
            <a:endParaRPr lang="en-US" sz="48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BE41D7-3551-4EF0-B14D-D92529677864}"/>
              </a:ext>
            </a:extLst>
          </p:cNvPr>
          <p:cNvSpPr/>
          <p:nvPr/>
        </p:nvSpPr>
        <p:spPr>
          <a:xfrm>
            <a:off x="3405363" y="1483129"/>
            <a:ext cx="827772" cy="84702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20" tIns="45718" rIns="91420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33CC20-E0D6-403B-9585-7D94F74C5116}"/>
              </a:ext>
            </a:extLst>
          </p:cNvPr>
          <p:cNvSpPr/>
          <p:nvPr/>
        </p:nvSpPr>
        <p:spPr>
          <a:xfrm>
            <a:off x="6814367" y="3100585"/>
            <a:ext cx="827772" cy="84702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20" tIns="45718" rIns="91420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7D257A-0480-4F21-BD66-261E3DF0D341}"/>
              </a:ext>
            </a:extLst>
          </p:cNvPr>
          <p:cNvSpPr/>
          <p:nvPr/>
        </p:nvSpPr>
        <p:spPr>
          <a:xfrm>
            <a:off x="10687120" y="4832673"/>
            <a:ext cx="827772" cy="84702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20" tIns="45718" rIns="91420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77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" t="29020" r="65546" b="66274"/>
          <a:stretch/>
        </p:blipFill>
        <p:spPr>
          <a:xfrm>
            <a:off x="0" y="0"/>
            <a:ext cx="4316496" cy="9681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" t="32941" r="22433" b="59608"/>
          <a:stretch/>
        </p:blipFill>
        <p:spPr>
          <a:xfrm>
            <a:off x="430304" y="1600201"/>
            <a:ext cx="11316771" cy="305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84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533416"/>
            <a:ext cx="12192000" cy="655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48" y="1066800"/>
            <a:ext cx="825980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FFFF00"/>
          </a:solidFill>
        </p:spPr>
        <p:txBody>
          <a:bodyPr vert="horz" lIns="91424" tIns="45718" rIns="91424" bIns="45718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b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ÑAËT TÍNH ROÀI TÍNH</a:t>
            </a:r>
            <a:endParaRPr lang="en-US" sz="55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70400" y="3505211"/>
            <a:ext cx="3251200" cy="969492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VỪA CHƠI VỪA LÀM TOÁN VỚI CHÚNG MÌNH NHÉ!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256" y="5594279"/>
            <a:ext cx="3315421" cy="11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550400" y="-20574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7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4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0"/>
            <a:ext cx="95504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37200" y="2052933"/>
            <a:ext cx="1524000" cy="286232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53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3600" y="2476887"/>
            <a:ext cx="6604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0" y="3920836"/>
            <a:ext cx="1524000" cy="0"/>
          </a:xfrm>
          <a:prstGeom prst="line">
            <a:avLst/>
          </a:prstGeom>
          <a:ln w="666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657600" y="5517575"/>
            <a:ext cx="5181600" cy="495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064000" y="5556573"/>
            <a:ext cx="1270000" cy="406977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3" name="Rounded Rectangle 12">
            <a:hlinkClick r:id="" action="ppaction://hlinkshowjump?jump=nextslide"/>
          </p:cNvPr>
          <p:cNvSpPr/>
          <p:nvPr/>
        </p:nvSpPr>
        <p:spPr>
          <a:xfrm>
            <a:off x="7721600" y="5561768"/>
            <a:ext cx="914400" cy="40697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52031" y="3962071"/>
            <a:ext cx="12700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69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2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4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0"/>
            <a:ext cx="95504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37200" y="2052933"/>
            <a:ext cx="1524000" cy="286232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84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3600" y="2476887"/>
            <a:ext cx="6604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0" y="3920836"/>
            <a:ext cx="1524000" cy="0"/>
          </a:xfrm>
          <a:prstGeom prst="line">
            <a:avLst/>
          </a:prstGeom>
          <a:ln w="666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657600" y="5517575"/>
            <a:ext cx="5181600" cy="495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064000" y="5556573"/>
            <a:ext cx="1270000" cy="406977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3" name="Rounded Rectangle 12">
            <a:hlinkClick r:id="" action="ppaction://hlinkshowjump?jump=nextslide"/>
          </p:cNvPr>
          <p:cNvSpPr/>
          <p:nvPr/>
        </p:nvSpPr>
        <p:spPr>
          <a:xfrm>
            <a:off x="7721600" y="5561768"/>
            <a:ext cx="914400" cy="40697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52031" y="3962071"/>
            <a:ext cx="12700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62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92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4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0"/>
            <a:ext cx="95504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37200" y="2052933"/>
            <a:ext cx="1524000" cy="286232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23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6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3600" y="2476887"/>
            <a:ext cx="6604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0" y="3920836"/>
            <a:ext cx="1524000" cy="0"/>
          </a:xfrm>
          <a:prstGeom prst="line">
            <a:avLst/>
          </a:prstGeom>
          <a:ln w="666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657600" y="5517575"/>
            <a:ext cx="5181600" cy="495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064000" y="5556573"/>
            <a:ext cx="1270000" cy="406977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3" name="Rounded Rectangle 12">
            <a:hlinkClick r:id="" action="ppaction://hlinkshowjump?jump=nextslide"/>
          </p:cNvPr>
          <p:cNvSpPr/>
          <p:nvPr/>
        </p:nvSpPr>
        <p:spPr>
          <a:xfrm>
            <a:off x="7721600" y="5561768"/>
            <a:ext cx="914400" cy="40697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52031" y="3962071"/>
            <a:ext cx="12700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29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54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4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0"/>
            <a:ext cx="95504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37200" y="2052933"/>
            <a:ext cx="1524000" cy="286232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4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75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3600" y="2476887"/>
            <a:ext cx="6604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0" y="3920836"/>
            <a:ext cx="1524000" cy="0"/>
          </a:xfrm>
          <a:prstGeom prst="line">
            <a:avLst/>
          </a:prstGeom>
          <a:ln w="666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657600" y="5517575"/>
            <a:ext cx="5181600" cy="495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064000" y="5556573"/>
            <a:ext cx="1270000" cy="406977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3" name="Rounded Rectangle 12">
            <a:hlinkClick r:id="" action="ppaction://hlinkshowjump?jump=nextslide"/>
          </p:cNvPr>
          <p:cNvSpPr/>
          <p:nvPr/>
        </p:nvSpPr>
        <p:spPr>
          <a:xfrm>
            <a:off x="7721600" y="5561768"/>
            <a:ext cx="914400" cy="40697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52031" y="3962071"/>
            <a:ext cx="12700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79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34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4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0"/>
            <a:ext cx="95504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37200" y="2052933"/>
            <a:ext cx="1524000" cy="286232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57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4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3600" y="2476887"/>
            <a:ext cx="6604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0" y="3920836"/>
            <a:ext cx="1524000" cy="0"/>
          </a:xfrm>
          <a:prstGeom prst="line">
            <a:avLst/>
          </a:prstGeom>
          <a:ln w="666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657600" y="5517575"/>
            <a:ext cx="5181600" cy="495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064000" y="5556573"/>
            <a:ext cx="1270000" cy="406977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3" name="Rounded Rectangle 12">
            <a:hlinkClick r:id="" action="ppaction://hlinkshowjump?jump=nextslide"/>
          </p:cNvPr>
          <p:cNvSpPr/>
          <p:nvPr/>
        </p:nvSpPr>
        <p:spPr>
          <a:xfrm>
            <a:off x="7721600" y="5561768"/>
            <a:ext cx="914400" cy="40697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52031" y="3962071"/>
            <a:ext cx="12700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53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66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818" y="412885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858" y="431230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1" y="2696705"/>
            <a:ext cx="1615475" cy="161547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2763110" y="-487244"/>
            <a:ext cx="6873780" cy="6529239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82" y="3202747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9" y="-61873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0" y="-345523"/>
            <a:ext cx="1183531" cy="1183531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43" y="479247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29679" y="2865687"/>
            <a:ext cx="5921522" cy="1446513"/>
          </a:xfrm>
          <a:prstGeom prst="rect">
            <a:avLst/>
          </a:prstGeom>
          <a:noFill/>
        </p:spPr>
        <p:txBody>
          <a:bodyPr wrap="none" lIns="91296" tIns="45702" rIns="9129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832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8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5" y="2574043"/>
            <a:ext cx="10424739" cy="587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33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4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0"/>
            <a:ext cx="95504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37200" y="2052933"/>
            <a:ext cx="1524000" cy="286232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89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5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3600" y="2476887"/>
            <a:ext cx="6604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0" y="3920836"/>
            <a:ext cx="1524000" cy="0"/>
          </a:xfrm>
          <a:prstGeom prst="line">
            <a:avLst/>
          </a:prstGeom>
          <a:ln w="666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657600" y="5517575"/>
            <a:ext cx="5181600" cy="495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064000" y="5556573"/>
            <a:ext cx="1270000" cy="406977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3" name="Rounded Rectangle 12">
            <a:hlinkClick r:id="" action="ppaction://hlinkshowjump?jump=nextslide"/>
          </p:cNvPr>
          <p:cNvSpPr/>
          <p:nvPr/>
        </p:nvSpPr>
        <p:spPr>
          <a:xfrm>
            <a:off x="7721600" y="5561768"/>
            <a:ext cx="914400" cy="40697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52031" y="3962071"/>
            <a:ext cx="12700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84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02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405280" y="-72777"/>
            <a:ext cx="11640805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88444" y="3574955"/>
            <a:ext cx="5489823" cy="1494364"/>
          </a:xfrm>
          <a:prstGeom prst="rect">
            <a:avLst/>
          </a:prstGeom>
          <a:noFill/>
        </p:spPr>
        <p:txBody>
          <a:bodyPr wrap="square" lIns="123550" tIns="61776" rIns="123550" bIns="61776">
            <a:spAutoFit/>
          </a:bodyPr>
          <a:lstStyle/>
          <a:p>
            <a:pPr algn="ctr" defTabSz="1291896">
              <a:defRPr/>
            </a:pPr>
            <a:r>
              <a:rPr lang="en-US" sz="89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89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9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89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85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oạt hình chú gà nhảy ( chicken dance) (online-video-cutter.com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55014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val 59"/>
          <p:cNvSpPr/>
          <p:nvPr/>
        </p:nvSpPr>
        <p:spPr>
          <a:xfrm>
            <a:off x="64545" y="675905"/>
            <a:ext cx="806823" cy="806823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26" tIns="45718" rIns="91426" bIns="45718" rtlCol="0" anchor="ctr"/>
          <a:lstStyle/>
          <a:p>
            <a:pPr algn="ctr" defTabSz="914241">
              <a:defRPr/>
            </a:pPr>
            <a:r>
              <a:rPr lang="en-US" sz="6000" b="1" kern="0">
                <a:solidFill>
                  <a:prstClr val="white"/>
                </a:solidFill>
                <a:latin typeface="VNI-Avo" pitchFamily="2" charset="0"/>
              </a:rPr>
              <a:t>7</a:t>
            </a:r>
            <a:endParaRPr lang="en-US" sz="6000" b="1" kern="0" dirty="0">
              <a:solidFill>
                <a:prstClr val="white"/>
              </a:solidFill>
              <a:latin typeface="VNI-Avo" pitchFamily="2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719012" y="1482728"/>
            <a:ext cx="1331088" cy="3385600"/>
            <a:chOff x="335666" y="1024354"/>
            <a:chExt cx="1331088" cy="3385600"/>
          </a:xfrm>
        </p:grpSpPr>
        <p:sp>
          <p:nvSpPr>
            <p:cNvPr id="63" name="Rounded Rectangle 62"/>
            <p:cNvSpPr/>
            <p:nvPr/>
          </p:nvSpPr>
          <p:spPr>
            <a:xfrm>
              <a:off x="335666" y="1024354"/>
              <a:ext cx="1331088" cy="3385600"/>
            </a:xfrm>
            <a:prstGeom prst="roundRect">
              <a:avLst/>
            </a:prstGeom>
            <a:solidFill>
              <a:srgbClr val="FFC000">
                <a:lumMod val="20000"/>
                <a:lumOff val="80000"/>
              </a:srgbClr>
            </a:solidFill>
            <a:ln w="381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41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7" name="Flowchart: Connector 66"/>
            <p:cNvSpPr/>
            <p:nvPr/>
          </p:nvSpPr>
          <p:spPr>
            <a:xfrm>
              <a:off x="544987" y="1101137"/>
              <a:ext cx="981635" cy="945695"/>
            </a:xfrm>
            <a:prstGeom prst="flowChartConnector">
              <a:avLst/>
            </a:prstGeom>
            <a:solidFill>
              <a:srgbClr val="ED7D31"/>
            </a:solidFill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41">
                <a:defRPr/>
              </a:pPr>
              <a:r>
                <a:rPr lang="en-US" sz="8000" kern="0" dirty="0">
                  <a:solidFill>
                    <a:prstClr val="black"/>
                  </a:solidFill>
                  <a:latin typeface="VNI-Avo" pitchFamily="2" charset="0"/>
                </a:rPr>
                <a:t>&gt;</a:t>
              </a:r>
            </a:p>
          </p:txBody>
        </p:sp>
        <p:sp>
          <p:nvSpPr>
            <p:cNvPr id="70" name="Flowchart: Connector 69"/>
            <p:cNvSpPr/>
            <p:nvPr/>
          </p:nvSpPr>
          <p:spPr>
            <a:xfrm>
              <a:off x="544987" y="2211299"/>
              <a:ext cx="981635" cy="945695"/>
            </a:xfrm>
            <a:prstGeom prst="flowChartConnector">
              <a:avLst/>
            </a:prstGeom>
            <a:solidFill>
              <a:srgbClr val="FFFF66"/>
            </a:solidFill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41">
                <a:defRPr/>
              </a:pPr>
              <a:r>
                <a:rPr lang="en-US" sz="8000" kern="0" dirty="0">
                  <a:solidFill>
                    <a:prstClr val="black"/>
                  </a:solidFill>
                  <a:latin typeface="VNI-Avo" pitchFamily="2" charset="0"/>
                </a:rPr>
                <a:t>=</a:t>
              </a:r>
            </a:p>
          </p:txBody>
        </p:sp>
        <p:sp>
          <p:nvSpPr>
            <p:cNvPr id="71" name="Flowchart: Connector 70"/>
            <p:cNvSpPr/>
            <p:nvPr/>
          </p:nvSpPr>
          <p:spPr>
            <a:xfrm>
              <a:off x="488022" y="3281142"/>
              <a:ext cx="981635" cy="945695"/>
            </a:xfrm>
            <a:prstGeom prst="flowChartConnector">
              <a:avLst/>
            </a:prstGeom>
            <a:solidFill>
              <a:srgbClr val="28F67B"/>
            </a:solidFill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41">
                <a:defRPr/>
              </a:pPr>
              <a:r>
                <a:rPr lang="en-US" sz="8000" kern="0" dirty="0">
                  <a:solidFill>
                    <a:prstClr val="black"/>
                  </a:solidFill>
                  <a:latin typeface="VNI-Avo" pitchFamily="2" charset="0"/>
                </a:rPr>
                <a:t>&lt;</a:t>
              </a:r>
            </a:p>
          </p:txBody>
        </p:sp>
      </p:grpSp>
      <p:sp>
        <p:nvSpPr>
          <p:cNvPr id="72" name="Oval 71"/>
          <p:cNvSpPr/>
          <p:nvPr/>
        </p:nvSpPr>
        <p:spPr>
          <a:xfrm>
            <a:off x="2050100" y="2539112"/>
            <a:ext cx="806823" cy="806823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6" tIns="45718" rIns="91426" bIns="45718" rtlCol="0" anchor="ctr"/>
          <a:lstStyle/>
          <a:p>
            <a:pPr algn="ctr" defTabSz="914241">
              <a:defRPr/>
            </a:pPr>
            <a:r>
              <a:rPr lang="en-US" sz="6000" b="1" kern="0">
                <a:solidFill>
                  <a:srgbClr val="FF0000"/>
                </a:solidFill>
                <a:latin typeface="VNI-Avo" pitchFamily="2" charset="0"/>
              </a:rPr>
              <a:t>?</a:t>
            </a:r>
            <a:endParaRPr lang="en-US" sz="6000" b="1" kern="0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432884" y="1156056"/>
            <a:ext cx="5235558" cy="889749"/>
            <a:chOff x="4105390" y="1272481"/>
            <a:chExt cx="5235558" cy="889749"/>
          </a:xfrm>
        </p:grpSpPr>
        <p:sp>
          <p:nvSpPr>
            <p:cNvPr id="73" name="TextBox 72"/>
            <p:cNvSpPr txBox="1"/>
            <p:nvPr/>
          </p:nvSpPr>
          <p:spPr>
            <a:xfrm>
              <a:off x="4105390" y="1285071"/>
              <a:ext cx="2855483" cy="877159"/>
            </a:xfrm>
            <a:prstGeom prst="rect">
              <a:avLst/>
            </a:prstGeom>
            <a:noFill/>
          </p:spPr>
          <p:txBody>
            <a:bodyPr wrap="square" lIns="91426" tIns="45718" rIns="91426" bIns="45718" rtlCol="0">
              <a:spAutoFit/>
            </a:bodyPr>
            <a:lstStyle/>
            <a:p>
              <a:pPr algn="ctr" defTabSz="914241">
                <a:defRPr/>
              </a:pPr>
              <a:r>
                <a:rPr lang="en-US" sz="5100" b="1">
                  <a:solidFill>
                    <a:prstClr val="black"/>
                  </a:solidFill>
                  <a:latin typeface="VNI-Avo" pitchFamily="2" charset="0"/>
                </a:rPr>
                <a:t>45 - 5</a:t>
              </a:r>
              <a:endParaRPr lang="en-US" sz="51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6597803" y="1274976"/>
              <a:ext cx="984795" cy="88725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/>
                <a:t>?</a:t>
              </a:r>
              <a:endParaRPr lang="vi-VN" sz="480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695756" y="1272481"/>
              <a:ext cx="1645192" cy="877159"/>
            </a:xfrm>
            <a:prstGeom prst="rect">
              <a:avLst/>
            </a:prstGeom>
            <a:noFill/>
          </p:spPr>
          <p:txBody>
            <a:bodyPr wrap="square" lIns="91426" tIns="45718" rIns="91426" bIns="45718" rtlCol="0">
              <a:spAutoFit/>
            </a:bodyPr>
            <a:lstStyle/>
            <a:p>
              <a:pPr algn="ctr" defTabSz="914241">
                <a:defRPr/>
              </a:pPr>
              <a:r>
                <a:rPr lang="en-US" sz="5100" b="1">
                  <a:solidFill>
                    <a:prstClr val="black"/>
                  </a:solidFill>
                  <a:latin typeface="VNI-Avo" pitchFamily="2" charset="0"/>
                </a:rPr>
                <a:t>45</a:t>
              </a:r>
              <a:endParaRPr lang="en-US" sz="51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235521" y="2901060"/>
            <a:ext cx="5235558" cy="889749"/>
            <a:chOff x="4105390" y="1272481"/>
            <a:chExt cx="5235558" cy="889749"/>
          </a:xfrm>
        </p:grpSpPr>
        <p:sp>
          <p:nvSpPr>
            <p:cNvPr id="20" name="TextBox 19"/>
            <p:cNvSpPr txBox="1"/>
            <p:nvPr/>
          </p:nvSpPr>
          <p:spPr>
            <a:xfrm>
              <a:off x="4105390" y="1285071"/>
              <a:ext cx="2855483" cy="877159"/>
            </a:xfrm>
            <a:prstGeom prst="rect">
              <a:avLst/>
            </a:prstGeom>
            <a:noFill/>
          </p:spPr>
          <p:txBody>
            <a:bodyPr wrap="square" lIns="91426" tIns="45718" rIns="91426" bIns="45718" rtlCol="0">
              <a:spAutoFit/>
            </a:bodyPr>
            <a:lstStyle/>
            <a:p>
              <a:pPr algn="ctr" defTabSz="914241">
                <a:defRPr/>
              </a:pPr>
              <a:r>
                <a:rPr lang="en-US" sz="5100" b="1">
                  <a:solidFill>
                    <a:prstClr val="black"/>
                  </a:solidFill>
                  <a:latin typeface="VNI-Avo" pitchFamily="2" charset="0"/>
                </a:rPr>
                <a:t>30 + 10 </a:t>
              </a:r>
              <a:endParaRPr lang="en-US" sz="51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799200" y="1274976"/>
              <a:ext cx="984795" cy="88725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/>
                <a:t>?</a:t>
              </a:r>
              <a:endParaRPr lang="vi-VN" sz="480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695756" y="1272481"/>
              <a:ext cx="1645192" cy="877159"/>
            </a:xfrm>
            <a:prstGeom prst="rect">
              <a:avLst/>
            </a:prstGeom>
            <a:noFill/>
          </p:spPr>
          <p:txBody>
            <a:bodyPr wrap="square" lIns="91426" tIns="45718" rIns="91426" bIns="45718" rtlCol="0">
              <a:spAutoFit/>
            </a:bodyPr>
            <a:lstStyle/>
            <a:p>
              <a:pPr algn="ctr" defTabSz="914241">
                <a:defRPr/>
              </a:pPr>
              <a:r>
                <a:rPr lang="en-US" sz="5100" b="1">
                  <a:solidFill>
                    <a:prstClr val="black"/>
                  </a:solidFill>
                  <a:latin typeface="VNI-Avo" pitchFamily="2" charset="0"/>
                </a:rPr>
                <a:t>30</a:t>
              </a:r>
              <a:endParaRPr lang="en-US" sz="51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343094" y="4774659"/>
            <a:ext cx="5235558" cy="900337"/>
            <a:chOff x="4105390" y="1272481"/>
            <a:chExt cx="5235558" cy="900337"/>
          </a:xfrm>
        </p:grpSpPr>
        <p:sp>
          <p:nvSpPr>
            <p:cNvPr id="24" name="TextBox 23"/>
            <p:cNvSpPr txBox="1"/>
            <p:nvPr/>
          </p:nvSpPr>
          <p:spPr>
            <a:xfrm>
              <a:off x="4105390" y="1285071"/>
              <a:ext cx="2855483" cy="877159"/>
            </a:xfrm>
            <a:prstGeom prst="rect">
              <a:avLst/>
            </a:prstGeom>
            <a:noFill/>
          </p:spPr>
          <p:txBody>
            <a:bodyPr wrap="square" lIns="91426" tIns="45718" rIns="91426" bIns="45718" rtlCol="0">
              <a:spAutoFit/>
            </a:bodyPr>
            <a:lstStyle/>
            <a:p>
              <a:pPr algn="ctr" defTabSz="914241">
                <a:defRPr/>
              </a:pPr>
              <a:r>
                <a:rPr lang="en-US" sz="5100" b="1">
                  <a:solidFill>
                    <a:prstClr val="black"/>
                  </a:solidFill>
                  <a:latin typeface="VNI-Avo" pitchFamily="2" charset="0"/>
                </a:rPr>
                <a:t>20 + 6</a:t>
              </a:r>
              <a:endParaRPr lang="en-US" sz="51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754024" y="1285564"/>
              <a:ext cx="984795" cy="88725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/>
                <a:t>?</a:t>
              </a:r>
              <a:endParaRPr lang="vi-VN" sz="480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695756" y="1272481"/>
              <a:ext cx="1645192" cy="877159"/>
            </a:xfrm>
            <a:prstGeom prst="rect">
              <a:avLst/>
            </a:prstGeom>
            <a:noFill/>
          </p:spPr>
          <p:txBody>
            <a:bodyPr wrap="square" lIns="91426" tIns="45718" rIns="91426" bIns="45718" rtlCol="0">
              <a:spAutoFit/>
            </a:bodyPr>
            <a:lstStyle/>
            <a:p>
              <a:pPr algn="ctr" defTabSz="914241">
                <a:defRPr/>
              </a:pPr>
              <a:r>
                <a:rPr lang="en-US" sz="5100" b="1">
                  <a:solidFill>
                    <a:prstClr val="black"/>
                  </a:solidFill>
                  <a:latin typeface="VNI-Avo" pitchFamily="2" charset="0"/>
                </a:rPr>
                <a:t>26</a:t>
              </a:r>
              <a:endParaRPr lang="en-US" sz="51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6929331" y="1168646"/>
            <a:ext cx="984795" cy="8637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=</a:t>
            </a:r>
            <a:endParaRPr lang="vi-VN" sz="5400" b="1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915884" y="2916763"/>
            <a:ext cx="984795" cy="8637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=</a:t>
            </a:r>
            <a:endParaRPr lang="vi-VN" sz="5400" b="1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991727" y="4802718"/>
            <a:ext cx="984795" cy="8637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=</a:t>
            </a:r>
            <a:endParaRPr lang="vi-VN" sz="5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15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8" grpId="0" animBg="1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6" t="58235" r="7519" b="72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00600" y="5916706"/>
            <a:ext cx="726141" cy="7799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25</a:t>
            </a:r>
            <a:endParaRPr lang="vi-VN" sz="3600" b="1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36024" y="5916705"/>
            <a:ext cx="726141" cy="7799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12</a:t>
            </a:r>
            <a:endParaRPr lang="vi-VN" sz="3600" b="1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84895" y="5916704"/>
            <a:ext cx="726141" cy="7799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27</a:t>
            </a:r>
            <a:endParaRPr lang="vi-VN" sz="36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23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60163" y="2255472"/>
            <a:ext cx="5634146" cy="1617544"/>
          </a:xfrm>
          <a:prstGeom prst="rect">
            <a:avLst/>
          </a:prstGeom>
          <a:noFill/>
        </p:spPr>
        <p:txBody>
          <a:bodyPr wrap="none" lIns="123622" tIns="61810" rIns="123622" bIns="6181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6924"/>
            <a:r>
              <a:rPr lang="en-US" sz="9700" b="1">
                <a:ln/>
                <a:solidFill>
                  <a:srgbClr val="FF0000"/>
                </a:solidFill>
                <a:latin typeface="VNI-Avo" pitchFamily="2" charset="0"/>
              </a:rPr>
              <a:t>Cuûng coá</a:t>
            </a:r>
            <a:endParaRPr lang="en-US" sz="97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33612" y="3882829"/>
            <a:ext cx="4087248" cy="1617544"/>
          </a:xfrm>
          <a:prstGeom prst="rect">
            <a:avLst/>
          </a:prstGeom>
          <a:noFill/>
        </p:spPr>
        <p:txBody>
          <a:bodyPr wrap="none" lIns="123622" tIns="61810" rIns="123622" bIns="6181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6924"/>
            <a:r>
              <a:rPr lang="en-US" sz="9700" b="1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  <a:endParaRPr lang="en-US" sz="9700" b="1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11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0985" y="1997215"/>
            <a:ext cx="5203619" cy="1785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4" tIns="60957" rIns="121914" bIns="60957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78">
              <a:spcBef>
                <a:spcPct val="0"/>
              </a:spcBef>
              <a:buClrTx/>
              <a:buNone/>
            </a:pPr>
            <a:r>
              <a:rPr lang="en-US" altLang="en-US" sz="54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CHAØO TAÏM BIEÄT CAÙC CON</a:t>
            </a:r>
            <a:endParaRPr lang="en-US" altLang="en-US" sz="54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026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21A49E-53F6-4064-9529-E710DA0B1482}"/>
              </a:ext>
            </a:extLst>
          </p:cNvPr>
          <p:cNvSpPr/>
          <p:nvPr/>
        </p:nvSpPr>
        <p:spPr>
          <a:xfrm>
            <a:off x="1588" y="5556185"/>
            <a:ext cx="12188825" cy="13009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/>
            <a:r>
              <a:rPr lang="en-US" sz="23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SOẠN CỦA LAN H</a:t>
            </a:r>
            <a:r>
              <a:rPr lang="vi-VN" sz="23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</a:t>
            </a:r>
            <a:r>
              <a:rPr lang="en-US" sz="23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– 035.447.3852</a:t>
            </a:r>
          </a:p>
          <a:p>
            <a:pPr algn="ctr" defTabSz="914126"/>
            <a:r>
              <a:rPr lang="en-US" sz="23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MONG QUÝ THẦY CÔ KHÔNG SHARE VÀO CÁC HỘI NHÓM</a:t>
            </a:r>
          </a:p>
          <a:p>
            <a:pPr algn="ctr" defTabSz="914126"/>
            <a:r>
              <a:rPr lang="en-US" sz="23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Link fb: https://www.facebook.com/profile.php?id=100049274364068</a:t>
            </a:r>
          </a:p>
        </p:txBody>
      </p:sp>
    </p:spTree>
    <p:extLst>
      <p:ext uri="{BB962C8B-B14F-4D97-AF65-F5344CB8AC3E}">
        <p14:creationId xmlns:p14="http://schemas.microsoft.com/office/powerpoint/2010/main" val="1226425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514603"/>
            <a:ext cx="8128000" cy="360997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06400" y="533400"/>
            <a:ext cx="812800" cy="6096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12192000" cy="130539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TÂY DU KÍ</a:t>
            </a:r>
          </a:p>
        </p:txBody>
      </p:sp>
    </p:spTree>
    <p:extLst>
      <p:ext uri="{BB962C8B-B14F-4D97-AF65-F5344CB8AC3E}">
        <p14:creationId xmlns:p14="http://schemas.microsoft.com/office/powerpoint/2010/main" val="64177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2" y="3856729"/>
            <a:ext cx="2196609" cy="177165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2" y="4163548"/>
            <a:ext cx="2005012" cy="1828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89" y="1752600"/>
            <a:ext cx="4040553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5431793" y="4140004"/>
            <a:ext cx="1922787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406" y="3997590"/>
            <a:ext cx="1895796" cy="2322350"/>
          </a:xfrm>
          <a:prstGeom prst="rect">
            <a:avLst/>
          </a:prstGeom>
        </p:spPr>
      </p:pic>
      <p:sp>
        <p:nvSpPr>
          <p:cNvPr id="3" name="Flowchart: Connector 2">
            <a:hlinkClick r:id="rId15" action="ppaction://hlinksldjump"/>
          </p:cNvPr>
          <p:cNvSpPr/>
          <p:nvPr/>
        </p:nvSpPr>
        <p:spPr>
          <a:xfrm>
            <a:off x="5431793" y="6319940"/>
            <a:ext cx="711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800" dirty="0">
                <a:solidFill>
                  <a:prstClr val="white"/>
                </a:solidFill>
              </a:rPr>
              <a:t>1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341" y="32828"/>
            <a:ext cx="41656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2" y="5828612"/>
            <a:ext cx="1832911" cy="948531"/>
          </a:xfrm>
          <a:prstGeom prst="rect">
            <a:avLst/>
          </a:prstGeom>
        </p:spPr>
      </p:pic>
      <p:sp>
        <p:nvSpPr>
          <p:cNvPr id="4" name="Pentagon 3">
            <a:hlinkClick r:id="rId20" action="ppaction://hlinksldjump"/>
          </p:cNvPr>
          <p:cNvSpPr/>
          <p:nvPr/>
        </p:nvSpPr>
        <p:spPr>
          <a:xfrm>
            <a:off x="11074400" y="6382672"/>
            <a:ext cx="812800" cy="3276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2235200" y="1711283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4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91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2071272" y="787366"/>
            <a:ext cx="6581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659373" y="1552311"/>
            <a:ext cx="5281400" cy="5963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3200" dirty="0">
                <a:solidFill>
                  <a:prstClr val="black"/>
                </a:solidFill>
              </a:rPr>
              <a:t>A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30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523883" y="1579116"/>
            <a:ext cx="5281400" cy="5963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70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59373" y="2253193"/>
            <a:ext cx="5281400" cy="5963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3200">
                <a:solidFill>
                  <a:prstClr val="black"/>
                </a:solidFill>
              </a:rPr>
              <a:t>C.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80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559833" y="2253193"/>
            <a:ext cx="5281400" cy="5963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3200" dirty="0">
                <a:solidFill>
                  <a:prstClr val="black"/>
                </a:solidFill>
              </a:rPr>
              <a:t>D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90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18" y="1577027"/>
            <a:ext cx="867233" cy="5715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820" y="2298534"/>
            <a:ext cx="866179" cy="5708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421" y="1679159"/>
            <a:ext cx="866179" cy="5197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172" y="2278605"/>
            <a:ext cx="866179" cy="570890"/>
          </a:xfrm>
          <a:prstGeom prst="rect">
            <a:avLst/>
          </a:prstGeom>
        </p:spPr>
      </p:pic>
      <p:sp>
        <p:nvSpPr>
          <p:cNvPr id="18" name="Arrow: Right 13">
            <a:hlinkClick r:id="rId8" action="ppaction://hlinksldjump"/>
            <a:extLst>
              <a:ext uri="{FF2B5EF4-FFF2-40B4-BE49-F238E27FC236}">
                <a16:creationId xmlns:a16="http://schemas.microsoft.com/office/drawing/2014/main" id="{7F210FEF-4F32-4DC7-9B9F-A7ABF004CDD0}"/>
              </a:ext>
            </a:extLst>
          </p:cNvPr>
          <p:cNvSpPr/>
          <p:nvPr/>
        </p:nvSpPr>
        <p:spPr>
          <a:xfrm rot="10605222" flipH="1">
            <a:off x="10483019" y="5963219"/>
            <a:ext cx="724869" cy="42686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396668" y="609600"/>
            <a:ext cx="10183933" cy="8254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 + 50 = ?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353" y="3476628"/>
            <a:ext cx="6350000" cy="3381375"/>
          </a:xfrm>
        </p:spPr>
      </p:pic>
    </p:spTree>
    <p:extLst>
      <p:ext uri="{BB962C8B-B14F-4D97-AF65-F5344CB8AC3E}">
        <p14:creationId xmlns:p14="http://schemas.microsoft.com/office/powerpoint/2010/main" val="24790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2096"/>
            <a:ext cx="2946400" cy="282406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731796" y="4185691"/>
            <a:ext cx="1901747" cy="1839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540" y="4110577"/>
            <a:ext cx="1795933" cy="1971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3962401" y="3915450"/>
            <a:ext cx="1617987" cy="249649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3670972"/>
            <a:ext cx="3813013" cy="274097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229" y="4892626"/>
            <a:ext cx="2674424" cy="2005818"/>
          </a:xfrm>
          <a:prstGeom prst="rect">
            <a:avLst/>
          </a:prstGeom>
        </p:spPr>
      </p:pic>
      <p:sp>
        <p:nvSpPr>
          <p:cNvPr id="2" name="Flowchart: Connector 1">
            <a:hlinkClick r:id="rId17" action="ppaction://hlinksldjump"/>
          </p:cNvPr>
          <p:cNvSpPr/>
          <p:nvPr/>
        </p:nvSpPr>
        <p:spPr>
          <a:xfrm>
            <a:off x="1585722" y="6048648"/>
            <a:ext cx="547879" cy="36329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800" dirty="0">
                <a:solidFill>
                  <a:prstClr val="white"/>
                </a:solidFill>
              </a:rPr>
              <a:t>2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581" y="627245"/>
            <a:ext cx="2788779" cy="200470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-37664" y="920683"/>
            <a:ext cx="1901747" cy="183986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/>
        </p:blipFill>
        <p:spPr>
          <a:xfrm>
            <a:off x="3962402" y="-53218"/>
            <a:ext cx="2697561" cy="1834662"/>
          </a:xfrm>
          <a:prstGeom prst="rect">
            <a:avLst/>
          </a:prstGeom>
        </p:spPr>
      </p:pic>
      <p:sp>
        <p:nvSpPr>
          <p:cNvPr id="3" name="Right Arrow 2">
            <a:hlinkClick r:id="rId22" action="ppaction://hlinksldjump"/>
          </p:cNvPr>
          <p:cNvSpPr/>
          <p:nvPr/>
        </p:nvSpPr>
        <p:spPr>
          <a:xfrm>
            <a:off x="10769600" y="6230292"/>
            <a:ext cx="1117600" cy="4753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208000" y="559313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0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2AA8DC-A8EC-499D-BE4A-F52DE9BFA108}"/>
              </a:ext>
            </a:extLst>
          </p:cNvPr>
          <p:cNvSpPr/>
          <p:nvPr/>
        </p:nvSpPr>
        <p:spPr>
          <a:xfrm>
            <a:off x="244290" y="1633210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17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29E6F1-D04C-4E29-A787-0131F0868E74}"/>
              </a:ext>
            </a:extLst>
          </p:cNvPr>
          <p:cNvSpPr/>
          <p:nvPr/>
        </p:nvSpPr>
        <p:spPr>
          <a:xfrm>
            <a:off x="6400802" y="1633210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3200" dirty="0">
                <a:solidFill>
                  <a:prstClr val="black"/>
                </a:solidFill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14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E9677F-3325-4145-812C-41BC5102ECAF}"/>
              </a:ext>
            </a:extLst>
          </p:cNvPr>
          <p:cNvSpPr/>
          <p:nvPr/>
        </p:nvSpPr>
        <p:spPr>
          <a:xfrm>
            <a:off x="283367" y="2755769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3200" dirty="0">
                <a:solidFill>
                  <a:prstClr val="black"/>
                </a:solidFill>
              </a:rPr>
              <a:t>C.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13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3335E-3A86-4170-9FBC-A5369947D1F8}"/>
              </a:ext>
            </a:extLst>
          </p:cNvPr>
          <p:cNvSpPr/>
          <p:nvPr/>
        </p:nvSpPr>
        <p:spPr>
          <a:xfrm>
            <a:off x="6400801" y="271858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3200" dirty="0">
                <a:solidFill>
                  <a:prstClr val="black"/>
                </a:solidFill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18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365" y="1633211"/>
            <a:ext cx="805723" cy="708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280" y="2855151"/>
            <a:ext cx="804536" cy="6436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377091-D21F-4EE3-B9C4-81ED77B7D8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509" y="2779874"/>
            <a:ext cx="804743" cy="707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2C4651-4AB9-4D19-9F3B-F03599BF0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507" y="1665344"/>
            <a:ext cx="732592" cy="643793"/>
          </a:xfrm>
          <a:prstGeom prst="rect">
            <a:avLst/>
          </a:prstGeom>
        </p:spPr>
      </p:pic>
      <p:sp>
        <p:nvSpPr>
          <p:cNvPr id="14" name="Arrow: Right 13">
            <a:hlinkClick r:id="rId8" action="ppaction://hlinksldjump"/>
            <a:extLst>
              <a:ext uri="{FF2B5EF4-FFF2-40B4-BE49-F238E27FC236}">
                <a16:creationId xmlns:a16="http://schemas.microsoft.com/office/drawing/2014/main" id="{CF396730-0CE3-468E-8508-FA0668788824}"/>
              </a:ext>
            </a:extLst>
          </p:cNvPr>
          <p:cNvSpPr/>
          <p:nvPr/>
        </p:nvSpPr>
        <p:spPr>
          <a:xfrm rot="10605222" flipH="1">
            <a:off x="11518547" y="6306206"/>
            <a:ext cx="673455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79419" y="1371600"/>
            <a:ext cx="8539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825" y="3684293"/>
            <a:ext cx="5566683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938623" y="546138"/>
            <a:ext cx="10183933" cy="8254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17 – 4 =……</a:t>
            </a:r>
          </a:p>
        </p:txBody>
      </p:sp>
    </p:spTree>
    <p:extLst>
      <p:ext uri="{BB962C8B-B14F-4D97-AF65-F5344CB8AC3E}">
        <p14:creationId xmlns:p14="http://schemas.microsoft.com/office/powerpoint/2010/main" val="226783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/>
        </p:blipFill>
        <p:spPr>
          <a:xfrm>
            <a:off x="7924802" y="-381000"/>
            <a:ext cx="2697561" cy="1834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57" y="3598705"/>
            <a:ext cx="277435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-37573" y="5086350"/>
            <a:ext cx="2196609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895" y="3962403"/>
            <a:ext cx="2005012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3251200" y="4114803"/>
            <a:ext cx="1327752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/>
        </p:blipFill>
        <p:spPr>
          <a:xfrm>
            <a:off x="4869189" y="4894406"/>
            <a:ext cx="2185887" cy="826782"/>
          </a:xfrm>
          <a:prstGeom prst="rect">
            <a:avLst/>
          </a:prstGeom>
        </p:spPr>
      </p:pic>
      <p:sp>
        <p:nvSpPr>
          <p:cNvPr id="11" name="Oval 10">
            <a:hlinkClick r:id="rId18" action="ppaction://hlinksldjump"/>
          </p:cNvPr>
          <p:cNvSpPr/>
          <p:nvPr/>
        </p:nvSpPr>
        <p:spPr>
          <a:xfrm>
            <a:off x="826720" y="2781300"/>
            <a:ext cx="824525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800" dirty="0">
                <a:solidFill>
                  <a:prstClr val="white"/>
                </a:solidFill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2" y="3324078"/>
            <a:ext cx="5657273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/>
        </p:blipFill>
        <p:spPr bwMode="auto">
          <a:xfrm>
            <a:off x="10261600" y="2372817"/>
            <a:ext cx="1221917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23" action="ppaction://hlinksldjump"/>
          </p:cNvPr>
          <p:cNvSpPr/>
          <p:nvPr/>
        </p:nvSpPr>
        <p:spPr>
          <a:xfrm>
            <a:off x="10464800" y="6190114"/>
            <a:ext cx="1018717" cy="591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828800" y="8382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4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04C9207-AB27-408F-A35F-420469D770C3}"/>
              </a:ext>
            </a:extLst>
          </p:cNvPr>
          <p:cNvSpPr/>
          <p:nvPr/>
        </p:nvSpPr>
        <p:spPr>
          <a:xfrm>
            <a:off x="657612" y="1924983"/>
            <a:ext cx="4839741" cy="81596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19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DE548F-E0DE-4465-819B-EB9FEE9D1C16}"/>
              </a:ext>
            </a:extLst>
          </p:cNvPr>
          <p:cNvSpPr/>
          <p:nvPr/>
        </p:nvSpPr>
        <p:spPr>
          <a:xfrm>
            <a:off x="7270656" y="1903697"/>
            <a:ext cx="4839741" cy="81596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3200" dirty="0">
                <a:solidFill>
                  <a:prstClr val="black"/>
                </a:solidFill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11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B7AB65-2CA2-4671-A128-66CA5DF028BF}"/>
              </a:ext>
            </a:extLst>
          </p:cNvPr>
          <p:cNvSpPr/>
          <p:nvPr/>
        </p:nvSpPr>
        <p:spPr>
          <a:xfrm>
            <a:off x="657612" y="2788680"/>
            <a:ext cx="4758925" cy="81596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3200" dirty="0">
                <a:solidFill>
                  <a:prstClr val="black"/>
                </a:solidFill>
              </a:rPr>
              <a:t>C.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15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A0F425-F31A-4697-A28A-5892540AC3A1}"/>
              </a:ext>
            </a:extLst>
          </p:cNvPr>
          <p:cNvSpPr/>
          <p:nvPr/>
        </p:nvSpPr>
        <p:spPr>
          <a:xfrm>
            <a:off x="7270656" y="2792869"/>
            <a:ext cx="4839741" cy="81596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3200" dirty="0">
                <a:solidFill>
                  <a:prstClr val="black"/>
                </a:solidFill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14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028BC6-0290-4AF4-8434-E4875219F4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561488" y="1924981"/>
            <a:ext cx="924173" cy="7495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D60890-ADF7-4F57-8F5C-6B8487ED6B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639350" y="2822042"/>
            <a:ext cx="840017" cy="7453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21A097-EB45-4864-9C3D-0915EFEDB2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012" y="2833639"/>
            <a:ext cx="840233" cy="7486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23A803-3CB7-45AD-9E28-6E661ED6BA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012" y="1944951"/>
            <a:ext cx="840233" cy="748618"/>
          </a:xfrm>
          <a:prstGeom prst="rect">
            <a:avLst/>
          </a:prstGeom>
        </p:spPr>
      </p:pic>
      <p:sp>
        <p:nvSpPr>
          <p:cNvPr id="14" name="Arrow: Right 23">
            <a:hlinkClick r:id="rId9" action="ppaction://hlinksldjump"/>
            <a:extLst>
              <a:ext uri="{FF2B5EF4-FFF2-40B4-BE49-F238E27FC236}">
                <a16:creationId xmlns:a16="http://schemas.microsoft.com/office/drawing/2014/main" id="{3EEF4308-CB4D-44EC-B078-C50CC9BE88EE}"/>
              </a:ext>
            </a:extLst>
          </p:cNvPr>
          <p:cNvSpPr/>
          <p:nvPr/>
        </p:nvSpPr>
        <p:spPr>
          <a:xfrm rot="10605222" flipH="1">
            <a:off x="10838951" y="5898325"/>
            <a:ext cx="664252" cy="58411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000" y="5256928"/>
            <a:ext cx="757716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16" y="3531817"/>
            <a:ext cx="5566683" cy="2964259"/>
          </a:xfrm>
        </p:spPr>
      </p:pic>
      <p:sp>
        <p:nvSpPr>
          <p:cNvPr id="18" name="Rounded Rectangle 17"/>
          <p:cNvSpPr/>
          <p:nvPr/>
        </p:nvSpPr>
        <p:spPr>
          <a:xfrm>
            <a:off x="1018404" y="609600"/>
            <a:ext cx="10183933" cy="8254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15 + 4 =……</a:t>
            </a:r>
          </a:p>
        </p:txBody>
      </p:sp>
    </p:spTree>
    <p:extLst>
      <p:ext uri="{BB962C8B-B14F-4D97-AF65-F5344CB8AC3E}">
        <p14:creationId xmlns:p14="http://schemas.microsoft.com/office/powerpoint/2010/main" val="269634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39934&quot;&gt;&lt;property id=&quot;20148&quot; value=&quot;5&quot;/&gt;&lt;property id=&quot;20300&quot; value=&quot;Slide 2&quot;/&gt;&lt;property id=&quot;20307&quot; value=&quot;265&quot;/&gt;&lt;/object&gt;&lt;object type=&quot;3&quot; unique_id=&quot;440215&quot;&gt;&lt;property id=&quot;20148&quot; value=&quot;5&quot;/&gt;&lt;property id=&quot;20300&quot; value=&quot;Slide 21&quot;/&gt;&lt;property id=&quot;20307&quot; value=&quot;279&quot;/&gt;&lt;/object&gt;&lt;object type=&quot;3&quot; unique_id=&quot;440216&quot;&gt;&lt;property id=&quot;20148&quot; value=&quot;5&quot;/&gt;&lt;property id=&quot;20300&quot; value=&quot;Slide 22&quot;/&gt;&lt;property id=&quot;20307&quot; value=&quot;280&quot;/&gt;&lt;/object&gt;&lt;object type=&quot;3&quot; unique_id=&quot;440335&quot;&gt;&lt;property id=&quot;20148&quot; value=&quot;5&quot;/&gt;&lt;property id=&quot;20300&quot; value=&quot;Slide 25&quot;/&gt;&lt;property id=&quot;20307&quot; value=&quot;282&quot;/&gt;&lt;/object&gt;&lt;object type=&quot;3&quot; unique_id=&quot;482096&quot;&gt;&lt;property id=&quot;20148&quot; value=&quot;5&quot;/&gt;&lt;property id=&quot;20300&quot; value=&quot;Slide 11&quot;/&gt;&lt;property id=&quot;20307&quot; value=&quot;292&quot;/&gt;&lt;/object&gt;&lt;object type=&quot;3&quot; unique_id=&quot;484496&quot;&gt;&lt;property id=&quot;20148&quot; value=&quot;5&quot;/&gt;&lt;property id=&quot;20300&quot; value=&quot;Slide 26&quot;/&gt;&lt;property id=&quot;20307&quot; value=&quot;312&quot;/&gt;&lt;/object&gt;&lt;object type=&quot;3&quot; unique_id=&quot;484597&quot;&gt;&lt;property id=&quot;20148&quot; value=&quot;5&quot;/&gt;&lt;property id=&quot;20300&quot; value=&quot;Slide 1&quot;/&gt;&lt;property id=&quot;20307&quot; value=&quot;313&quot;/&gt;&lt;/object&gt;&lt;object type=&quot;3&quot; unique_id=&quot;485185&quot;&gt;&lt;property id=&quot;20148&quot; value=&quot;5&quot;/&gt;&lt;property id=&quot;20300&quot; value=&quot;Slide 3&quot;/&gt;&lt;property id=&quot;20307&quot; value=&quot;314&quot;/&gt;&lt;/object&gt;&lt;object type=&quot;3&quot; unique_id=&quot;485186&quot;&gt;&lt;property id=&quot;20148&quot; value=&quot;5&quot;/&gt;&lt;property id=&quot;20300&quot; value=&quot;Slide 4&quot;/&gt;&lt;property id=&quot;20307&quot; value=&quot;315&quot;/&gt;&lt;/object&gt;&lt;object type=&quot;3&quot; unique_id=&quot;485187&quot;&gt;&lt;property id=&quot;20148&quot; value=&quot;5&quot;/&gt;&lt;property id=&quot;20300&quot; value=&quot;Slide 5&quot;/&gt;&lt;property id=&quot;20307&quot; value=&quot;316&quot;/&gt;&lt;/object&gt;&lt;object type=&quot;3&quot; unique_id=&quot;485188&quot;&gt;&lt;property id=&quot;20148&quot; value=&quot;5&quot;/&gt;&lt;property id=&quot;20300&quot; value=&quot;Slide 6&quot;/&gt;&lt;property id=&quot;20307&quot; value=&quot;317&quot;/&gt;&lt;/object&gt;&lt;object type=&quot;3&quot; unique_id=&quot;485189&quot;&gt;&lt;property id=&quot;20148&quot; value=&quot;5&quot;/&gt;&lt;property id=&quot;20300&quot; value=&quot;Slide 7&quot;/&gt;&lt;property id=&quot;20307&quot; value=&quot;318&quot;/&gt;&lt;/object&gt;&lt;object type=&quot;3&quot; unique_id=&quot;485190&quot;&gt;&lt;property id=&quot;20148&quot; value=&quot;5&quot;/&gt;&lt;property id=&quot;20300&quot; value=&quot;Slide 8&quot;/&gt;&lt;property id=&quot;20307&quot; value=&quot;319&quot;/&gt;&lt;/object&gt;&lt;object type=&quot;3&quot; unique_id=&quot;485191&quot;&gt;&lt;property id=&quot;20148&quot; value=&quot;5&quot;/&gt;&lt;property id=&quot;20300&quot; value=&quot;Slide 9&quot;/&gt;&lt;property id=&quot;20307&quot; value=&quot;320&quot;/&gt;&lt;/object&gt;&lt;object type=&quot;3&quot; unique_id=&quot;485192&quot;&gt;&lt;property id=&quot;20148&quot; value=&quot;5&quot;/&gt;&lt;property id=&quot;20300&quot; value=&quot;Slide 10&quot;/&gt;&lt;property id=&quot;20307&quot; value=&quot;323&quot;/&gt;&lt;/object&gt;&lt;object type=&quot;3&quot; unique_id=&quot;485193&quot;&gt;&lt;property id=&quot;20148&quot; value=&quot;5&quot;/&gt;&lt;property id=&quot;20300&quot; value=&quot;Slide 12&quot;/&gt;&lt;property id=&quot;20307&quot; value=&quot;324&quot;/&gt;&lt;/object&gt;&lt;object type=&quot;3&quot; unique_id=&quot;543719&quot;&gt;&lt;property id=&quot;20148&quot; value=&quot;5&quot;/&gt;&lt;property id=&quot;20300&quot; value=&quot;Slide 13&quot;/&gt;&lt;property id=&quot;20307&quot; value=&quot;325&quot;/&gt;&lt;/object&gt;&lt;object type=&quot;3&quot; unique_id=&quot;544020&quot;&gt;&lt;property id=&quot;20148&quot; value=&quot;5&quot;/&gt;&lt;property id=&quot;20300&quot; value=&quot;Slide 14&quot;/&gt;&lt;property id=&quot;20307&quot; value=&quot;326&quot;/&gt;&lt;/object&gt;&lt;object type=&quot;3&quot; unique_id=&quot;544021&quot;&gt;&lt;property id=&quot;20148&quot; value=&quot;5&quot;/&gt;&lt;property id=&quot;20300&quot; value=&quot;Slide 15&quot;/&gt;&lt;property id=&quot;20307&quot; value=&quot;327&quot;/&gt;&lt;/object&gt;&lt;object type=&quot;3&quot; unique_id=&quot;544022&quot;&gt;&lt;property id=&quot;20148&quot; value=&quot;5&quot;/&gt;&lt;property id=&quot;20300&quot; value=&quot;Slide 16&quot;/&gt;&lt;property id=&quot;20307&quot; value=&quot;328&quot;/&gt;&lt;/object&gt;&lt;object type=&quot;3&quot; unique_id=&quot;544023&quot;&gt;&lt;property id=&quot;20148&quot; value=&quot;5&quot;/&gt;&lt;property id=&quot;20300&quot; value=&quot;Slide 17&quot;/&gt;&lt;property id=&quot;20307&quot; value=&quot;329&quot;/&gt;&lt;/object&gt;&lt;object type=&quot;3&quot; unique_id=&quot;544024&quot;&gt;&lt;property id=&quot;20148&quot; value=&quot;5&quot;/&gt;&lt;property id=&quot;20300&quot; value=&quot;Slide 18&quot;/&gt;&lt;property id=&quot;20307&quot; value=&quot;330&quot;/&gt;&lt;/object&gt;&lt;object type=&quot;3&quot; unique_id=&quot;544025&quot;&gt;&lt;property id=&quot;20148&quot; value=&quot;5&quot;/&gt;&lt;property id=&quot;20300&quot; value=&quot;Slide 19&quot;/&gt;&lt;property id=&quot;20307&quot; value=&quot;331&quot;/&gt;&lt;/object&gt;&lt;object type=&quot;3&quot; unique_id=&quot;544026&quot;&gt;&lt;property id=&quot;20148&quot; value=&quot;5&quot;/&gt;&lt;property id=&quot;20300&quot; value=&quot;Slide 20&quot;/&gt;&lt;property id=&quot;20307&quot; value=&quot;332&quot;/&gt;&lt;/object&gt;&lt;object type=&quot;3&quot; unique_id=&quot;562128&quot;&gt;&lt;property id=&quot;20148&quot; value=&quot;5&quot;/&gt;&lt;property id=&quot;20300&quot; value=&quot;Slide 23&quot;/&gt;&lt;property id=&quot;20307&quot; value=&quot;333&quot;/&gt;&lt;/object&gt;&lt;object type=&quot;3&quot; unique_id=&quot;562477&quot;&gt;&lt;property id=&quot;20148&quot; value=&quot;5&quot;/&gt;&lt;property id=&quot;20300&quot; value=&quot;Slide 24&quot;/&gt;&lt;property id=&quot;20307&quot; value=&quot;334&quot;/&gt;&lt;/object&gt;&lt;/object&gt;&lt;object type=&quot;8&quot; unique_id=&quot;1001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263</Words>
  <Application>Microsoft Office PowerPoint</Application>
  <PresentationFormat>Widescreen</PresentationFormat>
  <Paragraphs>111</Paragraphs>
  <Slides>27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27</vt:i4>
      </vt:variant>
    </vt:vector>
  </HeadingPairs>
  <TitlesOfParts>
    <vt:vector size="51" baseType="lpstr">
      <vt:lpstr>微软雅黑</vt:lpstr>
      <vt:lpstr>黑体</vt:lpstr>
      <vt:lpstr>宋体</vt:lpstr>
      <vt:lpstr>Arial</vt:lpstr>
      <vt:lpstr>Arial Unicode MS</vt:lpstr>
      <vt:lpstr>Arial-SGK-TV</vt:lpstr>
      <vt:lpstr>Calibri</vt:lpstr>
      <vt:lpstr>Calibri Light</vt:lpstr>
      <vt:lpstr>ITC Avant Garde Std Bk</vt:lpstr>
      <vt:lpstr>Times New Roman</vt:lpstr>
      <vt:lpstr>VNI-Avo</vt:lpstr>
      <vt:lpstr>Wingdings</vt:lpstr>
      <vt:lpstr>方正胖娃简体</vt:lpstr>
      <vt:lpstr>1_Office 主题</vt:lpstr>
      <vt:lpstr>3_Office Theme</vt:lpstr>
      <vt:lpstr>9_Office Theme</vt:lpstr>
      <vt:lpstr>2_Office Theme</vt:lpstr>
      <vt:lpstr>5_Office Theme</vt:lpstr>
      <vt:lpstr>7_Office Theme</vt:lpstr>
      <vt:lpstr>8_Office Theme</vt:lpstr>
      <vt:lpstr>10_Office Theme</vt:lpstr>
      <vt:lpstr>Office Theme</vt:lpstr>
      <vt:lpstr>1_Default Design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KimHai</dc:creator>
  <cp:lastModifiedBy>Administrator</cp:lastModifiedBy>
  <cp:revision>84</cp:revision>
  <dcterms:created xsi:type="dcterms:W3CDTF">2021-01-08T03:00:40Z</dcterms:created>
  <dcterms:modified xsi:type="dcterms:W3CDTF">2021-03-12T12:02:40Z</dcterms:modified>
</cp:coreProperties>
</file>