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630" r:id="rId4"/>
    <p:sldId id="257" r:id="rId5"/>
    <p:sldId id="289" r:id="rId6"/>
    <p:sldId id="300" r:id="rId7"/>
    <p:sldId id="309" r:id="rId8"/>
    <p:sldId id="305" r:id="rId9"/>
    <p:sldId id="308" r:id="rId10"/>
    <p:sldId id="306" r:id="rId11"/>
    <p:sldId id="303" r:id="rId12"/>
    <p:sldId id="307" r:id="rId13"/>
    <p:sldId id="258" r:id="rId14"/>
    <p:sldId id="290" r:id="rId15"/>
    <p:sldId id="2631" r:id="rId16"/>
    <p:sldId id="2633" r:id="rId17"/>
    <p:sldId id="2632" r:id="rId18"/>
    <p:sldId id="2634" r:id="rId19"/>
    <p:sldId id="2635" r:id="rId20"/>
    <p:sldId id="2636" r:id="rId21"/>
    <p:sldId id="2637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0066"/>
    <a:srgbClr val="FFAFAF"/>
    <a:srgbClr val="FF7979"/>
    <a:srgbClr val="FF8B8B"/>
    <a:srgbClr val="F6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09" autoAdjust="0"/>
    <p:restoredTop sz="92138" autoAdjust="0"/>
  </p:normalViewPr>
  <p:slideViewPr>
    <p:cSldViewPr snapToGrid="0">
      <p:cViewPr>
        <p:scale>
          <a:sx n="50" d="100"/>
          <a:sy n="50" d="100"/>
        </p:scale>
        <p:origin x="139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C14E2-E460-4D02-AF9C-15E932A79288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B898-E2FD-4043-8402-824D4EE98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0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0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0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6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6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3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54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3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502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5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46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81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72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8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78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39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618" indent="0" algn="ctr">
              <a:buNone/>
              <a:defRPr sz="1827"/>
            </a:lvl2pPr>
            <a:lvl3pPr marL="835234" indent="0" algn="ctr">
              <a:buNone/>
              <a:defRPr sz="1644"/>
            </a:lvl3pPr>
            <a:lvl4pPr marL="1252851" indent="0" algn="ctr">
              <a:buNone/>
              <a:defRPr sz="1463"/>
            </a:lvl4pPr>
            <a:lvl5pPr marL="1670469" indent="0" algn="ctr">
              <a:buNone/>
              <a:defRPr sz="1463"/>
            </a:lvl5pPr>
            <a:lvl6pPr marL="2088085" indent="0" algn="ctr">
              <a:buNone/>
              <a:defRPr sz="1463"/>
            </a:lvl6pPr>
            <a:lvl7pPr marL="2505701" indent="0" algn="ctr">
              <a:buNone/>
              <a:defRPr sz="1463"/>
            </a:lvl7pPr>
            <a:lvl8pPr marL="2923320" indent="0" algn="ctr">
              <a:buNone/>
              <a:defRPr sz="1463"/>
            </a:lvl8pPr>
            <a:lvl9pPr marL="334093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1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65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7"/>
            <a:ext cx="10515600" cy="2852737"/>
          </a:xfrm>
        </p:spPr>
        <p:txBody>
          <a:bodyPr anchor="b"/>
          <a:lstStyle>
            <a:lvl1pPr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618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234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285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46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08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570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332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093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53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64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18" indent="0">
              <a:buNone/>
              <a:defRPr sz="1827" b="1"/>
            </a:lvl2pPr>
            <a:lvl3pPr marL="835234" indent="0">
              <a:buNone/>
              <a:defRPr sz="1644" b="1"/>
            </a:lvl3pPr>
            <a:lvl4pPr marL="1252851" indent="0">
              <a:buNone/>
              <a:defRPr sz="1463" b="1"/>
            </a:lvl4pPr>
            <a:lvl5pPr marL="1670469" indent="0">
              <a:buNone/>
              <a:defRPr sz="1463" b="1"/>
            </a:lvl5pPr>
            <a:lvl6pPr marL="2088085" indent="0">
              <a:buNone/>
              <a:defRPr sz="1463" b="1"/>
            </a:lvl6pPr>
            <a:lvl7pPr marL="2505701" indent="0">
              <a:buNone/>
              <a:defRPr sz="1463" b="1"/>
            </a:lvl7pPr>
            <a:lvl8pPr marL="2923320" indent="0">
              <a:buNone/>
              <a:defRPr sz="1463" b="1"/>
            </a:lvl8pPr>
            <a:lvl9pPr marL="3340935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18" indent="0">
              <a:buNone/>
              <a:defRPr sz="1827" b="1"/>
            </a:lvl2pPr>
            <a:lvl3pPr marL="835234" indent="0">
              <a:buNone/>
              <a:defRPr sz="1644" b="1"/>
            </a:lvl3pPr>
            <a:lvl4pPr marL="1252851" indent="0">
              <a:buNone/>
              <a:defRPr sz="1463" b="1"/>
            </a:lvl4pPr>
            <a:lvl5pPr marL="1670469" indent="0">
              <a:buNone/>
              <a:defRPr sz="1463" b="1"/>
            </a:lvl5pPr>
            <a:lvl6pPr marL="2088085" indent="0">
              <a:buNone/>
              <a:defRPr sz="1463" b="1"/>
            </a:lvl6pPr>
            <a:lvl7pPr marL="2505701" indent="0">
              <a:buNone/>
              <a:defRPr sz="1463" b="1"/>
            </a:lvl7pPr>
            <a:lvl8pPr marL="2923320" indent="0">
              <a:buNone/>
              <a:defRPr sz="1463" b="1"/>
            </a:lvl8pPr>
            <a:lvl9pPr marL="3340935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67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0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9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65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2923"/>
            </a:lvl1pPr>
            <a:lvl2pPr>
              <a:defRPr sz="2556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18" indent="0">
              <a:buNone/>
              <a:defRPr sz="1280"/>
            </a:lvl2pPr>
            <a:lvl3pPr marL="835234" indent="0">
              <a:buNone/>
              <a:defRPr sz="1097"/>
            </a:lvl3pPr>
            <a:lvl4pPr marL="1252851" indent="0">
              <a:buNone/>
              <a:defRPr sz="915"/>
            </a:lvl4pPr>
            <a:lvl5pPr marL="1670469" indent="0">
              <a:buNone/>
              <a:defRPr sz="915"/>
            </a:lvl5pPr>
            <a:lvl6pPr marL="2088085" indent="0">
              <a:buNone/>
              <a:defRPr sz="915"/>
            </a:lvl6pPr>
            <a:lvl7pPr marL="2505701" indent="0">
              <a:buNone/>
              <a:defRPr sz="915"/>
            </a:lvl7pPr>
            <a:lvl8pPr marL="2923320" indent="0">
              <a:buNone/>
              <a:defRPr sz="915"/>
            </a:lvl8pPr>
            <a:lvl9pPr marL="3340935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29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2923"/>
            </a:lvl1pPr>
            <a:lvl2pPr marL="417618" indent="0">
              <a:buNone/>
              <a:defRPr sz="2556"/>
            </a:lvl2pPr>
            <a:lvl3pPr marL="835234" indent="0">
              <a:buNone/>
              <a:defRPr sz="2193"/>
            </a:lvl3pPr>
            <a:lvl4pPr marL="1252851" indent="0">
              <a:buNone/>
              <a:defRPr sz="1827"/>
            </a:lvl4pPr>
            <a:lvl5pPr marL="1670469" indent="0">
              <a:buNone/>
              <a:defRPr sz="1827"/>
            </a:lvl5pPr>
            <a:lvl6pPr marL="2088085" indent="0">
              <a:buNone/>
              <a:defRPr sz="1827"/>
            </a:lvl6pPr>
            <a:lvl7pPr marL="2505701" indent="0">
              <a:buNone/>
              <a:defRPr sz="1827"/>
            </a:lvl7pPr>
            <a:lvl8pPr marL="2923320" indent="0">
              <a:buNone/>
              <a:defRPr sz="1827"/>
            </a:lvl8pPr>
            <a:lvl9pPr marL="3340935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18" indent="0">
              <a:buNone/>
              <a:defRPr sz="1280"/>
            </a:lvl2pPr>
            <a:lvl3pPr marL="835234" indent="0">
              <a:buNone/>
              <a:defRPr sz="1097"/>
            </a:lvl3pPr>
            <a:lvl4pPr marL="1252851" indent="0">
              <a:buNone/>
              <a:defRPr sz="915"/>
            </a:lvl4pPr>
            <a:lvl5pPr marL="1670469" indent="0">
              <a:buNone/>
              <a:defRPr sz="915"/>
            </a:lvl5pPr>
            <a:lvl6pPr marL="2088085" indent="0">
              <a:buNone/>
              <a:defRPr sz="915"/>
            </a:lvl6pPr>
            <a:lvl7pPr marL="2505701" indent="0">
              <a:buNone/>
              <a:defRPr sz="915"/>
            </a:lvl7pPr>
            <a:lvl8pPr marL="2923320" indent="0">
              <a:buNone/>
              <a:defRPr sz="915"/>
            </a:lvl8pPr>
            <a:lvl9pPr marL="3340935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54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32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31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1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8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5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8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5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2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7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9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1C35D31-E23D-481B-B575-C3C4C399BA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9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C76024A0-CE0F-40CF-A0FB-19E1CCA58F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8" y="2256101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871"/>
              <a:chOff x="4065548" y="1655206"/>
              <a:chExt cx="4382349" cy="175087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36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36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36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2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4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9" y="71015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4" y="897785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6F0E6-F014-479A-8A79-95E3072A32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3153" y="5663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0762A-E2F3-42F8-BE54-606AE3FA1D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47" y="-7318664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8D0BD7-3D99-48F7-A374-28C01EBF4B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9" y="86255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E4C95F-1A69-495D-82F5-6FCD87E7E21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58F99C-51E3-473A-A26D-D1F7EBD4536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B85BE2-930F-4381-A68A-D0C2E8817F0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4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3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35234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08" indent="-208808" algn="l" defTabSz="835234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6" kern="1200">
          <a:solidFill>
            <a:schemeClr val="tx1"/>
          </a:solidFill>
          <a:latin typeface="+mn-lt"/>
          <a:ea typeface="+mn-ea"/>
          <a:cs typeface="+mn-cs"/>
        </a:defRPr>
      </a:lvl1pPr>
      <a:lvl2pPr marL="626424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045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1659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277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6895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4508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2128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49745" indent="-208808" algn="l" defTabSz="83523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618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234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2851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469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085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5701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3320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0935" algn="l" defTabSz="835234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7342" y="1031135"/>
            <a:ext cx="11137319" cy="4795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5234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algn="ctr" defTabSz="835234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THẦY/ CÔ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THỂ SHARE RIÊNG CHO NHAU DÙNG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KÍNH MONG QUÝ THẦY/ CÔ </a:t>
            </a:r>
            <a:r>
              <a:rPr lang="en-US" sz="4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SHARE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CÁC </a:t>
            </a:r>
            <a:r>
              <a:rPr lang="en-US" sz="3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 NHÓM ZALO HAY FB, CÁC WEB..... </a:t>
            </a:r>
            <a:endParaRPr lang="en-US" sz="3999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35234">
              <a:defRPr/>
            </a:pPr>
            <a:r>
              <a:rPr lang="en-US" sz="39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BUÔN BÁN </a:t>
            </a:r>
            <a:r>
              <a:rPr lang="en-US" sz="39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 BÀI CỦA EM.</a:t>
            </a:r>
          </a:p>
          <a:p>
            <a:pPr algn="ctr" defTabSz="835234">
              <a:defRPr/>
            </a:pPr>
            <a:r>
              <a:rPr lang="en-US" sz="2799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CHỈ GIAO DỊCH BẰNG DUY NHẤT 1 NICK FB : LAN H</a:t>
            </a:r>
            <a:r>
              <a:rPr lang="vi-VN" sz="2799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799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 VÀ ZALO LAN H</a:t>
            </a:r>
            <a:r>
              <a:rPr lang="vi-VN" sz="2799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799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 SĐT 0354473852. MỌI GIAO DỊCH BẰNG NICK KHÁC ĐỀU LÀ MẠO DANH EM VÀ LỪA ĐẢO Ạ!</a:t>
            </a:r>
          </a:p>
          <a:p>
            <a:pPr algn="ctr" defTabSz="835234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35234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5" y="482605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272" y="2264815"/>
            <a:ext cx="7419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Thực hành và trải nghiêm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849917" y="1410482"/>
            <a:ext cx="649216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Thứ ... ngày ... tháng ... năm 2022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1356" y="3264835"/>
            <a:ext cx="5989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Đo bằng gang tay để biết vật dài bao nhiêu mét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E95CC9C-5A2B-454A-BD2C-1994ADE9D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5" y="1209723"/>
            <a:ext cx="4610412" cy="3316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59777" y="740006"/>
            <a:ext cx="95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Đo độ dài gang tay theo đơn vị xăng-ti-mét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1323144" y="773274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8957C8-2A26-4F5C-8D36-29AF4A450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4" y="1709097"/>
            <a:ext cx="1970460" cy="1876629"/>
          </a:xfrm>
          <a:prstGeom prst="rect">
            <a:avLst/>
          </a:prstGeom>
        </p:spPr>
      </p:pic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B98DA905-055C-4A11-BEEF-4ADB61971739}"/>
              </a:ext>
            </a:extLst>
          </p:cNvPr>
          <p:cNvSpPr/>
          <p:nvPr/>
        </p:nvSpPr>
        <p:spPr>
          <a:xfrm>
            <a:off x="4326786" y="3106240"/>
            <a:ext cx="7527300" cy="1420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Khi dùng thước thẳng để đo độ dài gang tay: đặt đầu ngón tay cái ngay vạch 0 của thước.</a:t>
            </a:r>
            <a:endParaRPr kumimoji="0" lang="vi-VN" sz="2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10B62AA-0517-4130-92FC-A31232C17789}"/>
              </a:ext>
            </a:extLst>
          </p:cNvPr>
          <p:cNvGrpSpPr/>
          <p:nvPr/>
        </p:nvGrpSpPr>
        <p:grpSpPr>
          <a:xfrm>
            <a:off x="1219969" y="3508696"/>
            <a:ext cx="2610147" cy="2908641"/>
            <a:chOff x="7656474" y="1840381"/>
            <a:chExt cx="2499055" cy="2429097"/>
          </a:xfrm>
        </p:grpSpPr>
        <p:pic>
          <p:nvPicPr>
            <p:cNvPr id="42" name="图片 2" descr="2">
              <a:extLst>
                <a:ext uri="{FF2B5EF4-FFF2-40B4-BE49-F238E27FC236}">
                  <a16:creationId xmlns:a16="http://schemas.microsoft.com/office/drawing/2014/main" id="{A6F5D97F-D3F9-42EA-8DA0-225609A46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6474" y="1840381"/>
              <a:ext cx="2499055" cy="2118390"/>
            </a:xfrm>
            <a:prstGeom prst="rect">
              <a:avLst/>
            </a:prstGeom>
          </p:spPr>
        </p:pic>
        <p:sp>
          <p:nvSpPr>
            <p:cNvPr id="43" name="Rounded Rectangle 8">
              <a:extLst>
                <a:ext uri="{FF2B5EF4-FFF2-40B4-BE49-F238E27FC236}">
                  <a16:creationId xmlns:a16="http://schemas.microsoft.com/office/drawing/2014/main" id="{31902882-114E-4874-80F3-F007944702CB}"/>
                </a:ext>
              </a:extLst>
            </p:cNvPr>
            <p:cNvSpPr/>
            <p:nvPr/>
          </p:nvSpPr>
          <p:spPr>
            <a:xfrm>
              <a:off x="7937695" y="3392954"/>
              <a:ext cx="2021929" cy="87652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168C8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E4FCCF-57F4-4A4F-979E-26AF7C8A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79" y="3140715"/>
            <a:ext cx="5355995" cy="3400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1F7FE-DD42-4D15-8147-C89EB5564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51" y="2162894"/>
            <a:ext cx="2317152" cy="1353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AB7251-DF47-4B7D-8E6E-DFAA5CBF7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41" b="57221"/>
          <a:stretch/>
        </p:blipFill>
        <p:spPr>
          <a:xfrm>
            <a:off x="1245097" y="-1032473"/>
            <a:ext cx="8494905" cy="2559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3F7F8F-8CA5-45BE-B07B-F293FE94B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61" y="-116884"/>
            <a:ext cx="3229382" cy="3075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C6748-96EC-4682-8588-0B210E9EE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00" y="2162894"/>
            <a:ext cx="2452842" cy="1431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A944B-ABA0-49D9-8A58-E5B5196ED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26" y="-261454"/>
            <a:ext cx="3624416" cy="3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099 -0.00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3971 0.0092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E95CC9C-5A2B-454A-BD2C-1994ADE9D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02" y="1209724"/>
            <a:ext cx="4610412" cy="3316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59777" y="740006"/>
            <a:ext cx="95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Đo độ dài gang tay theo đơn vị xăng-ti-mét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1323144" y="773274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8957C8-2A26-4F5C-8D36-29AF4A450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71" y="1709098"/>
            <a:ext cx="1970460" cy="1876629"/>
          </a:xfrm>
          <a:prstGeom prst="rect">
            <a:avLst/>
          </a:prstGeom>
        </p:spPr>
      </p:pic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B98DA905-055C-4A11-BEEF-4ADB61971739}"/>
              </a:ext>
            </a:extLst>
          </p:cNvPr>
          <p:cNvSpPr/>
          <p:nvPr/>
        </p:nvSpPr>
        <p:spPr>
          <a:xfrm>
            <a:off x="1936207" y="3585726"/>
            <a:ext cx="9684776" cy="20625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Kích thước gang tay của mỗi bạn là khác nhau, vì vậy khi đo độ dài gang tay theo đơn vị xăng- ti- mét ta sẽ được các số đo khác nhau của mỗi bạn.</a:t>
            </a:r>
            <a:endParaRPr kumimoji="0" lang="vi-VN" sz="3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883781-A9E4-44E8-B64B-05D5A9674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4" y="1288034"/>
            <a:ext cx="11363032" cy="1921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184080" y="580349"/>
            <a:ext cx="104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Đo sợi dây 1 m xem được bao nhiêu gang tay?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CF0107-81B7-41BA-8C58-FDB4C614F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" y="1250956"/>
            <a:ext cx="2526474" cy="1989349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F50015FD-D7CF-47BC-B41C-178B8DBF1AD7}"/>
              </a:ext>
            </a:extLst>
          </p:cNvPr>
          <p:cNvSpPr/>
          <p:nvPr/>
        </p:nvSpPr>
        <p:spPr>
          <a:xfrm>
            <a:off x="3649345" y="2767855"/>
            <a:ext cx="7527300" cy="1420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vi-VN" sz="2800" kern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Khi đo sợi dây 1 m: để sợi dây thẳng, đặt đầu ngón tay cái ngay điểm mút đầu của sợi dây.</a:t>
            </a:r>
            <a:endParaRPr kumimoji="0" lang="vi-VN" sz="2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2061E0-318C-4615-AD08-932AE1654B30}"/>
              </a:ext>
            </a:extLst>
          </p:cNvPr>
          <p:cNvGrpSpPr/>
          <p:nvPr/>
        </p:nvGrpSpPr>
        <p:grpSpPr>
          <a:xfrm>
            <a:off x="1039198" y="3478019"/>
            <a:ext cx="2610147" cy="2908641"/>
            <a:chOff x="7656474" y="1840381"/>
            <a:chExt cx="2499055" cy="2429097"/>
          </a:xfrm>
        </p:grpSpPr>
        <p:pic>
          <p:nvPicPr>
            <p:cNvPr id="19" name="图片 2" descr="2">
              <a:extLst>
                <a:ext uri="{FF2B5EF4-FFF2-40B4-BE49-F238E27FC236}">
                  <a16:creationId xmlns:a16="http://schemas.microsoft.com/office/drawing/2014/main" id="{ECDF20F3-ECFA-4A16-AC0B-C8016924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6474" y="1840381"/>
              <a:ext cx="2499055" cy="2118390"/>
            </a:xfrm>
            <a:prstGeom prst="rect">
              <a:avLst/>
            </a:prstGeom>
          </p:spPr>
        </p:pic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9F09F812-6B8A-4CBF-9F6E-0B40A8FDB43C}"/>
                </a:ext>
              </a:extLst>
            </p:cNvPr>
            <p:cNvSpPr/>
            <p:nvPr/>
          </p:nvSpPr>
          <p:spPr>
            <a:xfrm>
              <a:off x="7937695" y="3392954"/>
              <a:ext cx="2021929" cy="87652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168C8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3E124-05BE-4E54-809F-61C685A2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14" y="289033"/>
            <a:ext cx="5355995" cy="3400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D5FA0-43B6-435E-A430-6522FA2A9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31" y="2329599"/>
            <a:ext cx="2369484" cy="202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61673-2E2A-4587-B7D8-2285C4C25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40" y="2329599"/>
            <a:ext cx="2369484" cy="202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06844-A336-4833-93D1-BF5210FA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4" y="4905729"/>
            <a:ext cx="11363032" cy="1921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B9B23-DA0E-425A-A9CC-B0A68B95C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7" y="4868651"/>
            <a:ext cx="2526474" cy="1989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4CD80-7359-4845-BB4E-4BD90D89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99" y="4868651"/>
            <a:ext cx="2526474" cy="198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C9DCB-B16E-427F-BA5C-E8955B70F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71" y="4837974"/>
            <a:ext cx="2526474" cy="1989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1D490C-03BE-4760-B39A-ECE02CF4E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43" y="4868651"/>
            <a:ext cx="2526474" cy="1989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B4E4B-C9D6-4A2D-B601-50933F0F4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15" y="4837974"/>
            <a:ext cx="2526474" cy="1989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8B16F3-B353-4719-912D-746043783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82" y="4807297"/>
            <a:ext cx="2526474" cy="1989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90792-4EE0-4B5C-8660-5EB182431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2" y="4959802"/>
            <a:ext cx="2217030" cy="1745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7BA04-9587-4F3F-90C9-5A2D06AD8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61" y="4975141"/>
            <a:ext cx="2217030" cy="1745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2FEEC5-ADDA-4DE4-8EDD-375D57AEF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82" y="5001768"/>
            <a:ext cx="2217030" cy="1745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4A5FD-B47F-47F2-8DA0-E8797A14F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11" y="5017107"/>
            <a:ext cx="2217030" cy="1745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DF90F3-6452-4523-BFAA-0691C42858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64" y="5017107"/>
            <a:ext cx="2217030" cy="1745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26BD23-9793-4A8E-AEA9-EF11B7C5D7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93" y="5032446"/>
            <a:ext cx="2217030" cy="1745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DF13D-3F21-440C-8D5F-DCD7D5801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46" y="5032446"/>
            <a:ext cx="2217030" cy="17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2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59777" y="740006"/>
            <a:ext cx="95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Đo độ dài gang tay theo đơn vị xăng-ti-mét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1323144" y="773274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B98DA905-055C-4A11-BEEF-4ADB61971739}"/>
              </a:ext>
            </a:extLst>
          </p:cNvPr>
          <p:cNvSpPr/>
          <p:nvPr/>
        </p:nvSpPr>
        <p:spPr>
          <a:xfrm>
            <a:off x="1323144" y="3585726"/>
            <a:ext cx="10297839" cy="20625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Kích thước gang tay của mỗi bạn là khác nhau, vì vậy khi đo độ dài sợi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dây 1 m bằng gang tay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ta sẽ được các số đo khác nhau của mỗi bạn.</a:t>
            </a:r>
            <a:endParaRPr kumimoji="0" lang="vi-VN" sz="3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FCA05-5387-42DE-B417-4A328A8D3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4" y="1288034"/>
            <a:ext cx="11363032" cy="1921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C607C-D2D3-4788-95C6-A22CF9D91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" y="1250956"/>
            <a:ext cx="2526474" cy="19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6F9D93B9-0DED-4A5A-AC04-C5F6D8B19EBA}"/>
              </a:ext>
            </a:extLst>
          </p:cNvPr>
          <p:cNvSpPr/>
          <p:nvPr/>
        </p:nvSpPr>
        <p:spPr>
          <a:xfrm>
            <a:off x="343381" y="2061726"/>
            <a:ext cx="11505238" cy="4440674"/>
          </a:xfrm>
          <a:prstGeom prst="roundRect">
            <a:avLst>
              <a:gd name="adj" fmla="val 8496"/>
            </a:avLst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gang tay đo để biết độ dài theo mét, rồi dùng thước mét đo để kiểm tra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prstClr val="white"/>
                </a:solidFill>
                <a:latin typeface="Arial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483FF-90B3-464B-8A44-E58AE1D27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3" y="2288224"/>
            <a:ext cx="11271834" cy="39876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47F70B-F9B0-49B2-8EFE-26310EF20292}"/>
              </a:ext>
            </a:extLst>
          </p:cNvPr>
          <p:cNvSpPr/>
          <p:nvPr/>
        </p:nvSpPr>
        <p:spPr>
          <a:xfrm>
            <a:off x="6429829" y="2891973"/>
            <a:ext cx="6241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3B2833-6EF9-4D1E-9C62-2D26D69F4F67}"/>
              </a:ext>
            </a:extLst>
          </p:cNvPr>
          <p:cNvSpPr/>
          <p:nvPr/>
        </p:nvSpPr>
        <p:spPr>
          <a:xfrm>
            <a:off x="9260114" y="2877458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8EF47-F20E-4B61-8C15-784A9C3409AB}"/>
              </a:ext>
            </a:extLst>
          </p:cNvPr>
          <p:cNvSpPr/>
          <p:nvPr/>
        </p:nvSpPr>
        <p:spPr>
          <a:xfrm>
            <a:off x="6429829" y="3931149"/>
            <a:ext cx="6241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297A1-5740-4ED8-9F8D-86757F611722}"/>
              </a:ext>
            </a:extLst>
          </p:cNvPr>
          <p:cNvSpPr/>
          <p:nvPr/>
        </p:nvSpPr>
        <p:spPr>
          <a:xfrm>
            <a:off x="9260114" y="3916634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1C161C-9545-417F-A325-8306BBBB9598}"/>
              </a:ext>
            </a:extLst>
          </p:cNvPr>
          <p:cNvSpPr/>
          <p:nvPr/>
        </p:nvSpPr>
        <p:spPr>
          <a:xfrm>
            <a:off x="6429829" y="5089011"/>
            <a:ext cx="6241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A72767-1462-49E7-9CA8-667E4F76BF0B}"/>
              </a:ext>
            </a:extLst>
          </p:cNvPr>
          <p:cNvSpPr/>
          <p:nvPr/>
        </p:nvSpPr>
        <p:spPr>
          <a:xfrm>
            <a:off x="9260114" y="5074496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BBCF4-BDB1-472F-874D-353DF5760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" y="391493"/>
            <a:ext cx="1699005" cy="1361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88F22-FDC5-4606-8541-2536ECAA6D86}"/>
              </a:ext>
            </a:extLst>
          </p:cNvPr>
          <p:cNvSpPr txBox="1"/>
          <p:nvPr/>
        </p:nvSpPr>
        <p:spPr>
          <a:xfrm>
            <a:off x="927663" y="1959206"/>
            <a:ext cx="1065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gang tay đo để biết số đo theo mét của một số đồ vật : giường, bàn, cửa ra vào....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00A75-BFC6-48A2-A17F-00D16FBB8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72" y="3159535"/>
            <a:ext cx="5355995" cy="34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2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057" y="2283565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EE7FB0-70D2-4565-8A6E-621E9881FAB7}"/>
              </a:ext>
            </a:extLst>
          </p:cNvPr>
          <p:cNvSpPr txBox="1"/>
          <p:nvPr/>
        </p:nvSpPr>
        <p:spPr>
          <a:xfrm>
            <a:off x="3090672" y="2932502"/>
            <a:ext cx="6637621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PangMenZhengDao" panose="02010600030101010101" pitchFamily="2" charset="-122"/>
                <a:sym typeface="Source Han Sans HW SC"/>
              </a:rPr>
              <a:t>Tạm</a:t>
            </a:r>
            <a:r>
              <a:rPr kumimoji="0" lang="en-US" altLang="zh-CN" sz="66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PangMenZhengDao" panose="02010600030101010101" pitchFamily="2" charset="-122"/>
                <a:sym typeface="Source Han Sans HW SC"/>
              </a:rPr>
              <a:t> biệt các em!!!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acifico" panose="00000500000000000000" pitchFamily="2" charset="0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8080" y="1883320"/>
            <a:ext cx="9895840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153541" y="2489199"/>
            <a:ext cx="779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latin typeface="Coiny" panose="02000903060500060000" pitchFamily="2" charset="0"/>
              </a:rPr>
              <a:t>Em hãy cho biết 1m = ....cm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3949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A. 10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4879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B. 50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7700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C. 100</a:t>
              </a:r>
              <a:endParaRPr lang="en-GB" sz="4000" dirty="0"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6937" y="1898650"/>
            <a:ext cx="9895840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43497" y="2617966"/>
            <a:ext cx="92512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Em hãy cho biết 1m = ....dm</a:t>
            </a:r>
          </a:p>
          <a:p>
            <a:endParaRPr lang="en-GB" sz="3200"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6321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C.100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4061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B. 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A. 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600" y="1158240"/>
            <a:ext cx="9895840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15269" y="1318865"/>
              <a:ext cx="56204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>
                  <a:latin typeface="Coiny" panose="02000903060500060000" pitchFamily="2" charset="0"/>
                </a:rPr>
                <a:t>Hãy cho biết 500cm = … m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solidFill>
                  <a:srgbClr val="002060"/>
                </a:solidFill>
              </a:rPr>
              <a:t>A. 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>
                <a:solidFill>
                  <a:srgbClr val="002060"/>
                </a:solidFill>
              </a:rPr>
              <a:t>B.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>
                <a:solidFill>
                  <a:srgbClr val="002060"/>
                </a:solidFill>
              </a:rPr>
              <a:t>C. 1</a:t>
            </a:r>
          </a:p>
        </p:txBody>
      </p:sp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428</TotalTime>
  <Words>425</Words>
  <PresentationFormat>Widescreen</PresentationFormat>
  <Paragraphs>49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庞门正道标题体</vt:lpstr>
      <vt:lpstr>Noto Sans S Chinese Thin</vt:lpstr>
      <vt:lpstr>Times New Roman</vt:lpstr>
      <vt:lpstr>Calibri Light</vt:lpstr>
      <vt:lpstr>Pacifico</vt:lpstr>
      <vt:lpstr>Arial</vt:lpstr>
      <vt:lpstr>等线</vt:lpstr>
      <vt:lpstr>Alegreya Medium</vt:lpstr>
      <vt:lpstr>等线 Light</vt:lpstr>
      <vt:lpstr>Calibri</vt:lpstr>
      <vt:lpstr>Coiny</vt:lpstr>
      <vt:lpstr>Source Han Sans HW SC</vt:lpstr>
      <vt:lpstr>千图网海量PPT模板www.58pic.com ​​</vt:lpstr>
      <vt:lpstr>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2022-01-26T14:32:31Z</dcterms:created>
  <dcterms:modified xsi:type="dcterms:W3CDTF">2022-02-07T15:32:09Z</dcterms:modified>
</cp:coreProperties>
</file>