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  <p:sldMasterId id="2147483679" r:id="rId2"/>
    <p:sldMasterId id="2147483691" r:id="rId3"/>
  </p:sldMasterIdLst>
  <p:notesMasterIdLst>
    <p:notesMasterId r:id="rId15"/>
  </p:notesMasterIdLst>
  <p:sldIdLst>
    <p:sldId id="2630" r:id="rId4"/>
    <p:sldId id="313" r:id="rId5"/>
    <p:sldId id="261" r:id="rId6"/>
    <p:sldId id="257" r:id="rId7"/>
    <p:sldId id="270" r:id="rId8"/>
    <p:sldId id="259" r:id="rId9"/>
    <p:sldId id="285" r:id="rId10"/>
    <p:sldId id="258" r:id="rId11"/>
    <p:sldId id="264" r:id="rId12"/>
    <p:sldId id="2631" r:id="rId13"/>
    <p:sldId id="275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FA"/>
    <a:srgbClr val="545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00A4F2-ADA1-48D4-8C2F-506E07785D5B}">
  <a:tblStyle styleId="{0700A4F2-ADA1-48D4-8C2F-506E07785D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01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158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104ba4b795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104ba4b795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401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5" name="Google Shape;5015;g104ba4b7951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6" name="Google Shape;5016;g104ba4b7951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8" name="Google Shape;4388;g104ba4b7951_2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9" name="Google Shape;4389;g104ba4b7951_2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42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6" name="Google Shape;4576;g104ba4b79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7" name="Google Shape;4577;g104ba4b79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1" name="Google Shape;4791;g104ba4b795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2" name="Google Shape;4792;g104ba4b795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7" name="Google Shape;5247;g104ba4b7951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8" name="Google Shape;5248;g104ba4b7951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9" name="Google Shape;4449;g103ae729e2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0" name="Google Shape;4450;g103ae729e2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104ba4b795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104ba4b795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5" name="Google Shape;325;p3"/>
          <p:cNvGrpSpPr/>
          <p:nvPr/>
        </p:nvGrpSpPr>
        <p:grpSpPr>
          <a:xfrm flipH="1">
            <a:off x="449815" y="388975"/>
            <a:ext cx="8194702" cy="3456537"/>
            <a:chOff x="449815" y="388975"/>
            <a:chExt cx="8194702" cy="3456537"/>
          </a:xfrm>
        </p:grpSpPr>
        <p:sp>
          <p:nvSpPr>
            <p:cNvPr id="326" name="Google Shape;326;p3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3"/>
          <p:cNvSpPr txBox="1">
            <a:spLocks noGrp="1"/>
          </p:cNvSpPr>
          <p:nvPr>
            <p:ph type="title"/>
          </p:nvPr>
        </p:nvSpPr>
        <p:spPr>
          <a:xfrm>
            <a:off x="1527525" y="2239000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4" name="Google Shape;334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5" name="Google Shape;335;p3"/>
          <p:cNvSpPr txBox="1">
            <a:spLocks noGrp="1"/>
          </p:cNvSpPr>
          <p:nvPr>
            <p:ph type="subTitle" idx="1"/>
          </p:nvPr>
        </p:nvSpPr>
        <p:spPr>
          <a:xfrm>
            <a:off x="2391925" y="3865425"/>
            <a:ext cx="43602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6" name="Google Shape;336;p3"/>
          <p:cNvGrpSpPr/>
          <p:nvPr/>
        </p:nvGrpSpPr>
        <p:grpSpPr>
          <a:xfrm rot="-564852">
            <a:off x="735978" y="2251938"/>
            <a:ext cx="180333" cy="270118"/>
            <a:chOff x="1459800" y="1512500"/>
            <a:chExt cx="131625" cy="197100"/>
          </a:xfrm>
        </p:grpSpPr>
        <p:sp>
          <p:nvSpPr>
            <p:cNvPr id="337" name="Google Shape;337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3"/>
          <p:cNvGrpSpPr/>
          <p:nvPr/>
        </p:nvGrpSpPr>
        <p:grpSpPr>
          <a:xfrm>
            <a:off x="8130634" y="2352019"/>
            <a:ext cx="222100" cy="248393"/>
            <a:chOff x="4791500" y="4541438"/>
            <a:chExt cx="163225" cy="182575"/>
          </a:xfrm>
        </p:grpSpPr>
        <p:sp>
          <p:nvSpPr>
            <p:cNvPr id="342" name="Google Shape;342;p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3"/>
          <p:cNvGrpSpPr/>
          <p:nvPr/>
        </p:nvGrpSpPr>
        <p:grpSpPr>
          <a:xfrm>
            <a:off x="1620692" y="3056833"/>
            <a:ext cx="192516" cy="227716"/>
            <a:chOff x="1824250" y="1008625"/>
            <a:chExt cx="144250" cy="170625"/>
          </a:xfrm>
        </p:grpSpPr>
        <p:sp>
          <p:nvSpPr>
            <p:cNvPr id="345" name="Google Shape;345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"/>
          <p:cNvGrpSpPr/>
          <p:nvPr/>
        </p:nvGrpSpPr>
        <p:grpSpPr>
          <a:xfrm rot="-7762275">
            <a:off x="6323398" y="252229"/>
            <a:ext cx="939414" cy="1643966"/>
            <a:chOff x="7354581" y="3323800"/>
            <a:chExt cx="939478" cy="1644077"/>
          </a:xfrm>
        </p:grpSpPr>
        <p:sp>
          <p:nvSpPr>
            <p:cNvPr id="348" name="Google Shape;348;p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3"/>
          <p:cNvGrpSpPr/>
          <p:nvPr/>
        </p:nvGrpSpPr>
        <p:grpSpPr>
          <a:xfrm rot="-3257869" flipH="1">
            <a:off x="570315" y="2958088"/>
            <a:ext cx="511668" cy="425180"/>
            <a:chOff x="3478568" y="540468"/>
            <a:chExt cx="511644" cy="425160"/>
          </a:xfrm>
        </p:grpSpPr>
        <p:sp>
          <p:nvSpPr>
            <p:cNvPr id="397" name="Google Shape;397;p3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-5130198">
            <a:off x="978228" y="3609797"/>
            <a:ext cx="730331" cy="694787"/>
            <a:chOff x="435062" y="187598"/>
            <a:chExt cx="730347" cy="694803"/>
          </a:xfrm>
        </p:grpSpPr>
        <p:sp>
          <p:nvSpPr>
            <p:cNvPr id="413" name="Google Shape;413;p3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3"/>
          <p:cNvGrpSpPr/>
          <p:nvPr/>
        </p:nvGrpSpPr>
        <p:grpSpPr>
          <a:xfrm>
            <a:off x="3982717" y="535008"/>
            <a:ext cx="192516" cy="227716"/>
            <a:chOff x="1824250" y="1008625"/>
            <a:chExt cx="144250" cy="170625"/>
          </a:xfrm>
        </p:grpSpPr>
        <p:sp>
          <p:nvSpPr>
            <p:cNvPr id="441" name="Google Shape;441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"/>
          <p:cNvGrpSpPr/>
          <p:nvPr/>
        </p:nvGrpSpPr>
        <p:grpSpPr>
          <a:xfrm rot="1156882">
            <a:off x="7942373" y="3701641"/>
            <a:ext cx="180333" cy="270117"/>
            <a:chOff x="1459800" y="1512500"/>
            <a:chExt cx="131625" cy="197100"/>
          </a:xfrm>
        </p:grpSpPr>
        <p:sp>
          <p:nvSpPr>
            <p:cNvPr id="444" name="Google Shape;444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3"/>
            <a:ext cx="6858000" cy="1790700"/>
          </a:xfrm>
        </p:spPr>
        <p:txBody>
          <a:bodyPr anchor="b"/>
          <a:lstStyle>
            <a:lvl1pPr algn="ctr">
              <a:defRPr sz="411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30"/>
            <a:ext cx="6858000" cy="1241822"/>
          </a:xfrm>
        </p:spPr>
        <p:txBody>
          <a:bodyPr/>
          <a:lstStyle>
            <a:lvl1pPr marL="0" indent="0" algn="ctr">
              <a:buNone/>
              <a:defRPr sz="1645"/>
            </a:lvl1pPr>
            <a:lvl2pPr marL="313214" indent="0" algn="ctr">
              <a:buNone/>
              <a:defRPr sz="1370"/>
            </a:lvl2pPr>
            <a:lvl3pPr marL="626426" indent="0" algn="ctr">
              <a:buNone/>
              <a:defRPr sz="1233"/>
            </a:lvl3pPr>
            <a:lvl4pPr marL="939638" indent="0" algn="ctr">
              <a:buNone/>
              <a:defRPr sz="1097"/>
            </a:lvl4pPr>
            <a:lvl5pPr marL="1252852" indent="0" algn="ctr">
              <a:buNone/>
              <a:defRPr sz="1097"/>
            </a:lvl5pPr>
            <a:lvl6pPr marL="1566064" indent="0" algn="ctr">
              <a:buNone/>
              <a:defRPr sz="1097"/>
            </a:lvl6pPr>
            <a:lvl7pPr marL="1879276" indent="0" algn="ctr">
              <a:buNone/>
              <a:defRPr sz="1097"/>
            </a:lvl7pPr>
            <a:lvl8pPr marL="2192490" indent="0" algn="ctr">
              <a:buNone/>
              <a:defRPr sz="1097"/>
            </a:lvl8pPr>
            <a:lvl9pPr marL="2505701" indent="0" algn="ctr">
              <a:buNone/>
              <a:defRPr sz="1097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23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02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33"/>
            <a:ext cx="7886700" cy="2139553"/>
          </a:xfrm>
        </p:spPr>
        <p:txBody>
          <a:bodyPr anchor="b"/>
          <a:lstStyle>
            <a:lvl1pPr>
              <a:defRPr sz="411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23"/>
            <a:ext cx="7886700" cy="1125140"/>
          </a:xfrm>
        </p:spPr>
        <p:txBody>
          <a:bodyPr/>
          <a:lstStyle>
            <a:lvl1pPr marL="0" indent="0">
              <a:buNone/>
              <a:defRPr sz="1645">
                <a:solidFill>
                  <a:schemeClr val="tx1">
                    <a:tint val="75000"/>
                  </a:schemeClr>
                </a:solidFill>
              </a:defRPr>
            </a:lvl1pPr>
            <a:lvl2pPr marL="313214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2pPr>
            <a:lvl3pPr marL="626426" indent="0">
              <a:buNone/>
              <a:defRPr sz="1233">
                <a:solidFill>
                  <a:schemeClr val="tx1">
                    <a:tint val="75000"/>
                  </a:schemeClr>
                </a:solidFill>
              </a:defRPr>
            </a:lvl3pPr>
            <a:lvl4pPr marL="939638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4pPr>
            <a:lvl5pPr marL="1252852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5pPr>
            <a:lvl6pPr marL="1566064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6pPr>
            <a:lvl7pPr marL="1879276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7pPr>
            <a:lvl8pPr marL="2192490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8pPr>
            <a:lvl9pPr marL="2505701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0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21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1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41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7" y="1260873"/>
            <a:ext cx="3868340" cy="617934"/>
          </a:xfrm>
        </p:spPr>
        <p:txBody>
          <a:bodyPr anchor="b"/>
          <a:lstStyle>
            <a:lvl1pPr marL="0" indent="0">
              <a:buNone/>
              <a:defRPr sz="1645" b="1"/>
            </a:lvl1pPr>
            <a:lvl2pPr marL="313214" indent="0">
              <a:buNone/>
              <a:defRPr sz="1370" b="1"/>
            </a:lvl2pPr>
            <a:lvl3pPr marL="626426" indent="0">
              <a:buNone/>
              <a:defRPr sz="1233" b="1"/>
            </a:lvl3pPr>
            <a:lvl4pPr marL="939638" indent="0">
              <a:buNone/>
              <a:defRPr sz="1097" b="1"/>
            </a:lvl4pPr>
            <a:lvl5pPr marL="1252852" indent="0">
              <a:buNone/>
              <a:defRPr sz="1097" b="1"/>
            </a:lvl5pPr>
            <a:lvl6pPr marL="1566064" indent="0">
              <a:buNone/>
              <a:defRPr sz="1097" b="1"/>
            </a:lvl6pPr>
            <a:lvl7pPr marL="1879276" indent="0">
              <a:buNone/>
              <a:defRPr sz="1097" b="1"/>
            </a:lvl7pPr>
            <a:lvl8pPr marL="2192490" indent="0">
              <a:buNone/>
              <a:defRPr sz="1097" b="1"/>
            </a:lvl8pPr>
            <a:lvl9pPr marL="2505701" indent="0">
              <a:buNone/>
              <a:defRPr sz="10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7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3"/>
            <a:ext cx="3887391" cy="617934"/>
          </a:xfrm>
        </p:spPr>
        <p:txBody>
          <a:bodyPr anchor="b"/>
          <a:lstStyle>
            <a:lvl1pPr marL="0" indent="0">
              <a:buNone/>
              <a:defRPr sz="1645" b="1"/>
            </a:lvl1pPr>
            <a:lvl2pPr marL="313214" indent="0">
              <a:buNone/>
              <a:defRPr sz="1370" b="1"/>
            </a:lvl2pPr>
            <a:lvl3pPr marL="626426" indent="0">
              <a:buNone/>
              <a:defRPr sz="1233" b="1"/>
            </a:lvl3pPr>
            <a:lvl4pPr marL="939638" indent="0">
              <a:buNone/>
              <a:defRPr sz="1097" b="1"/>
            </a:lvl4pPr>
            <a:lvl5pPr marL="1252852" indent="0">
              <a:buNone/>
              <a:defRPr sz="1097" b="1"/>
            </a:lvl5pPr>
            <a:lvl6pPr marL="1566064" indent="0">
              <a:buNone/>
              <a:defRPr sz="1097" b="1"/>
            </a:lvl6pPr>
            <a:lvl7pPr marL="1879276" indent="0">
              <a:buNone/>
              <a:defRPr sz="1097" b="1"/>
            </a:lvl7pPr>
            <a:lvl8pPr marL="2192490" indent="0">
              <a:buNone/>
              <a:defRPr sz="1097" b="1"/>
            </a:lvl8pPr>
            <a:lvl9pPr marL="2505701" indent="0">
              <a:buNone/>
              <a:defRPr sz="10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77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93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70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342901"/>
            <a:ext cx="2949178" cy="1200150"/>
          </a:xfrm>
        </p:spPr>
        <p:txBody>
          <a:bodyPr anchor="b"/>
          <a:lstStyle>
            <a:lvl1pPr>
              <a:defRPr sz="219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9"/>
            <a:ext cx="4629150" cy="3655219"/>
          </a:xfrm>
        </p:spPr>
        <p:txBody>
          <a:bodyPr/>
          <a:lstStyle>
            <a:lvl1pPr>
              <a:defRPr sz="2192"/>
            </a:lvl1pPr>
            <a:lvl2pPr>
              <a:defRPr sz="1917"/>
            </a:lvl2pPr>
            <a:lvl3pPr>
              <a:defRPr sz="1645"/>
            </a:lvl3pPr>
            <a:lvl4pPr>
              <a:defRPr sz="1370"/>
            </a:lvl4pPr>
            <a:lvl5pPr>
              <a:defRPr sz="1370"/>
            </a:lvl5pPr>
            <a:lvl6pPr>
              <a:defRPr sz="1370"/>
            </a:lvl6pPr>
            <a:lvl7pPr>
              <a:defRPr sz="1370"/>
            </a:lvl7pPr>
            <a:lvl8pPr>
              <a:defRPr sz="1370"/>
            </a:lvl8pPr>
            <a:lvl9pPr>
              <a:defRPr sz="137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1543052"/>
            <a:ext cx="2949178" cy="2858691"/>
          </a:xfrm>
        </p:spPr>
        <p:txBody>
          <a:bodyPr/>
          <a:lstStyle>
            <a:lvl1pPr marL="0" indent="0">
              <a:buNone/>
              <a:defRPr sz="1097"/>
            </a:lvl1pPr>
            <a:lvl2pPr marL="313214" indent="0">
              <a:buNone/>
              <a:defRPr sz="960"/>
            </a:lvl2pPr>
            <a:lvl3pPr marL="626426" indent="0">
              <a:buNone/>
              <a:defRPr sz="823"/>
            </a:lvl3pPr>
            <a:lvl4pPr marL="939638" indent="0">
              <a:buNone/>
              <a:defRPr sz="686"/>
            </a:lvl4pPr>
            <a:lvl5pPr marL="1252852" indent="0">
              <a:buNone/>
              <a:defRPr sz="686"/>
            </a:lvl5pPr>
            <a:lvl6pPr marL="1566064" indent="0">
              <a:buNone/>
              <a:defRPr sz="686"/>
            </a:lvl6pPr>
            <a:lvl7pPr marL="1879276" indent="0">
              <a:buNone/>
              <a:defRPr sz="686"/>
            </a:lvl7pPr>
            <a:lvl8pPr marL="2192490" indent="0">
              <a:buNone/>
              <a:defRPr sz="686"/>
            </a:lvl8pPr>
            <a:lvl9pPr marL="2505701" indent="0">
              <a:buNone/>
              <a:defRPr sz="68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08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342901"/>
            <a:ext cx="2949178" cy="1200150"/>
          </a:xfrm>
        </p:spPr>
        <p:txBody>
          <a:bodyPr anchor="b"/>
          <a:lstStyle>
            <a:lvl1pPr>
              <a:defRPr sz="219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9"/>
            <a:ext cx="4629150" cy="3655219"/>
          </a:xfrm>
        </p:spPr>
        <p:txBody>
          <a:bodyPr/>
          <a:lstStyle>
            <a:lvl1pPr marL="0" indent="0">
              <a:buNone/>
              <a:defRPr sz="2192"/>
            </a:lvl1pPr>
            <a:lvl2pPr marL="313214" indent="0">
              <a:buNone/>
              <a:defRPr sz="1917"/>
            </a:lvl2pPr>
            <a:lvl3pPr marL="626426" indent="0">
              <a:buNone/>
              <a:defRPr sz="1645"/>
            </a:lvl3pPr>
            <a:lvl4pPr marL="939638" indent="0">
              <a:buNone/>
              <a:defRPr sz="1370"/>
            </a:lvl4pPr>
            <a:lvl5pPr marL="1252852" indent="0">
              <a:buNone/>
              <a:defRPr sz="1370"/>
            </a:lvl5pPr>
            <a:lvl6pPr marL="1566064" indent="0">
              <a:buNone/>
              <a:defRPr sz="1370"/>
            </a:lvl6pPr>
            <a:lvl7pPr marL="1879276" indent="0">
              <a:buNone/>
              <a:defRPr sz="1370"/>
            </a:lvl7pPr>
            <a:lvl8pPr marL="2192490" indent="0">
              <a:buNone/>
              <a:defRPr sz="1370"/>
            </a:lvl8pPr>
            <a:lvl9pPr marL="2505701" indent="0">
              <a:buNone/>
              <a:defRPr sz="137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1543052"/>
            <a:ext cx="2949178" cy="2858691"/>
          </a:xfrm>
        </p:spPr>
        <p:txBody>
          <a:bodyPr/>
          <a:lstStyle>
            <a:lvl1pPr marL="0" indent="0">
              <a:buNone/>
              <a:defRPr sz="1097"/>
            </a:lvl1pPr>
            <a:lvl2pPr marL="313214" indent="0">
              <a:buNone/>
              <a:defRPr sz="960"/>
            </a:lvl2pPr>
            <a:lvl3pPr marL="626426" indent="0">
              <a:buNone/>
              <a:defRPr sz="823"/>
            </a:lvl3pPr>
            <a:lvl4pPr marL="939638" indent="0">
              <a:buNone/>
              <a:defRPr sz="686"/>
            </a:lvl4pPr>
            <a:lvl5pPr marL="1252852" indent="0">
              <a:buNone/>
              <a:defRPr sz="686"/>
            </a:lvl5pPr>
            <a:lvl6pPr marL="1566064" indent="0">
              <a:buNone/>
              <a:defRPr sz="686"/>
            </a:lvl6pPr>
            <a:lvl7pPr marL="1879276" indent="0">
              <a:buNone/>
              <a:defRPr sz="686"/>
            </a:lvl7pPr>
            <a:lvl8pPr marL="2192490" indent="0">
              <a:buNone/>
              <a:defRPr sz="686"/>
            </a:lvl8pPr>
            <a:lvl9pPr marL="2505701" indent="0">
              <a:buNone/>
              <a:defRPr sz="68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0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720000" y="1129275"/>
            <a:ext cx="7704000" cy="3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41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0" y="273849"/>
            <a:ext cx="197167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9"/>
            <a:ext cx="5800726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68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2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2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2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2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2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2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2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2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2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2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2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2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2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2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2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2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2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2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2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2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2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2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2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2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2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2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2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2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5" name="Google Shape;95;p2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2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2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2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2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2"/>
          <p:cNvGrpSpPr/>
          <p:nvPr/>
        </p:nvGrpSpPr>
        <p:grpSpPr>
          <a:xfrm>
            <a:off x="223250" y="172221"/>
            <a:ext cx="8748100" cy="4772025"/>
            <a:chOff x="223250" y="172221"/>
            <a:chExt cx="8748100" cy="4772025"/>
          </a:xfrm>
        </p:grpSpPr>
        <p:sp>
          <p:nvSpPr>
            <p:cNvPr id="101" name="Google Shape;101;p2"/>
            <p:cNvSpPr/>
            <p:nvPr/>
          </p:nvSpPr>
          <p:spPr>
            <a:xfrm>
              <a:off x="848050" y="707200"/>
              <a:ext cx="7436055" cy="366021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072938" y="245850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23250" y="4084331"/>
              <a:ext cx="195900" cy="19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87300" y="840833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783063" y="45717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661613" y="3211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899575" y="172221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465375" y="2656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64275" y="3839112"/>
              <a:ext cx="523800" cy="523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231800" y="535001"/>
              <a:ext cx="394200" cy="394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801850" y="365499"/>
              <a:ext cx="169500" cy="169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026738" y="48707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6638" y="4562871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039200" y="1184850"/>
            <a:ext cx="7065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2392575" y="3612517"/>
            <a:ext cx="4359000" cy="1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7" name="Google Shape;117;p2"/>
          <p:cNvGrpSpPr/>
          <p:nvPr/>
        </p:nvGrpSpPr>
        <p:grpSpPr>
          <a:xfrm rot="-564852">
            <a:off x="413228" y="3475388"/>
            <a:ext cx="180333" cy="270118"/>
            <a:chOff x="1459800" y="1512500"/>
            <a:chExt cx="131625" cy="197100"/>
          </a:xfrm>
        </p:grpSpPr>
        <p:sp>
          <p:nvSpPr>
            <p:cNvPr id="118" name="Google Shape;118;p2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751584" y="4588919"/>
            <a:ext cx="222100" cy="248393"/>
            <a:chOff x="4791500" y="4541438"/>
            <a:chExt cx="163225" cy="182575"/>
          </a:xfrm>
        </p:grpSpPr>
        <p:sp>
          <p:nvSpPr>
            <p:cNvPr id="123" name="Google Shape;123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6781154" y="362608"/>
            <a:ext cx="192516" cy="227716"/>
            <a:chOff x="1824250" y="1008625"/>
            <a:chExt cx="144250" cy="170625"/>
          </a:xfrm>
        </p:grpSpPr>
        <p:sp>
          <p:nvSpPr>
            <p:cNvPr id="126" name="Google Shape;126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493009" y="1184856"/>
            <a:ext cx="222100" cy="248393"/>
            <a:chOff x="4791500" y="4541438"/>
            <a:chExt cx="163225" cy="182575"/>
          </a:xfrm>
        </p:grpSpPr>
        <p:sp>
          <p:nvSpPr>
            <p:cNvPr id="129" name="Google Shape;129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8621917" y="4044958"/>
            <a:ext cx="192516" cy="227716"/>
            <a:chOff x="1824250" y="1008625"/>
            <a:chExt cx="144250" cy="170625"/>
          </a:xfrm>
        </p:grpSpPr>
        <p:sp>
          <p:nvSpPr>
            <p:cNvPr id="132" name="Google Shape;132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2"/>
          <p:cNvGrpSpPr/>
          <p:nvPr/>
        </p:nvGrpSpPr>
        <p:grpSpPr>
          <a:xfrm rot="-564885">
            <a:off x="2168854" y="187233"/>
            <a:ext cx="153769" cy="230340"/>
            <a:chOff x="1459800" y="1512500"/>
            <a:chExt cx="131625" cy="197100"/>
          </a:xfrm>
        </p:grpSpPr>
        <p:sp>
          <p:nvSpPr>
            <p:cNvPr id="135" name="Google Shape;135;p2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7566074" y="680567"/>
            <a:ext cx="313980" cy="351146"/>
            <a:chOff x="4791500" y="4541438"/>
            <a:chExt cx="163225" cy="182575"/>
          </a:xfrm>
        </p:grpSpPr>
        <p:sp>
          <p:nvSpPr>
            <p:cNvPr id="140" name="Google Shape;140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>
            <a:off x="2143681" y="4478906"/>
            <a:ext cx="204099" cy="241417"/>
            <a:chOff x="1824250" y="1008625"/>
            <a:chExt cx="144250" cy="170625"/>
          </a:xfrm>
        </p:grpSpPr>
        <p:sp>
          <p:nvSpPr>
            <p:cNvPr id="143" name="Google Shape;143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2"/>
          <p:cNvGrpSpPr/>
          <p:nvPr/>
        </p:nvGrpSpPr>
        <p:grpSpPr>
          <a:xfrm rot="-5110898">
            <a:off x="5964759" y="452207"/>
            <a:ext cx="511661" cy="425175"/>
            <a:chOff x="3478568" y="540468"/>
            <a:chExt cx="511644" cy="425160"/>
          </a:xfrm>
        </p:grpSpPr>
        <p:sp>
          <p:nvSpPr>
            <p:cNvPr id="146" name="Google Shape;146;p2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349937" y="187598"/>
            <a:ext cx="730347" cy="694803"/>
            <a:chOff x="435062" y="187598"/>
            <a:chExt cx="730347" cy="694803"/>
          </a:xfrm>
        </p:grpSpPr>
        <p:sp>
          <p:nvSpPr>
            <p:cNvPr id="162" name="Google Shape;162;p2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"/>
          <p:cNvGrpSpPr/>
          <p:nvPr/>
        </p:nvGrpSpPr>
        <p:grpSpPr>
          <a:xfrm rot="3257869">
            <a:off x="8079602" y="1618876"/>
            <a:ext cx="511668" cy="425180"/>
            <a:chOff x="3478568" y="540468"/>
            <a:chExt cx="511644" cy="425160"/>
          </a:xfrm>
        </p:grpSpPr>
        <p:sp>
          <p:nvSpPr>
            <p:cNvPr id="190" name="Google Shape;190;p2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2"/>
          <p:cNvGrpSpPr/>
          <p:nvPr/>
        </p:nvGrpSpPr>
        <p:grpSpPr>
          <a:xfrm rot="-5130198">
            <a:off x="1006528" y="4357822"/>
            <a:ext cx="730331" cy="694787"/>
            <a:chOff x="435062" y="187598"/>
            <a:chExt cx="730347" cy="694803"/>
          </a:xfrm>
        </p:grpSpPr>
        <p:sp>
          <p:nvSpPr>
            <p:cNvPr id="206" name="Google Shape;206;p2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8359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5" name="Google Shape;325;p3"/>
          <p:cNvGrpSpPr/>
          <p:nvPr/>
        </p:nvGrpSpPr>
        <p:grpSpPr>
          <a:xfrm flipH="1">
            <a:off x="449815" y="388975"/>
            <a:ext cx="8194702" cy="3456537"/>
            <a:chOff x="449815" y="388975"/>
            <a:chExt cx="8194702" cy="3456537"/>
          </a:xfrm>
        </p:grpSpPr>
        <p:sp>
          <p:nvSpPr>
            <p:cNvPr id="326" name="Google Shape;326;p3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3"/>
          <p:cNvSpPr txBox="1">
            <a:spLocks noGrp="1"/>
          </p:cNvSpPr>
          <p:nvPr>
            <p:ph type="title"/>
          </p:nvPr>
        </p:nvSpPr>
        <p:spPr>
          <a:xfrm>
            <a:off x="1527525" y="2239000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4" name="Google Shape;334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5" name="Google Shape;335;p3"/>
          <p:cNvSpPr txBox="1">
            <a:spLocks noGrp="1"/>
          </p:cNvSpPr>
          <p:nvPr>
            <p:ph type="subTitle" idx="1"/>
          </p:nvPr>
        </p:nvSpPr>
        <p:spPr>
          <a:xfrm>
            <a:off x="2391925" y="3865425"/>
            <a:ext cx="43602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6" name="Google Shape;336;p3"/>
          <p:cNvGrpSpPr/>
          <p:nvPr/>
        </p:nvGrpSpPr>
        <p:grpSpPr>
          <a:xfrm rot="-564852">
            <a:off x="735978" y="2251938"/>
            <a:ext cx="180333" cy="270118"/>
            <a:chOff x="1459800" y="1512500"/>
            <a:chExt cx="131625" cy="197100"/>
          </a:xfrm>
        </p:grpSpPr>
        <p:sp>
          <p:nvSpPr>
            <p:cNvPr id="337" name="Google Shape;337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3"/>
          <p:cNvGrpSpPr/>
          <p:nvPr/>
        </p:nvGrpSpPr>
        <p:grpSpPr>
          <a:xfrm>
            <a:off x="8130634" y="2352019"/>
            <a:ext cx="222100" cy="248393"/>
            <a:chOff x="4791500" y="4541438"/>
            <a:chExt cx="163225" cy="182575"/>
          </a:xfrm>
        </p:grpSpPr>
        <p:sp>
          <p:nvSpPr>
            <p:cNvPr id="342" name="Google Shape;342;p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3"/>
          <p:cNvGrpSpPr/>
          <p:nvPr/>
        </p:nvGrpSpPr>
        <p:grpSpPr>
          <a:xfrm>
            <a:off x="1620692" y="3056833"/>
            <a:ext cx="192516" cy="227716"/>
            <a:chOff x="1824250" y="1008625"/>
            <a:chExt cx="144250" cy="170625"/>
          </a:xfrm>
        </p:grpSpPr>
        <p:sp>
          <p:nvSpPr>
            <p:cNvPr id="345" name="Google Shape;345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"/>
          <p:cNvGrpSpPr/>
          <p:nvPr/>
        </p:nvGrpSpPr>
        <p:grpSpPr>
          <a:xfrm rot="-7762275">
            <a:off x="6323398" y="252229"/>
            <a:ext cx="939414" cy="1643966"/>
            <a:chOff x="7354581" y="3323800"/>
            <a:chExt cx="939478" cy="1644077"/>
          </a:xfrm>
        </p:grpSpPr>
        <p:sp>
          <p:nvSpPr>
            <p:cNvPr id="348" name="Google Shape;348;p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3"/>
          <p:cNvGrpSpPr/>
          <p:nvPr/>
        </p:nvGrpSpPr>
        <p:grpSpPr>
          <a:xfrm rot="-3257869" flipH="1">
            <a:off x="570315" y="2958088"/>
            <a:ext cx="511668" cy="425180"/>
            <a:chOff x="3478568" y="540468"/>
            <a:chExt cx="511644" cy="425160"/>
          </a:xfrm>
        </p:grpSpPr>
        <p:sp>
          <p:nvSpPr>
            <p:cNvPr id="397" name="Google Shape;397;p3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-5130198">
            <a:off x="978228" y="3609797"/>
            <a:ext cx="730331" cy="694787"/>
            <a:chOff x="435062" y="187598"/>
            <a:chExt cx="730347" cy="694803"/>
          </a:xfrm>
        </p:grpSpPr>
        <p:sp>
          <p:nvSpPr>
            <p:cNvPr id="413" name="Google Shape;413;p3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3"/>
          <p:cNvGrpSpPr/>
          <p:nvPr/>
        </p:nvGrpSpPr>
        <p:grpSpPr>
          <a:xfrm>
            <a:off x="3982717" y="535008"/>
            <a:ext cx="192516" cy="227716"/>
            <a:chOff x="1824250" y="1008625"/>
            <a:chExt cx="144250" cy="170625"/>
          </a:xfrm>
        </p:grpSpPr>
        <p:sp>
          <p:nvSpPr>
            <p:cNvPr id="441" name="Google Shape;441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"/>
          <p:cNvGrpSpPr/>
          <p:nvPr/>
        </p:nvGrpSpPr>
        <p:grpSpPr>
          <a:xfrm rot="1156882">
            <a:off x="7942373" y="3701641"/>
            <a:ext cx="180333" cy="270117"/>
            <a:chOff x="1459800" y="1512500"/>
            <a:chExt cx="131625" cy="197100"/>
          </a:xfrm>
        </p:grpSpPr>
        <p:sp>
          <p:nvSpPr>
            <p:cNvPr id="444" name="Google Shape;444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3023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720000" y="1129275"/>
            <a:ext cx="7704000" cy="3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339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5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612" name="Google Shape;612;p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613" name="Google Shape;613;p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7" name="Google Shape;697;p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02" name="Google Shape;702;p5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703" name="Google Shape;703;p5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5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713" name="Google Shape;713;p5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5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716" name="Google Shape;716;p5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8" name="Google Shape;718;p5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719" name="Google Shape;719;p5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721;p5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722" name="Google Shape;722;p5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6" name="Google Shape;726;p5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727" name="Google Shape;727;p5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5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5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5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5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5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5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" name="Google Shape;754;p5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755" name="Google Shape;755;p5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5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0" name="Google Shape;770;p5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1" name="Google Shape;771;p5"/>
          <p:cNvSpPr txBox="1">
            <a:spLocks noGrp="1"/>
          </p:cNvSpPr>
          <p:nvPr>
            <p:ph type="subTitle" idx="1"/>
          </p:nvPr>
        </p:nvSpPr>
        <p:spPr>
          <a:xfrm>
            <a:off x="1290750" y="23076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Modak"/>
                <a:ea typeface="Modak"/>
                <a:cs typeface="Modak"/>
                <a:sym typeface="Moda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2" name="Google Shape;772;p5"/>
          <p:cNvSpPr txBox="1">
            <a:spLocks noGrp="1"/>
          </p:cNvSpPr>
          <p:nvPr>
            <p:ph type="subTitle" idx="2"/>
          </p:nvPr>
        </p:nvSpPr>
        <p:spPr>
          <a:xfrm>
            <a:off x="4945625" y="23076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Modak"/>
                <a:ea typeface="Modak"/>
                <a:cs typeface="Modak"/>
                <a:sym typeface="Moda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3" name="Google Shape;773;p5"/>
          <p:cNvSpPr txBox="1">
            <a:spLocks noGrp="1"/>
          </p:cNvSpPr>
          <p:nvPr>
            <p:ph type="subTitle" idx="3"/>
          </p:nvPr>
        </p:nvSpPr>
        <p:spPr>
          <a:xfrm>
            <a:off x="1400100" y="2845475"/>
            <a:ext cx="2688900" cy="9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5"/>
          <p:cNvSpPr txBox="1">
            <a:spLocks noGrp="1"/>
          </p:cNvSpPr>
          <p:nvPr>
            <p:ph type="subTitle" idx="4"/>
          </p:nvPr>
        </p:nvSpPr>
        <p:spPr>
          <a:xfrm>
            <a:off x="5054950" y="2845475"/>
            <a:ext cx="2688900" cy="9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3683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11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489" name="Google Shape;1489;p11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490" name="Google Shape;1490;p11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11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11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11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11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11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11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11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11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11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11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11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11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11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4" name="Google Shape;1504;p11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5" name="Google Shape;1505;p11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11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11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11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11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11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11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11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11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11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11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11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11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11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11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11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11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11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11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11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11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11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11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11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11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11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11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11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11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11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11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11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11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11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11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11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11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11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11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11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5" name="Google Shape;1545;p11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6" name="Google Shape;1546;p11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7" name="Google Shape;1547;p11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8" name="Google Shape;1548;p11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9" name="Google Shape;1549;p11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0" name="Google Shape;1550;p11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1" name="Google Shape;1551;p11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2" name="Google Shape;1552;p11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3" name="Google Shape;1553;p11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4" name="Google Shape;1554;p11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5" name="Google Shape;1555;p11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6" name="Google Shape;1556;p11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7" name="Google Shape;1557;p11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8" name="Google Shape;1558;p11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9" name="Google Shape;1559;p11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0" name="Google Shape;1560;p11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11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11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11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11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11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11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11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11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11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11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11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11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11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4" name="Google Shape;1574;p11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11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11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11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11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79" name="Google Shape;1579;p11"/>
          <p:cNvGrpSpPr/>
          <p:nvPr/>
        </p:nvGrpSpPr>
        <p:grpSpPr>
          <a:xfrm>
            <a:off x="454340" y="843487"/>
            <a:ext cx="8194702" cy="3456537"/>
            <a:chOff x="449815" y="388975"/>
            <a:chExt cx="8194702" cy="3456537"/>
          </a:xfrm>
        </p:grpSpPr>
        <p:sp>
          <p:nvSpPr>
            <p:cNvPr id="1580" name="Google Shape;1580;p11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1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1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1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1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1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1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7" name="Google Shape;1587;p11"/>
          <p:cNvSpPr txBox="1">
            <a:spLocks noGrp="1"/>
          </p:cNvSpPr>
          <p:nvPr>
            <p:ph type="title" hasCustomPrompt="1"/>
          </p:nvPr>
        </p:nvSpPr>
        <p:spPr>
          <a:xfrm>
            <a:off x="1283950" y="15965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88" name="Google Shape;1588;p11"/>
          <p:cNvSpPr txBox="1">
            <a:spLocks noGrp="1"/>
          </p:cNvSpPr>
          <p:nvPr>
            <p:ph type="subTitle" idx="1"/>
          </p:nvPr>
        </p:nvSpPr>
        <p:spPr>
          <a:xfrm>
            <a:off x="1283950" y="3107725"/>
            <a:ext cx="6576000" cy="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702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90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13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592" name="Google Shape;1592;p1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593" name="Google Shape;1593;p1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1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1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1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1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1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1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1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1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1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1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1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1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1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1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1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1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1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1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1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1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1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1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1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1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1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1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1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1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1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1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1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1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1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1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1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1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1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1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1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1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1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1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1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1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1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1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1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1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1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1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1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1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1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1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1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1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1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1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1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1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1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1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1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1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1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1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1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1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1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1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1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1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1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1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1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77" name="Google Shape;1677;p1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1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1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1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1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82" name="Google Shape;1682;p13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1683" name="Google Shape;1683;p13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6" name="Google Shape;1686;p13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1687" name="Google Shape;1687;p1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1692" name="Google Shape;1692;p13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9" name="Google Shape;1719;p13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1" name="Google Shape;1721;p13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1722" name="Google Shape;1722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4" name="Google Shape;1724;p13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1725" name="Google Shape;1725;p1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7" name="Google Shape;1727;p13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1728" name="Google Shape;1728;p13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3" name="Google Shape;1743;p13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7" name="Google Shape;1747;p13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1748" name="Google Shape;1748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0" name="Google Shape;1750;p13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1" name="Google Shape;1751;p13"/>
          <p:cNvSpPr txBox="1">
            <a:spLocks noGrp="1"/>
          </p:cNvSpPr>
          <p:nvPr>
            <p:ph type="title"/>
          </p:nvPr>
        </p:nvSpPr>
        <p:spPr>
          <a:xfrm>
            <a:off x="1605200" y="17124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2" name="Google Shape;1752;p13"/>
          <p:cNvSpPr txBox="1">
            <a:spLocks noGrp="1"/>
          </p:cNvSpPr>
          <p:nvPr>
            <p:ph type="title" idx="2" hasCustomPrompt="1"/>
          </p:nvPr>
        </p:nvSpPr>
        <p:spPr>
          <a:xfrm>
            <a:off x="2135750" y="1408600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3" name="Google Shape;1753;p13"/>
          <p:cNvSpPr txBox="1">
            <a:spLocks noGrp="1"/>
          </p:cNvSpPr>
          <p:nvPr>
            <p:ph type="subTitle" idx="1"/>
          </p:nvPr>
        </p:nvSpPr>
        <p:spPr>
          <a:xfrm>
            <a:off x="1605200" y="2092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13"/>
          <p:cNvSpPr txBox="1">
            <a:spLocks noGrp="1"/>
          </p:cNvSpPr>
          <p:nvPr>
            <p:ph type="title" idx="3"/>
          </p:nvPr>
        </p:nvSpPr>
        <p:spPr>
          <a:xfrm>
            <a:off x="5202400" y="17124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5" name="Google Shape;1755;p13"/>
          <p:cNvSpPr txBox="1">
            <a:spLocks noGrp="1"/>
          </p:cNvSpPr>
          <p:nvPr>
            <p:ph type="title" idx="4" hasCustomPrompt="1"/>
          </p:nvPr>
        </p:nvSpPr>
        <p:spPr>
          <a:xfrm>
            <a:off x="5732950" y="1408600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6" name="Google Shape;1756;p13"/>
          <p:cNvSpPr txBox="1">
            <a:spLocks noGrp="1"/>
          </p:cNvSpPr>
          <p:nvPr>
            <p:ph type="subTitle" idx="5"/>
          </p:nvPr>
        </p:nvSpPr>
        <p:spPr>
          <a:xfrm>
            <a:off x="5202400" y="2092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title" idx="6"/>
          </p:nvPr>
        </p:nvSpPr>
        <p:spPr>
          <a:xfrm>
            <a:off x="1605200" y="351433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title" idx="7" hasCustomPrompt="1"/>
          </p:nvPr>
        </p:nvSpPr>
        <p:spPr>
          <a:xfrm>
            <a:off x="2135750" y="3210575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9" name="Google Shape;1759;p13"/>
          <p:cNvSpPr txBox="1">
            <a:spLocks noGrp="1"/>
          </p:cNvSpPr>
          <p:nvPr>
            <p:ph type="subTitle" idx="8"/>
          </p:nvPr>
        </p:nvSpPr>
        <p:spPr>
          <a:xfrm>
            <a:off x="1605200" y="3883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title" idx="9"/>
          </p:nvPr>
        </p:nvSpPr>
        <p:spPr>
          <a:xfrm>
            <a:off x="5202400" y="351433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title" idx="13" hasCustomPrompt="1"/>
          </p:nvPr>
        </p:nvSpPr>
        <p:spPr>
          <a:xfrm>
            <a:off x="5732950" y="3210575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2" name="Google Shape;1762;p13"/>
          <p:cNvSpPr txBox="1">
            <a:spLocks noGrp="1"/>
          </p:cNvSpPr>
          <p:nvPr>
            <p:ph type="subTitle" idx="14"/>
          </p:nvPr>
        </p:nvSpPr>
        <p:spPr>
          <a:xfrm>
            <a:off x="5202400" y="3883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3" name="Google Shape;176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20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804300" y="3756139"/>
            <a:ext cx="7534184" cy="66351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4874998" y="642557"/>
            <a:ext cx="3472353" cy="287926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804304" y="642557"/>
            <a:ext cx="3472353" cy="287926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824409" y="442091"/>
            <a:ext cx="641067" cy="6410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588380" y="1071402"/>
            <a:ext cx="215470" cy="2154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458395" y="638241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8290482" y="2947615"/>
            <a:ext cx="215470" cy="2154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8532497" y="3492805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5339975" y="1743425"/>
            <a:ext cx="270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1500775" y="1743425"/>
            <a:ext cx="2023800" cy="8418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2391925" y="3865425"/>
            <a:ext cx="43602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735978" y="2251938"/>
            <a:ext cx="180333" cy="270118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8130634" y="2352019"/>
            <a:ext cx="222100" cy="248393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1620692" y="3056833"/>
            <a:ext cx="192516" cy="227716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4736041" y="322736"/>
            <a:ext cx="719931" cy="1259872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570315" y="2958088"/>
            <a:ext cx="511668" cy="425180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978228" y="3609797"/>
            <a:ext cx="730331" cy="694787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3982717" y="535008"/>
            <a:ext cx="192516" cy="227716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7942373" y="3701641"/>
            <a:ext cx="180333" cy="270117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3089657" y="3622790"/>
            <a:ext cx="215470" cy="2154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7669430" y="2985266"/>
            <a:ext cx="641067" cy="6410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8347805" y="1071402"/>
            <a:ext cx="215470" cy="2154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8589820" y="638241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4578182" y="1500978"/>
            <a:ext cx="641067" cy="6410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5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11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489" name="Google Shape;1489;p11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490" name="Google Shape;1490;p11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11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11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11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11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11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11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11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11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11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11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11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11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11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4" name="Google Shape;1504;p11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5" name="Google Shape;1505;p11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11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11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11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11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11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11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11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11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11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11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11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11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11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11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11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11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11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11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11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11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11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11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11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11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11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11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11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11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11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11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11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11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11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11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11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11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11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11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11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5" name="Google Shape;1545;p11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6" name="Google Shape;1546;p11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7" name="Google Shape;1547;p11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8" name="Google Shape;1548;p11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9" name="Google Shape;1549;p11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0" name="Google Shape;1550;p11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1" name="Google Shape;1551;p11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2" name="Google Shape;1552;p11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3" name="Google Shape;1553;p11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4" name="Google Shape;1554;p11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5" name="Google Shape;1555;p11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6" name="Google Shape;1556;p11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7" name="Google Shape;1557;p11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8" name="Google Shape;1558;p11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9" name="Google Shape;1559;p11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0" name="Google Shape;1560;p11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11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11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11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11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11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11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11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11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11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11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11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11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11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4" name="Google Shape;1574;p11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11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11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11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11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79" name="Google Shape;1579;p11"/>
          <p:cNvGrpSpPr/>
          <p:nvPr/>
        </p:nvGrpSpPr>
        <p:grpSpPr>
          <a:xfrm>
            <a:off x="454340" y="843487"/>
            <a:ext cx="8194702" cy="3456537"/>
            <a:chOff x="449815" y="388975"/>
            <a:chExt cx="8194702" cy="3456537"/>
          </a:xfrm>
        </p:grpSpPr>
        <p:sp>
          <p:nvSpPr>
            <p:cNvPr id="1580" name="Google Shape;1580;p11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1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1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1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1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1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1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7" name="Google Shape;1587;p11"/>
          <p:cNvSpPr txBox="1">
            <a:spLocks noGrp="1"/>
          </p:cNvSpPr>
          <p:nvPr>
            <p:ph type="title" hasCustomPrompt="1"/>
          </p:nvPr>
        </p:nvSpPr>
        <p:spPr>
          <a:xfrm>
            <a:off x="1283950" y="15965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88" name="Google Shape;1588;p11"/>
          <p:cNvSpPr txBox="1">
            <a:spLocks noGrp="1"/>
          </p:cNvSpPr>
          <p:nvPr>
            <p:ph type="subTitle" idx="1"/>
          </p:nvPr>
        </p:nvSpPr>
        <p:spPr>
          <a:xfrm>
            <a:off x="1283950" y="3107725"/>
            <a:ext cx="6576000" cy="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449815" y="388975"/>
            <a:ext cx="8194702" cy="3456537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4" name="Google Shape;2084;p15"/>
          <p:cNvSpPr/>
          <p:nvPr/>
        </p:nvSpPr>
        <p:spPr>
          <a:xfrm>
            <a:off x="1375574" y="3748125"/>
            <a:ext cx="6839476" cy="122472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15"/>
          <p:cNvSpPr txBox="1">
            <a:spLocks noGrp="1"/>
          </p:cNvSpPr>
          <p:nvPr>
            <p:ph type="title"/>
          </p:nvPr>
        </p:nvSpPr>
        <p:spPr>
          <a:xfrm>
            <a:off x="2781450" y="3950400"/>
            <a:ext cx="3581100" cy="2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086" name="Google Shape;2086;p15"/>
          <p:cNvSpPr txBox="1">
            <a:spLocks noGrp="1"/>
          </p:cNvSpPr>
          <p:nvPr>
            <p:ph type="subTitle" idx="1"/>
          </p:nvPr>
        </p:nvSpPr>
        <p:spPr>
          <a:xfrm>
            <a:off x="1458150" y="1415673"/>
            <a:ext cx="62277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087" name="Google Shape;2087;p15"/>
          <p:cNvGrpSpPr/>
          <p:nvPr/>
        </p:nvGrpSpPr>
        <p:grpSpPr>
          <a:xfrm>
            <a:off x="715096" y="465357"/>
            <a:ext cx="401631" cy="449189"/>
            <a:chOff x="4791500" y="4541438"/>
            <a:chExt cx="163225" cy="182575"/>
          </a:xfrm>
        </p:grpSpPr>
        <p:sp>
          <p:nvSpPr>
            <p:cNvPr id="2088" name="Google Shape;2088;p15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0" name="Google Shape;2090;p15"/>
          <p:cNvGrpSpPr/>
          <p:nvPr/>
        </p:nvGrpSpPr>
        <p:grpSpPr>
          <a:xfrm rot="-1540536">
            <a:off x="541554" y="955825"/>
            <a:ext cx="333319" cy="499282"/>
            <a:chOff x="1459800" y="1512500"/>
            <a:chExt cx="131625" cy="197100"/>
          </a:xfrm>
        </p:grpSpPr>
        <p:sp>
          <p:nvSpPr>
            <p:cNvPr id="2091" name="Google Shape;2091;p15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4019059">
            <a:off x="1191141" y="820016"/>
            <a:ext cx="310317" cy="367056"/>
            <a:chOff x="1824250" y="1008625"/>
            <a:chExt cx="144250" cy="170625"/>
          </a:xfrm>
        </p:grpSpPr>
        <p:sp>
          <p:nvSpPr>
            <p:cNvPr id="2096" name="Google Shape;2096;p15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 rot="6885081" flipH="1">
            <a:off x="1851098" y="320828"/>
            <a:ext cx="636926" cy="529265"/>
            <a:chOff x="3478568" y="540468"/>
            <a:chExt cx="511644" cy="425160"/>
          </a:xfrm>
        </p:grpSpPr>
        <p:sp>
          <p:nvSpPr>
            <p:cNvPr id="2099" name="Google Shape;2099;p15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05447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715100" y="2706013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715100" y="1334013"/>
            <a:ext cx="3757800" cy="11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8569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661596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043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13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592" name="Google Shape;1592;p1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593" name="Google Shape;1593;p1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1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1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1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1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1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1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1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1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1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1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1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1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1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1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1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1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1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1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1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1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1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1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1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1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1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1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1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1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1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1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1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1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1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1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1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1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1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1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1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1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1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1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1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1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1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1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1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1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1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1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1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1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1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1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1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1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1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1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1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1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1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1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1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1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1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1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1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1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1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1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1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1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1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1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1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77" name="Google Shape;1677;p1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1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1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1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1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82" name="Google Shape;1682;p13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1683" name="Google Shape;1683;p13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6" name="Google Shape;1686;p13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1687" name="Google Shape;1687;p1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1692" name="Google Shape;1692;p13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9" name="Google Shape;1719;p13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1" name="Google Shape;1721;p13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1722" name="Google Shape;1722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4" name="Google Shape;1724;p13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1725" name="Google Shape;1725;p1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7" name="Google Shape;1727;p13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1728" name="Google Shape;1728;p13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3" name="Google Shape;1743;p13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7" name="Google Shape;1747;p13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1748" name="Google Shape;1748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0" name="Google Shape;1750;p13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1" name="Google Shape;1751;p13"/>
          <p:cNvSpPr txBox="1">
            <a:spLocks noGrp="1"/>
          </p:cNvSpPr>
          <p:nvPr>
            <p:ph type="title"/>
          </p:nvPr>
        </p:nvSpPr>
        <p:spPr>
          <a:xfrm>
            <a:off x="1605200" y="17124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2" name="Google Shape;1752;p13"/>
          <p:cNvSpPr txBox="1">
            <a:spLocks noGrp="1"/>
          </p:cNvSpPr>
          <p:nvPr>
            <p:ph type="title" idx="2" hasCustomPrompt="1"/>
          </p:nvPr>
        </p:nvSpPr>
        <p:spPr>
          <a:xfrm>
            <a:off x="2135750" y="1408600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3" name="Google Shape;1753;p13"/>
          <p:cNvSpPr txBox="1">
            <a:spLocks noGrp="1"/>
          </p:cNvSpPr>
          <p:nvPr>
            <p:ph type="subTitle" idx="1"/>
          </p:nvPr>
        </p:nvSpPr>
        <p:spPr>
          <a:xfrm>
            <a:off x="1605200" y="2092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13"/>
          <p:cNvSpPr txBox="1">
            <a:spLocks noGrp="1"/>
          </p:cNvSpPr>
          <p:nvPr>
            <p:ph type="title" idx="3"/>
          </p:nvPr>
        </p:nvSpPr>
        <p:spPr>
          <a:xfrm>
            <a:off x="5202400" y="17124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5" name="Google Shape;1755;p13"/>
          <p:cNvSpPr txBox="1">
            <a:spLocks noGrp="1"/>
          </p:cNvSpPr>
          <p:nvPr>
            <p:ph type="title" idx="4" hasCustomPrompt="1"/>
          </p:nvPr>
        </p:nvSpPr>
        <p:spPr>
          <a:xfrm>
            <a:off x="5732950" y="1408600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6" name="Google Shape;1756;p13"/>
          <p:cNvSpPr txBox="1">
            <a:spLocks noGrp="1"/>
          </p:cNvSpPr>
          <p:nvPr>
            <p:ph type="subTitle" idx="5"/>
          </p:nvPr>
        </p:nvSpPr>
        <p:spPr>
          <a:xfrm>
            <a:off x="5202400" y="2092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title" idx="6"/>
          </p:nvPr>
        </p:nvSpPr>
        <p:spPr>
          <a:xfrm>
            <a:off x="1605200" y="351433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title" idx="7" hasCustomPrompt="1"/>
          </p:nvPr>
        </p:nvSpPr>
        <p:spPr>
          <a:xfrm>
            <a:off x="2135750" y="3210575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9" name="Google Shape;1759;p13"/>
          <p:cNvSpPr txBox="1">
            <a:spLocks noGrp="1"/>
          </p:cNvSpPr>
          <p:nvPr>
            <p:ph type="subTitle" idx="8"/>
          </p:nvPr>
        </p:nvSpPr>
        <p:spPr>
          <a:xfrm>
            <a:off x="1605200" y="3883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title" idx="9"/>
          </p:nvPr>
        </p:nvSpPr>
        <p:spPr>
          <a:xfrm>
            <a:off x="5202400" y="351433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title" idx="13" hasCustomPrompt="1"/>
          </p:nvPr>
        </p:nvSpPr>
        <p:spPr>
          <a:xfrm>
            <a:off x="5732950" y="3210575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2" name="Google Shape;1762;p13"/>
          <p:cNvSpPr txBox="1">
            <a:spLocks noGrp="1"/>
          </p:cNvSpPr>
          <p:nvPr>
            <p:ph type="subTitle" idx="14"/>
          </p:nvPr>
        </p:nvSpPr>
        <p:spPr>
          <a:xfrm>
            <a:off x="5202400" y="3883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3" name="Google Shape;176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804300" y="3756139"/>
            <a:ext cx="7534184" cy="66351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4874998" y="642557"/>
            <a:ext cx="3472353" cy="287926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804304" y="642557"/>
            <a:ext cx="3472353" cy="287926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824409" y="442091"/>
            <a:ext cx="641067" cy="6410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588380" y="1071402"/>
            <a:ext cx="215470" cy="2154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458395" y="638241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8290482" y="2947615"/>
            <a:ext cx="215470" cy="2154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8532497" y="3492805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5339975" y="1743425"/>
            <a:ext cx="270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1500775" y="1743425"/>
            <a:ext cx="2023800" cy="8418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2391925" y="3865425"/>
            <a:ext cx="43602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735978" y="2251938"/>
            <a:ext cx="180333" cy="270118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8130634" y="2352019"/>
            <a:ext cx="222100" cy="248393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1620692" y="3056833"/>
            <a:ext cx="192516" cy="227716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4736041" y="322736"/>
            <a:ext cx="719931" cy="1259872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570315" y="2958088"/>
            <a:ext cx="511668" cy="425180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978228" y="3609797"/>
            <a:ext cx="730331" cy="694787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3982717" y="535008"/>
            <a:ext cx="192516" cy="227716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7942373" y="3701641"/>
            <a:ext cx="180333" cy="270117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3089657" y="3622790"/>
            <a:ext cx="215470" cy="2154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7669430" y="2985266"/>
            <a:ext cx="641067" cy="6410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8347805" y="1071402"/>
            <a:ext cx="215470" cy="2154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8589820" y="638241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4578182" y="1500978"/>
            <a:ext cx="641067" cy="6410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449815" y="388975"/>
            <a:ext cx="8194702" cy="3456537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4" name="Google Shape;2084;p15"/>
          <p:cNvSpPr/>
          <p:nvPr/>
        </p:nvSpPr>
        <p:spPr>
          <a:xfrm>
            <a:off x="1375574" y="3748125"/>
            <a:ext cx="6839476" cy="122472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15"/>
          <p:cNvSpPr txBox="1">
            <a:spLocks noGrp="1"/>
          </p:cNvSpPr>
          <p:nvPr>
            <p:ph type="title"/>
          </p:nvPr>
        </p:nvSpPr>
        <p:spPr>
          <a:xfrm>
            <a:off x="2781450" y="3950400"/>
            <a:ext cx="3581100" cy="2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086" name="Google Shape;2086;p15"/>
          <p:cNvSpPr txBox="1">
            <a:spLocks noGrp="1"/>
          </p:cNvSpPr>
          <p:nvPr>
            <p:ph type="subTitle" idx="1"/>
          </p:nvPr>
        </p:nvSpPr>
        <p:spPr>
          <a:xfrm>
            <a:off x="1458150" y="1415673"/>
            <a:ext cx="62277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087" name="Google Shape;2087;p15"/>
          <p:cNvGrpSpPr/>
          <p:nvPr/>
        </p:nvGrpSpPr>
        <p:grpSpPr>
          <a:xfrm>
            <a:off x="715096" y="465357"/>
            <a:ext cx="401631" cy="449189"/>
            <a:chOff x="4791500" y="4541438"/>
            <a:chExt cx="163225" cy="182575"/>
          </a:xfrm>
        </p:grpSpPr>
        <p:sp>
          <p:nvSpPr>
            <p:cNvPr id="2088" name="Google Shape;2088;p15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0" name="Google Shape;2090;p15"/>
          <p:cNvGrpSpPr/>
          <p:nvPr/>
        </p:nvGrpSpPr>
        <p:grpSpPr>
          <a:xfrm rot="-1540536">
            <a:off x="541554" y="955825"/>
            <a:ext cx="333319" cy="499282"/>
            <a:chOff x="1459800" y="1512500"/>
            <a:chExt cx="131625" cy="197100"/>
          </a:xfrm>
        </p:grpSpPr>
        <p:sp>
          <p:nvSpPr>
            <p:cNvPr id="2091" name="Google Shape;2091;p15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4019059">
            <a:off x="1191141" y="820016"/>
            <a:ext cx="310317" cy="367056"/>
            <a:chOff x="1824250" y="1008625"/>
            <a:chExt cx="144250" cy="170625"/>
          </a:xfrm>
        </p:grpSpPr>
        <p:sp>
          <p:nvSpPr>
            <p:cNvPr id="2096" name="Google Shape;2096;p15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 rot="6885081" flipH="1">
            <a:off x="1851098" y="320828"/>
            <a:ext cx="636926" cy="529265"/>
            <a:chOff x="3478568" y="540468"/>
            <a:chExt cx="511644" cy="425160"/>
          </a:xfrm>
        </p:grpSpPr>
        <p:sp>
          <p:nvSpPr>
            <p:cNvPr id="2099" name="Google Shape;2099;p15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715100" y="2706013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715100" y="1334013"/>
            <a:ext cx="3757800" cy="11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D57D63F6-BB27-4CED-8793-0DB4DE3215F0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2C993-E396-4B9D-B71C-EB46B73553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562" y="3602953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86C435-7603-418C-BC3F-E3677361A1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41" y="18125294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E846C2-61DD-4269-9B30-CB7A26830C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65264" y="-410452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F95FA0-33B5-4079-B86A-8FC8D514E64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58" y="-25885198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3" r:id="rId8"/>
    <p:sldLayoutId id="2147483674" r:id="rId9"/>
    <p:sldLayoutId id="214748367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46C94015-C718-4C12-B63C-432766803986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369221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8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8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8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2711024" y="1692076"/>
            <a:ext cx="3286762" cy="1913810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81605"/>
              <a:chOff x="4065548" y="1655206"/>
              <a:chExt cx="4382349" cy="178160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53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527"/>
                <a:r>
                  <a:rPr lang="en-US" sz="20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84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527"/>
                <a:r>
                  <a:rPr lang="en-US" sz="20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685527"/>
                <a:r>
                  <a:rPr lang="en-US" sz="20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0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0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88D0BD7-3D99-48F7-A374-28C01EBF4B1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562" y="3602953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E4C95F-1A69-495D-82F5-6FCD87E7E21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41" y="18125294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58F99C-51E3-473A-A26D-D1F7EBD4536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65264" y="-410452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B85BE2-930F-4381-A68A-D0C2E8817F0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58" y="-25885198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698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26426" rtl="0" eaLnBrk="1" latinLnBrk="0" hangingPunct="1">
        <a:lnSpc>
          <a:spcPct val="90000"/>
        </a:lnSpc>
        <a:spcBef>
          <a:spcPct val="0"/>
        </a:spcBef>
        <a:buNone/>
        <a:defRPr sz="30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06" indent="-156606" algn="l" defTabSz="626426" rtl="0" eaLnBrk="1" latinLnBrk="0" hangingPunct="1">
        <a:lnSpc>
          <a:spcPct val="90000"/>
        </a:lnSpc>
        <a:spcBef>
          <a:spcPts val="686"/>
        </a:spcBef>
        <a:buFont typeface="Arial" panose="020B0604020202020204" pitchFamily="34" charset="0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1pPr>
      <a:lvl2pPr marL="469818" indent="-156606" algn="l" defTabSz="626426" rtl="0" eaLnBrk="1" latinLnBrk="0" hangingPunct="1">
        <a:lnSpc>
          <a:spcPct val="90000"/>
        </a:lnSpc>
        <a:spcBef>
          <a:spcPts val="344"/>
        </a:spcBef>
        <a:buFont typeface="Arial" panose="020B0604020202020204" pitchFamily="34" charset="0"/>
        <a:buChar char="•"/>
        <a:defRPr sz="1645" kern="1200">
          <a:solidFill>
            <a:schemeClr val="tx1"/>
          </a:solidFill>
          <a:latin typeface="+mn-lt"/>
          <a:ea typeface="+mn-ea"/>
          <a:cs typeface="+mn-cs"/>
        </a:defRPr>
      </a:lvl2pPr>
      <a:lvl3pPr marL="783034" indent="-156606" algn="l" defTabSz="626426" rtl="0" eaLnBrk="1" latinLnBrk="0" hangingPunct="1">
        <a:lnSpc>
          <a:spcPct val="90000"/>
        </a:lnSpc>
        <a:spcBef>
          <a:spcPts val="344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3pPr>
      <a:lvl4pPr marL="1096244" indent="-156606" algn="l" defTabSz="626426" rtl="0" eaLnBrk="1" latinLnBrk="0" hangingPunct="1">
        <a:lnSpc>
          <a:spcPct val="90000"/>
        </a:lnSpc>
        <a:spcBef>
          <a:spcPts val="344"/>
        </a:spcBef>
        <a:buFont typeface="Arial" panose="020B0604020202020204" pitchFamily="34" charset="0"/>
        <a:buChar char="•"/>
        <a:defRPr sz="1233" kern="1200">
          <a:solidFill>
            <a:schemeClr val="tx1"/>
          </a:solidFill>
          <a:latin typeface="+mn-lt"/>
          <a:ea typeface="+mn-ea"/>
          <a:cs typeface="+mn-cs"/>
        </a:defRPr>
      </a:lvl4pPr>
      <a:lvl5pPr marL="1409458" indent="-156606" algn="l" defTabSz="626426" rtl="0" eaLnBrk="1" latinLnBrk="0" hangingPunct="1">
        <a:lnSpc>
          <a:spcPct val="90000"/>
        </a:lnSpc>
        <a:spcBef>
          <a:spcPts val="344"/>
        </a:spcBef>
        <a:buFont typeface="Arial" panose="020B0604020202020204" pitchFamily="34" charset="0"/>
        <a:buChar char="•"/>
        <a:defRPr sz="1233" kern="1200">
          <a:solidFill>
            <a:schemeClr val="tx1"/>
          </a:solidFill>
          <a:latin typeface="+mn-lt"/>
          <a:ea typeface="+mn-ea"/>
          <a:cs typeface="+mn-cs"/>
        </a:defRPr>
      </a:lvl5pPr>
      <a:lvl6pPr marL="1722671" indent="-156606" algn="l" defTabSz="626426" rtl="0" eaLnBrk="1" latinLnBrk="0" hangingPunct="1">
        <a:lnSpc>
          <a:spcPct val="90000"/>
        </a:lnSpc>
        <a:spcBef>
          <a:spcPts val="344"/>
        </a:spcBef>
        <a:buFont typeface="Arial" panose="020B0604020202020204" pitchFamily="34" charset="0"/>
        <a:buChar char="•"/>
        <a:defRPr sz="1233" kern="1200">
          <a:solidFill>
            <a:schemeClr val="tx1"/>
          </a:solidFill>
          <a:latin typeface="+mn-lt"/>
          <a:ea typeface="+mn-ea"/>
          <a:cs typeface="+mn-cs"/>
        </a:defRPr>
      </a:lvl6pPr>
      <a:lvl7pPr marL="2035881" indent="-156606" algn="l" defTabSz="626426" rtl="0" eaLnBrk="1" latinLnBrk="0" hangingPunct="1">
        <a:lnSpc>
          <a:spcPct val="90000"/>
        </a:lnSpc>
        <a:spcBef>
          <a:spcPts val="344"/>
        </a:spcBef>
        <a:buFont typeface="Arial" panose="020B0604020202020204" pitchFamily="34" charset="0"/>
        <a:buChar char="•"/>
        <a:defRPr sz="1233" kern="1200">
          <a:solidFill>
            <a:schemeClr val="tx1"/>
          </a:solidFill>
          <a:latin typeface="+mn-lt"/>
          <a:ea typeface="+mn-ea"/>
          <a:cs typeface="+mn-cs"/>
        </a:defRPr>
      </a:lvl7pPr>
      <a:lvl8pPr marL="2349096" indent="-156606" algn="l" defTabSz="626426" rtl="0" eaLnBrk="1" latinLnBrk="0" hangingPunct="1">
        <a:lnSpc>
          <a:spcPct val="90000"/>
        </a:lnSpc>
        <a:spcBef>
          <a:spcPts val="344"/>
        </a:spcBef>
        <a:buFont typeface="Arial" panose="020B0604020202020204" pitchFamily="34" charset="0"/>
        <a:buChar char="•"/>
        <a:defRPr sz="1233" kern="1200">
          <a:solidFill>
            <a:schemeClr val="tx1"/>
          </a:solidFill>
          <a:latin typeface="+mn-lt"/>
          <a:ea typeface="+mn-ea"/>
          <a:cs typeface="+mn-cs"/>
        </a:defRPr>
      </a:lvl8pPr>
      <a:lvl9pPr marL="2662309" indent="-156606" algn="l" defTabSz="626426" rtl="0" eaLnBrk="1" latinLnBrk="0" hangingPunct="1">
        <a:lnSpc>
          <a:spcPct val="90000"/>
        </a:lnSpc>
        <a:spcBef>
          <a:spcPts val="344"/>
        </a:spcBef>
        <a:buFont typeface="Arial" panose="020B0604020202020204" pitchFamily="34" charset="0"/>
        <a:buChar char="•"/>
        <a:defRPr sz="12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6426" rtl="0" eaLnBrk="1" latinLnBrk="0" hangingPunct="1">
        <a:defRPr sz="1233" kern="1200">
          <a:solidFill>
            <a:schemeClr val="tx1"/>
          </a:solidFill>
          <a:latin typeface="+mn-lt"/>
          <a:ea typeface="+mn-ea"/>
          <a:cs typeface="+mn-cs"/>
        </a:defRPr>
      </a:lvl1pPr>
      <a:lvl2pPr marL="313214" algn="l" defTabSz="626426" rtl="0" eaLnBrk="1" latinLnBrk="0" hangingPunct="1">
        <a:defRPr sz="1233" kern="1200">
          <a:solidFill>
            <a:schemeClr val="tx1"/>
          </a:solidFill>
          <a:latin typeface="+mn-lt"/>
          <a:ea typeface="+mn-ea"/>
          <a:cs typeface="+mn-cs"/>
        </a:defRPr>
      </a:lvl2pPr>
      <a:lvl3pPr marL="626426" algn="l" defTabSz="626426" rtl="0" eaLnBrk="1" latinLnBrk="0" hangingPunct="1">
        <a:defRPr sz="1233" kern="1200">
          <a:solidFill>
            <a:schemeClr val="tx1"/>
          </a:solidFill>
          <a:latin typeface="+mn-lt"/>
          <a:ea typeface="+mn-ea"/>
          <a:cs typeface="+mn-cs"/>
        </a:defRPr>
      </a:lvl3pPr>
      <a:lvl4pPr marL="939638" algn="l" defTabSz="626426" rtl="0" eaLnBrk="1" latinLnBrk="0" hangingPunct="1">
        <a:defRPr sz="1233" kern="1200">
          <a:solidFill>
            <a:schemeClr val="tx1"/>
          </a:solidFill>
          <a:latin typeface="+mn-lt"/>
          <a:ea typeface="+mn-ea"/>
          <a:cs typeface="+mn-cs"/>
        </a:defRPr>
      </a:lvl4pPr>
      <a:lvl5pPr marL="1252852" algn="l" defTabSz="626426" rtl="0" eaLnBrk="1" latinLnBrk="0" hangingPunct="1">
        <a:defRPr sz="1233" kern="1200">
          <a:solidFill>
            <a:schemeClr val="tx1"/>
          </a:solidFill>
          <a:latin typeface="+mn-lt"/>
          <a:ea typeface="+mn-ea"/>
          <a:cs typeface="+mn-cs"/>
        </a:defRPr>
      </a:lvl5pPr>
      <a:lvl6pPr marL="1566064" algn="l" defTabSz="626426" rtl="0" eaLnBrk="1" latinLnBrk="0" hangingPunct="1">
        <a:defRPr sz="1233" kern="1200">
          <a:solidFill>
            <a:schemeClr val="tx1"/>
          </a:solidFill>
          <a:latin typeface="+mn-lt"/>
          <a:ea typeface="+mn-ea"/>
          <a:cs typeface="+mn-cs"/>
        </a:defRPr>
      </a:lvl6pPr>
      <a:lvl7pPr marL="1879276" algn="l" defTabSz="626426" rtl="0" eaLnBrk="1" latinLnBrk="0" hangingPunct="1">
        <a:defRPr sz="1233" kern="1200">
          <a:solidFill>
            <a:schemeClr val="tx1"/>
          </a:solidFill>
          <a:latin typeface="+mn-lt"/>
          <a:ea typeface="+mn-ea"/>
          <a:cs typeface="+mn-cs"/>
        </a:defRPr>
      </a:lvl7pPr>
      <a:lvl8pPr marL="2192490" algn="l" defTabSz="626426" rtl="0" eaLnBrk="1" latinLnBrk="0" hangingPunct="1">
        <a:defRPr sz="1233" kern="1200">
          <a:solidFill>
            <a:schemeClr val="tx1"/>
          </a:solidFill>
          <a:latin typeface="+mn-lt"/>
          <a:ea typeface="+mn-ea"/>
          <a:cs typeface="+mn-cs"/>
        </a:defRPr>
      </a:lvl8pPr>
      <a:lvl9pPr marL="2505701" algn="l" defTabSz="626426" rtl="0" eaLnBrk="1" latinLnBrk="0" hangingPunct="1">
        <a:defRPr sz="12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F1EE45EE-961D-4223-A4FE-F5BF221D5B12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080D4-41CB-4CCA-84BC-C36F6A2380D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562" y="3602953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0FBB43-9A1E-46CA-B997-AD0CEF5249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41" y="18125294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D8552E-2BCE-4B6C-8F76-CA6333182D8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65264" y="-410452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BE5D2B-5875-4734-A9D1-49EF20192A4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58" y="-25885198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26962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1A49E-53F6-4064-9529-E710DA0B1482}"/>
              </a:ext>
            </a:extLst>
          </p:cNvPr>
          <p:cNvSpPr/>
          <p:nvPr/>
        </p:nvSpPr>
        <p:spPr>
          <a:xfrm>
            <a:off x="395507" y="773352"/>
            <a:ext cx="8352989" cy="359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26426">
              <a:buClrTx/>
              <a:defRPr/>
            </a:pP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SOẠN CỦA EM LAN H</a:t>
            </a:r>
            <a:r>
              <a:rPr lang="vi-VN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– 035.447.3852</a:t>
            </a:r>
          </a:p>
          <a:p>
            <a:pPr algn="ctr" defTabSz="626426">
              <a:buClrTx/>
              <a:defRPr/>
            </a:pP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THẦY/ CÔ </a:t>
            </a:r>
            <a:r>
              <a:rPr lang="en-US" sz="1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SHARE RIÊNG CHO NHAU DÙNG </a:t>
            </a:r>
            <a:r>
              <a:rPr lang="en-US" sz="1800" b="1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1800" b="1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MONG QUÝ THẦY/ CÔ </a:t>
            </a:r>
            <a:r>
              <a:rPr lang="en-US" sz="3299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SHARE 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CÁC </a:t>
            </a:r>
            <a:r>
              <a:rPr lang="en-US" sz="2399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NHÓM ZALO HAY FB, CÁC WEB..... </a:t>
            </a:r>
            <a:endParaRPr lang="en-US" sz="2999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26426">
              <a:buClrTx/>
              <a:defRPr/>
            </a:pPr>
            <a:r>
              <a:rPr lang="en-US" sz="2999" b="1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BUÔN BÁN </a:t>
            </a:r>
            <a:r>
              <a:rPr lang="en-US" sz="2999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BÀI CỦA EM.</a:t>
            </a:r>
          </a:p>
          <a:p>
            <a:pPr algn="ctr" defTabSz="626426">
              <a:buClrTx/>
              <a:defRPr/>
            </a:pPr>
            <a:r>
              <a:rPr lang="en-US" sz="2099" b="1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CHỈ GIAO DỊCH BẰNG DUY NHẤT 1 NICK FB : LAN H</a:t>
            </a:r>
            <a:r>
              <a:rPr lang="vi-VN" sz="2099" b="1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99" b="1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VÀ ZALO LAN H</a:t>
            </a:r>
            <a:r>
              <a:rPr lang="vi-VN" sz="2099" b="1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99" b="1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SĐT 0354473852. MỌI GIAO DỊCH BẰNG NICK KHÁC ĐỀU LÀ MẠO DANH EM VÀ LỪA ĐẢO Ạ!</a:t>
            </a:r>
          </a:p>
          <a:p>
            <a:pPr algn="ctr" defTabSz="626426">
              <a:buClrTx/>
              <a:defRPr/>
            </a:pPr>
            <a:endParaRPr lang="en-US" sz="1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26426">
              <a:buClrTx/>
              <a:defRPr/>
            </a:pP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XIN CHÂN THÀNH CẢM </a:t>
            </a:r>
            <a:r>
              <a:rPr lang="vi-VN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N! KÍNH CHÚC THẦY/CÔ DẠY TỐT Ạ!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7" y="361954"/>
            <a:ext cx="831107" cy="8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48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F5CA253-6AD7-4AC7-B5BD-A3A2B9DA9580}"/>
              </a:ext>
            </a:extLst>
          </p:cNvPr>
          <p:cNvGrpSpPr/>
          <p:nvPr/>
        </p:nvGrpSpPr>
        <p:grpSpPr>
          <a:xfrm>
            <a:off x="1671455" y="235312"/>
            <a:ext cx="5536025" cy="1505265"/>
            <a:chOff x="1673361" y="133066"/>
            <a:chExt cx="5536025" cy="1505265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3AEC091B-1507-41DE-8159-2B0F72CA0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807414" y="802485"/>
              <a:ext cx="953766" cy="835846"/>
            </a:xfrm>
            <a:prstGeom prst="rect">
              <a:avLst/>
            </a:prstGeom>
          </p:spPr>
        </p:pic>
        <p:grpSp>
          <p:nvGrpSpPr>
            <p:cNvPr id="11" name="组合 13">
              <a:extLst>
                <a:ext uri="{FF2B5EF4-FFF2-40B4-BE49-F238E27FC236}">
                  <a16:creationId xmlns:a16="http://schemas.microsoft.com/office/drawing/2014/main" id="{9CB5F689-42BA-46E6-9CE6-8B28B5BCB426}"/>
                </a:ext>
              </a:extLst>
            </p:cNvPr>
            <p:cNvGrpSpPr/>
            <p:nvPr/>
          </p:nvGrpSpPr>
          <p:grpSpPr>
            <a:xfrm rot="21168012">
              <a:off x="1673361" y="254379"/>
              <a:ext cx="839543" cy="747997"/>
              <a:chOff x="1411309" y="921917"/>
              <a:chExt cx="4912289" cy="4537496"/>
            </a:xfrm>
          </p:grpSpPr>
          <p:sp>
            <p:nvSpPr>
              <p:cNvPr id="17" name="椭圆 14">
                <a:extLst>
                  <a:ext uri="{FF2B5EF4-FFF2-40B4-BE49-F238E27FC236}">
                    <a16:creationId xmlns:a16="http://schemas.microsoft.com/office/drawing/2014/main" id="{CEF8E5AD-ABA9-43B0-A0F6-A26C379D1665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grpSp>
            <p:nvGrpSpPr>
              <p:cNvPr id="18" name="组合 15">
                <a:extLst>
                  <a:ext uri="{FF2B5EF4-FFF2-40B4-BE49-F238E27FC236}">
                    <a16:creationId xmlns:a16="http://schemas.microsoft.com/office/drawing/2014/main" id="{E158626E-C539-4B23-9606-3D721CDC6EE0}"/>
                  </a:ext>
                </a:extLst>
              </p:cNvPr>
              <p:cNvGrpSpPr/>
              <p:nvPr/>
            </p:nvGrpSpPr>
            <p:grpSpPr>
              <a:xfrm>
                <a:off x="1647093" y="1157701"/>
                <a:ext cx="4676505" cy="4065928"/>
                <a:chOff x="1647093" y="1157701"/>
                <a:chExt cx="4676505" cy="4065928"/>
              </a:xfrm>
            </p:grpSpPr>
            <p:sp>
              <p:nvSpPr>
                <p:cNvPr id="19" name="椭圆 16">
                  <a:extLst>
                    <a:ext uri="{FF2B5EF4-FFF2-40B4-BE49-F238E27FC236}">
                      <a16:creationId xmlns:a16="http://schemas.microsoft.com/office/drawing/2014/main" id="{89CE5E89-0EA3-4E56-A8B7-7D2C95BBDA2C}"/>
                    </a:ext>
                  </a:extLst>
                </p:cNvPr>
                <p:cNvSpPr/>
                <p:nvPr/>
              </p:nvSpPr>
              <p:spPr>
                <a:xfrm>
                  <a:off x="1647093" y="1157701"/>
                  <a:ext cx="4065928" cy="406592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D2724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等腰三角形 17">
                  <a:extLst>
                    <a:ext uri="{FF2B5EF4-FFF2-40B4-BE49-F238E27FC236}">
                      <a16:creationId xmlns:a16="http://schemas.microsoft.com/office/drawing/2014/main" id="{2E562FF0-856F-4C94-9D39-7162F7F8D28C}"/>
                    </a:ext>
                  </a:extLst>
                </p:cNvPr>
                <p:cNvSpPr/>
                <p:nvPr/>
              </p:nvSpPr>
              <p:spPr>
                <a:xfrm rot="6147411">
                  <a:off x="5904658" y="2721610"/>
                  <a:ext cx="348503" cy="489376"/>
                </a:xfrm>
                <a:prstGeom prst="triangle">
                  <a:avLst>
                    <a:gd name="adj" fmla="val 63138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" name="组合 1">
              <a:extLst>
                <a:ext uri="{FF2B5EF4-FFF2-40B4-BE49-F238E27FC236}">
                  <a16:creationId xmlns:a16="http://schemas.microsoft.com/office/drawing/2014/main" id="{6B5B6FCC-04A3-4F6D-989D-ADFCA19BEA24}"/>
                </a:ext>
              </a:extLst>
            </p:cNvPr>
            <p:cNvGrpSpPr/>
            <p:nvPr/>
          </p:nvGrpSpPr>
          <p:grpSpPr>
            <a:xfrm>
              <a:off x="2190641" y="133066"/>
              <a:ext cx="5018745" cy="737097"/>
              <a:chOff x="1305482" y="2213477"/>
              <a:chExt cx="2670687" cy="684264"/>
            </a:xfrm>
          </p:grpSpPr>
          <p:sp>
            <p:nvSpPr>
              <p:cNvPr id="15" name="矩形: 圆角 15">
                <a:extLst>
                  <a:ext uri="{FF2B5EF4-FFF2-40B4-BE49-F238E27FC236}">
                    <a16:creationId xmlns:a16="http://schemas.microsoft.com/office/drawing/2014/main" id="{7EBA660C-1FEF-4960-BF76-1A6D06B40015}"/>
                  </a:ext>
                </a:extLst>
              </p:cNvPr>
              <p:cNvSpPr/>
              <p:nvPr/>
            </p:nvSpPr>
            <p:spPr>
              <a:xfrm>
                <a:off x="1305482" y="2213477"/>
                <a:ext cx="2670687" cy="6168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16" name="矩形: 圆角 27">
                <a:extLst>
                  <a:ext uri="{FF2B5EF4-FFF2-40B4-BE49-F238E27FC236}">
                    <a16:creationId xmlns:a16="http://schemas.microsoft.com/office/drawing/2014/main" id="{BC1BCFFF-FEA2-45CD-9CA3-9A6A307B9C01}"/>
                  </a:ext>
                </a:extLst>
              </p:cNvPr>
              <p:cNvSpPr/>
              <p:nvPr/>
            </p:nvSpPr>
            <p:spPr>
              <a:xfrm>
                <a:off x="1348997" y="2285741"/>
                <a:ext cx="2617388" cy="612000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  <p:sp>
          <p:nvSpPr>
            <p:cNvPr id="13" name="Google Shape;697;p24">
              <a:extLst>
                <a:ext uri="{FF2B5EF4-FFF2-40B4-BE49-F238E27FC236}">
                  <a16:creationId xmlns:a16="http://schemas.microsoft.com/office/drawing/2014/main" id="{6126BCB4-6E7C-41BF-9200-5678DC9079E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123083" y="137177"/>
              <a:ext cx="3320165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5 SVNShintia Script" panose="02000804000000020003" pitchFamily="2" charset="0"/>
                  <a:cs typeface="Calibri" panose="020F0502020204030204" pitchFamily="34" charset="0"/>
                  <a:sym typeface="Odibee Sans"/>
                </a:rPr>
                <a:t>Luyện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5 SVNShintia Script" panose="02000804000000020003" pitchFamily="2" charset="0"/>
                  <a:cs typeface="Calibri" panose="020F0502020204030204" pitchFamily="34" charset="0"/>
                  <a:sym typeface="Odibee Sans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5 SVNShintia Script" panose="02000804000000020003" pitchFamily="2" charset="0"/>
                  <a:cs typeface="Calibri" panose="020F0502020204030204" pitchFamily="34" charset="0"/>
                  <a:sym typeface="Odibee Sans"/>
                </a:rPr>
                <a:t>viết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5 SVNShintia Script" panose="02000804000000020003" pitchFamily="2" charset="0"/>
                  <a:cs typeface="Calibri" panose="020F0502020204030204" pitchFamily="34" charset="0"/>
                  <a:sym typeface="Odibee Sans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5 SVNShintia Script" panose="02000804000000020003" pitchFamily="2" charset="0"/>
                  <a:cs typeface="Calibri" panose="020F0502020204030204" pitchFamily="34" charset="0"/>
                  <a:sym typeface="Odibee Sans"/>
                </a:rPr>
                <a:t>thêm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SVNShintia Script" panose="02000804000000020003" pitchFamily="2" charset="0"/>
                <a:cs typeface="Calibri" panose="020F0502020204030204" pitchFamily="34" charset="0"/>
                <a:sym typeface="Odibee San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4EAF7-4B57-4061-A5EA-8AB39C85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826" y="367682"/>
              <a:ext cx="382176" cy="497352"/>
            </a:xfrm>
            <a:prstGeom prst="rect">
              <a:avLst/>
            </a:prstGeom>
          </p:spPr>
        </p:pic>
      </p:grpSp>
      <p:grpSp>
        <p:nvGrpSpPr>
          <p:cNvPr id="22" name="Google Shape;5437;p69">
            <a:extLst>
              <a:ext uri="{FF2B5EF4-FFF2-40B4-BE49-F238E27FC236}">
                <a16:creationId xmlns:a16="http://schemas.microsoft.com/office/drawing/2014/main" id="{2D7094F4-4BB3-41EC-9BBB-FEEE4BB35407}"/>
              </a:ext>
            </a:extLst>
          </p:cNvPr>
          <p:cNvGrpSpPr/>
          <p:nvPr/>
        </p:nvGrpSpPr>
        <p:grpSpPr>
          <a:xfrm>
            <a:off x="248340" y="2556035"/>
            <a:ext cx="667499" cy="616910"/>
            <a:chOff x="3907799" y="1514082"/>
            <a:chExt cx="510320" cy="471607"/>
          </a:xfrm>
        </p:grpSpPr>
        <p:sp>
          <p:nvSpPr>
            <p:cNvPr id="23" name="Google Shape;5438;p69">
              <a:extLst>
                <a:ext uri="{FF2B5EF4-FFF2-40B4-BE49-F238E27FC236}">
                  <a16:creationId xmlns:a16="http://schemas.microsoft.com/office/drawing/2014/main" id="{9CCA3910-D287-41A0-AD5D-31DB23B590CB}"/>
                </a:ext>
              </a:extLst>
            </p:cNvPr>
            <p:cNvSpPr/>
            <p:nvPr/>
          </p:nvSpPr>
          <p:spPr>
            <a:xfrm>
              <a:off x="3914438" y="1567519"/>
              <a:ext cx="433329" cy="412214"/>
            </a:xfrm>
            <a:custGeom>
              <a:avLst/>
              <a:gdLst/>
              <a:ahLst/>
              <a:cxnLst/>
              <a:rect l="l" t="t" r="r" b="b"/>
              <a:pathLst>
                <a:path w="20954" h="19933" extrusionOk="0">
                  <a:moveTo>
                    <a:pt x="14405" y="0"/>
                  </a:moveTo>
                  <a:lnTo>
                    <a:pt x="553" y="9886"/>
                  </a:lnTo>
                  <a:cubicBezTo>
                    <a:pt x="527" y="9905"/>
                    <a:pt x="501" y="9924"/>
                    <a:pt x="482" y="9944"/>
                  </a:cubicBezTo>
                  <a:cubicBezTo>
                    <a:pt x="52" y="10309"/>
                    <a:pt x="1" y="10951"/>
                    <a:pt x="367" y="11381"/>
                  </a:cubicBezTo>
                  <a:lnTo>
                    <a:pt x="7370" y="19579"/>
                  </a:lnTo>
                  <a:cubicBezTo>
                    <a:pt x="7571" y="19812"/>
                    <a:pt x="7857" y="19933"/>
                    <a:pt x="8146" y="19933"/>
                  </a:cubicBezTo>
                  <a:cubicBezTo>
                    <a:pt x="8375" y="19933"/>
                    <a:pt x="8605" y="19857"/>
                    <a:pt x="8795" y="19701"/>
                  </a:cubicBezTo>
                  <a:lnTo>
                    <a:pt x="8866" y="19630"/>
                  </a:lnTo>
                  <a:lnTo>
                    <a:pt x="20953" y="7440"/>
                  </a:lnTo>
                  <a:lnTo>
                    <a:pt x="20388" y="6798"/>
                  </a:lnTo>
                  <a:lnTo>
                    <a:pt x="16851" y="2786"/>
                  </a:lnTo>
                  <a:lnTo>
                    <a:pt x="15227" y="937"/>
                  </a:lnTo>
                  <a:lnTo>
                    <a:pt x="144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439;p69">
              <a:extLst>
                <a:ext uri="{FF2B5EF4-FFF2-40B4-BE49-F238E27FC236}">
                  <a16:creationId xmlns:a16="http://schemas.microsoft.com/office/drawing/2014/main" id="{C8FEBFB3-1835-4FD0-A992-F6284FB3C0DE}"/>
                </a:ext>
              </a:extLst>
            </p:cNvPr>
            <p:cNvSpPr/>
            <p:nvPr/>
          </p:nvSpPr>
          <p:spPr>
            <a:xfrm>
              <a:off x="3907799" y="1561481"/>
              <a:ext cx="446585" cy="424209"/>
            </a:xfrm>
            <a:custGeom>
              <a:avLst/>
              <a:gdLst/>
              <a:ahLst/>
              <a:cxnLst/>
              <a:rect l="l" t="t" r="r" b="b"/>
              <a:pathLst>
                <a:path w="21595" h="20513" extrusionOk="0">
                  <a:moveTo>
                    <a:pt x="14681" y="684"/>
                  </a:moveTo>
                  <a:lnTo>
                    <a:pt x="20491" y="7283"/>
                  </a:lnTo>
                  <a:lnTo>
                    <a:pt x="20870" y="7719"/>
                  </a:lnTo>
                  <a:lnTo>
                    <a:pt x="8981" y="19710"/>
                  </a:lnTo>
                  <a:lnTo>
                    <a:pt x="8923" y="19762"/>
                  </a:lnTo>
                  <a:cubicBezTo>
                    <a:pt x="8787" y="19873"/>
                    <a:pt x="8622" y="19927"/>
                    <a:pt x="8458" y="19927"/>
                  </a:cubicBezTo>
                  <a:cubicBezTo>
                    <a:pt x="8254" y="19927"/>
                    <a:pt x="8052" y="19842"/>
                    <a:pt x="7909" y="19678"/>
                  </a:cubicBezTo>
                  <a:lnTo>
                    <a:pt x="912" y="11481"/>
                  </a:lnTo>
                  <a:cubicBezTo>
                    <a:pt x="655" y="11173"/>
                    <a:pt x="688" y="10717"/>
                    <a:pt x="996" y="10460"/>
                  </a:cubicBezTo>
                  <a:cubicBezTo>
                    <a:pt x="1008" y="10441"/>
                    <a:pt x="1028" y="10428"/>
                    <a:pt x="1047" y="10422"/>
                  </a:cubicBezTo>
                  <a:lnTo>
                    <a:pt x="14681" y="684"/>
                  </a:lnTo>
                  <a:close/>
                  <a:moveTo>
                    <a:pt x="14721" y="0"/>
                  </a:moveTo>
                  <a:cubicBezTo>
                    <a:pt x="14662" y="0"/>
                    <a:pt x="14603" y="18"/>
                    <a:pt x="14553" y="55"/>
                  </a:cubicBezTo>
                  <a:lnTo>
                    <a:pt x="700" y="9947"/>
                  </a:lnTo>
                  <a:cubicBezTo>
                    <a:pt x="675" y="9966"/>
                    <a:pt x="643" y="9992"/>
                    <a:pt x="617" y="10017"/>
                  </a:cubicBezTo>
                  <a:cubicBezTo>
                    <a:pt x="65" y="10486"/>
                    <a:pt x="1" y="11308"/>
                    <a:pt x="469" y="11860"/>
                  </a:cubicBezTo>
                  <a:lnTo>
                    <a:pt x="7466" y="20057"/>
                  </a:lnTo>
                  <a:cubicBezTo>
                    <a:pt x="7717" y="20346"/>
                    <a:pt x="8082" y="20513"/>
                    <a:pt x="8461" y="20513"/>
                  </a:cubicBezTo>
                  <a:cubicBezTo>
                    <a:pt x="8776" y="20513"/>
                    <a:pt x="9077" y="20404"/>
                    <a:pt x="9315" y="20205"/>
                  </a:cubicBezTo>
                  <a:lnTo>
                    <a:pt x="21479" y="7944"/>
                  </a:lnTo>
                  <a:cubicBezTo>
                    <a:pt x="21589" y="7835"/>
                    <a:pt x="21595" y="7655"/>
                    <a:pt x="21492" y="7539"/>
                  </a:cubicBezTo>
                  <a:lnTo>
                    <a:pt x="14945" y="100"/>
                  </a:lnTo>
                  <a:cubicBezTo>
                    <a:pt x="14888" y="35"/>
                    <a:pt x="14805" y="0"/>
                    <a:pt x="14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440;p69">
              <a:extLst>
                <a:ext uri="{FF2B5EF4-FFF2-40B4-BE49-F238E27FC236}">
                  <a16:creationId xmlns:a16="http://schemas.microsoft.com/office/drawing/2014/main" id="{EEAEA488-D1F9-424E-8CB1-170D1460ED14}"/>
                </a:ext>
              </a:extLst>
            </p:cNvPr>
            <p:cNvSpPr/>
            <p:nvPr/>
          </p:nvSpPr>
          <p:spPr>
            <a:xfrm>
              <a:off x="4229332" y="1547460"/>
              <a:ext cx="147903" cy="160787"/>
            </a:xfrm>
            <a:custGeom>
              <a:avLst/>
              <a:gdLst/>
              <a:ahLst/>
              <a:cxnLst/>
              <a:rect l="l" t="t" r="r" b="b"/>
              <a:pathLst>
                <a:path w="7152" h="7775" extrusionOk="0">
                  <a:moveTo>
                    <a:pt x="2805" y="1"/>
                  </a:moveTo>
                  <a:lnTo>
                    <a:pt x="0" y="1914"/>
                  </a:lnTo>
                  <a:lnTo>
                    <a:pt x="1631" y="3756"/>
                  </a:lnTo>
                  <a:lnTo>
                    <a:pt x="5168" y="7775"/>
                  </a:lnTo>
                  <a:lnTo>
                    <a:pt x="7151" y="4918"/>
                  </a:lnTo>
                  <a:lnTo>
                    <a:pt x="6240" y="3884"/>
                  </a:lnTo>
                  <a:lnTo>
                    <a:pt x="4487" y="1901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441;p69">
              <a:extLst>
                <a:ext uri="{FF2B5EF4-FFF2-40B4-BE49-F238E27FC236}">
                  <a16:creationId xmlns:a16="http://schemas.microsoft.com/office/drawing/2014/main" id="{6DA4AE4B-F671-4712-AAF3-FD225D79B61E}"/>
                </a:ext>
              </a:extLst>
            </p:cNvPr>
            <p:cNvSpPr/>
            <p:nvPr/>
          </p:nvSpPr>
          <p:spPr>
            <a:xfrm>
              <a:off x="4223211" y="1541483"/>
              <a:ext cx="160663" cy="172740"/>
            </a:xfrm>
            <a:custGeom>
              <a:avLst/>
              <a:gdLst/>
              <a:ahLst/>
              <a:cxnLst/>
              <a:rect l="l" t="t" r="r" b="b"/>
              <a:pathLst>
                <a:path w="7769" h="8353" extrusionOk="0">
                  <a:moveTo>
                    <a:pt x="3056" y="675"/>
                  </a:moveTo>
                  <a:lnTo>
                    <a:pt x="7075" y="5226"/>
                  </a:lnTo>
                  <a:lnTo>
                    <a:pt x="5431" y="7589"/>
                  </a:lnTo>
                  <a:lnTo>
                    <a:pt x="739" y="2254"/>
                  </a:lnTo>
                  <a:lnTo>
                    <a:pt x="3056" y="675"/>
                  </a:lnTo>
                  <a:close/>
                  <a:moveTo>
                    <a:pt x="3108" y="1"/>
                  </a:moveTo>
                  <a:cubicBezTo>
                    <a:pt x="3050" y="1"/>
                    <a:pt x="2992" y="17"/>
                    <a:pt x="2941" y="52"/>
                  </a:cubicBezTo>
                  <a:lnTo>
                    <a:pt x="136" y="1965"/>
                  </a:lnTo>
                  <a:cubicBezTo>
                    <a:pt x="65" y="2010"/>
                    <a:pt x="20" y="2087"/>
                    <a:pt x="7" y="2171"/>
                  </a:cubicBezTo>
                  <a:cubicBezTo>
                    <a:pt x="1" y="2254"/>
                    <a:pt x="26" y="2338"/>
                    <a:pt x="78" y="2395"/>
                  </a:cubicBezTo>
                  <a:lnTo>
                    <a:pt x="5239" y="8256"/>
                  </a:lnTo>
                  <a:cubicBezTo>
                    <a:pt x="5297" y="8320"/>
                    <a:pt x="5374" y="8352"/>
                    <a:pt x="5464" y="8352"/>
                  </a:cubicBezTo>
                  <a:lnTo>
                    <a:pt x="5483" y="8352"/>
                  </a:lnTo>
                  <a:cubicBezTo>
                    <a:pt x="5573" y="8352"/>
                    <a:pt x="5650" y="8301"/>
                    <a:pt x="5707" y="8230"/>
                  </a:cubicBezTo>
                  <a:lnTo>
                    <a:pt x="7691" y="5380"/>
                  </a:lnTo>
                  <a:cubicBezTo>
                    <a:pt x="7768" y="5271"/>
                    <a:pt x="7762" y="5117"/>
                    <a:pt x="7672" y="5021"/>
                  </a:cubicBezTo>
                  <a:lnTo>
                    <a:pt x="3326" y="97"/>
                  </a:lnTo>
                  <a:cubicBezTo>
                    <a:pt x="3270" y="34"/>
                    <a:pt x="3190" y="1"/>
                    <a:pt x="3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442;p69">
              <a:extLst>
                <a:ext uri="{FF2B5EF4-FFF2-40B4-BE49-F238E27FC236}">
                  <a16:creationId xmlns:a16="http://schemas.microsoft.com/office/drawing/2014/main" id="{9078E96A-840F-4CA4-AED2-24C69891EC6B}"/>
                </a:ext>
              </a:extLst>
            </p:cNvPr>
            <p:cNvSpPr/>
            <p:nvPr/>
          </p:nvSpPr>
          <p:spPr>
            <a:xfrm>
              <a:off x="4311225" y="1520245"/>
              <a:ext cx="100381" cy="107557"/>
            </a:xfrm>
            <a:custGeom>
              <a:avLst/>
              <a:gdLst/>
              <a:ahLst/>
              <a:cxnLst/>
              <a:rect l="l" t="t" r="r" b="b"/>
              <a:pathLst>
                <a:path w="4854" h="5201" extrusionOk="0">
                  <a:moveTo>
                    <a:pt x="3820" y="1"/>
                  </a:moveTo>
                  <a:lnTo>
                    <a:pt x="1" y="2293"/>
                  </a:lnTo>
                  <a:lnTo>
                    <a:pt x="656" y="3127"/>
                  </a:lnTo>
                  <a:lnTo>
                    <a:pt x="2280" y="5200"/>
                  </a:lnTo>
                  <a:lnTo>
                    <a:pt x="4854" y="1310"/>
                  </a:lnTo>
                  <a:lnTo>
                    <a:pt x="4334" y="649"/>
                  </a:lnTo>
                  <a:lnTo>
                    <a:pt x="38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443;p69">
              <a:extLst>
                <a:ext uri="{FF2B5EF4-FFF2-40B4-BE49-F238E27FC236}">
                  <a16:creationId xmlns:a16="http://schemas.microsoft.com/office/drawing/2014/main" id="{5141B31E-AA51-440C-8FD3-C416481FE44E}"/>
                </a:ext>
              </a:extLst>
            </p:cNvPr>
            <p:cNvSpPr/>
            <p:nvPr/>
          </p:nvSpPr>
          <p:spPr>
            <a:xfrm>
              <a:off x="4304193" y="1514082"/>
              <a:ext cx="113926" cy="119820"/>
            </a:xfrm>
            <a:custGeom>
              <a:avLst/>
              <a:gdLst/>
              <a:ahLst/>
              <a:cxnLst/>
              <a:rect l="l" t="t" r="r" b="b"/>
              <a:pathLst>
                <a:path w="5509" h="5794" extrusionOk="0">
                  <a:moveTo>
                    <a:pt x="4090" y="678"/>
                  </a:moveTo>
                  <a:lnTo>
                    <a:pt x="4834" y="1621"/>
                  </a:lnTo>
                  <a:lnTo>
                    <a:pt x="2600" y="4998"/>
                  </a:lnTo>
                  <a:lnTo>
                    <a:pt x="777" y="2668"/>
                  </a:lnTo>
                  <a:lnTo>
                    <a:pt x="4090" y="678"/>
                  </a:lnTo>
                  <a:close/>
                  <a:moveTo>
                    <a:pt x="4163" y="0"/>
                  </a:moveTo>
                  <a:cubicBezTo>
                    <a:pt x="4112" y="0"/>
                    <a:pt x="4060" y="14"/>
                    <a:pt x="4013" y="42"/>
                  </a:cubicBezTo>
                  <a:lnTo>
                    <a:pt x="193" y="2340"/>
                  </a:lnTo>
                  <a:cubicBezTo>
                    <a:pt x="39" y="2430"/>
                    <a:pt x="1" y="2629"/>
                    <a:pt x="110" y="2770"/>
                  </a:cubicBezTo>
                  <a:lnTo>
                    <a:pt x="2395" y="5685"/>
                  </a:lnTo>
                  <a:cubicBezTo>
                    <a:pt x="2446" y="5755"/>
                    <a:pt x="2530" y="5794"/>
                    <a:pt x="2626" y="5794"/>
                  </a:cubicBezTo>
                  <a:lnTo>
                    <a:pt x="2639" y="5794"/>
                  </a:lnTo>
                  <a:cubicBezTo>
                    <a:pt x="2735" y="5787"/>
                    <a:pt x="2819" y="5742"/>
                    <a:pt x="2870" y="5665"/>
                  </a:cubicBezTo>
                  <a:lnTo>
                    <a:pt x="5438" y="1769"/>
                  </a:lnTo>
                  <a:cubicBezTo>
                    <a:pt x="5508" y="1666"/>
                    <a:pt x="5502" y="1531"/>
                    <a:pt x="5425" y="1429"/>
                  </a:cubicBezTo>
                  <a:lnTo>
                    <a:pt x="4391" y="113"/>
                  </a:lnTo>
                  <a:cubicBezTo>
                    <a:pt x="4335" y="40"/>
                    <a:pt x="4250" y="0"/>
                    <a:pt x="4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444;p69">
              <a:extLst>
                <a:ext uri="{FF2B5EF4-FFF2-40B4-BE49-F238E27FC236}">
                  <a16:creationId xmlns:a16="http://schemas.microsoft.com/office/drawing/2014/main" id="{7F6CA21B-A3AE-4807-B2F8-0880BEC2DBB9}"/>
                </a:ext>
              </a:extLst>
            </p:cNvPr>
            <p:cNvSpPr/>
            <p:nvPr/>
          </p:nvSpPr>
          <p:spPr>
            <a:xfrm>
              <a:off x="3937661" y="1587827"/>
              <a:ext cx="383552" cy="374639"/>
            </a:xfrm>
            <a:custGeom>
              <a:avLst/>
              <a:gdLst/>
              <a:ahLst/>
              <a:cxnLst/>
              <a:rect l="l" t="t" r="r" b="b"/>
              <a:pathLst>
                <a:path w="18547" h="18116" extrusionOk="0">
                  <a:moveTo>
                    <a:pt x="11909" y="0"/>
                  </a:moveTo>
                  <a:lnTo>
                    <a:pt x="1" y="8506"/>
                  </a:lnTo>
                  <a:lnTo>
                    <a:pt x="8269" y="18115"/>
                  </a:lnTo>
                  <a:lnTo>
                    <a:pt x="18546" y="7748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445;p69">
              <a:extLst>
                <a:ext uri="{FF2B5EF4-FFF2-40B4-BE49-F238E27FC236}">
                  <a16:creationId xmlns:a16="http://schemas.microsoft.com/office/drawing/2014/main" id="{82456DF0-472D-4A65-BD29-EF5E194D2F17}"/>
                </a:ext>
              </a:extLst>
            </p:cNvPr>
            <p:cNvSpPr/>
            <p:nvPr/>
          </p:nvSpPr>
          <p:spPr>
            <a:xfrm>
              <a:off x="3928769" y="1579720"/>
              <a:ext cx="400675" cy="391638"/>
            </a:xfrm>
            <a:custGeom>
              <a:avLst/>
              <a:gdLst/>
              <a:ahLst/>
              <a:cxnLst/>
              <a:rect l="l" t="t" r="r" b="b"/>
              <a:pathLst>
                <a:path w="19375" h="18938" extrusionOk="0">
                  <a:moveTo>
                    <a:pt x="12287" y="790"/>
                  </a:moveTo>
                  <a:lnTo>
                    <a:pt x="18578" y="8127"/>
                  </a:lnTo>
                  <a:lnTo>
                    <a:pt x="8718" y="18077"/>
                  </a:lnTo>
                  <a:lnTo>
                    <a:pt x="861" y="8949"/>
                  </a:lnTo>
                  <a:lnTo>
                    <a:pt x="12287" y="790"/>
                  </a:lnTo>
                  <a:close/>
                  <a:moveTo>
                    <a:pt x="12384" y="1"/>
                  </a:moveTo>
                  <a:lnTo>
                    <a:pt x="1" y="8846"/>
                  </a:lnTo>
                  <a:lnTo>
                    <a:pt x="8686" y="18937"/>
                  </a:lnTo>
                  <a:lnTo>
                    <a:pt x="19374" y="8153"/>
                  </a:lnTo>
                  <a:lnTo>
                    <a:pt x="123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446;p69">
              <a:extLst>
                <a:ext uri="{FF2B5EF4-FFF2-40B4-BE49-F238E27FC236}">
                  <a16:creationId xmlns:a16="http://schemas.microsoft.com/office/drawing/2014/main" id="{7A76F27B-A8DE-4223-A1A0-7CC277418669}"/>
                </a:ext>
              </a:extLst>
            </p:cNvPr>
            <p:cNvSpPr/>
            <p:nvPr/>
          </p:nvSpPr>
          <p:spPr>
            <a:xfrm>
              <a:off x="3966406" y="1730292"/>
              <a:ext cx="182232" cy="205890"/>
            </a:xfrm>
            <a:custGeom>
              <a:avLst/>
              <a:gdLst/>
              <a:ahLst/>
              <a:cxnLst/>
              <a:rect l="l" t="t" r="r" b="b"/>
              <a:pathLst>
                <a:path w="8812" h="9956" extrusionOk="0">
                  <a:moveTo>
                    <a:pt x="428" y="0"/>
                  </a:moveTo>
                  <a:cubicBezTo>
                    <a:pt x="205" y="0"/>
                    <a:pt x="1" y="282"/>
                    <a:pt x="209" y="500"/>
                  </a:cubicBezTo>
                  <a:lnTo>
                    <a:pt x="8214" y="9853"/>
                  </a:lnTo>
                  <a:cubicBezTo>
                    <a:pt x="8266" y="9917"/>
                    <a:pt x="8349" y="9949"/>
                    <a:pt x="8432" y="9955"/>
                  </a:cubicBezTo>
                  <a:lnTo>
                    <a:pt x="8432" y="9949"/>
                  </a:lnTo>
                  <a:cubicBezTo>
                    <a:pt x="8683" y="9949"/>
                    <a:pt x="8811" y="9660"/>
                    <a:pt x="8657" y="9468"/>
                  </a:cubicBezTo>
                  <a:lnTo>
                    <a:pt x="652" y="121"/>
                  </a:lnTo>
                  <a:cubicBezTo>
                    <a:pt x="587" y="36"/>
                    <a:pt x="506" y="0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447;p69">
              <a:extLst>
                <a:ext uri="{FF2B5EF4-FFF2-40B4-BE49-F238E27FC236}">
                  <a16:creationId xmlns:a16="http://schemas.microsoft.com/office/drawing/2014/main" id="{8BABAEF2-0A8F-4611-9D3A-01AD28AC820B}"/>
                </a:ext>
              </a:extLst>
            </p:cNvPr>
            <p:cNvSpPr/>
            <p:nvPr/>
          </p:nvSpPr>
          <p:spPr>
            <a:xfrm>
              <a:off x="4142931" y="1604888"/>
              <a:ext cx="155844" cy="179833"/>
            </a:xfrm>
            <a:custGeom>
              <a:avLst/>
              <a:gdLst/>
              <a:ahLst/>
              <a:cxnLst/>
              <a:rect l="l" t="t" r="r" b="b"/>
              <a:pathLst>
                <a:path w="7536" h="8696" extrusionOk="0">
                  <a:moveTo>
                    <a:pt x="419" y="1"/>
                  </a:moveTo>
                  <a:cubicBezTo>
                    <a:pt x="201" y="1"/>
                    <a:pt x="0" y="262"/>
                    <a:pt x="185" y="485"/>
                  </a:cubicBezTo>
                  <a:lnTo>
                    <a:pt x="6926" y="8592"/>
                  </a:lnTo>
                  <a:cubicBezTo>
                    <a:pt x="6983" y="8657"/>
                    <a:pt x="7067" y="8695"/>
                    <a:pt x="7150" y="8695"/>
                  </a:cubicBezTo>
                  <a:cubicBezTo>
                    <a:pt x="7401" y="8695"/>
                    <a:pt x="7535" y="8406"/>
                    <a:pt x="7381" y="8214"/>
                  </a:cubicBezTo>
                  <a:lnTo>
                    <a:pt x="641" y="112"/>
                  </a:lnTo>
                  <a:cubicBezTo>
                    <a:pt x="576" y="34"/>
                    <a:pt x="496" y="1"/>
                    <a:pt x="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448;p69">
              <a:extLst>
                <a:ext uri="{FF2B5EF4-FFF2-40B4-BE49-F238E27FC236}">
                  <a16:creationId xmlns:a16="http://schemas.microsoft.com/office/drawing/2014/main" id="{93CDE1FD-900A-4D36-96B1-43312F4D7A64}"/>
                </a:ext>
              </a:extLst>
            </p:cNvPr>
            <p:cNvSpPr/>
            <p:nvPr/>
          </p:nvSpPr>
          <p:spPr>
            <a:xfrm>
              <a:off x="4070551" y="1712776"/>
              <a:ext cx="152225" cy="105737"/>
            </a:xfrm>
            <a:custGeom>
              <a:avLst/>
              <a:gdLst/>
              <a:ahLst/>
              <a:cxnLst/>
              <a:rect l="l" t="t" r="r" b="b"/>
              <a:pathLst>
                <a:path w="7361" h="5113" extrusionOk="0">
                  <a:moveTo>
                    <a:pt x="5172" y="1"/>
                  </a:moveTo>
                  <a:cubicBezTo>
                    <a:pt x="3052" y="1"/>
                    <a:pt x="1" y="3808"/>
                    <a:pt x="1451" y="4884"/>
                  </a:cubicBezTo>
                  <a:cubicBezTo>
                    <a:pt x="1665" y="5042"/>
                    <a:pt x="1918" y="5113"/>
                    <a:pt x="2196" y="5113"/>
                  </a:cubicBezTo>
                  <a:cubicBezTo>
                    <a:pt x="4163" y="5113"/>
                    <a:pt x="7360" y="1575"/>
                    <a:pt x="6202" y="416"/>
                  </a:cubicBezTo>
                  <a:cubicBezTo>
                    <a:pt x="5911" y="126"/>
                    <a:pt x="5557" y="1"/>
                    <a:pt x="5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449;p69">
              <a:extLst>
                <a:ext uri="{FF2B5EF4-FFF2-40B4-BE49-F238E27FC236}">
                  <a16:creationId xmlns:a16="http://schemas.microsoft.com/office/drawing/2014/main" id="{E9428341-5B69-486C-A6FC-3096FFC9C959}"/>
                </a:ext>
              </a:extLst>
            </p:cNvPr>
            <p:cNvSpPr/>
            <p:nvPr/>
          </p:nvSpPr>
          <p:spPr>
            <a:xfrm>
              <a:off x="4084758" y="1706654"/>
              <a:ext cx="131566" cy="117897"/>
            </a:xfrm>
            <a:custGeom>
              <a:avLst/>
              <a:gdLst/>
              <a:ahLst/>
              <a:cxnLst/>
              <a:rect l="l" t="t" r="r" b="b"/>
              <a:pathLst>
                <a:path w="6362" h="5701" extrusionOk="0">
                  <a:moveTo>
                    <a:pt x="4504" y="583"/>
                  </a:moveTo>
                  <a:cubicBezTo>
                    <a:pt x="4804" y="583"/>
                    <a:pt x="5096" y="705"/>
                    <a:pt x="5309" y="917"/>
                  </a:cubicBezTo>
                  <a:cubicBezTo>
                    <a:pt x="5688" y="1303"/>
                    <a:pt x="5354" y="2265"/>
                    <a:pt x="4494" y="3267"/>
                  </a:cubicBezTo>
                  <a:cubicBezTo>
                    <a:pt x="3624" y="4275"/>
                    <a:pt x="2386" y="5116"/>
                    <a:pt x="1520" y="5116"/>
                  </a:cubicBezTo>
                  <a:cubicBezTo>
                    <a:pt x="1300" y="5116"/>
                    <a:pt x="1104" y="5062"/>
                    <a:pt x="944" y="4942"/>
                  </a:cubicBezTo>
                  <a:cubicBezTo>
                    <a:pt x="861" y="4885"/>
                    <a:pt x="610" y="4698"/>
                    <a:pt x="700" y="4133"/>
                  </a:cubicBezTo>
                  <a:cubicBezTo>
                    <a:pt x="906" y="2888"/>
                    <a:pt x="2543" y="1123"/>
                    <a:pt x="3884" y="686"/>
                  </a:cubicBezTo>
                  <a:cubicBezTo>
                    <a:pt x="4077" y="622"/>
                    <a:pt x="4282" y="590"/>
                    <a:pt x="4481" y="584"/>
                  </a:cubicBezTo>
                  <a:cubicBezTo>
                    <a:pt x="4489" y="583"/>
                    <a:pt x="4497" y="583"/>
                    <a:pt x="4504" y="583"/>
                  </a:cubicBezTo>
                  <a:close/>
                  <a:moveTo>
                    <a:pt x="4492" y="1"/>
                  </a:moveTo>
                  <a:cubicBezTo>
                    <a:pt x="4247" y="1"/>
                    <a:pt x="3985" y="45"/>
                    <a:pt x="3711" y="134"/>
                  </a:cubicBezTo>
                  <a:cubicBezTo>
                    <a:pt x="2145" y="635"/>
                    <a:pt x="366" y="2574"/>
                    <a:pt x="122" y="4037"/>
                  </a:cubicBezTo>
                  <a:cubicBezTo>
                    <a:pt x="1" y="4795"/>
                    <a:pt x="309" y="5206"/>
                    <a:pt x="591" y="5417"/>
                  </a:cubicBezTo>
                  <a:cubicBezTo>
                    <a:pt x="846" y="5598"/>
                    <a:pt x="1156" y="5700"/>
                    <a:pt x="1474" y="5700"/>
                  </a:cubicBezTo>
                  <a:cubicBezTo>
                    <a:pt x="1483" y="5700"/>
                    <a:pt x="1493" y="5700"/>
                    <a:pt x="1503" y="5700"/>
                  </a:cubicBezTo>
                  <a:cubicBezTo>
                    <a:pt x="2594" y="5700"/>
                    <a:pt x="3961" y="4775"/>
                    <a:pt x="4937" y="3652"/>
                  </a:cubicBezTo>
                  <a:cubicBezTo>
                    <a:pt x="6060" y="2349"/>
                    <a:pt x="6362" y="1142"/>
                    <a:pt x="5720" y="500"/>
                  </a:cubicBezTo>
                  <a:cubicBezTo>
                    <a:pt x="5389" y="169"/>
                    <a:pt x="4971" y="1"/>
                    <a:pt x="4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450;p69">
              <a:extLst>
                <a:ext uri="{FF2B5EF4-FFF2-40B4-BE49-F238E27FC236}">
                  <a16:creationId xmlns:a16="http://schemas.microsoft.com/office/drawing/2014/main" id="{F51336C5-5BCA-4E8B-97CC-6944D275394B}"/>
                </a:ext>
              </a:extLst>
            </p:cNvPr>
            <p:cNvSpPr/>
            <p:nvPr/>
          </p:nvSpPr>
          <p:spPr>
            <a:xfrm>
              <a:off x="4311225" y="1520245"/>
              <a:ext cx="89627" cy="64687"/>
            </a:xfrm>
            <a:custGeom>
              <a:avLst/>
              <a:gdLst/>
              <a:ahLst/>
              <a:cxnLst/>
              <a:rect l="l" t="t" r="r" b="b"/>
              <a:pathLst>
                <a:path w="4334" h="3128" extrusionOk="0">
                  <a:moveTo>
                    <a:pt x="3820" y="1"/>
                  </a:moveTo>
                  <a:lnTo>
                    <a:pt x="1" y="2293"/>
                  </a:lnTo>
                  <a:lnTo>
                    <a:pt x="656" y="3127"/>
                  </a:lnTo>
                  <a:lnTo>
                    <a:pt x="4334" y="649"/>
                  </a:lnTo>
                  <a:lnTo>
                    <a:pt x="3820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451;p69">
              <a:extLst>
                <a:ext uri="{FF2B5EF4-FFF2-40B4-BE49-F238E27FC236}">
                  <a16:creationId xmlns:a16="http://schemas.microsoft.com/office/drawing/2014/main" id="{DA66952F-DCC1-4204-95EC-383FCEE6F469}"/>
                </a:ext>
              </a:extLst>
            </p:cNvPr>
            <p:cNvSpPr/>
            <p:nvPr/>
          </p:nvSpPr>
          <p:spPr>
            <a:xfrm>
              <a:off x="4284547" y="1616221"/>
              <a:ext cx="23120" cy="32364"/>
            </a:xfrm>
            <a:custGeom>
              <a:avLst/>
              <a:gdLst/>
              <a:ahLst/>
              <a:cxnLst/>
              <a:rect l="l" t="t" r="r" b="b"/>
              <a:pathLst>
                <a:path w="1118" h="1565" extrusionOk="0">
                  <a:moveTo>
                    <a:pt x="1040" y="1"/>
                  </a:moveTo>
                  <a:cubicBezTo>
                    <a:pt x="1032" y="1"/>
                    <a:pt x="1023" y="3"/>
                    <a:pt x="1015" y="7"/>
                  </a:cubicBezTo>
                  <a:cubicBezTo>
                    <a:pt x="893" y="104"/>
                    <a:pt x="777" y="206"/>
                    <a:pt x="674" y="316"/>
                  </a:cubicBezTo>
                  <a:cubicBezTo>
                    <a:pt x="565" y="425"/>
                    <a:pt x="469" y="547"/>
                    <a:pt x="386" y="681"/>
                  </a:cubicBezTo>
                  <a:cubicBezTo>
                    <a:pt x="302" y="810"/>
                    <a:pt x="232" y="945"/>
                    <a:pt x="161" y="1079"/>
                  </a:cubicBezTo>
                  <a:cubicBezTo>
                    <a:pt x="103" y="1221"/>
                    <a:pt x="45" y="1362"/>
                    <a:pt x="0" y="1510"/>
                  </a:cubicBezTo>
                  <a:cubicBezTo>
                    <a:pt x="0" y="1535"/>
                    <a:pt x="20" y="1548"/>
                    <a:pt x="45" y="1554"/>
                  </a:cubicBezTo>
                  <a:cubicBezTo>
                    <a:pt x="52" y="1561"/>
                    <a:pt x="61" y="1564"/>
                    <a:pt x="71" y="1564"/>
                  </a:cubicBezTo>
                  <a:cubicBezTo>
                    <a:pt x="81" y="1564"/>
                    <a:pt x="90" y="1561"/>
                    <a:pt x="97" y="1554"/>
                  </a:cubicBezTo>
                  <a:lnTo>
                    <a:pt x="379" y="1195"/>
                  </a:lnTo>
                  <a:lnTo>
                    <a:pt x="642" y="842"/>
                  </a:lnTo>
                  <a:lnTo>
                    <a:pt x="880" y="476"/>
                  </a:lnTo>
                  <a:cubicBezTo>
                    <a:pt x="957" y="348"/>
                    <a:pt x="1028" y="219"/>
                    <a:pt x="1111" y="91"/>
                  </a:cubicBezTo>
                  <a:cubicBezTo>
                    <a:pt x="1117" y="65"/>
                    <a:pt x="1105" y="40"/>
                    <a:pt x="1085" y="27"/>
                  </a:cubicBezTo>
                  <a:cubicBezTo>
                    <a:pt x="1072" y="10"/>
                    <a:pt x="1057" y="1"/>
                    <a:pt x="1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452;p69">
              <a:extLst>
                <a:ext uri="{FF2B5EF4-FFF2-40B4-BE49-F238E27FC236}">
                  <a16:creationId xmlns:a16="http://schemas.microsoft.com/office/drawing/2014/main" id="{62A23A54-76BA-40AC-93F1-3D3BDC209C7A}"/>
                </a:ext>
              </a:extLst>
            </p:cNvPr>
            <p:cNvSpPr/>
            <p:nvPr/>
          </p:nvSpPr>
          <p:spPr>
            <a:xfrm>
              <a:off x="4294763" y="1631813"/>
              <a:ext cx="26243" cy="34060"/>
            </a:xfrm>
            <a:custGeom>
              <a:avLst/>
              <a:gdLst/>
              <a:ahLst/>
              <a:cxnLst/>
              <a:rect l="l" t="t" r="r" b="b"/>
              <a:pathLst>
                <a:path w="1269" h="1647" extrusionOk="0">
                  <a:moveTo>
                    <a:pt x="1190" y="0"/>
                  </a:moveTo>
                  <a:cubicBezTo>
                    <a:pt x="1178" y="0"/>
                    <a:pt x="1167" y="3"/>
                    <a:pt x="1156" y="11"/>
                  </a:cubicBezTo>
                  <a:cubicBezTo>
                    <a:pt x="1034" y="126"/>
                    <a:pt x="919" y="242"/>
                    <a:pt x="810" y="370"/>
                  </a:cubicBezTo>
                  <a:cubicBezTo>
                    <a:pt x="720" y="492"/>
                    <a:pt x="611" y="614"/>
                    <a:pt x="521" y="749"/>
                  </a:cubicBezTo>
                  <a:cubicBezTo>
                    <a:pt x="431" y="884"/>
                    <a:pt x="341" y="1019"/>
                    <a:pt x="251" y="1160"/>
                  </a:cubicBezTo>
                  <a:cubicBezTo>
                    <a:pt x="168" y="1308"/>
                    <a:pt x="91" y="1449"/>
                    <a:pt x="20" y="1596"/>
                  </a:cubicBezTo>
                  <a:cubicBezTo>
                    <a:pt x="7" y="1609"/>
                    <a:pt x="1" y="1622"/>
                    <a:pt x="1" y="1641"/>
                  </a:cubicBezTo>
                  <a:cubicBezTo>
                    <a:pt x="10" y="1645"/>
                    <a:pt x="22" y="1646"/>
                    <a:pt x="33" y="1646"/>
                  </a:cubicBezTo>
                  <a:cubicBezTo>
                    <a:pt x="44" y="1646"/>
                    <a:pt x="55" y="1645"/>
                    <a:pt x="65" y="1641"/>
                  </a:cubicBezTo>
                  <a:cubicBezTo>
                    <a:pt x="180" y="1526"/>
                    <a:pt x="296" y="1410"/>
                    <a:pt x="405" y="1288"/>
                  </a:cubicBezTo>
                  <a:cubicBezTo>
                    <a:pt x="514" y="1166"/>
                    <a:pt x="611" y="1044"/>
                    <a:pt x="726" y="910"/>
                  </a:cubicBezTo>
                  <a:cubicBezTo>
                    <a:pt x="829" y="788"/>
                    <a:pt x="925" y="653"/>
                    <a:pt x="1015" y="512"/>
                  </a:cubicBezTo>
                  <a:cubicBezTo>
                    <a:pt x="1105" y="377"/>
                    <a:pt x="1182" y="229"/>
                    <a:pt x="1259" y="81"/>
                  </a:cubicBezTo>
                  <a:cubicBezTo>
                    <a:pt x="1269" y="37"/>
                    <a:pt x="1229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453;p69">
              <a:extLst>
                <a:ext uri="{FF2B5EF4-FFF2-40B4-BE49-F238E27FC236}">
                  <a16:creationId xmlns:a16="http://schemas.microsoft.com/office/drawing/2014/main" id="{EED3CFCD-1426-4531-8FD9-989F78CC162C}"/>
                </a:ext>
              </a:extLst>
            </p:cNvPr>
            <p:cNvSpPr/>
            <p:nvPr/>
          </p:nvSpPr>
          <p:spPr>
            <a:xfrm>
              <a:off x="4324377" y="1630573"/>
              <a:ext cx="43428" cy="48246"/>
            </a:xfrm>
            <a:custGeom>
              <a:avLst/>
              <a:gdLst/>
              <a:ahLst/>
              <a:cxnLst/>
              <a:rect l="l" t="t" r="r" b="b"/>
              <a:pathLst>
                <a:path w="2100" h="2333" extrusionOk="0">
                  <a:moveTo>
                    <a:pt x="2042" y="0"/>
                  </a:moveTo>
                  <a:cubicBezTo>
                    <a:pt x="2026" y="0"/>
                    <a:pt x="2009" y="7"/>
                    <a:pt x="1997" y="20"/>
                  </a:cubicBezTo>
                  <a:cubicBezTo>
                    <a:pt x="1810" y="186"/>
                    <a:pt x="1618" y="353"/>
                    <a:pt x="1451" y="533"/>
                  </a:cubicBezTo>
                  <a:cubicBezTo>
                    <a:pt x="1278" y="713"/>
                    <a:pt x="1104" y="886"/>
                    <a:pt x="937" y="1079"/>
                  </a:cubicBezTo>
                  <a:cubicBezTo>
                    <a:pt x="771" y="1278"/>
                    <a:pt x="610" y="1470"/>
                    <a:pt x="456" y="1669"/>
                  </a:cubicBezTo>
                  <a:cubicBezTo>
                    <a:pt x="302" y="1862"/>
                    <a:pt x="154" y="2067"/>
                    <a:pt x="7" y="2266"/>
                  </a:cubicBezTo>
                  <a:cubicBezTo>
                    <a:pt x="0" y="2286"/>
                    <a:pt x="0" y="2305"/>
                    <a:pt x="7" y="2318"/>
                  </a:cubicBezTo>
                  <a:cubicBezTo>
                    <a:pt x="16" y="2327"/>
                    <a:pt x="29" y="2332"/>
                    <a:pt x="42" y="2332"/>
                  </a:cubicBezTo>
                  <a:cubicBezTo>
                    <a:pt x="55" y="2332"/>
                    <a:pt x="68" y="2327"/>
                    <a:pt x="77" y="2318"/>
                  </a:cubicBezTo>
                  <a:cubicBezTo>
                    <a:pt x="263" y="2151"/>
                    <a:pt x="450" y="1984"/>
                    <a:pt x="623" y="1810"/>
                  </a:cubicBezTo>
                  <a:cubicBezTo>
                    <a:pt x="803" y="1631"/>
                    <a:pt x="982" y="1457"/>
                    <a:pt x="1149" y="1271"/>
                  </a:cubicBezTo>
                  <a:cubicBezTo>
                    <a:pt x="1310" y="1079"/>
                    <a:pt x="1477" y="899"/>
                    <a:pt x="1631" y="700"/>
                  </a:cubicBezTo>
                  <a:cubicBezTo>
                    <a:pt x="1791" y="507"/>
                    <a:pt x="1939" y="302"/>
                    <a:pt x="2086" y="97"/>
                  </a:cubicBezTo>
                  <a:cubicBezTo>
                    <a:pt x="2099" y="71"/>
                    <a:pt x="2099" y="39"/>
                    <a:pt x="2086" y="20"/>
                  </a:cubicBezTo>
                  <a:cubicBezTo>
                    <a:pt x="2074" y="7"/>
                    <a:pt x="2058" y="0"/>
                    <a:pt x="2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454;p69">
              <a:extLst>
                <a:ext uri="{FF2B5EF4-FFF2-40B4-BE49-F238E27FC236}">
                  <a16:creationId xmlns:a16="http://schemas.microsoft.com/office/drawing/2014/main" id="{4073D3D1-E9E9-4DB2-AC3C-9F49AD3C64EA}"/>
                </a:ext>
              </a:extLst>
            </p:cNvPr>
            <p:cNvSpPr/>
            <p:nvPr/>
          </p:nvSpPr>
          <p:spPr>
            <a:xfrm>
              <a:off x="4115985" y="1732111"/>
              <a:ext cx="64377" cy="62660"/>
            </a:xfrm>
            <a:custGeom>
              <a:avLst/>
              <a:gdLst/>
              <a:ahLst/>
              <a:cxnLst/>
              <a:rect l="l" t="t" r="r" b="b"/>
              <a:pathLst>
                <a:path w="3113" h="3030" extrusionOk="0">
                  <a:moveTo>
                    <a:pt x="3061" y="1"/>
                  </a:moveTo>
                  <a:cubicBezTo>
                    <a:pt x="3016" y="7"/>
                    <a:pt x="2984" y="46"/>
                    <a:pt x="2984" y="84"/>
                  </a:cubicBezTo>
                  <a:cubicBezTo>
                    <a:pt x="2920" y="431"/>
                    <a:pt x="2779" y="752"/>
                    <a:pt x="2586" y="1041"/>
                  </a:cubicBezTo>
                  <a:cubicBezTo>
                    <a:pt x="2387" y="1330"/>
                    <a:pt x="2149" y="1593"/>
                    <a:pt x="1880" y="1811"/>
                  </a:cubicBezTo>
                  <a:cubicBezTo>
                    <a:pt x="1604" y="2042"/>
                    <a:pt x="1309" y="2241"/>
                    <a:pt x="1000" y="2415"/>
                  </a:cubicBezTo>
                  <a:cubicBezTo>
                    <a:pt x="692" y="2601"/>
                    <a:pt x="371" y="2768"/>
                    <a:pt x="50" y="2941"/>
                  </a:cubicBezTo>
                  <a:cubicBezTo>
                    <a:pt x="14" y="2959"/>
                    <a:pt x="0" y="3025"/>
                    <a:pt x="10" y="3025"/>
                  </a:cubicBezTo>
                  <a:cubicBezTo>
                    <a:pt x="11" y="3025"/>
                    <a:pt x="11" y="3025"/>
                    <a:pt x="12" y="3024"/>
                  </a:cubicBezTo>
                  <a:cubicBezTo>
                    <a:pt x="25" y="3028"/>
                    <a:pt x="39" y="3029"/>
                    <a:pt x="54" y="3029"/>
                  </a:cubicBezTo>
                  <a:cubicBezTo>
                    <a:pt x="68" y="3029"/>
                    <a:pt x="82" y="3028"/>
                    <a:pt x="95" y="3024"/>
                  </a:cubicBezTo>
                  <a:cubicBezTo>
                    <a:pt x="442" y="2909"/>
                    <a:pt x="782" y="2774"/>
                    <a:pt x="1116" y="2620"/>
                  </a:cubicBezTo>
                  <a:cubicBezTo>
                    <a:pt x="1456" y="2460"/>
                    <a:pt x="1771" y="2267"/>
                    <a:pt x="2066" y="2036"/>
                  </a:cubicBezTo>
                  <a:cubicBezTo>
                    <a:pt x="2361" y="1792"/>
                    <a:pt x="2605" y="1503"/>
                    <a:pt x="2798" y="1176"/>
                  </a:cubicBezTo>
                  <a:cubicBezTo>
                    <a:pt x="2990" y="848"/>
                    <a:pt x="3100" y="476"/>
                    <a:pt x="3112" y="97"/>
                  </a:cubicBezTo>
                  <a:cubicBezTo>
                    <a:pt x="3112" y="59"/>
                    <a:pt x="3093" y="20"/>
                    <a:pt x="3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55;p69">
              <a:extLst>
                <a:ext uri="{FF2B5EF4-FFF2-40B4-BE49-F238E27FC236}">
                  <a16:creationId xmlns:a16="http://schemas.microsoft.com/office/drawing/2014/main" id="{E035CAE5-8FAA-4353-B5AF-9503B52C8571}"/>
                </a:ext>
              </a:extLst>
            </p:cNvPr>
            <p:cNvSpPr/>
            <p:nvPr/>
          </p:nvSpPr>
          <p:spPr>
            <a:xfrm>
              <a:off x="3937537" y="1681714"/>
              <a:ext cx="183080" cy="116222"/>
            </a:xfrm>
            <a:custGeom>
              <a:avLst/>
              <a:gdLst/>
              <a:ahLst/>
              <a:cxnLst/>
              <a:rect l="l" t="t" r="r" b="b"/>
              <a:pathLst>
                <a:path w="8853" h="5620" extrusionOk="0">
                  <a:moveTo>
                    <a:pt x="8798" y="0"/>
                  </a:moveTo>
                  <a:cubicBezTo>
                    <a:pt x="8759" y="0"/>
                    <a:pt x="8699" y="18"/>
                    <a:pt x="8634" y="50"/>
                  </a:cubicBezTo>
                  <a:cubicBezTo>
                    <a:pt x="7877" y="435"/>
                    <a:pt x="7145" y="827"/>
                    <a:pt x="6413" y="1263"/>
                  </a:cubicBezTo>
                  <a:cubicBezTo>
                    <a:pt x="5682" y="1693"/>
                    <a:pt x="4956" y="2117"/>
                    <a:pt x="4250" y="2573"/>
                  </a:cubicBezTo>
                  <a:cubicBezTo>
                    <a:pt x="3538" y="3029"/>
                    <a:pt x="2851" y="3497"/>
                    <a:pt x="2151" y="3985"/>
                  </a:cubicBezTo>
                  <a:cubicBezTo>
                    <a:pt x="1445" y="4466"/>
                    <a:pt x="771" y="4967"/>
                    <a:pt x="103" y="5481"/>
                  </a:cubicBezTo>
                  <a:cubicBezTo>
                    <a:pt x="33" y="5532"/>
                    <a:pt x="1" y="5583"/>
                    <a:pt x="7" y="5609"/>
                  </a:cubicBezTo>
                  <a:cubicBezTo>
                    <a:pt x="9" y="5616"/>
                    <a:pt x="15" y="5619"/>
                    <a:pt x="25" y="5619"/>
                  </a:cubicBezTo>
                  <a:cubicBezTo>
                    <a:pt x="52" y="5619"/>
                    <a:pt x="106" y="5595"/>
                    <a:pt x="167" y="5558"/>
                  </a:cubicBezTo>
                  <a:cubicBezTo>
                    <a:pt x="867" y="5089"/>
                    <a:pt x="1573" y="4627"/>
                    <a:pt x="2279" y="4171"/>
                  </a:cubicBezTo>
                  <a:cubicBezTo>
                    <a:pt x="2992" y="3715"/>
                    <a:pt x="3698" y="3266"/>
                    <a:pt x="4411" y="2817"/>
                  </a:cubicBezTo>
                  <a:cubicBezTo>
                    <a:pt x="5117" y="2367"/>
                    <a:pt x="5829" y="1924"/>
                    <a:pt x="6548" y="1482"/>
                  </a:cubicBezTo>
                  <a:lnTo>
                    <a:pt x="8699" y="166"/>
                  </a:lnTo>
                  <a:cubicBezTo>
                    <a:pt x="8789" y="108"/>
                    <a:pt x="8853" y="50"/>
                    <a:pt x="8840" y="18"/>
                  </a:cubicBezTo>
                  <a:cubicBezTo>
                    <a:pt x="8835" y="6"/>
                    <a:pt x="8820" y="0"/>
                    <a:pt x="8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56;p69">
              <a:extLst>
                <a:ext uri="{FF2B5EF4-FFF2-40B4-BE49-F238E27FC236}">
                  <a16:creationId xmlns:a16="http://schemas.microsoft.com/office/drawing/2014/main" id="{F24EE894-B834-4E44-91E7-D919742BB6DC}"/>
                </a:ext>
              </a:extLst>
            </p:cNvPr>
            <p:cNvSpPr/>
            <p:nvPr/>
          </p:nvSpPr>
          <p:spPr>
            <a:xfrm>
              <a:off x="4143034" y="1623066"/>
              <a:ext cx="64398" cy="34598"/>
            </a:xfrm>
            <a:custGeom>
              <a:avLst/>
              <a:gdLst/>
              <a:ahLst/>
              <a:cxnLst/>
              <a:rect l="l" t="t" r="r" b="b"/>
              <a:pathLst>
                <a:path w="3114" h="1673" extrusionOk="0">
                  <a:moveTo>
                    <a:pt x="3045" y="1"/>
                  </a:moveTo>
                  <a:cubicBezTo>
                    <a:pt x="3033" y="1"/>
                    <a:pt x="3022" y="4"/>
                    <a:pt x="3011" y="10"/>
                  </a:cubicBezTo>
                  <a:cubicBezTo>
                    <a:pt x="2754" y="126"/>
                    <a:pt x="2498" y="235"/>
                    <a:pt x="2247" y="363"/>
                  </a:cubicBezTo>
                  <a:lnTo>
                    <a:pt x="1496" y="742"/>
                  </a:lnTo>
                  <a:lnTo>
                    <a:pt x="764" y="1159"/>
                  </a:lnTo>
                  <a:lnTo>
                    <a:pt x="39" y="1589"/>
                  </a:lnTo>
                  <a:cubicBezTo>
                    <a:pt x="13" y="1602"/>
                    <a:pt x="1" y="1628"/>
                    <a:pt x="7" y="1654"/>
                  </a:cubicBezTo>
                  <a:cubicBezTo>
                    <a:pt x="13" y="1673"/>
                    <a:pt x="45" y="1673"/>
                    <a:pt x="78" y="1673"/>
                  </a:cubicBezTo>
                  <a:cubicBezTo>
                    <a:pt x="341" y="1570"/>
                    <a:pt x="604" y="1480"/>
                    <a:pt x="867" y="1365"/>
                  </a:cubicBezTo>
                  <a:cubicBezTo>
                    <a:pt x="1124" y="1243"/>
                    <a:pt x="1381" y="1127"/>
                    <a:pt x="1631" y="1005"/>
                  </a:cubicBezTo>
                  <a:cubicBezTo>
                    <a:pt x="1881" y="883"/>
                    <a:pt x="2125" y="742"/>
                    <a:pt x="2369" y="588"/>
                  </a:cubicBezTo>
                  <a:cubicBezTo>
                    <a:pt x="2613" y="440"/>
                    <a:pt x="2844" y="280"/>
                    <a:pt x="3075" y="119"/>
                  </a:cubicBezTo>
                  <a:cubicBezTo>
                    <a:pt x="3101" y="100"/>
                    <a:pt x="3114" y="62"/>
                    <a:pt x="3107" y="29"/>
                  </a:cubicBezTo>
                  <a:cubicBezTo>
                    <a:pt x="3090" y="12"/>
                    <a:pt x="3068" y="1"/>
                    <a:pt x="3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457;p69">
              <a:extLst>
                <a:ext uri="{FF2B5EF4-FFF2-40B4-BE49-F238E27FC236}">
                  <a16:creationId xmlns:a16="http://schemas.microsoft.com/office/drawing/2014/main" id="{A1C77A01-33B3-4AC2-A486-6F3E7A0BC169}"/>
                </a:ext>
              </a:extLst>
            </p:cNvPr>
            <p:cNvSpPr/>
            <p:nvPr/>
          </p:nvSpPr>
          <p:spPr>
            <a:xfrm>
              <a:off x="4118735" y="1781826"/>
              <a:ext cx="91219" cy="59972"/>
            </a:xfrm>
            <a:custGeom>
              <a:avLst/>
              <a:gdLst/>
              <a:ahLst/>
              <a:cxnLst/>
              <a:rect l="l" t="t" r="r" b="b"/>
              <a:pathLst>
                <a:path w="4411" h="2900" extrusionOk="0">
                  <a:moveTo>
                    <a:pt x="4360" y="0"/>
                  </a:moveTo>
                  <a:cubicBezTo>
                    <a:pt x="4335" y="0"/>
                    <a:pt x="4304" y="21"/>
                    <a:pt x="4276" y="49"/>
                  </a:cubicBezTo>
                  <a:cubicBezTo>
                    <a:pt x="4006" y="383"/>
                    <a:pt x="3711" y="697"/>
                    <a:pt x="3397" y="980"/>
                  </a:cubicBezTo>
                  <a:cubicBezTo>
                    <a:pt x="3082" y="1269"/>
                    <a:pt x="2748" y="1532"/>
                    <a:pt x="2389" y="1757"/>
                  </a:cubicBezTo>
                  <a:cubicBezTo>
                    <a:pt x="2036" y="2001"/>
                    <a:pt x="1663" y="2206"/>
                    <a:pt x="1272" y="2379"/>
                  </a:cubicBezTo>
                  <a:cubicBezTo>
                    <a:pt x="880" y="2559"/>
                    <a:pt x="476" y="2700"/>
                    <a:pt x="65" y="2809"/>
                  </a:cubicBezTo>
                  <a:cubicBezTo>
                    <a:pt x="20" y="2822"/>
                    <a:pt x="1" y="2835"/>
                    <a:pt x="1" y="2867"/>
                  </a:cubicBezTo>
                  <a:cubicBezTo>
                    <a:pt x="1" y="2899"/>
                    <a:pt x="39" y="2899"/>
                    <a:pt x="91" y="2899"/>
                  </a:cubicBezTo>
                  <a:cubicBezTo>
                    <a:pt x="527" y="2842"/>
                    <a:pt x="957" y="2739"/>
                    <a:pt x="1368" y="2591"/>
                  </a:cubicBezTo>
                  <a:cubicBezTo>
                    <a:pt x="1785" y="2431"/>
                    <a:pt x="2183" y="2238"/>
                    <a:pt x="2556" y="2001"/>
                  </a:cubicBezTo>
                  <a:cubicBezTo>
                    <a:pt x="2928" y="1763"/>
                    <a:pt x="3268" y="1481"/>
                    <a:pt x="3583" y="1166"/>
                  </a:cubicBezTo>
                  <a:cubicBezTo>
                    <a:pt x="3891" y="852"/>
                    <a:pt x="4161" y="498"/>
                    <a:pt x="4385" y="120"/>
                  </a:cubicBezTo>
                  <a:cubicBezTo>
                    <a:pt x="4404" y="81"/>
                    <a:pt x="4411" y="30"/>
                    <a:pt x="4385" y="11"/>
                  </a:cubicBezTo>
                  <a:cubicBezTo>
                    <a:pt x="4378" y="3"/>
                    <a:pt x="4369" y="0"/>
                    <a:pt x="43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458;p69">
              <a:extLst>
                <a:ext uri="{FF2B5EF4-FFF2-40B4-BE49-F238E27FC236}">
                  <a16:creationId xmlns:a16="http://schemas.microsoft.com/office/drawing/2014/main" id="{10C30580-1CEC-4961-9D07-7A819F6564D9}"/>
                </a:ext>
              </a:extLst>
            </p:cNvPr>
            <p:cNvSpPr/>
            <p:nvPr/>
          </p:nvSpPr>
          <p:spPr>
            <a:xfrm>
              <a:off x="4132818" y="1679915"/>
              <a:ext cx="90682" cy="29593"/>
            </a:xfrm>
            <a:custGeom>
              <a:avLst/>
              <a:gdLst/>
              <a:ahLst/>
              <a:cxnLst/>
              <a:rect l="l" t="t" r="r" b="b"/>
              <a:pathLst>
                <a:path w="4385" h="1431" extrusionOk="0">
                  <a:moveTo>
                    <a:pt x="2925" y="1"/>
                  </a:moveTo>
                  <a:cubicBezTo>
                    <a:pt x="2215" y="1"/>
                    <a:pt x="1523" y="199"/>
                    <a:pt x="918" y="574"/>
                  </a:cubicBezTo>
                  <a:cubicBezTo>
                    <a:pt x="584" y="779"/>
                    <a:pt x="289" y="1036"/>
                    <a:pt x="32" y="1337"/>
                  </a:cubicBezTo>
                  <a:cubicBezTo>
                    <a:pt x="7" y="1370"/>
                    <a:pt x="0" y="1402"/>
                    <a:pt x="13" y="1421"/>
                  </a:cubicBezTo>
                  <a:cubicBezTo>
                    <a:pt x="20" y="1427"/>
                    <a:pt x="28" y="1430"/>
                    <a:pt x="38" y="1430"/>
                  </a:cubicBezTo>
                  <a:cubicBezTo>
                    <a:pt x="57" y="1430"/>
                    <a:pt x="82" y="1419"/>
                    <a:pt x="103" y="1402"/>
                  </a:cubicBezTo>
                  <a:cubicBezTo>
                    <a:pt x="379" y="1151"/>
                    <a:pt x="694" y="939"/>
                    <a:pt x="1027" y="779"/>
                  </a:cubicBezTo>
                  <a:cubicBezTo>
                    <a:pt x="1698" y="439"/>
                    <a:pt x="2434" y="267"/>
                    <a:pt x="3175" y="267"/>
                  </a:cubicBezTo>
                  <a:cubicBezTo>
                    <a:pt x="3541" y="267"/>
                    <a:pt x="3908" y="309"/>
                    <a:pt x="4269" y="394"/>
                  </a:cubicBezTo>
                  <a:cubicBezTo>
                    <a:pt x="4277" y="397"/>
                    <a:pt x="4287" y="399"/>
                    <a:pt x="4296" y="399"/>
                  </a:cubicBezTo>
                  <a:cubicBezTo>
                    <a:pt x="4323" y="399"/>
                    <a:pt x="4353" y="386"/>
                    <a:pt x="4372" y="362"/>
                  </a:cubicBezTo>
                  <a:cubicBezTo>
                    <a:pt x="4385" y="336"/>
                    <a:pt x="4359" y="291"/>
                    <a:pt x="4308" y="278"/>
                  </a:cubicBezTo>
                  <a:cubicBezTo>
                    <a:pt x="3948" y="124"/>
                    <a:pt x="3563" y="34"/>
                    <a:pt x="3171" y="9"/>
                  </a:cubicBezTo>
                  <a:cubicBezTo>
                    <a:pt x="3089" y="3"/>
                    <a:pt x="3007" y="1"/>
                    <a:pt x="2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459;p69">
              <a:extLst>
                <a:ext uri="{FF2B5EF4-FFF2-40B4-BE49-F238E27FC236}">
                  <a16:creationId xmlns:a16="http://schemas.microsoft.com/office/drawing/2014/main" id="{25ECC28C-2B74-4897-813E-899752626091}"/>
                </a:ext>
              </a:extLst>
            </p:cNvPr>
            <p:cNvSpPr/>
            <p:nvPr/>
          </p:nvSpPr>
          <p:spPr>
            <a:xfrm>
              <a:off x="4251232" y="1566692"/>
              <a:ext cx="43697" cy="26781"/>
            </a:xfrm>
            <a:custGeom>
              <a:avLst/>
              <a:gdLst/>
              <a:ahLst/>
              <a:cxnLst/>
              <a:rect l="l" t="t" r="r" b="b"/>
              <a:pathLst>
                <a:path w="2113" h="1295" extrusionOk="0">
                  <a:moveTo>
                    <a:pt x="2038" y="0"/>
                  </a:moveTo>
                  <a:cubicBezTo>
                    <a:pt x="2033" y="0"/>
                    <a:pt x="2028" y="1"/>
                    <a:pt x="2022" y="2"/>
                  </a:cubicBezTo>
                  <a:cubicBezTo>
                    <a:pt x="1843" y="72"/>
                    <a:pt x="1663" y="149"/>
                    <a:pt x="1490" y="246"/>
                  </a:cubicBezTo>
                  <a:cubicBezTo>
                    <a:pt x="1310" y="342"/>
                    <a:pt x="1136" y="432"/>
                    <a:pt x="976" y="534"/>
                  </a:cubicBezTo>
                  <a:cubicBezTo>
                    <a:pt x="809" y="644"/>
                    <a:pt x="661" y="746"/>
                    <a:pt x="482" y="862"/>
                  </a:cubicBezTo>
                  <a:cubicBezTo>
                    <a:pt x="321" y="971"/>
                    <a:pt x="167" y="1093"/>
                    <a:pt x="13" y="1221"/>
                  </a:cubicBezTo>
                  <a:cubicBezTo>
                    <a:pt x="7" y="1234"/>
                    <a:pt x="0" y="1253"/>
                    <a:pt x="13" y="1273"/>
                  </a:cubicBezTo>
                  <a:cubicBezTo>
                    <a:pt x="23" y="1287"/>
                    <a:pt x="36" y="1294"/>
                    <a:pt x="53" y="1294"/>
                  </a:cubicBezTo>
                  <a:cubicBezTo>
                    <a:pt x="58" y="1294"/>
                    <a:pt x="64" y="1293"/>
                    <a:pt x="71" y="1292"/>
                  </a:cubicBezTo>
                  <a:cubicBezTo>
                    <a:pt x="251" y="1215"/>
                    <a:pt x="437" y="1144"/>
                    <a:pt x="610" y="1054"/>
                  </a:cubicBezTo>
                  <a:cubicBezTo>
                    <a:pt x="783" y="964"/>
                    <a:pt x="963" y="887"/>
                    <a:pt x="1130" y="785"/>
                  </a:cubicBezTo>
                  <a:cubicBezTo>
                    <a:pt x="1297" y="682"/>
                    <a:pt x="1464" y="579"/>
                    <a:pt x="1624" y="470"/>
                  </a:cubicBezTo>
                  <a:cubicBezTo>
                    <a:pt x="1785" y="355"/>
                    <a:pt x="1945" y="239"/>
                    <a:pt x="2099" y="111"/>
                  </a:cubicBezTo>
                  <a:cubicBezTo>
                    <a:pt x="2112" y="91"/>
                    <a:pt x="2112" y="59"/>
                    <a:pt x="2099" y="40"/>
                  </a:cubicBezTo>
                  <a:cubicBezTo>
                    <a:pt x="2089" y="13"/>
                    <a:pt x="2065" y="0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460;p69">
              <a:extLst>
                <a:ext uri="{FF2B5EF4-FFF2-40B4-BE49-F238E27FC236}">
                  <a16:creationId xmlns:a16="http://schemas.microsoft.com/office/drawing/2014/main" id="{21535B15-51A6-40F0-AC02-B3162D547B19}"/>
                </a:ext>
              </a:extLst>
            </p:cNvPr>
            <p:cNvSpPr/>
            <p:nvPr/>
          </p:nvSpPr>
          <p:spPr>
            <a:xfrm>
              <a:off x="4325308" y="1550582"/>
              <a:ext cx="61999" cy="37100"/>
            </a:xfrm>
            <a:custGeom>
              <a:avLst/>
              <a:gdLst/>
              <a:ahLst/>
              <a:cxnLst/>
              <a:rect l="l" t="t" r="r" b="b"/>
              <a:pathLst>
                <a:path w="2998" h="1794" extrusionOk="0">
                  <a:moveTo>
                    <a:pt x="2927" y="0"/>
                  </a:moveTo>
                  <a:cubicBezTo>
                    <a:pt x="2912" y="0"/>
                    <a:pt x="2896" y="5"/>
                    <a:pt x="2882" y="17"/>
                  </a:cubicBezTo>
                  <a:cubicBezTo>
                    <a:pt x="2632" y="132"/>
                    <a:pt x="2375" y="248"/>
                    <a:pt x="2138" y="376"/>
                  </a:cubicBezTo>
                  <a:cubicBezTo>
                    <a:pt x="1894" y="505"/>
                    <a:pt x="1656" y="639"/>
                    <a:pt x="1412" y="781"/>
                  </a:cubicBezTo>
                  <a:lnTo>
                    <a:pt x="713" y="1224"/>
                  </a:lnTo>
                  <a:cubicBezTo>
                    <a:pt x="488" y="1378"/>
                    <a:pt x="257" y="1544"/>
                    <a:pt x="32" y="1705"/>
                  </a:cubicBezTo>
                  <a:cubicBezTo>
                    <a:pt x="13" y="1718"/>
                    <a:pt x="0" y="1743"/>
                    <a:pt x="13" y="1769"/>
                  </a:cubicBezTo>
                  <a:cubicBezTo>
                    <a:pt x="21" y="1785"/>
                    <a:pt x="36" y="1793"/>
                    <a:pt x="50" y="1793"/>
                  </a:cubicBezTo>
                  <a:cubicBezTo>
                    <a:pt x="60" y="1793"/>
                    <a:pt x="70" y="1790"/>
                    <a:pt x="77" y="1782"/>
                  </a:cubicBezTo>
                  <a:cubicBezTo>
                    <a:pt x="334" y="1666"/>
                    <a:pt x="584" y="1551"/>
                    <a:pt x="828" y="1423"/>
                  </a:cubicBezTo>
                  <a:lnTo>
                    <a:pt x="1560" y="1031"/>
                  </a:lnTo>
                  <a:cubicBezTo>
                    <a:pt x="1798" y="890"/>
                    <a:pt x="2035" y="755"/>
                    <a:pt x="2266" y="601"/>
                  </a:cubicBezTo>
                  <a:cubicBezTo>
                    <a:pt x="2497" y="447"/>
                    <a:pt x="2722" y="286"/>
                    <a:pt x="2947" y="126"/>
                  </a:cubicBezTo>
                  <a:cubicBezTo>
                    <a:pt x="2953" y="126"/>
                    <a:pt x="2959" y="119"/>
                    <a:pt x="2966" y="113"/>
                  </a:cubicBezTo>
                  <a:cubicBezTo>
                    <a:pt x="2992" y="94"/>
                    <a:pt x="2998" y="55"/>
                    <a:pt x="2979" y="23"/>
                  </a:cubicBezTo>
                  <a:cubicBezTo>
                    <a:pt x="2964" y="9"/>
                    <a:pt x="2946" y="0"/>
                    <a:pt x="2927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61;p69">
              <a:extLst>
                <a:ext uri="{FF2B5EF4-FFF2-40B4-BE49-F238E27FC236}">
                  <a16:creationId xmlns:a16="http://schemas.microsoft.com/office/drawing/2014/main" id="{65F110ED-89A9-4650-98C6-6F6F01592395}"/>
                </a:ext>
              </a:extLst>
            </p:cNvPr>
            <p:cNvSpPr/>
            <p:nvPr/>
          </p:nvSpPr>
          <p:spPr>
            <a:xfrm>
              <a:off x="4069765" y="1866014"/>
              <a:ext cx="105013" cy="85925"/>
            </a:xfrm>
            <a:custGeom>
              <a:avLst/>
              <a:gdLst/>
              <a:ahLst/>
              <a:cxnLst/>
              <a:rect l="l" t="t" r="r" b="b"/>
              <a:pathLst>
                <a:path w="5078" h="4155" extrusionOk="0">
                  <a:moveTo>
                    <a:pt x="5032" y="1"/>
                  </a:moveTo>
                  <a:cubicBezTo>
                    <a:pt x="5005" y="1"/>
                    <a:pt x="4966" y="16"/>
                    <a:pt x="4930" y="48"/>
                  </a:cubicBezTo>
                  <a:cubicBezTo>
                    <a:pt x="4545" y="407"/>
                    <a:pt x="4153" y="748"/>
                    <a:pt x="3755" y="1088"/>
                  </a:cubicBezTo>
                  <a:cubicBezTo>
                    <a:pt x="3364" y="1435"/>
                    <a:pt x="2953" y="1768"/>
                    <a:pt x="2555" y="2102"/>
                  </a:cubicBezTo>
                  <a:cubicBezTo>
                    <a:pt x="2151" y="2442"/>
                    <a:pt x="1746" y="2770"/>
                    <a:pt x="1335" y="3091"/>
                  </a:cubicBezTo>
                  <a:cubicBezTo>
                    <a:pt x="918" y="3418"/>
                    <a:pt x="507" y="3739"/>
                    <a:pt x="84" y="4054"/>
                  </a:cubicBezTo>
                  <a:cubicBezTo>
                    <a:pt x="39" y="4086"/>
                    <a:pt x="0" y="4124"/>
                    <a:pt x="13" y="4143"/>
                  </a:cubicBezTo>
                  <a:cubicBezTo>
                    <a:pt x="15" y="4151"/>
                    <a:pt x="24" y="4154"/>
                    <a:pt x="37" y="4154"/>
                  </a:cubicBezTo>
                  <a:cubicBezTo>
                    <a:pt x="58" y="4154"/>
                    <a:pt x="90" y="4144"/>
                    <a:pt x="122" y="4124"/>
                  </a:cubicBezTo>
                  <a:cubicBezTo>
                    <a:pt x="578" y="3861"/>
                    <a:pt x="1027" y="3579"/>
                    <a:pt x="1457" y="3277"/>
                  </a:cubicBezTo>
                  <a:cubicBezTo>
                    <a:pt x="1887" y="2975"/>
                    <a:pt x="2324" y="2661"/>
                    <a:pt x="2728" y="2327"/>
                  </a:cubicBezTo>
                  <a:cubicBezTo>
                    <a:pt x="3139" y="1993"/>
                    <a:pt x="3537" y="1646"/>
                    <a:pt x="3916" y="1280"/>
                  </a:cubicBezTo>
                  <a:cubicBezTo>
                    <a:pt x="4301" y="915"/>
                    <a:pt x="4667" y="536"/>
                    <a:pt x="5014" y="144"/>
                  </a:cubicBezTo>
                  <a:cubicBezTo>
                    <a:pt x="5058" y="93"/>
                    <a:pt x="5078" y="35"/>
                    <a:pt x="5058" y="9"/>
                  </a:cubicBezTo>
                  <a:cubicBezTo>
                    <a:pt x="5053" y="4"/>
                    <a:pt x="5043" y="1"/>
                    <a:pt x="5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5484;p69">
            <a:extLst>
              <a:ext uri="{FF2B5EF4-FFF2-40B4-BE49-F238E27FC236}">
                <a16:creationId xmlns:a16="http://schemas.microsoft.com/office/drawing/2014/main" id="{5C774061-F977-4C19-92A4-B4082B5BEF75}"/>
              </a:ext>
            </a:extLst>
          </p:cNvPr>
          <p:cNvGrpSpPr/>
          <p:nvPr/>
        </p:nvGrpSpPr>
        <p:grpSpPr>
          <a:xfrm>
            <a:off x="287780" y="172400"/>
            <a:ext cx="555487" cy="883448"/>
            <a:chOff x="4744077" y="1412212"/>
            <a:chExt cx="424684" cy="675367"/>
          </a:xfrm>
        </p:grpSpPr>
        <p:sp>
          <p:nvSpPr>
            <p:cNvPr id="48" name="Google Shape;5485;p69">
              <a:extLst>
                <a:ext uri="{FF2B5EF4-FFF2-40B4-BE49-F238E27FC236}">
                  <a16:creationId xmlns:a16="http://schemas.microsoft.com/office/drawing/2014/main" id="{6744AF0A-CAD3-4D01-9743-56891999B424}"/>
                </a:ext>
              </a:extLst>
            </p:cNvPr>
            <p:cNvSpPr/>
            <p:nvPr/>
          </p:nvSpPr>
          <p:spPr>
            <a:xfrm>
              <a:off x="4747800" y="1574116"/>
              <a:ext cx="162628" cy="299922"/>
            </a:xfrm>
            <a:custGeom>
              <a:avLst/>
              <a:gdLst/>
              <a:ahLst/>
              <a:cxnLst/>
              <a:rect l="l" t="t" r="r" b="b"/>
              <a:pathLst>
                <a:path w="7864" h="14503" extrusionOk="0">
                  <a:moveTo>
                    <a:pt x="2581" y="1"/>
                  </a:moveTo>
                  <a:cubicBezTo>
                    <a:pt x="2581" y="1"/>
                    <a:pt x="174" y="1214"/>
                    <a:pt x="90" y="2003"/>
                  </a:cubicBezTo>
                  <a:cubicBezTo>
                    <a:pt x="0" y="2787"/>
                    <a:pt x="5842" y="13083"/>
                    <a:pt x="6086" y="13314"/>
                  </a:cubicBezTo>
                  <a:cubicBezTo>
                    <a:pt x="6325" y="13541"/>
                    <a:pt x="7392" y="14503"/>
                    <a:pt x="7608" y="14503"/>
                  </a:cubicBezTo>
                  <a:cubicBezTo>
                    <a:pt x="7613" y="14503"/>
                    <a:pt x="7616" y="14502"/>
                    <a:pt x="7620" y="14502"/>
                  </a:cubicBezTo>
                  <a:cubicBezTo>
                    <a:pt x="7806" y="14470"/>
                    <a:pt x="7864" y="14181"/>
                    <a:pt x="7864" y="14181"/>
                  </a:cubicBezTo>
                  <a:cubicBezTo>
                    <a:pt x="7864" y="14181"/>
                    <a:pt x="1823" y="3005"/>
                    <a:pt x="1778" y="2716"/>
                  </a:cubicBezTo>
                  <a:cubicBezTo>
                    <a:pt x="1727" y="2433"/>
                    <a:pt x="3358" y="1522"/>
                    <a:pt x="3358" y="1522"/>
                  </a:cubicBezTo>
                  <a:lnTo>
                    <a:pt x="2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486;p69">
              <a:extLst>
                <a:ext uri="{FF2B5EF4-FFF2-40B4-BE49-F238E27FC236}">
                  <a16:creationId xmlns:a16="http://schemas.microsoft.com/office/drawing/2014/main" id="{7F37C5D3-AA5E-4E74-A880-564F6213DA8E}"/>
                </a:ext>
              </a:extLst>
            </p:cNvPr>
            <p:cNvSpPr/>
            <p:nvPr/>
          </p:nvSpPr>
          <p:spPr>
            <a:xfrm>
              <a:off x="4744077" y="1569938"/>
              <a:ext cx="170610" cy="308463"/>
            </a:xfrm>
            <a:custGeom>
              <a:avLst/>
              <a:gdLst/>
              <a:ahLst/>
              <a:cxnLst/>
              <a:rect l="l" t="t" r="r" b="b"/>
              <a:pathLst>
                <a:path w="8250" h="14916" extrusionOk="0">
                  <a:moveTo>
                    <a:pt x="2671" y="479"/>
                  </a:moveTo>
                  <a:lnTo>
                    <a:pt x="3268" y="1647"/>
                  </a:lnTo>
                  <a:cubicBezTo>
                    <a:pt x="1682" y="2552"/>
                    <a:pt x="1734" y="2847"/>
                    <a:pt x="1753" y="2963"/>
                  </a:cubicBezTo>
                  <a:cubicBezTo>
                    <a:pt x="1804" y="3245"/>
                    <a:pt x="5983" y="11006"/>
                    <a:pt x="7826" y="14415"/>
                  </a:cubicBezTo>
                  <a:cubicBezTo>
                    <a:pt x="7813" y="14440"/>
                    <a:pt x="7800" y="14466"/>
                    <a:pt x="7781" y="14492"/>
                  </a:cubicBezTo>
                  <a:cubicBezTo>
                    <a:pt x="7550" y="14383"/>
                    <a:pt x="6818" y="13760"/>
                    <a:pt x="6420" y="13381"/>
                  </a:cubicBezTo>
                  <a:cubicBezTo>
                    <a:pt x="6003" y="12887"/>
                    <a:pt x="463" y="3001"/>
                    <a:pt x="469" y="2225"/>
                  </a:cubicBezTo>
                  <a:cubicBezTo>
                    <a:pt x="521" y="1788"/>
                    <a:pt x="1734" y="979"/>
                    <a:pt x="2671" y="479"/>
                  </a:cubicBezTo>
                  <a:close/>
                  <a:moveTo>
                    <a:pt x="2759" y="0"/>
                  </a:moveTo>
                  <a:cubicBezTo>
                    <a:pt x="2728" y="0"/>
                    <a:pt x="2695" y="8"/>
                    <a:pt x="2665" y="23"/>
                  </a:cubicBezTo>
                  <a:cubicBezTo>
                    <a:pt x="2247" y="235"/>
                    <a:pt x="155" y="1326"/>
                    <a:pt x="58" y="2180"/>
                  </a:cubicBezTo>
                  <a:cubicBezTo>
                    <a:pt x="45" y="2321"/>
                    <a:pt x="1" y="2757"/>
                    <a:pt x="2960" y="8169"/>
                  </a:cubicBezTo>
                  <a:cubicBezTo>
                    <a:pt x="4250" y="10525"/>
                    <a:pt x="5951" y="13510"/>
                    <a:pt x="6125" y="13670"/>
                  </a:cubicBezTo>
                  <a:cubicBezTo>
                    <a:pt x="6523" y="14049"/>
                    <a:pt x="7473" y="14915"/>
                    <a:pt x="7806" y="14915"/>
                  </a:cubicBezTo>
                  <a:cubicBezTo>
                    <a:pt x="7819" y="14915"/>
                    <a:pt x="7826" y="14909"/>
                    <a:pt x="7838" y="14909"/>
                  </a:cubicBezTo>
                  <a:cubicBezTo>
                    <a:pt x="8153" y="14851"/>
                    <a:pt x="8230" y="14473"/>
                    <a:pt x="8236" y="14428"/>
                  </a:cubicBezTo>
                  <a:cubicBezTo>
                    <a:pt x="8249" y="14383"/>
                    <a:pt x="8236" y="14338"/>
                    <a:pt x="8217" y="14293"/>
                  </a:cubicBezTo>
                  <a:cubicBezTo>
                    <a:pt x="5893" y="9986"/>
                    <a:pt x="2421" y="3502"/>
                    <a:pt x="2164" y="2918"/>
                  </a:cubicBezTo>
                  <a:cubicBezTo>
                    <a:pt x="2292" y="2732"/>
                    <a:pt x="3005" y="2263"/>
                    <a:pt x="3634" y="1910"/>
                  </a:cubicBezTo>
                  <a:cubicBezTo>
                    <a:pt x="3730" y="1859"/>
                    <a:pt x="3762" y="1737"/>
                    <a:pt x="3717" y="1640"/>
                  </a:cubicBezTo>
                  <a:lnTo>
                    <a:pt x="2941" y="113"/>
                  </a:lnTo>
                  <a:cubicBezTo>
                    <a:pt x="2905" y="41"/>
                    <a:pt x="2834" y="0"/>
                    <a:pt x="2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487;p69">
              <a:extLst>
                <a:ext uri="{FF2B5EF4-FFF2-40B4-BE49-F238E27FC236}">
                  <a16:creationId xmlns:a16="http://schemas.microsoft.com/office/drawing/2014/main" id="{75EA039C-604F-4871-A99C-FA8C80DD2B7D}"/>
                </a:ext>
              </a:extLst>
            </p:cNvPr>
            <p:cNvSpPr/>
            <p:nvPr/>
          </p:nvSpPr>
          <p:spPr>
            <a:xfrm>
              <a:off x="5122956" y="2025333"/>
              <a:ext cx="45806" cy="62247"/>
            </a:xfrm>
            <a:custGeom>
              <a:avLst/>
              <a:gdLst/>
              <a:ahLst/>
              <a:cxnLst/>
              <a:rect l="l" t="t" r="r" b="b"/>
              <a:pathLst>
                <a:path w="2215" h="3010" extrusionOk="0">
                  <a:moveTo>
                    <a:pt x="687" y="1"/>
                  </a:moveTo>
                  <a:lnTo>
                    <a:pt x="0" y="482"/>
                  </a:lnTo>
                  <a:lnTo>
                    <a:pt x="1676" y="2889"/>
                  </a:lnTo>
                  <a:cubicBezTo>
                    <a:pt x="1728" y="2966"/>
                    <a:pt x="1815" y="3009"/>
                    <a:pt x="1905" y="3009"/>
                  </a:cubicBezTo>
                  <a:cubicBezTo>
                    <a:pt x="1958" y="3009"/>
                    <a:pt x="2013" y="2994"/>
                    <a:pt x="2061" y="2960"/>
                  </a:cubicBezTo>
                  <a:lnTo>
                    <a:pt x="2067" y="2953"/>
                  </a:lnTo>
                  <a:cubicBezTo>
                    <a:pt x="2183" y="2870"/>
                    <a:pt x="2215" y="2716"/>
                    <a:pt x="2151" y="2594"/>
                  </a:cubicBezTo>
                  <a:lnTo>
                    <a:pt x="6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488;p69">
              <a:extLst>
                <a:ext uri="{FF2B5EF4-FFF2-40B4-BE49-F238E27FC236}">
                  <a16:creationId xmlns:a16="http://schemas.microsoft.com/office/drawing/2014/main" id="{A3CECBF6-4CB7-4D08-8CA3-7A03D0871C36}"/>
                </a:ext>
              </a:extLst>
            </p:cNvPr>
            <p:cNvSpPr/>
            <p:nvPr/>
          </p:nvSpPr>
          <p:spPr>
            <a:xfrm>
              <a:off x="5067595" y="1960025"/>
              <a:ext cx="94259" cy="101208"/>
            </a:xfrm>
            <a:custGeom>
              <a:avLst/>
              <a:gdLst/>
              <a:ahLst/>
              <a:cxnLst/>
              <a:rect l="l" t="t" r="r" b="b"/>
              <a:pathLst>
                <a:path w="4558" h="4894" extrusionOk="0">
                  <a:moveTo>
                    <a:pt x="2793" y="0"/>
                  </a:moveTo>
                  <a:cubicBezTo>
                    <a:pt x="2330" y="533"/>
                    <a:pt x="1798" y="1002"/>
                    <a:pt x="1214" y="1400"/>
                  </a:cubicBezTo>
                  <a:cubicBezTo>
                    <a:pt x="862" y="1619"/>
                    <a:pt x="497" y="1773"/>
                    <a:pt x="166" y="1773"/>
                  </a:cubicBezTo>
                  <a:cubicBezTo>
                    <a:pt x="110" y="1773"/>
                    <a:pt x="54" y="1769"/>
                    <a:pt x="0" y="1759"/>
                  </a:cubicBezTo>
                  <a:lnTo>
                    <a:pt x="0" y="1759"/>
                  </a:lnTo>
                  <a:cubicBezTo>
                    <a:pt x="0" y="1759"/>
                    <a:pt x="1624" y="4295"/>
                    <a:pt x="2606" y="4840"/>
                  </a:cubicBezTo>
                  <a:cubicBezTo>
                    <a:pt x="2713" y="4876"/>
                    <a:pt x="2824" y="4894"/>
                    <a:pt x="2934" y="4894"/>
                  </a:cubicBezTo>
                  <a:cubicBezTo>
                    <a:pt x="3062" y="4894"/>
                    <a:pt x="3189" y="4870"/>
                    <a:pt x="3306" y="4821"/>
                  </a:cubicBezTo>
                  <a:cubicBezTo>
                    <a:pt x="3820" y="4661"/>
                    <a:pt x="4397" y="4263"/>
                    <a:pt x="4455" y="3781"/>
                  </a:cubicBezTo>
                  <a:cubicBezTo>
                    <a:pt x="4558" y="3037"/>
                    <a:pt x="2793" y="0"/>
                    <a:pt x="2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489;p69">
              <a:extLst>
                <a:ext uri="{FF2B5EF4-FFF2-40B4-BE49-F238E27FC236}">
                  <a16:creationId xmlns:a16="http://schemas.microsoft.com/office/drawing/2014/main" id="{A0791475-E1E4-468E-9C21-F6666CF5F44C}"/>
                </a:ext>
              </a:extLst>
            </p:cNvPr>
            <p:cNvSpPr/>
            <p:nvPr/>
          </p:nvSpPr>
          <p:spPr>
            <a:xfrm>
              <a:off x="5062260" y="1955682"/>
              <a:ext cx="103855" cy="109769"/>
            </a:xfrm>
            <a:custGeom>
              <a:avLst/>
              <a:gdLst/>
              <a:ahLst/>
              <a:cxnLst/>
              <a:rect l="l" t="t" r="r" b="b"/>
              <a:pathLst>
                <a:path w="5022" h="5308" extrusionOk="0">
                  <a:moveTo>
                    <a:pt x="3019" y="557"/>
                  </a:moveTo>
                  <a:cubicBezTo>
                    <a:pt x="3680" y="1725"/>
                    <a:pt x="4572" y="3510"/>
                    <a:pt x="4514" y="3966"/>
                  </a:cubicBezTo>
                  <a:cubicBezTo>
                    <a:pt x="4469" y="4344"/>
                    <a:pt x="3956" y="4697"/>
                    <a:pt x="3487" y="4839"/>
                  </a:cubicBezTo>
                  <a:cubicBezTo>
                    <a:pt x="3388" y="4879"/>
                    <a:pt x="3284" y="4901"/>
                    <a:pt x="3179" y="4901"/>
                  </a:cubicBezTo>
                  <a:cubicBezTo>
                    <a:pt x="3102" y="4901"/>
                    <a:pt x="3024" y="4889"/>
                    <a:pt x="2948" y="4864"/>
                  </a:cubicBezTo>
                  <a:cubicBezTo>
                    <a:pt x="2216" y="4447"/>
                    <a:pt x="1093" y="2849"/>
                    <a:pt x="637" y="2168"/>
                  </a:cubicBezTo>
                  <a:cubicBezTo>
                    <a:pt x="977" y="2104"/>
                    <a:pt x="1298" y="1969"/>
                    <a:pt x="1587" y="1777"/>
                  </a:cubicBezTo>
                  <a:cubicBezTo>
                    <a:pt x="2107" y="1424"/>
                    <a:pt x="2588" y="1019"/>
                    <a:pt x="3019" y="557"/>
                  </a:cubicBezTo>
                  <a:close/>
                  <a:moveTo>
                    <a:pt x="3054" y="0"/>
                  </a:moveTo>
                  <a:cubicBezTo>
                    <a:pt x="2998" y="0"/>
                    <a:pt x="2940" y="23"/>
                    <a:pt x="2897" y="69"/>
                  </a:cubicBezTo>
                  <a:cubicBezTo>
                    <a:pt x="2447" y="589"/>
                    <a:pt x="1934" y="1051"/>
                    <a:pt x="1362" y="1436"/>
                  </a:cubicBezTo>
                  <a:cubicBezTo>
                    <a:pt x="1010" y="1659"/>
                    <a:pt x="689" y="1776"/>
                    <a:pt x="428" y="1776"/>
                  </a:cubicBezTo>
                  <a:cubicBezTo>
                    <a:pt x="380" y="1776"/>
                    <a:pt x="334" y="1772"/>
                    <a:pt x="290" y="1764"/>
                  </a:cubicBezTo>
                  <a:cubicBezTo>
                    <a:pt x="280" y="1762"/>
                    <a:pt x="269" y="1761"/>
                    <a:pt x="259" y="1761"/>
                  </a:cubicBezTo>
                  <a:cubicBezTo>
                    <a:pt x="103" y="1761"/>
                    <a:pt x="1" y="1940"/>
                    <a:pt x="85" y="2078"/>
                  </a:cubicBezTo>
                  <a:cubicBezTo>
                    <a:pt x="156" y="2187"/>
                    <a:pt x="1748" y="4665"/>
                    <a:pt x="2768" y="5230"/>
                  </a:cubicBezTo>
                  <a:cubicBezTo>
                    <a:pt x="2775" y="5237"/>
                    <a:pt x="2787" y="5237"/>
                    <a:pt x="2800" y="5243"/>
                  </a:cubicBezTo>
                  <a:cubicBezTo>
                    <a:pt x="2922" y="5288"/>
                    <a:pt x="3057" y="5307"/>
                    <a:pt x="3192" y="5307"/>
                  </a:cubicBezTo>
                  <a:cubicBezTo>
                    <a:pt x="3340" y="5307"/>
                    <a:pt x="3487" y="5275"/>
                    <a:pt x="3628" y="5217"/>
                  </a:cubicBezTo>
                  <a:cubicBezTo>
                    <a:pt x="4219" y="5038"/>
                    <a:pt x="4848" y="4595"/>
                    <a:pt x="4919" y="4017"/>
                  </a:cubicBezTo>
                  <a:cubicBezTo>
                    <a:pt x="5021" y="3240"/>
                    <a:pt x="3532" y="621"/>
                    <a:pt x="3230" y="101"/>
                  </a:cubicBezTo>
                  <a:cubicBezTo>
                    <a:pt x="3192" y="34"/>
                    <a:pt x="3124" y="0"/>
                    <a:pt x="3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490;p69">
              <a:extLst>
                <a:ext uri="{FF2B5EF4-FFF2-40B4-BE49-F238E27FC236}">
                  <a16:creationId xmlns:a16="http://schemas.microsoft.com/office/drawing/2014/main" id="{415A7568-E1E5-442E-97D2-C1A50A6CB7EE}"/>
                </a:ext>
              </a:extLst>
            </p:cNvPr>
            <p:cNvSpPr/>
            <p:nvPr/>
          </p:nvSpPr>
          <p:spPr>
            <a:xfrm>
              <a:off x="5067595" y="1988957"/>
              <a:ext cx="68389" cy="72339"/>
            </a:xfrm>
            <a:custGeom>
              <a:avLst/>
              <a:gdLst/>
              <a:ahLst/>
              <a:cxnLst/>
              <a:rect l="l" t="t" r="r" b="b"/>
              <a:pathLst>
                <a:path w="3307" h="3498" extrusionOk="0">
                  <a:moveTo>
                    <a:pt x="1214" y="1"/>
                  </a:moveTo>
                  <a:cubicBezTo>
                    <a:pt x="862" y="220"/>
                    <a:pt x="502" y="374"/>
                    <a:pt x="168" y="374"/>
                  </a:cubicBezTo>
                  <a:cubicBezTo>
                    <a:pt x="111" y="374"/>
                    <a:pt x="55" y="370"/>
                    <a:pt x="0" y="360"/>
                  </a:cubicBezTo>
                  <a:lnTo>
                    <a:pt x="0" y="360"/>
                  </a:lnTo>
                  <a:cubicBezTo>
                    <a:pt x="0" y="360"/>
                    <a:pt x="1624" y="2896"/>
                    <a:pt x="2606" y="3441"/>
                  </a:cubicBezTo>
                  <a:cubicBezTo>
                    <a:pt x="2711" y="3479"/>
                    <a:pt x="2820" y="3497"/>
                    <a:pt x="2928" y="3497"/>
                  </a:cubicBezTo>
                  <a:cubicBezTo>
                    <a:pt x="3058" y="3497"/>
                    <a:pt x="3187" y="3471"/>
                    <a:pt x="3306" y="3422"/>
                  </a:cubicBezTo>
                  <a:cubicBezTo>
                    <a:pt x="2703" y="2665"/>
                    <a:pt x="2157" y="1856"/>
                    <a:pt x="1689" y="1009"/>
                  </a:cubicBezTo>
                  <a:cubicBezTo>
                    <a:pt x="1509" y="681"/>
                    <a:pt x="1355" y="341"/>
                    <a:pt x="121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91;p69">
              <a:extLst>
                <a:ext uri="{FF2B5EF4-FFF2-40B4-BE49-F238E27FC236}">
                  <a16:creationId xmlns:a16="http://schemas.microsoft.com/office/drawing/2014/main" id="{C926303A-4926-4B8D-901B-722E855536F1}"/>
                </a:ext>
              </a:extLst>
            </p:cNvPr>
            <p:cNvSpPr/>
            <p:nvPr/>
          </p:nvSpPr>
          <p:spPr>
            <a:xfrm>
              <a:off x="4923683" y="1742037"/>
              <a:ext cx="213087" cy="270991"/>
            </a:xfrm>
            <a:custGeom>
              <a:avLst/>
              <a:gdLst/>
              <a:ahLst/>
              <a:cxnLst/>
              <a:rect l="l" t="t" r="r" b="b"/>
              <a:pathLst>
                <a:path w="10304" h="13104" extrusionOk="0">
                  <a:moveTo>
                    <a:pt x="4212" y="1"/>
                  </a:moveTo>
                  <a:cubicBezTo>
                    <a:pt x="4212" y="1"/>
                    <a:pt x="2646" y="2459"/>
                    <a:pt x="1" y="2902"/>
                  </a:cubicBezTo>
                  <a:cubicBezTo>
                    <a:pt x="1" y="2902"/>
                    <a:pt x="3121" y="8147"/>
                    <a:pt x="5496" y="11909"/>
                  </a:cubicBezTo>
                  <a:cubicBezTo>
                    <a:pt x="5977" y="12673"/>
                    <a:pt x="6807" y="13103"/>
                    <a:pt x="7662" y="13103"/>
                  </a:cubicBezTo>
                  <a:cubicBezTo>
                    <a:pt x="8029" y="13103"/>
                    <a:pt x="8400" y="13024"/>
                    <a:pt x="8750" y="12859"/>
                  </a:cubicBezTo>
                  <a:lnTo>
                    <a:pt x="8808" y="12833"/>
                  </a:lnTo>
                  <a:cubicBezTo>
                    <a:pt x="9296" y="12583"/>
                    <a:pt x="9694" y="12178"/>
                    <a:pt x="9931" y="11684"/>
                  </a:cubicBezTo>
                  <a:cubicBezTo>
                    <a:pt x="10304" y="10901"/>
                    <a:pt x="10259" y="9976"/>
                    <a:pt x="9803" y="9232"/>
                  </a:cubicBezTo>
                  <a:lnTo>
                    <a:pt x="4995" y="1298"/>
                  </a:lnTo>
                  <a:lnTo>
                    <a:pt x="42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492;p69">
              <a:extLst>
                <a:ext uri="{FF2B5EF4-FFF2-40B4-BE49-F238E27FC236}">
                  <a16:creationId xmlns:a16="http://schemas.microsoft.com/office/drawing/2014/main" id="{4FEAE93E-BC80-46B9-9C02-41458B313A45}"/>
                </a:ext>
              </a:extLst>
            </p:cNvPr>
            <p:cNvSpPr/>
            <p:nvPr/>
          </p:nvSpPr>
          <p:spPr>
            <a:xfrm>
              <a:off x="4916921" y="1734076"/>
              <a:ext cx="224233" cy="283192"/>
            </a:xfrm>
            <a:custGeom>
              <a:avLst/>
              <a:gdLst/>
              <a:ahLst/>
              <a:cxnLst/>
              <a:rect l="l" t="t" r="r" b="b"/>
              <a:pathLst>
                <a:path w="10843" h="13694" extrusionOk="0">
                  <a:moveTo>
                    <a:pt x="4526" y="758"/>
                  </a:moveTo>
                  <a:lnTo>
                    <a:pt x="9957" y="9720"/>
                  </a:lnTo>
                  <a:cubicBezTo>
                    <a:pt x="10374" y="10406"/>
                    <a:pt x="10419" y="11254"/>
                    <a:pt x="10072" y="11979"/>
                  </a:cubicBezTo>
                  <a:cubicBezTo>
                    <a:pt x="9854" y="12435"/>
                    <a:pt x="9494" y="12801"/>
                    <a:pt x="9045" y="13032"/>
                  </a:cubicBezTo>
                  <a:lnTo>
                    <a:pt x="8987" y="13058"/>
                  </a:lnTo>
                  <a:cubicBezTo>
                    <a:pt x="8667" y="13209"/>
                    <a:pt x="8327" y="13282"/>
                    <a:pt x="7991" y="13282"/>
                  </a:cubicBezTo>
                  <a:cubicBezTo>
                    <a:pt x="7205" y="13282"/>
                    <a:pt x="6441" y="12884"/>
                    <a:pt x="5996" y="12178"/>
                  </a:cubicBezTo>
                  <a:cubicBezTo>
                    <a:pt x="3945" y="8936"/>
                    <a:pt x="1306" y="4529"/>
                    <a:pt x="652" y="3434"/>
                  </a:cubicBezTo>
                  <a:lnTo>
                    <a:pt x="652" y="3434"/>
                  </a:lnTo>
                  <a:cubicBezTo>
                    <a:pt x="2698" y="2965"/>
                    <a:pt x="4051" y="1393"/>
                    <a:pt x="4526" y="758"/>
                  </a:cubicBezTo>
                  <a:close/>
                  <a:moveTo>
                    <a:pt x="4545" y="1"/>
                  </a:moveTo>
                  <a:lnTo>
                    <a:pt x="4366" y="277"/>
                  </a:lnTo>
                  <a:cubicBezTo>
                    <a:pt x="4353" y="296"/>
                    <a:pt x="2812" y="2658"/>
                    <a:pt x="296" y="3082"/>
                  </a:cubicBezTo>
                  <a:lnTo>
                    <a:pt x="0" y="3133"/>
                  </a:lnTo>
                  <a:lnTo>
                    <a:pt x="154" y="3390"/>
                  </a:lnTo>
                  <a:cubicBezTo>
                    <a:pt x="180" y="3441"/>
                    <a:pt x="3306" y="8680"/>
                    <a:pt x="5656" y="12396"/>
                  </a:cubicBezTo>
                  <a:cubicBezTo>
                    <a:pt x="6156" y="13205"/>
                    <a:pt x="7042" y="13693"/>
                    <a:pt x="7992" y="13693"/>
                  </a:cubicBezTo>
                  <a:cubicBezTo>
                    <a:pt x="8397" y="13693"/>
                    <a:pt x="8801" y="13603"/>
                    <a:pt x="9167" y="13430"/>
                  </a:cubicBezTo>
                  <a:lnTo>
                    <a:pt x="9225" y="13398"/>
                  </a:lnTo>
                  <a:cubicBezTo>
                    <a:pt x="9758" y="13128"/>
                    <a:pt x="10181" y="12692"/>
                    <a:pt x="10438" y="12159"/>
                  </a:cubicBezTo>
                  <a:cubicBezTo>
                    <a:pt x="10843" y="11305"/>
                    <a:pt x="10798" y="10310"/>
                    <a:pt x="10310" y="9508"/>
                  </a:cubicBezTo>
                  <a:lnTo>
                    <a:pt x="45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493;p69">
              <a:extLst>
                <a:ext uri="{FF2B5EF4-FFF2-40B4-BE49-F238E27FC236}">
                  <a16:creationId xmlns:a16="http://schemas.microsoft.com/office/drawing/2014/main" id="{A553C089-0F60-4D9C-BF98-9ABA2DA03DBE}"/>
                </a:ext>
              </a:extLst>
            </p:cNvPr>
            <p:cNvSpPr/>
            <p:nvPr/>
          </p:nvSpPr>
          <p:spPr>
            <a:xfrm>
              <a:off x="4923559" y="1742037"/>
              <a:ext cx="205642" cy="270970"/>
            </a:xfrm>
            <a:custGeom>
              <a:avLst/>
              <a:gdLst/>
              <a:ahLst/>
              <a:cxnLst/>
              <a:rect l="l" t="t" r="r" b="b"/>
              <a:pathLst>
                <a:path w="9944" h="13103" extrusionOk="0">
                  <a:moveTo>
                    <a:pt x="4218" y="1"/>
                  </a:moveTo>
                  <a:cubicBezTo>
                    <a:pt x="4218" y="1"/>
                    <a:pt x="2652" y="2459"/>
                    <a:pt x="0" y="2896"/>
                  </a:cubicBezTo>
                  <a:cubicBezTo>
                    <a:pt x="0" y="2896"/>
                    <a:pt x="3127" y="8141"/>
                    <a:pt x="5508" y="11902"/>
                  </a:cubicBezTo>
                  <a:cubicBezTo>
                    <a:pt x="5989" y="12671"/>
                    <a:pt x="6817" y="13103"/>
                    <a:pt x="7673" y="13103"/>
                  </a:cubicBezTo>
                  <a:cubicBezTo>
                    <a:pt x="8039" y="13103"/>
                    <a:pt x="8411" y="13024"/>
                    <a:pt x="8763" y="12859"/>
                  </a:cubicBezTo>
                  <a:lnTo>
                    <a:pt x="8820" y="12827"/>
                  </a:lnTo>
                  <a:cubicBezTo>
                    <a:pt x="9308" y="12583"/>
                    <a:pt x="9706" y="12178"/>
                    <a:pt x="9944" y="11684"/>
                  </a:cubicBezTo>
                  <a:lnTo>
                    <a:pt x="9944" y="11684"/>
                  </a:lnTo>
                  <a:cubicBezTo>
                    <a:pt x="9681" y="11755"/>
                    <a:pt x="9405" y="11799"/>
                    <a:pt x="9135" y="11812"/>
                  </a:cubicBezTo>
                  <a:cubicBezTo>
                    <a:pt x="9115" y="11813"/>
                    <a:pt x="9095" y="11813"/>
                    <a:pt x="9076" y="11813"/>
                  </a:cubicBezTo>
                  <a:cubicBezTo>
                    <a:pt x="8354" y="11813"/>
                    <a:pt x="7688" y="11474"/>
                    <a:pt x="7113" y="11055"/>
                  </a:cubicBezTo>
                  <a:cubicBezTo>
                    <a:pt x="4905" y="9437"/>
                    <a:pt x="3846" y="6728"/>
                    <a:pt x="2889" y="4161"/>
                  </a:cubicBezTo>
                  <a:cubicBezTo>
                    <a:pt x="2799" y="3987"/>
                    <a:pt x="2767" y="3788"/>
                    <a:pt x="2806" y="3596"/>
                  </a:cubicBezTo>
                  <a:cubicBezTo>
                    <a:pt x="2902" y="3390"/>
                    <a:pt x="3056" y="3217"/>
                    <a:pt x="3255" y="3114"/>
                  </a:cubicBezTo>
                  <a:cubicBezTo>
                    <a:pt x="3955" y="2626"/>
                    <a:pt x="4545" y="2010"/>
                    <a:pt x="5001" y="1298"/>
                  </a:cubicBezTo>
                  <a:lnTo>
                    <a:pt x="421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494;p69">
              <a:extLst>
                <a:ext uri="{FF2B5EF4-FFF2-40B4-BE49-F238E27FC236}">
                  <a16:creationId xmlns:a16="http://schemas.microsoft.com/office/drawing/2014/main" id="{010FDD6F-D148-493A-8BE0-179DB78E9EBC}"/>
                </a:ext>
              </a:extLst>
            </p:cNvPr>
            <p:cNvSpPr/>
            <p:nvPr/>
          </p:nvSpPr>
          <p:spPr>
            <a:xfrm>
              <a:off x="4782584" y="1501364"/>
              <a:ext cx="241356" cy="308380"/>
            </a:xfrm>
            <a:custGeom>
              <a:avLst/>
              <a:gdLst/>
              <a:ahLst/>
              <a:cxnLst/>
              <a:rect l="l" t="t" r="r" b="b"/>
              <a:pathLst>
                <a:path w="11671" h="14912" extrusionOk="0">
                  <a:moveTo>
                    <a:pt x="5039" y="1"/>
                  </a:moveTo>
                  <a:lnTo>
                    <a:pt x="0" y="2812"/>
                  </a:lnTo>
                  <a:lnTo>
                    <a:pt x="6201" y="14335"/>
                  </a:lnTo>
                  <a:cubicBezTo>
                    <a:pt x="6395" y="14693"/>
                    <a:pt x="6766" y="14912"/>
                    <a:pt x="7168" y="14912"/>
                  </a:cubicBezTo>
                  <a:cubicBezTo>
                    <a:pt x="7205" y="14912"/>
                    <a:pt x="7242" y="14910"/>
                    <a:pt x="7280" y="14906"/>
                  </a:cubicBezTo>
                  <a:cubicBezTo>
                    <a:pt x="8929" y="14752"/>
                    <a:pt x="10431" y="13892"/>
                    <a:pt x="11394" y="12544"/>
                  </a:cubicBezTo>
                  <a:cubicBezTo>
                    <a:pt x="11645" y="12191"/>
                    <a:pt x="11670" y="11735"/>
                    <a:pt x="11458" y="11363"/>
                  </a:cubicBezTo>
                  <a:lnTo>
                    <a:pt x="11433" y="11312"/>
                  </a:lnTo>
                  <a:lnTo>
                    <a:pt x="5880" y="1490"/>
                  </a:lnTo>
                  <a:lnTo>
                    <a:pt x="5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495;p69">
              <a:extLst>
                <a:ext uri="{FF2B5EF4-FFF2-40B4-BE49-F238E27FC236}">
                  <a16:creationId xmlns:a16="http://schemas.microsoft.com/office/drawing/2014/main" id="{94E2C087-BF43-45C2-B106-5B05CA4115E0}"/>
                </a:ext>
              </a:extLst>
            </p:cNvPr>
            <p:cNvSpPr/>
            <p:nvPr/>
          </p:nvSpPr>
          <p:spPr>
            <a:xfrm>
              <a:off x="4777662" y="1497145"/>
              <a:ext cx="250786" cy="316880"/>
            </a:xfrm>
            <a:custGeom>
              <a:avLst/>
              <a:gdLst/>
              <a:ahLst/>
              <a:cxnLst/>
              <a:rect l="l" t="t" r="r" b="b"/>
              <a:pathLst>
                <a:path w="12127" h="15323" extrusionOk="0">
                  <a:moveTo>
                    <a:pt x="5207" y="481"/>
                  </a:moveTo>
                  <a:lnTo>
                    <a:pt x="11491" y="11618"/>
                  </a:lnTo>
                  <a:lnTo>
                    <a:pt x="11523" y="11670"/>
                  </a:lnTo>
                  <a:cubicBezTo>
                    <a:pt x="11696" y="11971"/>
                    <a:pt x="11671" y="12344"/>
                    <a:pt x="11472" y="12632"/>
                  </a:cubicBezTo>
                  <a:cubicBezTo>
                    <a:pt x="10535" y="13929"/>
                    <a:pt x="9084" y="14764"/>
                    <a:pt x="7492" y="14905"/>
                  </a:cubicBezTo>
                  <a:cubicBezTo>
                    <a:pt x="7460" y="14908"/>
                    <a:pt x="7429" y="14910"/>
                    <a:pt x="7398" y="14910"/>
                  </a:cubicBezTo>
                  <a:cubicBezTo>
                    <a:pt x="7073" y="14910"/>
                    <a:pt x="6771" y="14730"/>
                    <a:pt x="6619" y="14443"/>
                  </a:cubicBezTo>
                  <a:lnTo>
                    <a:pt x="514" y="3093"/>
                  </a:lnTo>
                  <a:lnTo>
                    <a:pt x="5207" y="481"/>
                  </a:lnTo>
                  <a:close/>
                  <a:moveTo>
                    <a:pt x="5278" y="1"/>
                  </a:moveTo>
                  <a:cubicBezTo>
                    <a:pt x="5245" y="1"/>
                    <a:pt x="5211" y="9"/>
                    <a:pt x="5181" y="25"/>
                  </a:cubicBezTo>
                  <a:lnTo>
                    <a:pt x="135" y="2837"/>
                  </a:lnTo>
                  <a:cubicBezTo>
                    <a:pt x="39" y="2888"/>
                    <a:pt x="1" y="3010"/>
                    <a:pt x="58" y="3113"/>
                  </a:cubicBezTo>
                  <a:lnTo>
                    <a:pt x="6259" y="14635"/>
                  </a:lnTo>
                  <a:cubicBezTo>
                    <a:pt x="6484" y="15053"/>
                    <a:pt x="6921" y="15316"/>
                    <a:pt x="7396" y="15322"/>
                  </a:cubicBezTo>
                  <a:cubicBezTo>
                    <a:pt x="7441" y="15322"/>
                    <a:pt x="7492" y="15316"/>
                    <a:pt x="7537" y="15316"/>
                  </a:cubicBezTo>
                  <a:cubicBezTo>
                    <a:pt x="9244" y="15155"/>
                    <a:pt x="10804" y="14263"/>
                    <a:pt x="11799" y="12864"/>
                  </a:cubicBezTo>
                  <a:cubicBezTo>
                    <a:pt x="12101" y="12453"/>
                    <a:pt x="12127" y="11907"/>
                    <a:pt x="11876" y="11464"/>
                  </a:cubicBezTo>
                  <a:lnTo>
                    <a:pt x="5457" y="109"/>
                  </a:lnTo>
                  <a:cubicBezTo>
                    <a:pt x="5422" y="38"/>
                    <a:pt x="5351" y="1"/>
                    <a:pt x="5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496;p69">
              <a:extLst>
                <a:ext uri="{FF2B5EF4-FFF2-40B4-BE49-F238E27FC236}">
                  <a16:creationId xmlns:a16="http://schemas.microsoft.com/office/drawing/2014/main" id="{F4205DE5-A96B-49EF-BBAD-A3A9186ECD20}"/>
                </a:ext>
              </a:extLst>
            </p:cNvPr>
            <p:cNvSpPr/>
            <p:nvPr/>
          </p:nvSpPr>
          <p:spPr>
            <a:xfrm>
              <a:off x="4782584" y="1501364"/>
              <a:ext cx="241356" cy="308132"/>
            </a:xfrm>
            <a:custGeom>
              <a:avLst/>
              <a:gdLst/>
              <a:ahLst/>
              <a:cxnLst/>
              <a:rect l="l" t="t" r="r" b="b"/>
              <a:pathLst>
                <a:path w="11671" h="14900" extrusionOk="0">
                  <a:moveTo>
                    <a:pt x="5039" y="1"/>
                  </a:moveTo>
                  <a:lnTo>
                    <a:pt x="0" y="2812"/>
                  </a:lnTo>
                  <a:lnTo>
                    <a:pt x="6201" y="14329"/>
                  </a:lnTo>
                  <a:cubicBezTo>
                    <a:pt x="6395" y="14681"/>
                    <a:pt x="6766" y="14899"/>
                    <a:pt x="7167" y="14899"/>
                  </a:cubicBezTo>
                  <a:cubicBezTo>
                    <a:pt x="7205" y="14899"/>
                    <a:pt x="7242" y="14897"/>
                    <a:pt x="7280" y="14893"/>
                  </a:cubicBezTo>
                  <a:cubicBezTo>
                    <a:pt x="8929" y="14746"/>
                    <a:pt x="10431" y="13879"/>
                    <a:pt x="11394" y="12531"/>
                  </a:cubicBezTo>
                  <a:cubicBezTo>
                    <a:pt x="11645" y="12185"/>
                    <a:pt x="11670" y="11722"/>
                    <a:pt x="11458" y="11350"/>
                  </a:cubicBezTo>
                  <a:lnTo>
                    <a:pt x="11433" y="11305"/>
                  </a:lnTo>
                  <a:cubicBezTo>
                    <a:pt x="10849" y="12287"/>
                    <a:pt x="10033" y="13327"/>
                    <a:pt x="9135" y="13552"/>
                  </a:cubicBezTo>
                  <a:cubicBezTo>
                    <a:pt x="8789" y="13643"/>
                    <a:pt x="8483" y="13700"/>
                    <a:pt x="8200" y="13700"/>
                  </a:cubicBezTo>
                  <a:cubicBezTo>
                    <a:pt x="6988" y="13700"/>
                    <a:pt x="6192" y="12651"/>
                    <a:pt x="4391" y="8737"/>
                  </a:cubicBezTo>
                  <a:cubicBezTo>
                    <a:pt x="2163" y="3910"/>
                    <a:pt x="2029" y="4218"/>
                    <a:pt x="3974" y="3198"/>
                  </a:cubicBezTo>
                  <a:cubicBezTo>
                    <a:pt x="4738" y="2787"/>
                    <a:pt x="5392" y="2203"/>
                    <a:pt x="5880" y="1490"/>
                  </a:cubicBezTo>
                  <a:lnTo>
                    <a:pt x="503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497;p69">
              <a:extLst>
                <a:ext uri="{FF2B5EF4-FFF2-40B4-BE49-F238E27FC236}">
                  <a16:creationId xmlns:a16="http://schemas.microsoft.com/office/drawing/2014/main" id="{F873661F-CA5F-4DB1-83D7-8B986464E1D4}"/>
                </a:ext>
              </a:extLst>
            </p:cNvPr>
            <p:cNvSpPr/>
            <p:nvPr/>
          </p:nvSpPr>
          <p:spPr>
            <a:xfrm>
              <a:off x="4758367" y="1488604"/>
              <a:ext cx="140914" cy="77736"/>
            </a:xfrm>
            <a:custGeom>
              <a:avLst/>
              <a:gdLst/>
              <a:ahLst/>
              <a:cxnLst/>
              <a:rect l="l" t="t" r="r" b="b"/>
              <a:pathLst>
                <a:path w="6814" h="3759" extrusionOk="0">
                  <a:moveTo>
                    <a:pt x="5040" y="0"/>
                  </a:moveTo>
                  <a:cubicBezTo>
                    <a:pt x="3135" y="0"/>
                    <a:pt x="0" y="2435"/>
                    <a:pt x="1171" y="3429"/>
                  </a:cubicBezTo>
                  <a:cubicBezTo>
                    <a:pt x="1442" y="3660"/>
                    <a:pt x="1808" y="3759"/>
                    <a:pt x="2219" y="3759"/>
                  </a:cubicBezTo>
                  <a:cubicBezTo>
                    <a:pt x="4057" y="3759"/>
                    <a:pt x="6813" y="1777"/>
                    <a:pt x="6210" y="618"/>
                  </a:cubicBezTo>
                  <a:cubicBezTo>
                    <a:pt x="5985" y="180"/>
                    <a:pt x="5558" y="0"/>
                    <a:pt x="5040" y="0"/>
                  </a:cubicBezTo>
                  <a:close/>
                </a:path>
              </a:pathLst>
            </a:custGeom>
            <a:solidFill>
              <a:srgbClr val="88CA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498;p69">
              <a:extLst>
                <a:ext uri="{FF2B5EF4-FFF2-40B4-BE49-F238E27FC236}">
                  <a16:creationId xmlns:a16="http://schemas.microsoft.com/office/drawing/2014/main" id="{9484F612-71AD-42DF-8368-8BF0071A7466}"/>
                </a:ext>
              </a:extLst>
            </p:cNvPr>
            <p:cNvSpPr/>
            <p:nvPr/>
          </p:nvSpPr>
          <p:spPr>
            <a:xfrm>
              <a:off x="4771416" y="1484468"/>
              <a:ext cx="125610" cy="86091"/>
            </a:xfrm>
            <a:custGeom>
              <a:avLst/>
              <a:gdLst/>
              <a:ahLst/>
              <a:cxnLst/>
              <a:rect l="l" t="t" r="r" b="b"/>
              <a:pathLst>
                <a:path w="6074" h="4163" extrusionOk="0">
                  <a:moveTo>
                    <a:pt x="4411" y="407"/>
                  </a:moveTo>
                  <a:cubicBezTo>
                    <a:pt x="4892" y="407"/>
                    <a:pt x="5226" y="574"/>
                    <a:pt x="5400" y="914"/>
                  </a:cubicBezTo>
                  <a:cubicBezTo>
                    <a:pt x="5611" y="1319"/>
                    <a:pt x="5252" y="1960"/>
                    <a:pt x="4469" y="2590"/>
                  </a:cubicBezTo>
                  <a:cubicBezTo>
                    <a:pt x="3621" y="3266"/>
                    <a:pt x="2472" y="3753"/>
                    <a:pt x="1594" y="3753"/>
                  </a:cubicBezTo>
                  <a:cubicBezTo>
                    <a:pt x="1222" y="3753"/>
                    <a:pt x="899" y="3666"/>
                    <a:pt x="669" y="3469"/>
                  </a:cubicBezTo>
                  <a:cubicBezTo>
                    <a:pt x="489" y="3315"/>
                    <a:pt x="444" y="3122"/>
                    <a:pt x="527" y="2859"/>
                  </a:cubicBezTo>
                  <a:cubicBezTo>
                    <a:pt x="848" y="1858"/>
                    <a:pt x="2857" y="529"/>
                    <a:pt x="4218" y="413"/>
                  </a:cubicBezTo>
                  <a:cubicBezTo>
                    <a:pt x="4283" y="407"/>
                    <a:pt x="4347" y="407"/>
                    <a:pt x="4411" y="407"/>
                  </a:cubicBezTo>
                  <a:close/>
                  <a:moveTo>
                    <a:pt x="4398" y="1"/>
                  </a:moveTo>
                  <a:cubicBezTo>
                    <a:pt x="4330" y="1"/>
                    <a:pt x="4259" y="3"/>
                    <a:pt x="4186" y="9"/>
                  </a:cubicBezTo>
                  <a:cubicBezTo>
                    <a:pt x="2633" y="137"/>
                    <a:pt x="514" y="1569"/>
                    <a:pt x="142" y="2737"/>
                  </a:cubicBezTo>
                  <a:cubicBezTo>
                    <a:pt x="1" y="3154"/>
                    <a:pt x="91" y="3514"/>
                    <a:pt x="405" y="3784"/>
                  </a:cubicBezTo>
                  <a:cubicBezTo>
                    <a:pt x="720" y="4047"/>
                    <a:pt x="1137" y="4162"/>
                    <a:pt x="1599" y="4162"/>
                  </a:cubicBezTo>
                  <a:cubicBezTo>
                    <a:pt x="2588" y="4162"/>
                    <a:pt x="3801" y="3642"/>
                    <a:pt x="4725" y="2917"/>
                  </a:cubicBezTo>
                  <a:cubicBezTo>
                    <a:pt x="5682" y="2153"/>
                    <a:pt x="6074" y="1338"/>
                    <a:pt x="5759" y="734"/>
                  </a:cubicBezTo>
                  <a:cubicBezTo>
                    <a:pt x="5515" y="247"/>
                    <a:pt x="5046" y="1"/>
                    <a:pt x="4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499;p69">
              <a:extLst>
                <a:ext uri="{FF2B5EF4-FFF2-40B4-BE49-F238E27FC236}">
                  <a16:creationId xmlns:a16="http://schemas.microsoft.com/office/drawing/2014/main" id="{4FFCF495-7BCA-40F7-AFFA-C2EFF191EE74}"/>
                </a:ext>
              </a:extLst>
            </p:cNvPr>
            <p:cNvSpPr/>
            <p:nvPr/>
          </p:nvSpPr>
          <p:spPr>
            <a:xfrm>
              <a:off x="4758285" y="1419988"/>
              <a:ext cx="103028" cy="123894"/>
            </a:xfrm>
            <a:custGeom>
              <a:avLst/>
              <a:gdLst/>
              <a:ahLst/>
              <a:cxnLst/>
              <a:rect l="l" t="t" r="r" b="b"/>
              <a:pathLst>
                <a:path w="4982" h="5991" extrusionOk="0">
                  <a:moveTo>
                    <a:pt x="2542" y="1"/>
                  </a:moveTo>
                  <a:lnTo>
                    <a:pt x="854" y="964"/>
                  </a:lnTo>
                  <a:lnTo>
                    <a:pt x="0" y="1452"/>
                  </a:lnTo>
                  <a:lnTo>
                    <a:pt x="2542" y="5990"/>
                  </a:lnTo>
                  <a:cubicBezTo>
                    <a:pt x="2562" y="5990"/>
                    <a:pt x="2582" y="5991"/>
                    <a:pt x="2602" y="5991"/>
                  </a:cubicBezTo>
                  <a:cubicBezTo>
                    <a:pt x="2903" y="5991"/>
                    <a:pt x="3203" y="5945"/>
                    <a:pt x="3492" y="5842"/>
                  </a:cubicBezTo>
                  <a:cubicBezTo>
                    <a:pt x="4122" y="5630"/>
                    <a:pt x="4648" y="5200"/>
                    <a:pt x="4982" y="4623"/>
                  </a:cubicBezTo>
                  <a:lnTo>
                    <a:pt x="25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500;p69">
              <a:extLst>
                <a:ext uri="{FF2B5EF4-FFF2-40B4-BE49-F238E27FC236}">
                  <a16:creationId xmlns:a16="http://schemas.microsoft.com/office/drawing/2014/main" id="{4FFCC768-97F1-4990-BCF5-7B89CDC0DCB6}"/>
                </a:ext>
              </a:extLst>
            </p:cNvPr>
            <p:cNvSpPr/>
            <p:nvPr/>
          </p:nvSpPr>
          <p:spPr>
            <a:xfrm>
              <a:off x="4753508" y="1415728"/>
              <a:ext cx="112313" cy="132393"/>
            </a:xfrm>
            <a:custGeom>
              <a:avLst/>
              <a:gdLst/>
              <a:ahLst/>
              <a:cxnLst/>
              <a:rect l="l" t="t" r="r" b="b"/>
              <a:pathLst>
                <a:path w="5431" h="6402" extrusionOk="0">
                  <a:moveTo>
                    <a:pt x="2690" y="489"/>
                  </a:moveTo>
                  <a:lnTo>
                    <a:pt x="4982" y="4822"/>
                  </a:lnTo>
                  <a:cubicBezTo>
                    <a:pt x="4667" y="5304"/>
                    <a:pt x="4199" y="5670"/>
                    <a:pt x="3653" y="5856"/>
                  </a:cubicBezTo>
                  <a:cubicBezTo>
                    <a:pt x="3409" y="5939"/>
                    <a:pt x="3152" y="5984"/>
                    <a:pt x="2895" y="5991"/>
                  </a:cubicBezTo>
                  <a:lnTo>
                    <a:pt x="507" y="1735"/>
                  </a:lnTo>
                  <a:lnTo>
                    <a:pt x="2690" y="489"/>
                  </a:lnTo>
                  <a:close/>
                  <a:moveTo>
                    <a:pt x="2775" y="0"/>
                  </a:moveTo>
                  <a:cubicBezTo>
                    <a:pt x="2741" y="0"/>
                    <a:pt x="2708" y="9"/>
                    <a:pt x="2677" y="27"/>
                  </a:cubicBezTo>
                  <a:lnTo>
                    <a:pt x="135" y="1484"/>
                  </a:lnTo>
                  <a:cubicBezTo>
                    <a:pt x="39" y="1542"/>
                    <a:pt x="0" y="1664"/>
                    <a:pt x="52" y="1760"/>
                  </a:cubicBezTo>
                  <a:lnTo>
                    <a:pt x="2594" y="6299"/>
                  </a:lnTo>
                  <a:cubicBezTo>
                    <a:pt x="2632" y="6356"/>
                    <a:pt x="2696" y="6395"/>
                    <a:pt x="2767" y="6401"/>
                  </a:cubicBezTo>
                  <a:lnTo>
                    <a:pt x="2857" y="6401"/>
                  </a:lnTo>
                  <a:cubicBezTo>
                    <a:pt x="3178" y="6401"/>
                    <a:pt x="3492" y="6350"/>
                    <a:pt x="3788" y="6241"/>
                  </a:cubicBezTo>
                  <a:cubicBezTo>
                    <a:pt x="4468" y="6016"/>
                    <a:pt x="5033" y="5548"/>
                    <a:pt x="5392" y="4931"/>
                  </a:cubicBezTo>
                  <a:cubicBezTo>
                    <a:pt x="5431" y="4874"/>
                    <a:pt x="5431" y="4797"/>
                    <a:pt x="5399" y="4732"/>
                  </a:cubicBezTo>
                  <a:lnTo>
                    <a:pt x="2960" y="111"/>
                  </a:lnTo>
                  <a:cubicBezTo>
                    <a:pt x="2920" y="40"/>
                    <a:pt x="2848" y="0"/>
                    <a:pt x="2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501;p69">
              <a:extLst>
                <a:ext uri="{FF2B5EF4-FFF2-40B4-BE49-F238E27FC236}">
                  <a16:creationId xmlns:a16="http://schemas.microsoft.com/office/drawing/2014/main" id="{319815F5-F53C-4EDD-9026-A704FF0B67CA}"/>
                </a:ext>
              </a:extLst>
            </p:cNvPr>
            <p:cNvSpPr/>
            <p:nvPr/>
          </p:nvSpPr>
          <p:spPr>
            <a:xfrm>
              <a:off x="4754562" y="1416389"/>
              <a:ext cx="60965" cy="37389"/>
            </a:xfrm>
            <a:custGeom>
              <a:avLst/>
              <a:gdLst/>
              <a:ahLst/>
              <a:cxnLst/>
              <a:rect l="l" t="t" r="r" b="b"/>
              <a:pathLst>
                <a:path w="2948" h="1808" extrusionOk="0">
                  <a:moveTo>
                    <a:pt x="2340" y="1"/>
                  </a:moveTo>
                  <a:cubicBezTo>
                    <a:pt x="1916" y="1"/>
                    <a:pt x="1254" y="284"/>
                    <a:pt x="765" y="643"/>
                  </a:cubicBezTo>
                  <a:cubicBezTo>
                    <a:pt x="296" y="964"/>
                    <a:pt x="1" y="1382"/>
                    <a:pt x="180" y="1638"/>
                  </a:cubicBezTo>
                  <a:cubicBezTo>
                    <a:pt x="265" y="1756"/>
                    <a:pt x="413" y="1807"/>
                    <a:pt x="596" y="1807"/>
                  </a:cubicBezTo>
                  <a:cubicBezTo>
                    <a:pt x="800" y="1807"/>
                    <a:pt x="1049" y="1744"/>
                    <a:pt x="1304" y="1638"/>
                  </a:cubicBezTo>
                  <a:cubicBezTo>
                    <a:pt x="2093" y="1305"/>
                    <a:pt x="2947" y="579"/>
                    <a:pt x="2722" y="175"/>
                  </a:cubicBezTo>
                  <a:cubicBezTo>
                    <a:pt x="2661" y="53"/>
                    <a:pt x="2522" y="1"/>
                    <a:pt x="2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502;p69">
              <a:extLst>
                <a:ext uri="{FF2B5EF4-FFF2-40B4-BE49-F238E27FC236}">
                  <a16:creationId xmlns:a16="http://schemas.microsoft.com/office/drawing/2014/main" id="{36E7DB98-317A-4F3E-8430-A588B913EB23}"/>
                </a:ext>
              </a:extLst>
            </p:cNvPr>
            <p:cNvSpPr/>
            <p:nvPr/>
          </p:nvSpPr>
          <p:spPr>
            <a:xfrm>
              <a:off x="4754293" y="1429542"/>
              <a:ext cx="76226" cy="114340"/>
            </a:xfrm>
            <a:custGeom>
              <a:avLst/>
              <a:gdLst/>
              <a:ahLst/>
              <a:cxnLst/>
              <a:rect l="l" t="t" r="r" b="b"/>
              <a:pathLst>
                <a:path w="3686" h="5529" extrusionOk="0">
                  <a:moveTo>
                    <a:pt x="778" y="1"/>
                  </a:moveTo>
                  <a:cubicBezTo>
                    <a:pt x="309" y="335"/>
                    <a:pt x="1" y="720"/>
                    <a:pt x="193" y="990"/>
                  </a:cubicBezTo>
                  <a:lnTo>
                    <a:pt x="2735" y="5528"/>
                  </a:lnTo>
                  <a:cubicBezTo>
                    <a:pt x="2755" y="5528"/>
                    <a:pt x="2775" y="5529"/>
                    <a:pt x="2795" y="5529"/>
                  </a:cubicBezTo>
                  <a:cubicBezTo>
                    <a:pt x="3096" y="5529"/>
                    <a:pt x="3396" y="5483"/>
                    <a:pt x="3685" y="5380"/>
                  </a:cubicBezTo>
                  <a:lnTo>
                    <a:pt x="1317" y="1002"/>
                  </a:lnTo>
                  <a:lnTo>
                    <a:pt x="1047" y="50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503;p69">
              <a:extLst>
                <a:ext uri="{FF2B5EF4-FFF2-40B4-BE49-F238E27FC236}">
                  <a16:creationId xmlns:a16="http://schemas.microsoft.com/office/drawing/2014/main" id="{9B364E13-40EE-4F75-B7F2-4AE62580B343}"/>
                </a:ext>
              </a:extLst>
            </p:cNvPr>
            <p:cNvSpPr/>
            <p:nvPr/>
          </p:nvSpPr>
          <p:spPr>
            <a:xfrm>
              <a:off x="4985289" y="1862685"/>
              <a:ext cx="83113" cy="124866"/>
            </a:xfrm>
            <a:custGeom>
              <a:avLst/>
              <a:gdLst/>
              <a:ahLst/>
              <a:cxnLst/>
              <a:rect l="l" t="t" r="r" b="b"/>
              <a:pathLst>
                <a:path w="4019" h="6038" extrusionOk="0">
                  <a:moveTo>
                    <a:pt x="91" y="0"/>
                  </a:moveTo>
                  <a:cubicBezTo>
                    <a:pt x="80" y="0"/>
                    <a:pt x="69" y="3"/>
                    <a:pt x="58" y="8"/>
                  </a:cubicBezTo>
                  <a:cubicBezTo>
                    <a:pt x="7" y="28"/>
                    <a:pt x="0" y="98"/>
                    <a:pt x="32" y="175"/>
                  </a:cubicBezTo>
                  <a:cubicBezTo>
                    <a:pt x="276" y="695"/>
                    <a:pt x="546" y="1215"/>
                    <a:pt x="841" y="1716"/>
                  </a:cubicBezTo>
                  <a:cubicBezTo>
                    <a:pt x="1130" y="2223"/>
                    <a:pt x="1419" y="2717"/>
                    <a:pt x="1753" y="3205"/>
                  </a:cubicBezTo>
                  <a:cubicBezTo>
                    <a:pt x="2080" y="3687"/>
                    <a:pt x="2401" y="4181"/>
                    <a:pt x="2754" y="4630"/>
                  </a:cubicBezTo>
                  <a:cubicBezTo>
                    <a:pt x="3107" y="5080"/>
                    <a:pt x="3473" y="5542"/>
                    <a:pt x="3858" y="5978"/>
                  </a:cubicBezTo>
                  <a:cubicBezTo>
                    <a:pt x="3887" y="6017"/>
                    <a:pt x="3919" y="6037"/>
                    <a:pt x="3950" y="6037"/>
                  </a:cubicBezTo>
                  <a:cubicBezTo>
                    <a:pt x="3960" y="6037"/>
                    <a:pt x="3970" y="6035"/>
                    <a:pt x="3980" y="6030"/>
                  </a:cubicBezTo>
                  <a:cubicBezTo>
                    <a:pt x="4019" y="6004"/>
                    <a:pt x="4019" y="5940"/>
                    <a:pt x="3980" y="5888"/>
                  </a:cubicBezTo>
                  <a:cubicBezTo>
                    <a:pt x="3640" y="5420"/>
                    <a:pt x="3300" y="4951"/>
                    <a:pt x="2966" y="4483"/>
                  </a:cubicBezTo>
                  <a:cubicBezTo>
                    <a:pt x="2632" y="4008"/>
                    <a:pt x="2318" y="3533"/>
                    <a:pt x="1997" y="3045"/>
                  </a:cubicBezTo>
                  <a:cubicBezTo>
                    <a:pt x="1682" y="2563"/>
                    <a:pt x="1374" y="2075"/>
                    <a:pt x="1079" y="1581"/>
                  </a:cubicBezTo>
                  <a:cubicBezTo>
                    <a:pt x="777" y="1087"/>
                    <a:pt x="488" y="586"/>
                    <a:pt x="199" y="85"/>
                  </a:cubicBezTo>
                  <a:cubicBezTo>
                    <a:pt x="169" y="35"/>
                    <a:pt x="131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504;p69">
              <a:extLst>
                <a:ext uri="{FF2B5EF4-FFF2-40B4-BE49-F238E27FC236}">
                  <a16:creationId xmlns:a16="http://schemas.microsoft.com/office/drawing/2014/main" id="{DAA5F3D7-0EF8-4F5A-99EF-61D3C3F153F9}"/>
                </a:ext>
              </a:extLst>
            </p:cNvPr>
            <p:cNvSpPr/>
            <p:nvPr/>
          </p:nvSpPr>
          <p:spPr>
            <a:xfrm>
              <a:off x="4840860" y="1637355"/>
              <a:ext cx="100112" cy="152060"/>
            </a:xfrm>
            <a:custGeom>
              <a:avLst/>
              <a:gdLst/>
              <a:ahLst/>
              <a:cxnLst/>
              <a:rect l="l" t="t" r="r" b="b"/>
              <a:pathLst>
                <a:path w="4841" h="7353" extrusionOk="0">
                  <a:moveTo>
                    <a:pt x="81" y="0"/>
                  </a:moveTo>
                  <a:cubicBezTo>
                    <a:pt x="73" y="0"/>
                    <a:pt x="65" y="2"/>
                    <a:pt x="58" y="5"/>
                  </a:cubicBezTo>
                  <a:cubicBezTo>
                    <a:pt x="7" y="24"/>
                    <a:pt x="0" y="107"/>
                    <a:pt x="39" y="191"/>
                  </a:cubicBezTo>
                  <a:cubicBezTo>
                    <a:pt x="328" y="839"/>
                    <a:pt x="642" y="1475"/>
                    <a:pt x="982" y="2097"/>
                  </a:cubicBezTo>
                  <a:cubicBezTo>
                    <a:pt x="1329" y="2720"/>
                    <a:pt x="1688" y="3323"/>
                    <a:pt x="2074" y="3927"/>
                  </a:cubicBezTo>
                  <a:cubicBezTo>
                    <a:pt x="2452" y="4517"/>
                    <a:pt x="2863" y="5095"/>
                    <a:pt x="3293" y="5660"/>
                  </a:cubicBezTo>
                  <a:cubicBezTo>
                    <a:pt x="3730" y="6225"/>
                    <a:pt x="4186" y="6764"/>
                    <a:pt x="4661" y="7290"/>
                  </a:cubicBezTo>
                  <a:cubicBezTo>
                    <a:pt x="4692" y="7331"/>
                    <a:pt x="4734" y="7353"/>
                    <a:pt x="4769" y="7353"/>
                  </a:cubicBezTo>
                  <a:cubicBezTo>
                    <a:pt x="4784" y="7353"/>
                    <a:pt x="4797" y="7349"/>
                    <a:pt x="4808" y="7342"/>
                  </a:cubicBezTo>
                  <a:cubicBezTo>
                    <a:pt x="4840" y="7316"/>
                    <a:pt x="4834" y="7245"/>
                    <a:pt x="4783" y="7181"/>
                  </a:cubicBezTo>
                  <a:cubicBezTo>
                    <a:pt x="4346" y="6623"/>
                    <a:pt x="3929" y="6064"/>
                    <a:pt x="3512" y="5499"/>
                  </a:cubicBezTo>
                  <a:cubicBezTo>
                    <a:pt x="3094" y="4935"/>
                    <a:pt x="2709" y="4344"/>
                    <a:pt x="2324" y="3760"/>
                  </a:cubicBezTo>
                  <a:cubicBezTo>
                    <a:pt x="1939" y="3176"/>
                    <a:pt x="1573" y="2572"/>
                    <a:pt x="1226" y="1962"/>
                  </a:cubicBezTo>
                  <a:cubicBezTo>
                    <a:pt x="873" y="1353"/>
                    <a:pt x="533" y="736"/>
                    <a:pt x="212" y="107"/>
                  </a:cubicBezTo>
                  <a:cubicBezTo>
                    <a:pt x="179" y="47"/>
                    <a:pt x="127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505;p69">
              <a:extLst>
                <a:ext uri="{FF2B5EF4-FFF2-40B4-BE49-F238E27FC236}">
                  <a16:creationId xmlns:a16="http://schemas.microsoft.com/office/drawing/2014/main" id="{E6991757-CB46-4994-B0F6-DBD8CB185915}"/>
                </a:ext>
              </a:extLst>
            </p:cNvPr>
            <p:cNvSpPr/>
            <p:nvPr/>
          </p:nvSpPr>
          <p:spPr>
            <a:xfrm>
              <a:off x="4795323" y="1471419"/>
              <a:ext cx="28828" cy="59145"/>
            </a:xfrm>
            <a:custGeom>
              <a:avLst/>
              <a:gdLst/>
              <a:ahLst/>
              <a:cxnLst/>
              <a:rect l="l" t="t" r="r" b="b"/>
              <a:pathLst>
                <a:path w="1394" h="2860" extrusionOk="0">
                  <a:moveTo>
                    <a:pt x="111" y="0"/>
                  </a:moveTo>
                  <a:cubicBezTo>
                    <a:pt x="97" y="0"/>
                    <a:pt x="83" y="4"/>
                    <a:pt x="71" y="11"/>
                  </a:cubicBezTo>
                  <a:cubicBezTo>
                    <a:pt x="32" y="30"/>
                    <a:pt x="0" y="62"/>
                    <a:pt x="0" y="107"/>
                  </a:cubicBezTo>
                  <a:cubicBezTo>
                    <a:pt x="84" y="345"/>
                    <a:pt x="174" y="582"/>
                    <a:pt x="270" y="807"/>
                  </a:cubicBezTo>
                  <a:lnTo>
                    <a:pt x="565" y="1481"/>
                  </a:lnTo>
                  <a:lnTo>
                    <a:pt x="886" y="2155"/>
                  </a:lnTo>
                  <a:cubicBezTo>
                    <a:pt x="1002" y="2380"/>
                    <a:pt x="1117" y="2604"/>
                    <a:pt x="1246" y="2829"/>
                  </a:cubicBezTo>
                  <a:cubicBezTo>
                    <a:pt x="1258" y="2849"/>
                    <a:pt x="1277" y="2859"/>
                    <a:pt x="1298" y="2859"/>
                  </a:cubicBezTo>
                  <a:cubicBezTo>
                    <a:pt x="1311" y="2859"/>
                    <a:pt x="1324" y="2855"/>
                    <a:pt x="1336" y="2848"/>
                  </a:cubicBezTo>
                  <a:cubicBezTo>
                    <a:pt x="1368" y="2835"/>
                    <a:pt x="1393" y="2803"/>
                    <a:pt x="1393" y="2771"/>
                  </a:cubicBezTo>
                  <a:cubicBezTo>
                    <a:pt x="1316" y="2534"/>
                    <a:pt x="1226" y="2290"/>
                    <a:pt x="1137" y="2065"/>
                  </a:cubicBezTo>
                  <a:lnTo>
                    <a:pt x="841" y="1378"/>
                  </a:lnTo>
                  <a:lnTo>
                    <a:pt x="520" y="704"/>
                  </a:lnTo>
                  <a:cubicBezTo>
                    <a:pt x="418" y="480"/>
                    <a:pt x="296" y="255"/>
                    <a:pt x="174" y="30"/>
                  </a:cubicBezTo>
                  <a:cubicBezTo>
                    <a:pt x="158" y="10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506;p69">
              <a:extLst>
                <a:ext uri="{FF2B5EF4-FFF2-40B4-BE49-F238E27FC236}">
                  <a16:creationId xmlns:a16="http://schemas.microsoft.com/office/drawing/2014/main" id="{9799F1E9-BBDC-45AC-A760-0B941AB3FBE1}"/>
                </a:ext>
              </a:extLst>
            </p:cNvPr>
            <p:cNvSpPr/>
            <p:nvPr/>
          </p:nvSpPr>
          <p:spPr>
            <a:xfrm>
              <a:off x="4983035" y="1714202"/>
              <a:ext cx="19253" cy="40988"/>
            </a:xfrm>
            <a:custGeom>
              <a:avLst/>
              <a:gdLst/>
              <a:ahLst/>
              <a:cxnLst/>
              <a:rect l="l" t="t" r="r" b="b"/>
              <a:pathLst>
                <a:path w="931" h="1982" extrusionOk="0">
                  <a:moveTo>
                    <a:pt x="118" y="1"/>
                  </a:moveTo>
                  <a:cubicBezTo>
                    <a:pt x="97" y="1"/>
                    <a:pt x="69" y="16"/>
                    <a:pt x="45" y="50"/>
                  </a:cubicBezTo>
                  <a:cubicBezTo>
                    <a:pt x="13" y="89"/>
                    <a:pt x="0" y="134"/>
                    <a:pt x="13" y="153"/>
                  </a:cubicBezTo>
                  <a:cubicBezTo>
                    <a:pt x="122" y="275"/>
                    <a:pt x="225" y="403"/>
                    <a:pt x="315" y="538"/>
                  </a:cubicBezTo>
                  <a:cubicBezTo>
                    <a:pt x="405" y="673"/>
                    <a:pt x="482" y="821"/>
                    <a:pt x="539" y="975"/>
                  </a:cubicBezTo>
                  <a:cubicBezTo>
                    <a:pt x="597" y="1122"/>
                    <a:pt x="642" y="1283"/>
                    <a:pt x="661" y="1443"/>
                  </a:cubicBezTo>
                  <a:cubicBezTo>
                    <a:pt x="687" y="1604"/>
                    <a:pt x="693" y="1771"/>
                    <a:pt x="687" y="1937"/>
                  </a:cubicBezTo>
                  <a:cubicBezTo>
                    <a:pt x="687" y="1950"/>
                    <a:pt x="713" y="1963"/>
                    <a:pt x="758" y="1976"/>
                  </a:cubicBezTo>
                  <a:cubicBezTo>
                    <a:pt x="770" y="1980"/>
                    <a:pt x="783" y="1981"/>
                    <a:pt x="794" y="1981"/>
                  </a:cubicBezTo>
                  <a:cubicBezTo>
                    <a:pt x="824" y="1981"/>
                    <a:pt x="848" y="1971"/>
                    <a:pt x="848" y="1957"/>
                  </a:cubicBezTo>
                  <a:cubicBezTo>
                    <a:pt x="905" y="1783"/>
                    <a:pt x="931" y="1597"/>
                    <a:pt x="925" y="1411"/>
                  </a:cubicBezTo>
                  <a:cubicBezTo>
                    <a:pt x="905" y="1039"/>
                    <a:pt x="771" y="679"/>
                    <a:pt x="539" y="384"/>
                  </a:cubicBezTo>
                  <a:cubicBezTo>
                    <a:pt x="430" y="230"/>
                    <a:pt x="289" y="108"/>
                    <a:pt x="135" y="5"/>
                  </a:cubicBezTo>
                  <a:cubicBezTo>
                    <a:pt x="130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507;p69">
              <a:extLst>
                <a:ext uri="{FF2B5EF4-FFF2-40B4-BE49-F238E27FC236}">
                  <a16:creationId xmlns:a16="http://schemas.microsoft.com/office/drawing/2014/main" id="{5E9AD03D-0699-496B-BD7D-82E07B7769EA}"/>
                </a:ext>
              </a:extLst>
            </p:cNvPr>
            <p:cNvSpPr/>
            <p:nvPr/>
          </p:nvSpPr>
          <p:spPr>
            <a:xfrm>
              <a:off x="5098264" y="1934134"/>
              <a:ext cx="11167" cy="47109"/>
            </a:xfrm>
            <a:custGeom>
              <a:avLst/>
              <a:gdLst/>
              <a:ahLst/>
              <a:cxnLst/>
              <a:rect l="l" t="t" r="r" b="b"/>
              <a:pathLst>
                <a:path w="540" h="2278" extrusionOk="0">
                  <a:moveTo>
                    <a:pt x="173" y="1"/>
                  </a:moveTo>
                  <a:cubicBezTo>
                    <a:pt x="154" y="1"/>
                    <a:pt x="132" y="7"/>
                    <a:pt x="109" y="20"/>
                  </a:cubicBezTo>
                  <a:cubicBezTo>
                    <a:pt x="77" y="33"/>
                    <a:pt x="51" y="71"/>
                    <a:pt x="45" y="110"/>
                  </a:cubicBezTo>
                  <a:cubicBezTo>
                    <a:pt x="250" y="598"/>
                    <a:pt x="302" y="1150"/>
                    <a:pt x="180" y="1670"/>
                  </a:cubicBezTo>
                  <a:cubicBezTo>
                    <a:pt x="141" y="1843"/>
                    <a:pt x="77" y="2016"/>
                    <a:pt x="7" y="2183"/>
                  </a:cubicBezTo>
                  <a:cubicBezTo>
                    <a:pt x="0" y="2196"/>
                    <a:pt x="7" y="2228"/>
                    <a:pt x="45" y="2254"/>
                  </a:cubicBezTo>
                  <a:cubicBezTo>
                    <a:pt x="68" y="2269"/>
                    <a:pt x="92" y="2278"/>
                    <a:pt x="109" y="2278"/>
                  </a:cubicBezTo>
                  <a:cubicBezTo>
                    <a:pt x="121" y="2278"/>
                    <a:pt x="130" y="2274"/>
                    <a:pt x="135" y="2267"/>
                  </a:cubicBezTo>
                  <a:cubicBezTo>
                    <a:pt x="263" y="2113"/>
                    <a:pt x="360" y="1933"/>
                    <a:pt x="430" y="1747"/>
                  </a:cubicBezTo>
                  <a:cubicBezTo>
                    <a:pt x="494" y="1554"/>
                    <a:pt x="526" y="1355"/>
                    <a:pt x="539" y="1150"/>
                  </a:cubicBezTo>
                  <a:cubicBezTo>
                    <a:pt x="539" y="951"/>
                    <a:pt x="514" y="752"/>
                    <a:pt x="469" y="553"/>
                  </a:cubicBezTo>
                  <a:cubicBezTo>
                    <a:pt x="411" y="360"/>
                    <a:pt x="327" y="180"/>
                    <a:pt x="212" y="20"/>
                  </a:cubicBezTo>
                  <a:cubicBezTo>
                    <a:pt x="206" y="7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508;p69">
              <a:extLst>
                <a:ext uri="{FF2B5EF4-FFF2-40B4-BE49-F238E27FC236}">
                  <a16:creationId xmlns:a16="http://schemas.microsoft.com/office/drawing/2014/main" id="{F29C5F5C-5468-4920-B37F-E49E5B2AE6F8}"/>
                </a:ext>
              </a:extLst>
            </p:cNvPr>
            <p:cNvSpPr/>
            <p:nvPr/>
          </p:nvSpPr>
          <p:spPr>
            <a:xfrm>
              <a:off x="5103703" y="2025808"/>
              <a:ext cx="22231" cy="23968"/>
            </a:xfrm>
            <a:custGeom>
              <a:avLst/>
              <a:gdLst/>
              <a:ahLst/>
              <a:cxnLst/>
              <a:rect l="l" t="t" r="r" b="b"/>
              <a:pathLst>
                <a:path w="1075" h="1159" extrusionOk="0">
                  <a:moveTo>
                    <a:pt x="161" y="1"/>
                  </a:moveTo>
                  <a:cubicBezTo>
                    <a:pt x="146" y="1"/>
                    <a:pt x="122" y="8"/>
                    <a:pt x="84" y="23"/>
                  </a:cubicBezTo>
                  <a:cubicBezTo>
                    <a:pt x="32" y="42"/>
                    <a:pt x="0" y="74"/>
                    <a:pt x="0" y="93"/>
                  </a:cubicBezTo>
                  <a:cubicBezTo>
                    <a:pt x="39" y="209"/>
                    <a:pt x="84" y="318"/>
                    <a:pt x="142" y="421"/>
                  </a:cubicBezTo>
                  <a:cubicBezTo>
                    <a:pt x="263" y="632"/>
                    <a:pt x="418" y="819"/>
                    <a:pt x="610" y="966"/>
                  </a:cubicBezTo>
                  <a:cubicBezTo>
                    <a:pt x="706" y="1043"/>
                    <a:pt x="809" y="1107"/>
                    <a:pt x="918" y="1159"/>
                  </a:cubicBezTo>
                  <a:cubicBezTo>
                    <a:pt x="925" y="1159"/>
                    <a:pt x="957" y="1139"/>
                    <a:pt x="982" y="1107"/>
                  </a:cubicBezTo>
                  <a:cubicBezTo>
                    <a:pt x="989" y="1101"/>
                    <a:pt x="1000" y="1099"/>
                    <a:pt x="1011" y="1099"/>
                  </a:cubicBezTo>
                  <a:cubicBezTo>
                    <a:pt x="1025" y="1099"/>
                    <a:pt x="1041" y="1102"/>
                    <a:pt x="1052" y="1102"/>
                  </a:cubicBezTo>
                  <a:cubicBezTo>
                    <a:pt x="1072" y="1102"/>
                    <a:pt x="1074" y="1090"/>
                    <a:pt x="1015" y="1024"/>
                  </a:cubicBezTo>
                  <a:cubicBezTo>
                    <a:pt x="944" y="940"/>
                    <a:pt x="867" y="857"/>
                    <a:pt x="790" y="780"/>
                  </a:cubicBezTo>
                  <a:cubicBezTo>
                    <a:pt x="649" y="613"/>
                    <a:pt x="507" y="446"/>
                    <a:pt x="379" y="273"/>
                  </a:cubicBezTo>
                  <a:lnTo>
                    <a:pt x="174" y="3"/>
                  </a:lnTo>
                  <a:cubicBezTo>
                    <a:pt x="170" y="2"/>
                    <a:pt x="166" y="1"/>
                    <a:pt x="161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509;p69">
              <a:extLst>
                <a:ext uri="{FF2B5EF4-FFF2-40B4-BE49-F238E27FC236}">
                  <a16:creationId xmlns:a16="http://schemas.microsoft.com/office/drawing/2014/main" id="{18B15E5B-2467-4C24-ADE1-FD0A653340BF}"/>
                </a:ext>
              </a:extLst>
            </p:cNvPr>
            <p:cNvSpPr/>
            <p:nvPr/>
          </p:nvSpPr>
          <p:spPr>
            <a:xfrm>
              <a:off x="5128002" y="2008127"/>
              <a:ext cx="15675" cy="30172"/>
            </a:xfrm>
            <a:custGeom>
              <a:avLst/>
              <a:gdLst/>
              <a:ahLst/>
              <a:cxnLst/>
              <a:rect l="l" t="t" r="r" b="b"/>
              <a:pathLst>
                <a:path w="758" h="1459" extrusionOk="0">
                  <a:moveTo>
                    <a:pt x="156" y="1"/>
                  </a:moveTo>
                  <a:cubicBezTo>
                    <a:pt x="138" y="1"/>
                    <a:pt x="112" y="5"/>
                    <a:pt x="83" y="17"/>
                  </a:cubicBezTo>
                  <a:cubicBezTo>
                    <a:pt x="32" y="37"/>
                    <a:pt x="0" y="69"/>
                    <a:pt x="0" y="82"/>
                  </a:cubicBezTo>
                  <a:cubicBezTo>
                    <a:pt x="32" y="204"/>
                    <a:pt x="71" y="325"/>
                    <a:pt x="116" y="447"/>
                  </a:cubicBezTo>
                  <a:lnTo>
                    <a:pt x="244" y="788"/>
                  </a:lnTo>
                  <a:lnTo>
                    <a:pt x="404" y="1128"/>
                  </a:lnTo>
                  <a:cubicBezTo>
                    <a:pt x="462" y="1237"/>
                    <a:pt x="526" y="1340"/>
                    <a:pt x="597" y="1449"/>
                  </a:cubicBezTo>
                  <a:cubicBezTo>
                    <a:pt x="613" y="1455"/>
                    <a:pt x="629" y="1458"/>
                    <a:pt x="644" y="1458"/>
                  </a:cubicBezTo>
                  <a:cubicBezTo>
                    <a:pt x="660" y="1458"/>
                    <a:pt x="674" y="1455"/>
                    <a:pt x="687" y="1449"/>
                  </a:cubicBezTo>
                  <a:cubicBezTo>
                    <a:pt x="732" y="1430"/>
                    <a:pt x="757" y="1404"/>
                    <a:pt x="757" y="1391"/>
                  </a:cubicBezTo>
                  <a:cubicBezTo>
                    <a:pt x="732" y="1269"/>
                    <a:pt x="700" y="1147"/>
                    <a:pt x="655" y="1025"/>
                  </a:cubicBezTo>
                  <a:lnTo>
                    <a:pt x="526" y="672"/>
                  </a:lnTo>
                  <a:lnTo>
                    <a:pt x="366" y="332"/>
                  </a:lnTo>
                  <a:cubicBezTo>
                    <a:pt x="308" y="223"/>
                    <a:pt x="244" y="114"/>
                    <a:pt x="180" y="5"/>
                  </a:cubicBezTo>
                  <a:cubicBezTo>
                    <a:pt x="175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510;p69">
              <a:extLst>
                <a:ext uri="{FF2B5EF4-FFF2-40B4-BE49-F238E27FC236}">
                  <a16:creationId xmlns:a16="http://schemas.microsoft.com/office/drawing/2014/main" id="{1BEB306E-94BF-421A-9FCA-DA0E566FF251}"/>
                </a:ext>
              </a:extLst>
            </p:cNvPr>
            <p:cNvSpPr/>
            <p:nvPr/>
          </p:nvSpPr>
          <p:spPr>
            <a:xfrm>
              <a:off x="4752577" y="1412212"/>
              <a:ext cx="63736" cy="45765"/>
            </a:xfrm>
            <a:custGeom>
              <a:avLst/>
              <a:gdLst/>
              <a:ahLst/>
              <a:cxnLst/>
              <a:rect l="l" t="t" r="r" b="b"/>
              <a:pathLst>
                <a:path w="3082" h="2213" extrusionOk="0">
                  <a:moveTo>
                    <a:pt x="2433" y="409"/>
                  </a:moveTo>
                  <a:cubicBezTo>
                    <a:pt x="2478" y="409"/>
                    <a:pt x="2517" y="415"/>
                    <a:pt x="2562" y="428"/>
                  </a:cubicBezTo>
                  <a:cubicBezTo>
                    <a:pt x="2619" y="441"/>
                    <a:pt x="2639" y="467"/>
                    <a:pt x="2639" y="473"/>
                  </a:cubicBezTo>
                  <a:cubicBezTo>
                    <a:pt x="2645" y="486"/>
                    <a:pt x="2664" y="518"/>
                    <a:pt x="2632" y="608"/>
                  </a:cubicBezTo>
                  <a:cubicBezTo>
                    <a:pt x="2523" y="922"/>
                    <a:pt x="1920" y="1404"/>
                    <a:pt x="1323" y="1648"/>
                  </a:cubicBezTo>
                  <a:cubicBezTo>
                    <a:pt x="1079" y="1751"/>
                    <a:pt x="856" y="1804"/>
                    <a:pt x="692" y="1804"/>
                  </a:cubicBezTo>
                  <a:cubicBezTo>
                    <a:pt x="572" y="1804"/>
                    <a:pt x="484" y="1776"/>
                    <a:pt x="443" y="1718"/>
                  </a:cubicBezTo>
                  <a:cubicBezTo>
                    <a:pt x="430" y="1693"/>
                    <a:pt x="424" y="1661"/>
                    <a:pt x="430" y="1635"/>
                  </a:cubicBezTo>
                  <a:cubicBezTo>
                    <a:pt x="456" y="1487"/>
                    <a:pt x="636" y="1250"/>
                    <a:pt x="983" y="1006"/>
                  </a:cubicBezTo>
                  <a:cubicBezTo>
                    <a:pt x="1458" y="659"/>
                    <a:pt x="2080" y="409"/>
                    <a:pt x="2433" y="409"/>
                  </a:cubicBezTo>
                  <a:close/>
                  <a:moveTo>
                    <a:pt x="2435" y="0"/>
                  </a:moveTo>
                  <a:cubicBezTo>
                    <a:pt x="1936" y="0"/>
                    <a:pt x="1225" y="327"/>
                    <a:pt x="745" y="679"/>
                  </a:cubicBezTo>
                  <a:cubicBezTo>
                    <a:pt x="341" y="955"/>
                    <a:pt x="84" y="1276"/>
                    <a:pt x="32" y="1564"/>
                  </a:cubicBezTo>
                  <a:cubicBezTo>
                    <a:pt x="0" y="1699"/>
                    <a:pt x="32" y="1840"/>
                    <a:pt x="110" y="1956"/>
                  </a:cubicBezTo>
                  <a:cubicBezTo>
                    <a:pt x="231" y="2129"/>
                    <a:pt x="430" y="2213"/>
                    <a:pt x="694" y="2213"/>
                  </a:cubicBezTo>
                  <a:cubicBezTo>
                    <a:pt x="963" y="2200"/>
                    <a:pt x="1233" y="2136"/>
                    <a:pt x="1477" y="2027"/>
                  </a:cubicBezTo>
                  <a:cubicBezTo>
                    <a:pt x="2093" y="1770"/>
                    <a:pt x="2844" y="1237"/>
                    <a:pt x="3017" y="743"/>
                  </a:cubicBezTo>
                  <a:cubicBezTo>
                    <a:pt x="3082" y="589"/>
                    <a:pt x="3075" y="422"/>
                    <a:pt x="2998" y="281"/>
                  </a:cubicBezTo>
                  <a:cubicBezTo>
                    <a:pt x="2928" y="146"/>
                    <a:pt x="2799" y="49"/>
                    <a:pt x="2645" y="24"/>
                  </a:cubicBezTo>
                  <a:cubicBezTo>
                    <a:pt x="2581" y="8"/>
                    <a:pt x="2510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" name="Google Shape;5694;p69">
            <a:extLst>
              <a:ext uri="{FF2B5EF4-FFF2-40B4-BE49-F238E27FC236}">
                <a16:creationId xmlns:a16="http://schemas.microsoft.com/office/drawing/2014/main" id="{38C5D50E-9A88-48BC-9F08-BDA050A4287E}"/>
              </a:ext>
            </a:extLst>
          </p:cNvPr>
          <p:cNvGrpSpPr/>
          <p:nvPr/>
        </p:nvGrpSpPr>
        <p:grpSpPr>
          <a:xfrm>
            <a:off x="8104986" y="3540686"/>
            <a:ext cx="1267451" cy="1529643"/>
            <a:chOff x="7371037" y="2706025"/>
            <a:chExt cx="1052963" cy="1270784"/>
          </a:xfrm>
        </p:grpSpPr>
        <p:sp>
          <p:nvSpPr>
            <p:cNvPr id="75" name="Google Shape;5695;p69">
              <a:extLst>
                <a:ext uri="{FF2B5EF4-FFF2-40B4-BE49-F238E27FC236}">
                  <a16:creationId xmlns:a16="http://schemas.microsoft.com/office/drawing/2014/main" id="{39BF5473-5E63-49E7-AAD4-D97943EEF36D}"/>
                </a:ext>
              </a:extLst>
            </p:cNvPr>
            <p:cNvSpPr/>
            <p:nvPr/>
          </p:nvSpPr>
          <p:spPr>
            <a:xfrm>
              <a:off x="7692457" y="3845604"/>
              <a:ext cx="368855" cy="131205"/>
            </a:xfrm>
            <a:custGeom>
              <a:avLst/>
              <a:gdLst/>
              <a:ahLst/>
              <a:cxnLst/>
              <a:rect l="l" t="t" r="r" b="b"/>
              <a:pathLst>
                <a:path w="3888" h="1383" extrusionOk="0">
                  <a:moveTo>
                    <a:pt x="2370" y="1"/>
                  </a:moveTo>
                  <a:cubicBezTo>
                    <a:pt x="1278" y="1"/>
                    <a:pt x="0" y="327"/>
                    <a:pt x="105" y="862"/>
                  </a:cubicBezTo>
                  <a:cubicBezTo>
                    <a:pt x="173" y="1210"/>
                    <a:pt x="909" y="1382"/>
                    <a:pt x="1712" y="1382"/>
                  </a:cubicBezTo>
                  <a:cubicBezTo>
                    <a:pt x="2710" y="1382"/>
                    <a:pt x="3809" y="1116"/>
                    <a:pt x="3855" y="587"/>
                  </a:cubicBezTo>
                  <a:cubicBezTo>
                    <a:pt x="3887" y="180"/>
                    <a:pt x="3179" y="1"/>
                    <a:pt x="2370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5696;p69">
              <a:extLst>
                <a:ext uri="{FF2B5EF4-FFF2-40B4-BE49-F238E27FC236}">
                  <a16:creationId xmlns:a16="http://schemas.microsoft.com/office/drawing/2014/main" id="{1F644F1C-B91C-433E-B065-1C93BCFFAF55}"/>
                </a:ext>
              </a:extLst>
            </p:cNvPr>
            <p:cNvSpPr/>
            <p:nvPr/>
          </p:nvSpPr>
          <p:spPr>
            <a:xfrm>
              <a:off x="7735717" y="3803387"/>
              <a:ext cx="280815" cy="127980"/>
            </a:xfrm>
            <a:custGeom>
              <a:avLst/>
              <a:gdLst/>
              <a:ahLst/>
              <a:cxnLst/>
              <a:rect l="l" t="t" r="r" b="b"/>
              <a:pathLst>
                <a:path w="2960" h="1349" extrusionOk="0">
                  <a:moveTo>
                    <a:pt x="2842" y="0"/>
                  </a:moveTo>
                  <a:cubicBezTo>
                    <a:pt x="2842" y="0"/>
                    <a:pt x="2555" y="77"/>
                    <a:pt x="2121" y="170"/>
                  </a:cubicBezTo>
                  <a:cubicBezTo>
                    <a:pt x="1424" y="329"/>
                    <a:pt x="715" y="446"/>
                    <a:pt x="0" y="516"/>
                  </a:cubicBezTo>
                  <a:cubicBezTo>
                    <a:pt x="0" y="516"/>
                    <a:pt x="12" y="1020"/>
                    <a:pt x="53" y="1084"/>
                  </a:cubicBezTo>
                  <a:cubicBezTo>
                    <a:pt x="83" y="1144"/>
                    <a:pt x="416" y="1348"/>
                    <a:pt x="1042" y="1348"/>
                  </a:cubicBezTo>
                  <a:cubicBezTo>
                    <a:pt x="1159" y="1348"/>
                    <a:pt x="1286" y="1341"/>
                    <a:pt x="1424" y="1325"/>
                  </a:cubicBezTo>
                  <a:cubicBezTo>
                    <a:pt x="1541" y="1313"/>
                    <a:pt x="1653" y="1295"/>
                    <a:pt x="1758" y="1278"/>
                  </a:cubicBezTo>
                  <a:cubicBezTo>
                    <a:pt x="2426" y="1161"/>
                    <a:pt x="2813" y="985"/>
                    <a:pt x="2883" y="932"/>
                  </a:cubicBezTo>
                  <a:cubicBezTo>
                    <a:pt x="2959" y="874"/>
                    <a:pt x="2842" y="0"/>
                    <a:pt x="2842" y="0"/>
                  </a:cubicBezTo>
                  <a:close/>
                </a:path>
              </a:pathLst>
            </a:custGeom>
            <a:solidFill>
              <a:srgbClr val="CC9466"/>
            </a:solidFill>
            <a:ln w="9525" cap="flat" cmpd="sng">
              <a:solidFill>
                <a:schemeClr val="accent3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5697;p69">
              <a:extLst>
                <a:ext uri="{FF2B5EF4-FFF2-40B4-BE49-F238E27FC236}">
                  <a16:creationId xmlns:a16="http://schemas.microsoft.com/office/drawing/2014/main" id="{B60C6DBC-727E-4FD5-A7C2-5D3E454CEDB2}"/>
                </a:ext>
              </a:extLst>
            </p:cNvPr>
            <p:cNvSpPr/>
            <p:nvPr/>
          </p:nvSpPr>
          <p:spPr>
            <a:xfrm>
              <a:off x="7902404" y="3803387"/>
              <a:ext cx="114129" cy="121244"/>
            </a:xfrm>
            <a:custGeom>
              <a:avLst/>
              <a:gdLst/>
              <a:ahLst/>
              <a:cxnLst/>
              <a:rect l="l" t="t" r="r" b="b"/>
              <a:pathLst>
                <a:path w="1203" h="1278" extrusionOk="0">
                  <a:moveTo>
                    <a:pt x="1085" y="0"/>
                  </a:moveTo>
                  <a:cubicBezTo>
                    <a:pt x="1085" y="0"/>
                    <a:pt x="798" y="77"/>
                    <a:pt x="364" y="170"/>
                  </a:cubicBezTo>
                  <a:cubicBezTo>
                    <a:pt x="312" y="534"/>
                    <a:pt x="235" y="885"/>
                    <a:pt x="65" y="1178"/>
                  </a:cubicBezTo>
                  <a:cubicBezTo>
                    <a:pt x="48" y="1213"/>
                    <a:pt x="24" y="1243"/>
                    <a:pt x="1" y="1278"/>
                  </a:cubicBezTo>
                  <a:cubicBezTo>
                    <a:pt x="669" y="1161"/>
                    <a:pt x="1056" y="985"/>
                    <a:pt x="1126" y="932"/>
                  </a:cubicBezTo>
                  <a:cubicBezTo>
                    <a:pt x="1202" y="874"/>
                    <a:pt x="1085" y="0"/>
                    <a:pt x="1085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5698;p69">
              <a:extLst>
                <a:ext uri="{FF2B5EF4-FFF2-40B4-BE49-F238E27FC236}">
                  <a16:creationId xmlns:a16="http://schemas.microsoft.com/office/drawing/2014/main" id="{748CD03C-AB24-482D-B157-F31D360568A0}"/>
                </a:ext>
              </a:extLst>
            </p:cNvPr>
            <p:cNvSpPr/>
            <p:nvPr/>
          </p:nvSpPr>
          <p:spPr>
            <a:xfrm>
              <a:off x="7653370" y="2706025"/>
              <a:ext cx="359747" cy="345706"/>
            </a:xfrm>
            <a:custGeom>
              <a:avLst/>
              <a:gdLst/>
              <a:ahLst/>
              <a:cxnLst/>
              <a:rect l="l" t="t" r="r" b="b"/>
              <a:pathLst>
                <a:path w="3792" h="3644" extrusionOk="0">
                  <a:moveTo>
                    <a:pt x="1823" y="1"/>
                  </a:moveTo>
                  <a:cubicBezTo>
                    <a:pt x="1665" y="1"/>
                    <a:pt x="1513" y="24"/>
                    <a:pt x="1372" y="83"/>
                  </a:cubicBezTo>
                  <a:cubicBezTo>
                    <a:pt x="1161" y="171"/>
                    <a:pt x="991" y="329"/>
                    <a:pt x="892" y="534"/>
                  </a:cubicBezTo>
                  <a:cubicBezTo>
                    <a:pt x="892" y="534"/>
                    <a:pt x="200" y="575"/>
                    <a:pt x="54" y="1161"/>
                  </a:cubicBezTo>
                  <a:cubicBezTo>
                    <a:pt x="7" y="1331"/>
                    <a:pt x="1" y="1513"/>
                    <a:pt x="24" y="1689"/>
                  </a:cubicBezTo>
                  <a:cubicBezTo>
                    <a:pt x="48" y="1829"/>
                    <a:pt x="101" y="1964"/>
                    <a:pt x="188" y="2081"/>
                  </a:cubicBezTo>
                  <a:cubicBezTo>
                    <a:pt x="188" y="2081"/>
                    <a:pt x="54" y="2374"/>
                    <a:pt x="306" y="2737"/>
                  </a:cubicBezTo>
                  <a:cubicBezTo>
                    <a:pt x="492" y="3005"/>
                    <a:pt x="811" y="3042"/>
                    <a:pt x="973" y="3042"/>
                  </a:cubicBezTo>
                  <a:cubicBezTo>
                    <a:pt x="1034" y="3042"/>
                    <a:pt x="1073" y="3036"/>
                    <a:pt x="1073" y="3036"/>
                  </a:cubicBezTo>
                  <a:cubicBezTo>
                    <a:pt x="1073" y="3036"/>
                    <a:pt x="1306" y="3643"/>
                    <a:pt x="1944" y="3643"/>
                  </a:cubicBezTo>
                  <a:cubicBezTo>
                    <a:pt x="2050" y="3643"/>
                    <a:pt x="2168" y="3626"/>
                    <a:pt x="2298" y="3587"/>
                  </a:cubicBezTo>
                  <a:cubicBezTo>
                    <a:pt x="3206" y="3312"/>
                    <a:pt x="3218" y="2696"/>
                    <a:pt x="3218" y="2696"/>
                  </a:cubicBezTo>
                  <a:cubicBezTo>
                    <a:pt x="3218" y="2696"/>
                    <a:pt x="3792" y="1946"/>
                    <a:pt x="3558" y="1237"/>
                  </a:cubicBezTo>
                  <a:cubicBezTo>
                    <a:pt x="3362" y="629"/>
                    <a:pt x="2898" y="586"/>
                    <a:pt x="2770" y="586"/>
                  </a:cubicBezTo>
                  <a:cubicBezTo>
                    <a:pt x="2749" y="586"/>
                    <a:pt x="2737" y="587"/>
                    <a:pt x="2737" y="587"/>
                  </a:cubicBezTo>
                  <a:cubicBezTo>
                    <a:pt x="2737" y="587"/>
                    <a:pt x="2544" y="1"/>
                    <a:pt x="1823" y="1"/>
                  </a:cubicBezTo>
                  <a:close/>
                </a:path>
              </a:pathLst>
            </a:custGeom>
            <a:solidFill>
              <a:srgbClr val="7C442E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5699;p69">
              <a:extLst>
                <a:ext uri="{FF2B5EF4-FFF2-40B4-BE49-F238E27FC236}">
                  <a16:creationId xmlns:a16="http://schemas.microsoft.com/office/drawing/2014/main" id="{CD5B5D64-8996-4374-93DB-D2415953C5B7}"/>
                </a:ext>
              </a:extLst>
            </p:cNvPr>
            <p:cNvSpPr/>
            <p:nvPr/>
          </p:nvSpPr>
          <p:spPr>
            <a:xfrm>
              <a:off x="7655647" y="2706025"/>
              <a:ext cx="357470" cy="345706"/>
            </a:xfrm>
            <a:custGeom>
              <a:avLst/>
              <a:gdLst/>
              <a:ahLst/>
              <a:cxnLst/>
              <a:rect l="l" t="t" r="r" b="b"/>
              <a:pathLst>
                <a:path w="3768" h="3644" extrusionOk="0">
                  <a:moveTo>
                    <a:pt x="1799" y="1"/>
                  </a:moveTo>
                  <a:cubicBezTo>
                    <a:pt x="1641" y="1"/>
                    <a:pt x="1489" y="24"/>
                    <a:pt x="1348" y="83"/>
                  </a:cubicBezTo>
                  <a:cubicBezTo>
                    <a:pt x="1398" y="80"/>
                    <a:pt x="1448" y="77"/>
                    <a:pt x="1498" y="77"/>
                  </a:cubicBezTo>
                  <a:cubicBezTo>
                    <a:pt x="1714" y="77"/>
                    <a:pt x="1924" y="124"/>
                    <a:pt x="2133" y="353"/>
                  </a:cubicBezTo>
                  <a:cubicBezTo>
                    <a:pt x="2391" y="634"/>
                    <a:pt x="2491" y="1026"/>
                    <a:pt x="2520" y="1407"/>
                  </a:cubicBezTo>
                  <a:cubicBezTo>
                    <a:pt x="2213" y="1135"/>
                    <a:pt x="1806" y="1002"/>
                    <a:pt x="1398" y="1002"/>
                  </a:cubicBezTo>
                  <a:cubicBezTo>
                    <a:pt x="918" y="1002"/>
                    <a:pt x="438" y="1187"/>
                    <a:pt x="118" y="1548"/>
                  </a:cubicBezTo>
                  <a:cubicBezTo>
                    <a:pt x="77" y="1589"/>
                    <a:pt x="36" y="1636"/>
                    <a:pt x="0" y="1689"/>
                  </a:cubicBezTo>
                  <a:cubicBezTo>
                    <a:pt x="24" y="1829"/>
                    <a:pt x="77" y="1964"/>
                    <a:pt x="164" y="2081"/>
                  </a:cubicBezTo>
                  <a:cubicBezTo>
                    <a:pt x="164" y="2081"/>
                    <a:pt x="30" y="2374"/>
                    <a:pt x="282" y="2737"/>
                  </a:cubicBezTo>
                  <a:cubicBezTo>
                    <a:pt x="468" y="3005"/>
                    <a:pt x="787" y="3042"/>
                    <a:pt x="949" y="3042"/>
                  </a:cubicBezTo>
                  <a:cubicBezTo>
                    <a:pt x="1010" y="3042"/>
                    <a:pt x="1049" y="3036"/>
                    <a:pt x="1049" y="3036"/>
                  </a:cubicBezTo>
                  <a:cubicBezTo>
                    <a:pt x="1049" y="3036"/>
                    <a:pt x="1282" y="3643"/>
                    <a:pt x="1920" y="3643"/>
                  </a:cubicBezTo>
                  <a:cubicBezTo>
                    <a:pt x="2026" y="3643"/>
                    <a:pt x="2144" y="3626"/>
                    <a:pt x="2274" y="3587"/>
                  </a:cubicBezTo>
                  <a:cubicBezTo>
                    <a:pt x="3182" y="3312"/>
                    <a:pt x="3194" y="2696"/>
                    <a:pt x="3194" y="2696"/>
                  </a:cubicBezTo>
                  <a:cubicBezTo>
                    <a:pt x="3194" y="2696"/>
                    <a:pt x="3768" y="1946"/>
                    <a:pt x="3534" y="1237"/>
                  </a:cubicBezTo>
                  <a:cubicBezTo>
                    <a:pt x="3338" y="629"/>
                    <a:pt x="2874" y="586"/>
                    <a:pt x="2746" y="586"/>
                  </a:cubicBezTo>
                  <a:cubicBezTo>
                    <a:pt x="2725" y="586"/>
                    <a:pt x="2713" y="587"/>
                    <a:pt x="2713" y="587"/>
                  </a:cubicBezTo>
                  <a:cubicBezTo>
                    <a:pt x="2713" y="587"/>
                    <a:pt x="2520" y="1"/>
                    <a:pt x="179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5700;p69">
              <a:extLst>
                <a:ext uri="{FF2B5EF4-FFF2-40B4-BE49-F238E27FC236}">
                  <a16:creationId xmlns:a16="http://schemas.microsoft.com/office/drawing/2014/main" id="{B49D0E22-D4F7-40B5-8A3A-F2288265BEBE}"/>
                </a:ext>
              </a:extLst>
            </p:cNvPr>
            <p:cNvSpPr/>
            <p:nvPr/>
          </p:nvSpPr>
          <p:spPr>
            <a:xfrm>
              <a:off x="8028107" y="2856679"/>
              <a:ext cx="395323" cy="371701"/>
            </a:xfrm>
            <a:custGeom>
              <a:avLst/>
              <a:gdLst/>
              <a:ahLst/>
              <a:cxnLst/>
              <a:rect l="l" t="t" r="r" b="b"/>
              <a:pathLst>
                <a:path w="4167" h="3918" extrusionOk="0">
                  <a:moveTo>
                    <a:pt x="2051" y="1"/>
                  </a:moveTo>
                  <a:cubicBezTo>
                    <a:pt x="1278" y="1"/>
                    <a:pt x="1055" y="569"/>
                    <a:pt x="1055" y="569"/>
                  </a:cubicBezTo>
                  <a:cubicBezTo>
                    <a:pt x="1055" y="569"/>
                    <a:pt x="305" y="616"/>
                    <a:pt x="153" y="1249"/>
                  </a:cubicBezTo>
                  <a:cubicBezTo>
                    <a:pt x="0" y="1876"/>
                    <a:pt x="299" y="2233"/>
                    <a:pt x="299" y="2233"/>
                  </a:cubicBezTo>
                  <a:cubicBezTo>
                    <a:pt x="299" y="2233"/>
                    <a:pt x="158" y="2550"/>
                    <a:pt x="428" y="2942"/>
                  </a:cubicBezTo>
                  <a:cubicBezTo>
                    <a:pt x="631" y="3231"/>
                    <a:pt x="980" y="3269"/>
                    <a:pt x="1149" y="3269"/>
                  </a:cubicBezTo>
                  <a:cubicBezTo>
                    <a:pt x="1210" y="3269"/>
                    <a:pt x="1248" y="3265"/>
                    <a:pt x="1248" y="3265"/>
                  </a:cubicBezTo>
                  <a:cubicBezTo>
                    <a:pt x="1248" y="3265"/>
                    <a:pt x="1254" y="3288"/>
                    <a:pt x="1278" y="3323"/>
                  </a:cubicBezTo>
                  <a:cubicBezTo>
                    <a:pt x="1355" y="3484"/>
                    <a:pt x="1626" y="3918"/>
                    <a:pt x="2185" y="3918"/>
                  </a:cubicBezTo>
                  <a:cubicBezTo>
                    <a:pt x="2299" y="3918"/>
                    <a:pt x="2427" y="3899"/>
                    <a:pt x="2567" y="3856"/>
                  </a:cubicBezTo>
                  <a:cubicBezTo>
                    <a:pt x="3533" y="3558"/>
                    <a:pt x="3551" y="2895"/>
                    <a:pt x="3551" y="2895"/>
                  </a:cubicBezTo>
                  <a:cubicBezTo>
                    <a:pt x="3551" y="2895"/>
                    <a:pt x="4166" y="2087"/>
                    <a:pt x="3914" y="1325"/>
                  </a:cubicBezTo>
                  <a:cubicBezTo>
                    <a:pt x="3704" y="674"/>
                    <a:pt x="3210" y="627"/>
                    <a:pt x="3072" y="627"/>
                  </a:cubicBezTo>
                  <a:cubicBezTo>
                    <a:pt x="3049" y="627"/>
                    <a:pt x="3035" y="628"/>
                    <a:pt x="3035" y="628"/>
                  </a:cubicBezTo>
                  <a:cubicBezTo>
                    <a:pt x="2918" y="341"/>
                    <a:pt x="2672" y="124"/>
                    <a:pt x="2373" y="42"/>
                  </a:cubicBezTo>
                  <a:cubicBezTo>
                    <a:pt x="2268" y="18"/>
                    <a:pt x="2156" y="1"/>
                    <a:pt x="2051" y="1"/>
                  </a:cubicBezTo>
                  <a:close/>
                </a:path>
              </a:pathLst>
            </a:custGeom>
            <a:solidFill>
              <a:srgbClr val="7C442E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5701;p69">
              <a:extLst>
                <a:ext uri="{FF2B5EF4-FFF2-40B4-BE49-F238E27FC236}">
                  <a16:creationId xmlns:a16="http://schemas.microsoft.com/office/drawing/2014/main" id="{84E8832C-8E6A-4AF6-BE4D-2776C943716E}"/>
                </a:ext>
              </a:extLst>
            </p:cNvPr>
            <p:cNvSpPr/>
            <p:nvPr/>
          </p:nvSpPr>
          <p:spPr>
            <a:xfrm>
              <a:off x="8149256" y="2860568"/>
              <a:ext cx="274744" cy="367811"/>
            </a:xfrm>
            <a:custGeom>
              <a:avLst/>
              <a:gdLst/>
              <a:ahLst/>
              <a:cxnLst/>
              <a:rect l="l" t="t" r="r" b="b"/>
              <a:pathLst>
                <a:path w="2896" h="3877" extrusionOk="0">
                  <a:moveTo>
                    <a:pt x="1102" y="1"/>
                  </a:moveTo>
                  <a:lnTo>
                    <a:pt x="1102" y="1"/>
                  </a:lnTo>
                  <a:cubicBezTo>
                    <a:pt x="1149" y="136"/>
                    <a:pt x="1167" y="282"/>
                    <a:pt x="1161" y="423"/>
                  </a:cubicBezTo>
                  <a:cubicBezTo>
                    <a:pt x="1143" y="681"/>
                    <a:pt x="1090" y="933"/>
                    <a:pt x="997" y="1173"/>
                  </a:cubicBezTo>
                  <a:cubicBezTo>
                    <a:pt x="1075" y="1139"/>
                    <a:pt x="1158" y="1123"/>
                    <a:pt x="1242" y="1123"/>
                  </a:cubicBezTo>
                  <a:cubicBezTo>
                    <a:pt x="1504" y="1123"/>
                    <a:pt x="1770" y="1277"/>
                    <a:pt x="1899" y="1513"/>
                  </a:cubicBezTo>
                  <a:cubicBezTo>
                    <a:pt x="2063" y="1817"/>
                    <a:pt x="2010" y="2222"/>
                    <a:pt x="1805" y="2509"/>
                  </a:cubicBezTo>
                  <a:cubicBezTo>
                    <a:pt x="1583" y="2790"/>
                    <a:pt x="1266" y="2977"/>
                    <a:pt x="915" y="3030"/>
                  </a:cubicBezTo>
                  <a:cubicBezTo>
                    <a:pt x="598" y="3089"/>
                    <a:pt x="235" y="3083"/>
                    <a:pt x="1" y="3282"/>
                  </a:cubicBezTo>
                  <a:cubicBezTo>
                    <a:pt x="78" y="3443"/>
                    <a:pt x="349" y="3877"/>
                    <a:pt x="908" y="3877"/>
                  </a:cubicBezTo>
                  <a:cubicBezTo>
                    <a:pt x="1022" y="3877"/>
                    <a:pt x="1150" y="3858"/>
                    <a:pt x="1290" y="3815"/>
                  </a:cubicBezTo>
                  <a:cubicBezTo>
                    <a:pt x="2256" y="3517"/>
                    <a:pt x="2274" y="2854"/>
                    <a:pt x="2274" y="2854"/>
                  </a:cubicBezTo>
                  <a:cubicBezTo>
                    <a:pt x="2274" y="2854"/>
                    <a:pt x="2895" y="2040"/>
                    <a:pt x="2643" y="1284"/>
                  </a:cubicBezTo>
                  <a:cubicBezTo>
                    <a:pt x="2433" y="633"/>
                    <a:pt x="1935" y="586"/>
                    <a:pt x="1795" y="586"/>
                  </a:cubicBezTo>
                  <a:cubicBezTo>
                    <a:pt x="1772" y="586"/>
                    <a:pt x="1758" y="587"/>
                    <a:pt x="1758" y="587"/>
                  </a:cubicBezTo>
                  <a:cubicBezTo>
                    <a:pt x="1647" y="300"/>
                    <a:pt x="1401" y="83"/>
                    <a:pt x="110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5702;p69">
              <a:extLst>
                <a:ext uri="{FF2B5EF4-FFF2-40B4-BE49-F238E27FC236}">
                  <a16:creationId xmlns:a16="http://schemas.microsoft.com/office/drawing/2014/main" id="{42BD0433-DFAF-437E-8EF1-0DD7E8DB386F}"/>
                </a:ext>
              </a:extLst>
            </p:cNvPr>
            <p:cNvSpPr/>
            <p:nvPr/>
          </p:nvSpPr>
          <p:spPr>
            <a:xfrm>
              <a:off x="7398834" y="2849279"/>
              <a:ext cx="907811" cy="645590"/>
            </a:xfrm>
            <a:custGeom>
              <a:avLst/>
              <a:gdLst/>
              <a:ahLst/>
              <a:cxnLst/>
              <a:rect l="l" t="t" r="r" b="b"/>
              <a:pathLst>
                <a:path w="9569" h="6805" extrusionOk="0">
                  <a:moveTo>
                    <a:pt x="4338" y="0"/>
                  </a:moveTo>
                  <a:cubicBezTo>
                    <a:pt x="4310" y="0"/>
                    <a:pt x="4283" y="1"/>
                    <a:pt x="4254" y="3"/>
                  </a:cubicBezTo>
                  <a:cubicBezTo>
                    <a:pt x="3651" y="26"/>
                    <a:pt x="3334" y="319"/>
                    <a:pt x="3334" y="319"/>
                  </a:cubicBezTo>
                  <a:cubicBezTo>
                    <a:pt x="2004" y="471"/>
                    <a:pt x="1688" y="1362"/>
                    <a:pt x="1688" y="1362"/>
                  </a:cubicBezTo>
                  <a:cubicBezTo>
                    <a:pt x="440" y="1825"/>
                    <a:pt x="821" y="2950"/>
                    <a:pt x="821" y="2950"/>
                  </a:cubicBezTo>
                  <a:cubicBezTo>
                    <a:pt x="0" y="3460"/>
                    <a:pt x="82" y="4567"/>
                    <a:pt x="381" y="4802"/>
                  </a:cubicBezTo>
                  <a:cubicBezTo>
                    <a:pt x="657" y="4403"/>
                    <a:pt x="996" y="4046"/>
                    <a:pt x="1389" y="3759"/>
                  </a:cubicBezTo>
                  <a:cubicBezTo>
                    <a:pt x="1687" y="3536"/>
                    <a:pt x="1958" y="3475"/>
                    <a:pt x="2165" y="3475"/>
                  </a:cubicBezTo>
                  <a:cubicBezTo>
                    <a:pt x="2408" y="3475"/>
                    <a:pt x="2561" y="3559"/>
                    <a:pt x="2561" y="3559"/>
                  </a:cubicBezTo>
                  <a:cubicBezTo>
                    <a:pt x="3394" y="3907"/>
                    <a:pt x="4437" y="3952"/>
                    <a:pt x="4921" y="3952"/>
                  </a:cubicBezTo>
                  <a:cubicBezTo>
                    <a:pt x="5091" y="3952"/>
                    <a:pt x="5192" y="3946"/>
                    <a:pt x="5192" y="3946"/>
                  </a:cubicBezTo>
                  <a:cubicBezTo>
                    <a:pt x="5614" y="4608"/>
                    <a:pt x="6592" y="5001"/>
                    <a:pt x="6592" y="5001"/>
                  </a:cubicBezTo>
                  <a:cubicBezTo>
                    <a:pt x="6516" y="5376"/>
                    <a:pt x="6551" y="5763"/>
                    <a:pt x="6698" y="6114"/>
                  </a:cubicBezTo>
                  <a:cubicBezTo>
                    <a:pt x="6774" y="6284"/>
                    <a:pt x="6885" y="6436"/>
                    <a:pt x="7020" y="6571"/>
                  </a:cubicBezTo>
                  <a:cubicBezTo>
                    <a:pt x="7198" y="6743"/>
                    <a:pt x="7421" y="6805"/>
                    <a:pt x="7651" y="6805"/>
                  </a:cubicBezTo>
                  <a:cubicBezTo>
                    <a:pt x="8263" y="6805"/>
                    <a:pt x="8924" y="6366"/>
                    <a:pt x="8924" y="6366"/>
                  </a:cubicBezTo>
                  <a:cubicBezTo>
                    <a:pt x="8924" y="6366"/>
                    <a:pt x="9539" y="5669"/>
                    <a:pt x="9557" y="4907"/>
                  </a:cubicBezTo>
                  <a:cubicBezTo>
                    <a:pt x="9569" y="4151"/>
                    <a:pt x="9370" y="3946"/>
                    <a:pt x="9370" y="3946"/>
                  </a:cubicBezTo>
                  <a:cubicBezTo>
                    <a:pt x="9475" y="3413"/>
                    <a:pt x="9370" y="2856"/>
                    <a:pt x="9071" y="2399"/>
                  </a:cubicBezTo>
                  <a:cubicBezTo>
                    <a:pt x="8579" y="1614"/>
                    <a:pt x="7981" y="1602"/>
                    <a:pt x="7981" y="1602"/>
                  </a:cubicBezTo>
                  <a:cubicBezTo>
                    <a:pt x="7981" y="1602"/>
                    <a:pt x="7664" y="887"/>
                    <a:pt x="6926" y="583"/>
                  </a:cubicBezTo>
                  <a:cubicBezTo>
                    <a:pt x="6723" y="497"/>
                    <a:pt x="6536" y="465"/>
                    <a:pt x="6372" y="465"/>
                  </a:cubicBezTo>
                  <a:cubicBezTo>
                    <a:pt x="5945" y="465"/>
                    <a:pt x="5672" y="677"/>
                    <a:pt x="5672" y="677"/>
                  </a:cubicBezTo>
                  <a:cubicBezTo>
                    <a:pt x="5672" y="677"/>
                    <a:pt x="5368" y="96"/>
                    <a:pt x="4559" y="14"/>
                  </a:cubicBezTo>
                  <a:cubicBezTo>
                    <a:pt x="4486" y="6"/>
                    <a:pt x="4413" y="0"/>
                    <a:pt x="4338" y="0"/>
                  </a:cubicBezTo>
                  <a:close/>
                </a:path>
              </a:pathLst>
            </a:custGeom>
            <a:solidFill>
              <a:srgbClr val="7C442E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5703;p69">
              <a:extLst>
                <a:ext uri="{FF2B5EF4-FFF2-40B4-BE49-F238E27FC236}">
                  <a16:creationId xmlns:a16="http://schemas.microsoft.com/office/drawing/2014/main" id="{D0984582-CECD-4217-B770-6930A3779FF3}"/>
                </a:ext>
              </a:extLst>
            </p:cNvPr>
            <p:cNvSpPr/>
            <p:nvPr/>
          </p:nvSpPr>
          <p:spPr>
            <a:xfrm>
              <a:off x="7802411" y="2849279"/>
              <a:ext cx="504234" cy="645590"/>
            </a:xfrm>
            <a:custGeom>
              <a:avLst/>
              <a:gdLst/>
              <a:ahLst/>
              <a:cxnLst/>
              <a:rect l="l" t="t" r="r" b="b"/>
              <a:pathLst>
                <a:path w="5315" h="6805" extrusionOk="0">
                  <a:moveTo>
                    <a:pt x="80" y="0"/>
                  </a:moveTo>
                  <a:cubicBezTo>
                    <a:pt x="54" y="0"/>
                    <a:pt x="27" y="1"/>
                    <a:pt x="0" y="3"/>
                  </a:cubicBezTo>
                  <a:cubicBezTo>
                    <a:pt x="744" y="220"/>
                    <a:pt x="1494" y="542"/>
                    <a:pt x="1418" y="1491"/>
                  </a:cubicBezTo>
                  <a:cubicBezTo>
                    <a:pt x="1528" y="1391"/>
                    <a:pt x="1666" y="1347"/>
                    <a:pt x="1809" y="1347"/>
                  </a:cubicBezTo>
                  <a:cubicBezTo>
                    <a:pt x="2084" y="1347"/>
                    <a:pt x="2379" y="1510"/>
                    <a:pt x="2537" y="1749"/>
                  </a:cubicBezTo>
                  <a:cubicBezTo>
                    <a:pt x="2772" y="2112"/>
                    <a:pt x="2789" y="2575"/>
                    <a:pt x="2789" y="3009"/>
                  </a:cubicBezTo>
                  <a:cubicBezTo>
                    <a:pt x="2900" y="2936"/>
                    <a:pt x="3026" y="2901"/>
                    <a:pt x="3151" y="2901"/>
                  </a:cubicBezTo>
                  <a:cubicBezTo>
                    <a:pt x="3369" y="2901"/>
                    <a:pt x="3585" y="3006"/>
                    <a:pt x="3715" y="3196"/>
                  </a:cubicBezTo>
                  <a:cubicBezTo>
                    <a:pt x="3920" y="3501"/>
                    <a:pt x="3844" y="3917"/>
                    <a:pt x="3545" y="4128"/>
                  </a:cubicBezTo>
                  <a:cubicBezTo>
                    <a:pt x="3565" y="4125"/>
                    <a:pt x="3585" y="4123"/>
                    <a:pt x="3604" y="4123"/>
                  </a:cubicBezTo>
                  <a:cubicBezTo>
                    <a:pt x="3932" y="4123"/>
                    <a:pt x="4134" y="4540"/>
                    <a:pt x="4190" y="4878"/>
                  </a:cubicBezTo>
                  <a:cubicBezTo>
                    <a:pt x="4219" y="4995"/>
                    <a:pt x="4219" y="5118"/>
                    <a:pt x="4178" y="5235"/>
                  </a:cubicBezTo>
                  <a:cubicBezTo>
                    <a:pt x="4108" y="5405"/>
                    <a:pt x="3914" y="5493"/>
                    <a:pt x="3727" y="5516"/>
                  </a:cubicBezTo>
                  <a:cubicBezTo>
                    <a:pt x="3545" y="5534"/>
                    <a:pt x="3352" y="5511"/>
                    <a:pt x="3170" y="5546"/>
                  </a:cubicBezTo>
                  <a:cubicBezTo>
                    <a:pt x="2860" y="5604"/>
                    <a:pt x="2602" y="5839"/>
                    <a:pt x="2444" y="6114"/>
                  </a:cubicBezTo>
                  <a:cubicBezTo>
                    <a:pt x="2520" y="6284"/>
                    <a:pt x="2631" y="6436"/>
                    <a:pt x="2766" y="6571"/>
                  </a:cubicBezTo>
                  <a:cubicBezTo>
                    <a:pt x="2944" y="6743"/>
                    <a:pt x="3167" y="6805"/>
                    <a:pt x="3397" y="6805"/>
                  </a:cubicBezTo>
                  <a:cubicBezTo>
                    <a:pt x="4009" y="6805"/>
                    <a:pt x="4670" y="6366"/>
                    <a:pt x="4670" y="6366"/>
                  </a:cubicBezTo>
                  <a:cubicBezTo>
                    <a:pt x="4670" y="6366"/>
                    <a:pt x="5285" y="5669"/>
                    <a:pt x="5303" y="4907"/>
                  </a:cubicBezTo>
                  <a:cubicBezTo>
                    <a:pt x="5315" y="4151"/>
                    <a:pt x="5110" y="3946"/>
                    <a:pt x="5110" y="3946"/>
                  </a:cubicBezTo>
                  <a:cubicBezTo>
                    <a:pt x="5215" y="3413"/>
                    <a:pt x="5110" y="2856"/>
                    <a:pt x="4811" y="2399"/>
                  </a:cubicBezTo>
                  <a:cubicBezTo>
                    <a:pt x="4319" y="1614"/>
                    <a:pt x="3721" y="1602"/>
                    <a:pt x="3721" y="1602"/>
                  </a:cubicBezTo>
                  <a:cubicBezTo>
                    <a:pt x="3721" y="1602"/>
                    <a:pt x="3405" y="887"/>
                    <a:pt x="2666" y="583"/>
                  </a:cubicBezTo>
                  <a:cubicBezTo>
                    <a:pt x="2463" y="497"/>
                    <a:pt x="2276" y="465"/>
                    <a:pt x="2112" y="465"/>
                  </a:cubicBezTo>
                  <a:cubicBezTo>
                    <a:pt x="1685" y="465"/>
                    <a:pt x="1412" y="677"/>
                    <a:pt x="1412" y="677"/>
                  </a:cubicBezTo>
                  <a:cubicBezTo>
                    <a:pt x="1412" y="677"/>
                    <a:pt x="1108" y="96"/>
                    <a:pt x="299" y="14"/>
                  </a:cubicBezTo>
                  <a:cubicBezTo>
                    <a:pt x="226" y="6"/>
                    <a:pt x="153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5704;p69">
              <a:extLst>
                <a:ext uri="{FF2B5EF4-FFF2-40B4-BE49-F238E27FC236}">
                  <a16:creationId xmlns:a16="http://schemas.microsoft.com/office/drawing/2014/main" id="{E76C21FF-CD02-4F90-871D-5D66C98DDF12}"/>
                </a:ext>
              </a:extLst>
            </p:cNvPr>
            <p:cNvSpPr/>
            <p:nvPr/>
          </p:nvSpPr>
          <p:spPr>
            <a:xfrm>
              <a:off x="7404336" y="3139486"/>
              <a:ext cx="883999" cy="724522"/>
            </a:xfrm>
            <a:custGeom>
              <a:avLst/>
              <a:gdLst/>
              <a:ahLst/>
              <a:cxnLst/>
              <a:rect l="l" t="t" r="r" b="b"/>
              <a:pathLst>
                <a:path w="9318" h="7637" extrusionOk="0">
                  <a:moveTo>
                    <a:pt x="1783" y="1"/>
                  </a:moveTo>
                  <a:cubicBezTo>
                    <a:pt x="1512" y="1"/>
                    <a:pt x="1223" y="138"/>
                    <a:pt x="874" y="618"/>
                  </a:cubicBezTo>
                  <a:cubicBezTo>
                    <a:pt x="224" y="1520"/>
                    <a:pt x="71" y="2704"/>
                    <a:pt x="36" y="3377"/>
                  </a:cubicBezTo>
                  <a:cubicBezTo>
                    <a:pt x="1" y="4057"/>
                    <a:pt x="1" y="6459"/>
                    <a:pt x="1601" y="7233"/>
                  </a:cubicBezTo>
                  <a:cubicBezTo>
                    <a:pt x="1899" y="7373"/>
                    <a:pt x="2210" y="7473"/>
                    <a:pt x="2538" y="7532"/>
                  </a:cubicBezTo>
                  <a:cubicBezTo>
                    <a:pt x="2910" y="7604"/>
                    <a:pt x="3306" y="7636"/>
                    <a:pt x="3704" y="7636"/>
                  </a:cubicBezTo>
                  <a:cubicBezTo>
                    <a:pt x="4984" y="7636"/>
                    <a:pt x="6280" y="7300"/>
                    <a:pt x="6839" y="6875"/>
                  </a:cubicBezTo>
                  <a:cubicBezTo>
                    <a:pt x="7729" y="6202"/>
                    <a:pt x="7565" y="4883"/>
                    <a:pt x="7565" y="4883"/>
                  </a:cubicBezTo>
                  <a:lnTo>
                    <a:pt x="7565" y="4883"/>
                  </a:lnTo>
                  <a:cubicBezTo>
                    <a:pt x="7565" y="4883"/>
                    <a:pt x="7613" y="4890"/>
                    <a:pt x="7692" y="4890"/>
                  </a:cubicBezTo>
                  <a:cubicBezTo>
                    <a:pt x="7942" y="4890"/>
                    <a:pt x="8503" y="4825"/>
                    <a:pt x="8855" y="4291"/>
                  </a:cubicBezTo>
                  <a:cubicBezTo>
                    <a:pt x="9317" y="3594"/>
                    <a:pt x="9165" y="2563"/>
                    <a:pt x="8392" y="2346"/>
                  </a:cubicBezTo>
                  <a:cubicBezTo>
                    <a:pt x="8310" y="2324"/>
                    <a:pt x="8233" y="2314"/>
                    <a:pt x="8159" y="2314"/>
                  </a:cubicBezTo>
                  <a:cubicBezTo>
                    <a:pt x="7536" y="2314"/>
                    <a:pt x="7185" y="3026"/>
                    <a:pt x="7185" y="3026"/>
                  </a:cubicBezTo>
                  <a:cubicBezTo>
                    <a:pt x="7141" y="3049"/>
                    <a:pt x="7093" y="3060"/>
                    <a:pt x="7045" y="3060"/>
                  </a:cubicBezTo>
                  <a:cubicBezTo>
                    <a:pt x="6947" y="3060"/>
                    <a:pt x="6851" y="3013"/>
                    <a:pt x="6792" y="2926"/>
                  </a:cubicBezTo>
                  <a:cubicBezTo>
                    <a:pt x="6640" y="2704"/>
                    <a:pt x="7079" y="1719"/>
                    <a:pt x="7079" y="1719"/>
                  </a:cubicBezTo>
                  <a:cubicBezTo>
                    <a:pt x="6511" y="1508"/>
                    <a:pt x="6733" y="1010"/>
                    <a:pt x="6733" y="1010"/>
                  </a:cubicBezTo>
                  <a:lnTo>
                    <a:pt x="6733" y="1010"/>
                  </a:lnTo>
                  <a:cubicBezTo>
                    <a:pt x="6674" y="1016"/>
                    <a:pt x="6618" y="1019"/>
                    <a:pt x="6565" y="1019"/>
                  </a:cubicBezTo>
                  <a:cubicBezTo>
                    <a:pt x="5792" y="1019"/>
                    <a:pt x="5679" y="418"/>
                    <a:pt x="5679" y="418"/>
                  </a:cubicBezTo>
                  <a:cubicBezTo>
                    <a:pt x="5621" y="432"/>
                    <a:pt x="5562" y="439"/>
                    <a:pt x="5503" y="439"/>
                  </a:cubicBezTo>
                  <a:cubicBezTo>
                    <a:pt x="5267" y="439"/>
                    <a:pt x="5039" y="328"/>
                    <a:pt x="4894" y="131"/>
                  </a:cubicBezTo>
                  <a:cubicBezTo>
                    <a:pt x="4684" y="264"/>
                    <a:pt x="4493" y="310"/>
                    <a:pt x="4329" y="310"/>
                  </a:cubicBezTo>
                  <a:cubicBezTo>
                    <a:pt x="3965" y="310"/>
                    <a:pt x="3733" y="84"/>
                    <a:pt x="3733" y="84"/>
                  </a:cubicBezTo>
                  <a:cubicBezTo>
                    <a:pt x="3566" y="197"/>
                    <a:pt x="3321" y="265"/>
                    <a:pt x="3042" y="265"/>
                  </a:cubicBezTo>
                  <a:cubicBezTo>
                    <a:pt x="2929" y="265"/>
                    <a:pt x="2811" y="254"/>
                    <a:pt x="2690" y="231"/>
                  </a:cubicBezTo>
                  <a:cubicBezTo>
                    <a:pt x="2620" y="213"/>
                    <a:pt x="2550" y="196"/>
                    <a:pt x="2480" y="178"/>
                  </a:cubicBezTo>
                  <a:cubicBezTo>
                    <a:pt x="2244" y="107"/>
                    <a:pt x="2021" y="1"/>
                    <a:pt x="1783" y="1"/>
                  </a:cubicBezTo>
                  <a:close/>
                </a:path>
              </a:pathLst>
            </a:custGeom>
            <a:solidFill>
              <a:srgbClr val="CC9466"/>
            </a:solidFill>
            <a:ln w="9525" cap="flat" cmpd="sng">
              <a:solidFill>
                <a:schemeClr val="accent3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5705;p69">
              <a:extLst>
                <a:ext uri="{FF2B5EF4-FFF2-40B4-BE49-F238E27FC236}">
                  <a16:creationId xmlns:a16="http://schemas.microsoft.com/office/drawing/2014/main" id="{4712EAC6-9B82-41F7-AC4D-83F7D57E4986}"/>
                </a:ext>
              </a:extLst>
            </p:cNvPr>
            <p:cNvSpPr/>
            <p:nvPr/>
          </p:nvSpPr>
          <p:spPr>
            <a:xfrm>
              <a:off x="7645116" y="3147455"/>
              <a:ext cx="643219" cy="716553"/>
            </a:xfrm>
            <a:custGeom>
              <a:avLst/>
              <a:gdLst/>
              <a:ahLst/>
              <a:cxnLst/>
              <a:rect l="l" t="t" r="r" b="b"/>
              <a:pathLst>
                <a:path w="6780" h="7553" extrusionOk="0">
                  <a:moveTo>
                    <a:pt x="1201" y="0"/>
                  </a:moveTo>
                  <a:cubicBezTo>
                    <a:pt x="1034" y="114"/>
                    <a:pt x="788" y="179"/>
                    <a:pt x="507" y="179"/>
                  </a:cubicBezTo>
                  <a:cubicBezTo>
                    <a:pt x="395" y="179"/>
                    <a:pt x="278" y="169"/>
                    <a:pt x="158" y="147"/>
                  </a:cubicBezTo>
                  <a:lnTo>
                    <a:pt x="158" y="147"/>
                  </a:lnTo>
                  <a:cubicBezTo>
                    <a:pt x="199" y="176"/>
                    <a:pt x="240" y="205"/>
                    <a:pt x="281" y="241"/>
                  </a:cubicBezTo>
                  <a:cubicBezTo>
                    <a:pt x="516" y="446"/>
                    <a:pt x="709" y="727"/>
                    <a:pt x="1014" y="832"/>
                  </a:cubicBezTo>
                  <a:cubicBezTo>
                    <a:pt x="1102" y="861"/>
                    <a:pt x="1191" y="871"/>
                    <a:pt x="1282" y="871"/>
                  </a:cubicBezTo>
                  <a:cubicBezTo>
                    <a:pt x="1507" y="871"/>
                    <a:pt x="1739" y="809"/>
                    <a:pt x="1969" y="809"/>
                  </a:cubicBezTo>
                  <a:cubicBezTo>
                    <a:pt x="2678" y="809"/>
                    <a:pt x="3287" y="1389"/>
                    <a:pt x="3533" y="2051"/>
                  </a:cubicBezTo>
                  <a:cubicBezTo>
                    <a:pt x="3779" y="2719"/>
                    <a:pt x="3738" y="3452"/>
                    <a:pt x="3680" y="4161"/>
                  </a:cubicBezTo>
                  <a:cubicBezTo>
                    <a:pt x="3621" y="4852"/>
                    <a:pt x="3539" y="5579"/>
                    <a:pt x="3147" y="6147"/>
                  </a:cubicBezTo>
                  <a:cubicBezTo>
                    <a:pt x="2596" y="6955"/>
                    <a:pt x="1559" y="7272"/>
                    <a:pt x="586" y="7377"/>
                  </a:cubicBezTo>
                  <a:cubicBezTo>
                    <a:pt x="387" y="7401"/>
                    <a:pt x="193" y="7418"/>
                    <a:pt x="0" y="7448"/>
                  </a:cubicBezTo>
                  <a:cubicBezTo>
                    <a:pt x="372" y="7520"/>
                    <a:pt x="768" y="7552"/>
                    <a:pt x="1166" y="7552"/>
                  </a:cubicBezTo>
                  <a:cubicBezTo>
                    <a:pt x="2446" y="7552"/>
                    <a:pt x="3742" y="7216"/>
                    <a:pt x="4301" y="6791"/>
                  </a:cubicBezTo>
                  <a:cubicBezTo>
                    <a:pt x="5191" y="6118"/>
                    <a:pt x="5027" y="4799"/>
                    <a:pt x="5027" y="4799"/>
                  </a:cubicBezTo>
                  <a:lnTo>
                    <a:pt x="5027" y="4799"/>
                  </a:lnTo>
                  <a:cubicBezTo>
                    <a:pt x="5027" y="4799"/>
                    <a:pt x="5075" y="4806"/>
                    <a:pt x="5154" y="4806"/>
                  </a:cubicBezTo>
                  <a:cubicBezTo>
                    <a:pt x="5404" y="4806"/>
                    <a:pt x="5965" y="4741"/>
                    <a:pt x="6317" y="4207"/>
                  </a:cubicBezTo>
                  <a:cubicBezTo>
                    <a:pt x="6779" y="3510"/>
                    <a:pt x="6633" y="2473"/>
                    <a:pt x="5859" y="2262"/>
                  </a:cubicBezTo>
                  <a:cubicBezTo>
                    <a:pt x="5778" y="2240"/>
                    <a:pt x="5700" y="2230"/>
                    <a:pt x="5626" y="2230"/>
                  </a:cubicBezTo>
                  <a:cubicBezTo>
                    <a:pt x="5003" y="2230"/>
                    <a:pt x="4652" y="2936"/>
                    <a:pt x="4652" y="2936"/>
                  </a:cubicBezTo>
                  <a:cubicBezTo>
                    <a:pt x="4607" y="2962"/>
                    <a:pt x="4557" y="2974"/>
                    <a:pt x="4508" y="2974"/>
                  </a:cubicBezTo>
                  <a:cubicBezTo>
                    <a:pt x="4412" y="2974"/>
                    <a:pt x="4318" y="2927"/>
                    <a:pt x="4260" y="2842"/>
                  </a:cubicBezTo>
                  <a:cubicBezTo>
                    <a:pt x="4108" y="2620"/>
                    <a:pt x="4547" y="1635"/>
                    <a:pt x="4547" y="1635"/>
                  </a:cubicBezTo>
                  <a:cubicBezTo>
                    <a:pt x="3979" y="1424"/>
                    <a:pt x="4201" y="926"/>
                    <a:pt x="4201" y="926"/>
                  </a:cubicBezTo>
                  <a:lnTo>
                    <a:pt x="4201" y="926"/>
                  </a:lnTo>
                  <a:cubicBezTo>
                    <a:pt x="4142" y="932"/>
                    <a:pt x="4087" y="935"/>
                    <a:pt x="4034" y="935"/>
                  </a:cubicBezTo>
                  <a:cubicBezTo>
                    <a:pt x="3260" y="935"/>
                    <a:pt x="3147" y="328"/>
                    <a:pt x="3147" y="328"/>
                  </a:cubicBezTo>
                  <a:cubicBezTo>
                    <a:pt x="3085" y="344"/>
                    <a:pt x="3023" y="352"/>
                    <a:pt x="2962" y="352"/>
                  </a:cubicBezTo>
                  <a:cubicBezTo>
                    <a:pt x="2729" y="352"/>
                    <a:pt x="2505" y="242"/>
                    <a:pt x="2361" y="47"/>
                  </a:cubicBezTo>
                  <a:cubicBezTo>
                    <a:pt x="2152" y="180"/>
                    <a:pt x="1961" y="226"/>
                    <a:pt x="1797" y="226"/>
                  </a:cubicBezTo>
                  <a:cubicBezTo>
                    <a:pt x="1432" y="226"/>
                    <a:pt x="1201" y="0"/>
                    <a:pt x="120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5706;p69">
              <a:extLst>
                <a:ext uri="{FF2B5EF4-FFF2-40B4-BE49-F238E27FC236}">
                  <a16:creationId xmlns:a16="http://schemas.microsoft.com/office/drawing/2014/main" id="{FB3F4930-5994-4B4C-996C-C5B8814A3E4C}"/>
                </a:ext>
              </a:extLst>
            </p:cNvPr>
            <p:cNvSpPr/>
            <p:nvPr/>
          </p:nvSpPr>
          <p:spPr>
            <a:xfrm>
              <a:off x="8108082" y="3385959"/>
              <a:ext cx="137467" cy="90126"/>
            </a:xfrm>
            <a:custGeom>
              <a:avLst/>
              <a:gdLst/>
              <a:ahLst/>
              <a:cxnLst/>
              <a:rect l="l" t="t" r="r" b="b"/>
              <a:pathLst>
                <a:path w="1449" h="950" fill="none" extrusionOk="0">
                  <a:moveTo>
                    <a:pt x="1" y="949"/>
                  </a:moveTo>
                  <a:cubicBezTo>
                    <a:pt x="1" y="949"/>
                    <a:pt x="77" y="234"/>
                    <a:pt x="610" y="117"/>
                  </a:cubicBezTo>
                  <a:cubicBezTo>
                    <a:pt x="1138" y="0"/>
                    <a:pt x="1448" y="533"/>
                    <a:pt x="1448" y="533"/>
                  </a:cubicBezTo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5707;p69">
              <a:extLst>
                <a:ext uri="{FF2B5EF4-FFF2-40B4-BE49-F238E27FC236}">
                  <a16:creationId xmlns:a16="http://schemas.microsoft.com/office/drawing/2014/main" id="{8475FF1B-E812-40D4-81EE-283B5E4B6137}"/>
                </a:ext>
              </a:extLst>
            </p:cNvPr>
            <p:cNvSpPr/>
            <p:nvPr/>
          </p:nvSpPr>
          <p:spPr>
            <a:xfrm>
              <a:off x="8165953" y="3397059"/>
              <a:ext cx="42881" cy="150748"/>
            </a:xfrm>
            <a:custGeom>
              <a:avLst/>
              <a:gdLst/>
              <a:ahLst/>
              <a:cxnLst/>
              <a:rect l="l" t="t" r="r" b="b"/>
              <a:pathLst>
                <a:path w="452" h="1589" fill="none" extrusionOk="0">
                  <a:moveTo>
                    <a:pt x="0" y="0"/>
                  </a:moveTo>
                  <a:cubicBezTo>
                    <a:pt x="0" y="0"/>
                    <a:pt x="387" y="59"/>
                    <a:pt x="422" y="674"/>
                  </a:cubicBezTo>
                  <a:cubicBezTo>
                    <a:pt x="452" y="1031"/>
                    <a:pt x="287" y="1377"/>
                    <a:pt x="0" y="1588"/>
                  </a:cubicBezTo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5708;p69">
              <a:extLst>
                <a:ext uri="{FF2B5EF4-FFF2-40B4-BE49-F238E27FC236}">
                  <a16:creationId xmlns:a16="http://schemas.microsoft.com/office/drawing/2014/main" id="{CB0D0C20-1272-401A-9C45-EA441D191555}"/>
                </a:ext>
              </a:extLst>
            </p:cNvPr>
            <p:cNvSpPr/>
            <p:nvPr/>
          </p:nvSpPr>
          <p:spPr>
            <a:xfrm>
              <a:off x="7703082" y="3287484"/>
              <a:ext cx="306715" cy="254726"/>
            </a:xfrm>
            <a:custGeom>
              <a:avLst/>
              <a:gdLst/>
              <a:ahLst/>
              <a:cxnLst/>
              <a:rect l="l" t="t" r="r" b="b"/>
              <a:pathLst>
                <a:path w="3233" h="2685" extrusionOk="0">
                  <a:moveTo>
                    <a:pt x="1386" y="0"/>
                  </a:moveTo>
                  <a:cubicBezTo>
                    <a:pt x="424" y="0"/>
                    <a:pt x="1" y="863"/>
                    <a:pt x="127" y="1612"/>
                  </a:cubicBezTo>
                  <a:cubicBezTo>
                    <a:pt x="232" y="2180"/>
                    <a:pt x="651" y="2685"/>
                    <a:pt x="1397" y="2685"/>
                  </a:cubicBezTo>
                  <a:cubicBezTo>
                    <a:pt x="1405" y="2685"/>
                    <a:pt x="1414" y="2685"/>
                    <a:pt x="1422" y="2685"/>
                  </a:cubicBezTo>
                  <a:cubicBezTo>
                    <a:pt x="3233" y="2667"/>
                    <a:pt x="3139" y="165"/>
                    <a:pt x="1557" y="7"/>
                  </a:cubicBezTo>
                  <a:cubicBezTo>
                    <a:pt x="1516" y="1"/>
                    <a:pt x="1475" y="1"/>
                    <a:pt x="1434" y="1"/>
                  </a:cubicBezTo>
                  <a:cubicBezTo>
                    <a:pt x="1418" y="0"/>
                    <a:pt x="1402" y="0"/>
                    <a:pt x="138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3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5709;p69">
              <a:extLst>
                <a:ext uri="{FF2B5EF4-FFF2-40B4-BE49-F238E27FC236}">
                  <a16:creationId xmlns:a16="http://schemas.microsoft.com/office/drawing/2014/main" id="{F7CF709D-D62B-4C0B-98D0-7BA0DBC4F085}"/>
                </a:ext>
              </a:extLst>
            </p:cNvPr>
            <p:cNvSpPr/>
            <p:nvPr/>
          </p:nvSpPr>
          <p:spPr>
            <a:xfrm>
              <a:off x="7424923" y="3310158"/>
              <a:ext cx="248559" cy="214786"/>
            </a:xfrm>
            <a:custGeom>
              <a:avLst/>
              <a:gdLst/>
              <a:ahLst/>
              <a:cxnLst/>
              <a:rect l="l" t="t" r="r" b="b"/>
              <a:pathLst>
                <a:path w="2620" h="2264" extrusionOk="0">
                  <a:moveTo>
                    <a:pt x="1112" y="1"/>
                  </a:moveTo>
                  <a:cubicBezTo>
                    <a:pt x="346" y="1"/>
                    <a:pt x="0" y="700"/>
                    <a:pt x="89" y="1321"/>
                  </a:cubicBezTo>
                  <a:cubicBezTo>
                    <a:pt x="153" y="1821"/>
                    <a:pt x="500" y="2264"/>
                    <a:pt x="1131" y="2264"/>
                  </a:cubicBezTo>
                  <a:cubicBezTo>
                    <a:pt x="1135" y="2264"/>
                    <a:pt x="1139" y="2264"/>
                    <a:pt x="1143" y="2264"/>
                  </a:cubicBezTo>
                  <a:cubicBezTo>
                    <a:pt x="2620" y="2252"/>
                    <a:pt x="2544" y="137"/>
                    <a:pt x="1249" y="8"/>
                  </a:cubicBezTo>
                  <a:cubicBezTo>
                    <a:pt x="1202" y="3"/>
                    <a:pt x="1156" y="1"/>
                    <a:pt x="11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3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5710;p69">
              <a:extLst>
                <a:ext uri="{FF2B5EF4-FFF2-40B4-BE49-F238E27FC236}">
                  <a16:creationId xmlns:a16="http://schemas.microsoft.com/office/drawing/2014/main" id="{98F29ADE-F77A-4719-A1F5-63E483EF822B}"/>
                </a:ext>
              </a:extLst>
            </p:cNvPr>
            <p:cNvSpPr/>
            <p:nvPr/>
          </p:nvSpPr>
          <p:spPr>
            <a:xfrm>
              <a:off x="7424923" y="3310158"/>
              <a:ext cx="124090" cy="125323"/>
            </a:xfrm>
            <a:custGeom>
              <a:avLst/>
              <a:gdLst/>
              <a:ahLst/>
              <a:cxnLst/>
              <a:rect l="l" t="t" r="r" b="b"/>
              <a:pathLst>
                <a:path w="1308" h="1321" extrusionOk="0">
                  <a:moveTo>
                    <a:pt x="1112" y="1"/>
                  </a:moveTo>
                  <a:cubicBezTo>
                    <a:pt x="346" y="1"/>
                    <a:pt x="0" y="700"/>
                    <a:pt x="89" y="1321"/>
                  </a:cubicBezTo>
                  <a:cubicBezTo>
                    <a:pt x="89" y="1321"/>
                    <a:pt x="1307" y="1180"/>
                    <a:pt x="1249" y="8"/>
                  </a:cubicBezTo>
                  <a:cubicBezTo>
                    <a:pt x="1202" y="3"/>
                    <a:pt x="1156" y="1"/>
                    <a:pt x="1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5711;p69">
              <a:extLst>
                <a:ext uri="{FF2B5EF4-FFF2-40B4-BE49-F238E27FC236}">
                  <a16:creationId xmlns:a16="http://schemas.microsoft.com/office/drawing/2014/main" id="{DA0495C1-A242-423B-9499-D352F539B5D4}"/>
                </a:ext>
              </a:extLst>
            </p:cNvPr>
            <p:cNvSpPr/>
            <p:nvPr/>
          </p:nvSpPr>
          <p:spPr>
            <a:xfrm>
              <a:off x="7703651" y="3287484"/>
              <a:ext cx="147713" cy="153025"/>
            </a:xfrm>
            <a:custGeom>
              <a:avLst/>
              <a:gdLst/>
              <a:ahLst/>
              <a:cxnLst/>
              <a:rect l="l" t="t" r="r" b="b"/>
              <a:pathLst>
                <a:path w="1557" h="1613" extrusionOk="0">
                  <a:moveTo>
                    <a:pt x="1386" y="0"/>
                  </a:moveTo>
                  <a:cubicBezTo>
                    <a:pt x="424" y="0"/>
                    <a:pt x="0" y="863"/>
                    <a:pt x="127" y="1612"/>
                  </a:cubicBezTo>
                  <a:cubicBezTo>
                    <a:pt x="127" y="1612"/>
                    <a:pt x="1557" y="1413"/>
                    <a:pt x="1434" y="1"/>
                  </a:cubicBezTo>
                  <a:cubicBezTo>
                    <a:pt x="1418" y="0"/>
                    <a:pt x="1402" y="0"/>
                    <a:pt x="1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5712;p69">
              <a:extLst>
                <a:ext uri="{FF2B5EF4-FFF2-40B4-BE49-F238E27FC236}">
                  <a16:creationId xmlns:a16="http://schemas.microsoft.com/office/drawing/2014/main" id="{088DBD89-2DF7-45D4-AE18-997EFAB09AAF}"/>
                </a:ext>
              </a:extLst>
            </p:cNvPr>
            <p:cNvSpPr/>
            <p:nvPr/>
          </p:nvSpPr>
          <p:spPr>
            <a:xfrm>
              <a:off x="7470081" y="3220221"/>
              <a:ext cx="119536" cy="60907"/>
            </a:xfrm>
            <a:custGeom>
              <a:avLst/>
              <a:gdLst/>
              <a:ahLst/>
              <a:cxnLst/>
              <a:rect l="l" t="t" r="r" b="b"/>
              <a:pathLst>
                <a:path w="1260" h="642" extrusionOk="0">
                  <a:moveTo>
                    <a:pt x="645" y="1"/>
                  </a:moveTo>
                  <a:cubicBezTo>
                    <a:pt x="343" y="1"/>
                    <a:pt x="1" y="488"/>
                    <a:pt x="99" y="552"/>
                  </a:cubicBezTo>
                  <a:cubicBezTo>
                    <a:pt x="105" y="556"/>
                    <a:pt x="115" y="558"/>
                    <a:pt x="128" y="558"/>
                  </a:cubicBezTo>
                  <a:cubicBezTo>
                    <a:pt x="217" y="558"/>
                    <a:pt x="450" y="464"/>
                    <a:pt x="663" y="464"/>
                  </a:cubicBezTo>
                  <a:cubicBezTo>
                    <a:pt x="668" y="464"/>
                    <a:pt x="674" y="464"/>
                    <a:pt x="679" y="464"/>
                  </a:cubicBezTo>
                  <a:cubicBezTo>
                    <a:pt x="916" y="475"/>
                    <a:pt x="1133" y="642"/>
                    <a:pt x="1201" y="642"/>
                  </a:cubicBezTo>
                  <a:cubicBezTo>
                    <a:pt x="1205" y="642"/>
                    <a:pt x="1209" y="641"/>
                    <a:pt x="1212" y="640"/>
                  </a:cubicBezTo>
                  <a:cubicBezTo>
                    <a:pt x="1259" y="622"/>
                    <a:pt x="960" y="13"/>
                    <a:pt x="656" y="1"/>
                  </a:cubicBezTo>
                  <a:cubicBezTo>
                    <a:pt x="652" y="1"/>
                    <a:pt x="649" y="1"/>
                    <a:pt x="645" y="1"/>
                  </a:cubicBezTo>
                  <a:close/>
                </a:path>
              </a:pathLst>
            </a:custGeom>
            <a:solidFill>
              <a:srgbClr val="7C442E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5713;p69">
              <a:extLst>
                <a:ext uri="{FF2B5EF4-FFF2-40B4-BE49-F238E27FC236}">
                  <a16:creationId xmlns:a16="http://schemas.microsoft.com/office/drawing/2014/main" id="{F1D3C09A-B14C-4104-A952-3FC08C70968B}"/>
                </a:ext>
              </a:extLst>
            </p:cNvPr>
            <p:cNvSpPr/>
            <p:nvPr/>
          </p:nvSpPr>
          <p:spPr>
            <a:xfrm>
              <a:off x="7778599" y="3198021"/>
              <a:ext cx="119536" cy="60337"/>
            </a:xfrm>
            <a:custGeom>
              <a:avLst/>
              <a:gdLst/>
              <a:ahLst/>
              <a:cxnLst/>
              <a:rect l="l" t="t" r="r" b="b"/>
              <a:pathLst>
                <a:path w="1260" h="636" extrusionOk="0">
                  <a:moveTo>
                    <a:pt x="639" y="0"/>
                  </a:moveTo>
                  <a:cubicBezTo>
                    <a:pt x="343" y="0"/>
                    <a:pt x="1" y="482"/>
                    <a:pt x="99" y="551"/>
                  </a:cubicBezTo>
                  <a:cubicBezTo>
                    <a:pt x="104" y="555"/>
                    <a:pt x="113" y="557"/>
                    <a:pt x="124" y="557"/>
                  </a:cubicBezTo>
                  <a:cubicBezTo>
                    <a:pt x="207" y="557"/>
                    <a:pt x="433" y="463"/>
                    <a:pt x="647" y="463"/>
                  </a:cubicBezTo>
                  <a:cubicBezTo>
                    <a:pt x="658" y="463"/>
                    <a:pt x="668" y="463"/>
                    <a:pt x="679" y="463"/>
                  </a:cubicBezTo>
                  <a:cubicBezTo>
                    <a:pt x="910" y="474"/>
                    <a:pt x="1131" y="635"/>
                    <a:pt x="1196" y="635"/>
                  </a:cubicBezTo>
                  <a:cubicBezTo>
                    <a:pt x="1200" y="635"/>
                    <a:pt x="1204" y="635"/>
                    <a:pt x="1206" y="633"/>
                  </a:cubicBezTo>
                  <a:cubicBezTo>
                    <a:pt x="1259" y="616"/>
                    <a:pt x="954" y="6"/>
                    <a:pt x="650" y="1"/>
                  </a:cubicBezTo>
                  <a:cubicBezTo>
                    <a:pt x="646" y="0"/>
                    <a:pt x="643" y="0"/>
                    <a:pt x="639" y="0"/>
                  </a:cubicBezTo>
                  <a:close/>
                </a:path>
              </a:pathLst>
            </a:custGeom>
            <a:solidFill>
              <a:srgbClr val="7C442E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5714;p69">
              <a:extLst>
                <a:ext uri="{FF2B5EF4-FFF2-40B4-BE49-F238E27FC236}">
                  <a16:creationId xmlns:a16="http://schemas.microsoft.com/office/drawing/2014/main" id="{7071845A-A8B3-467A-974D-EDAE62D00124}"/>
                </a:ext>
              </a:extLst>
            </p:cNvPr>
            <p:cNvSpPr/>
            <p:nvPr/>
          </p:nvSpPr>
          <p:spPr>
            <a:xfrm>
              <a:off x="7611532" y="3373151"/>
              <a:ext cx="62519" cy="115172"/>
            </a:xfrm>
            <a:custGeom>
              <a:avLst/>
              <a:gdLst/>
              <a:ahLst/>
              <a:cxnLst/>
              <a:rect l="l" t="t" r="r" b="b"/>
              <a:pathLst>
                <a:path w="659" h="1214" extrusionOk="0">
                  <a:moveTo>
                    <a:pt x="594" y="0"/>
                  </a:moveTo>
                  <a:lnTo>
                    <a:pt x="599" y="82"/>
                  </a:lnTo>
                  <a:lnTo>
                    <a:pt x="599" y="82"/>
                  </a:lnTo>
                  <a:cubicBezTo>
                    <a:pt x="600" y="37"/>
                    <a:pt x="599" y="7"/>
                    <a:pt x="594" y="0"/>
                  </a:cubicBezTo>
                  <a:close/>
                  <a:moveTo>
                    <a:pt x="599" y="82"/>
                  </a:moveTo>
                  <a:lnTo>
                    <a:pt x="599" y="82"/>
                  </a:lnTo>
                  <a:cubicBezTo>
                    <a:pt x="593" y="262"/>
                    <a:pt x="537" y="676"/>
                    <a:pt x="448" y="709"/>
                  </a:cubicBezTo>
                  <a:cubicBezTo>
                    <a:pt x="440" y="712"/>
                    <a:pt x="430" y="714"/>
                    <a:pt x="420" y="714"/>
                  </a:cubicBezTo>
                  <a:cubicBezTo>
                    <a:pt x="351" y="714"/>
                    <a:pt x="242" y="656"/>
                    <a:pt x="153" y="656"/>
                  </a:cubicBezTo>
                  <a:cubicBezTo>
                    <a:pt x="75" y="656"/>
                    <a:pt x="13" y="700"/>
                    <a:pt x="8" y="867"/>
                  </a:cubicBezTo>
                  <a:cubicBezTo>
                    <a:pt x="0" y="1125"/>
                    <a:pt x="225" y="1213"/>
                    <a:pt x="422" y="1213"/>
                  </a:cubicBezTo>
                  <a:cubicBezTo>
                    <a:pt x="517" y="1213"/>
                    <a:pt x="605" y="1193"/>
                    <a:pt x="659" y="1160"/>
                  </a:cubicBezTo>
                  <a:lnTo>
                    <a:pt x="599" y="82"/>
                  </a:lnTo>
                  <a:close/>
                </a:path>
              </a:pathLst>
            </a:custGeom>
            <a:solidFill>
              <a:srgbClr val="CC9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5715;p69">
              <a:extLst>
                <a:ext uri="{FF2B5EF4-FFF2-40B4-BE49-F238E27FC236}">
                  <a16:creationId xmlns:a16="http://schemas.microsoft.com/office/drawing/2014/main" id="{052253A3-254F-44F6-9EA6-4C9C74957E23}"/>
                </a:ext>
              </a:extLst>
            </p:cNvPr>
            <p:cNvSpPr/>
            <p:nvPr/>
          </p:nvSpPr>
          <p:spPr>
            <a:xfrm>
              <a:off x="7606694" y="3373151"/>
              <a:ext cx="67927" cy="118777"/>
            </a:xfrm>
            <a:custGeom>
              <a:avLst/>
              <a:gdLst/>
              <a:ahLst/>
              <a:cxnLst/>
              <a:rect l="l" t="t" r="r" b="b"/>
              <a:pathLst>
                <a:path w="716" h="1252" extrusionOk="0">
                  <a:moveTo>
                    <a:pt x="645" y="0"/>
                  </a:moveTo>
                  <a:cubicBezTo>
                    <a:pt x="639" y="88"/>
                    <a:pt x="622" y="176"/>
                    <a:pt x="604" y="270"/>
                  </a:cubicBezTo>
                  <a:cubicBezTo>
                    <a:pt x="581" y="358"/>
                    <a:pt x="563" y="446"/>
                    <a:pt x="534" y="528"/>
                  </a:cubicBezTo>
                  <a:cubicBezTo>
                    <a:pt x="522" y="563"/>
                    <a:pt x="511" y="604"/>
                    <a:pt x="493" y="639"/>
                  </a:cubicBezTo>
                  <a:lnTo>
                    <a:pt x="481" y="651"/>
                  </a:lnTo>
                  <a:cubicBezTo>
                    <a:pt x="464" y="651"/>
                    <a:pt x="452" y="645"/>
                    <a:pt x="440" y="645"/>
                  </a:cubicBezTo>
                  <a:cubicBezTo>
                    <a:pt x="405" y="633"/>
                    <a:pt x="358" y="616"/>
                    <a:pt x="311" y="604"/>
                  </a:cubicBezTo>
                  <a:cubicBezTo>
                    <a:pt x="282" y="595"/>
                    <a:pt x="253" y="591"/>
                    <a:pt x="223" y="591"/>
                  </a:cubicBezTo>
                  <a:cubicBezTo>
                    <a:pt x="194" y="591"/>
                    <a:pt x="165" y="595"/>
                    <a:pt x="136" y="604"/>
                  </a:cubicBezTo>
                  <a:cubicBezTo>
                    <a:pt x="83" y="621"/>
                    <a:pt x="48" y="662"/>
                    <a:pt x="24" y="709"/>
                  </a:cubicBezTo>
                  <a:cubicBezTo>
                    <a:pt x="18" y="721"/>
                    <a:pt x="13" y="739"/>
                    <a:pt x="13" y="750"/>
                  </a:cubicBezTo>
                  <a:lnTo>
                    <a:pt x="7" y="791"/>
                  </a:lnTo>
                  <a:lnTo>
                    <a:pt x="7" y="832"/>
                  </a:lnTo>
                  <a:cubicBezTo>
                    <a:pt x="1" y="856"/>
                    <a:pt x="1" y="885"/>
                    <a:pt x="7" y="908"/>
                  </a:cubicBezTo>
                  <a:cubicBezTo>
                    <a:pt x="13" y="1020"/>
                    <a:pt x="71" y="1125"/>
                    <a:pt x="165" y="1184"/>
                  </a:cubicBezTo>
                  <a:cubicBezTo>
                    <a:pt x="238" y="1228"/>
                    <a:pt x="319" y="1251"/>
                    <a:pt x="402" y="1251"/>
                  </a:cubicBezTo>
                  <a:cubicBezTo>
                    <a:pt x="418" y="1251"/>
                    <a:pt x="435" y="1250"/>
                    <a:pt x="452" y="1248"/>
                  </a:cubicBezTo>
                  <a:cubicBezTo>
                    <a:pt x="546" y="1248"/>
                    <a:pt x="639" y="1219"/>
                    <a:pt x="716" y="1160"/>
                  </a:cubicBezTo>
                  <a:lnTo>
                    <a:pt x="716" y="1160"/>
                  </a:lnTo>
                  <a:cubicBezTo>
                    <a:pt x="660" y="1180"/>
                    <a:pt x="598" y="1190"/>
                    <a:pt x="537" y="1190"/>
                  </a:cubicBezTo>
                  <a:cubicBezTo>
                    <a:pt x="508" y="1190"/>
                    <a:pt x="480" y="1188"/>
                    <a:pt x="452" y="1184"/>
                  </a:cubicBezTo>
                  <a:cubicBezTo>
                    <a:pt x="370" y="1172"/>
                    <a:pt x="294" y="1143"/>
                    <a:pt x="229" y="1090"/>
                  </a:cubicBezTo>
                  <a:cubicBezTo>
                    <a:pt x="171" y="1049"/>
                    <a:pt x="136" y="979"/>
                    <a:pt x="136" y="903"/>
                  </a:cubicBezTo>
                  <a:cubicBezTo>
                    <a:pt x="136" y="885"/>
                    <a:pt x="136" y="862"/>
                    <a:pt x="136" y="844"/>
                  </a:cubicBezTo>
                  <a:lnTo>
                    <a:pt x="136" y="815"/>
                  </a:lnTo>
                  <a:lnTo>
                    <a:pt x="147" y="791"/>
                  </a:lnTo>
                  <a:cubicBezTo>
                    <a:pt x="153" y="756"/>
                    <a:pt x="165" y="733"/>
                    <a:pt x="182" y="733"/>
                  </a:cubicBezTo>
                  <a:cubicBezTo>
                    <a:pt x="191" y="731"/>
                    <a:pt x="200" y="730"/>
                    <a:pt x="209" y="730"/>
                  </a:cubicBezTo>
                  <a:cubicBezTo>
                    <a:pt x="232" y="730"/>
                    <a:pt x="255" y="734"/>
                    <a:pt x="276" y="739"/>
                  </a:cubicBezTo>
                  <a:cubicBezTo>
                    <a:pt x="317" y="750"/>
                    <a:pt x="358" y="762"/>
                    <a:pt x="411" y="774"/>
                  </a:cubicBezTo>
                  <a:cubicBezTo>
                    <a:pt x="426" y="777"/>
                    <a:pt x="440" y="778"/>
                    <a:pt x="456" y="778"/>
                  </a:cubicBezTo>
                  <a:cubicBezTo>
                    <a:pt x="471" y="778"/>
                    <a:pt x="487" y="777"/>
                    <a:pt x="505" y="774"/>
                  </a:cubicBezTo>
                  <a:cubicBezTo>
                    <a:pt x="528" y="774"/>
                    <a:pt x="552" y="756"/>
                    <a:pt x="569" y="739"/>
                  </a:cubicBezTo>
                  <a:cubicBezTo>
                    <a:pt x="575" y="727"/>
                    <a:pt x="587" y="715"/>
                    <a:pt x="593" y="698"/>
                  </a:cubicBezTo>
                  <a:cubicBezTo>
                    <a:pt x="616" y="651"/>
                    <a:pt x="634" y="604"/>
                    <a:pt x="639" y="551"/>
                  </a:cubicBezTo>
                  <a:cubicBezTo>
                    <a:pt x="657" y="463"/>
                    <a:pt x="663" y="369"/>
                    <a:pt x="669" y="276"/>
                  </a:cubicBezTo>
                  <a:lnTo>
                    <a:pt x="669" y="135"/>
                  </a:lnTo>
                  <a:cubicBezTo>
                    <a:pt x="663" y="88"/>
                    <a:pt x="657" y="41"/>
                    <a:pt x="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5716;p69">
              <a:extLst>
                <a:ext uri="{FF2B5EF4-FFF2-40B4-BE49-F238E27FC236}">
                  <a16:creationId xmlns:a16="http://schemas.microsoft.com/office/drawing/2014/main" id="{5CFD8300-77A7-4EE6-9A2C-FF5C332C368F}"/>
                </a:ext>
              </a:extLst>
            </p:cNvPr>
            <p:cNvSpPr/>
            <p:nvPr/>
          </p:nvSpPr>
          <p:spPr>
            <a:xfrm>
              <a:off x="7643409" y="3512136"/>
              <a:ext cx="58440" cy="140123"/>
            </a:xfrm>
            <a:custGeom>
              <a:avLst/>
              <a:gdLst/>
              <a:ahLst/>
              <a:cxnLst/>
              <a:rect l="l" t="t" r="r" b="b"/>
              <a:pathLst>
                <a:path w="616" h="1477" extrusionOk="0">
                  <a:moveTo>
                    <a:pt x="6" y="0"/>
                  </a:moveTo>
                  <a:cubicBezTo>
                    <a:pt x="1" y="334"/>
                    <a:pt x="18" y="668"/>
                    <a:pt x="59" y="996"/>
                  </a:cubicBezTo>
                  <a:cubicBezTo>
                    <a:pt x="100" y="1262"/>
                    <a:pt x="163" y="1477"/>
                    <a:pt x="266" y="1477"/>
                  </a:cubicBezTo>
                  <a:cubicBezTo>
                    <a:pt x="267" y="1477"/>
                    <a:pt x="269" y="1477"/>
                    <a:pt x="270" y="1477"/>
                  </a:cubicBezTo>
                  <a:cubicBezTo>
                    <a:pt x="405" y="1471"/>
                    <a:pt x="493" y="1125"/>
                    <a:pt x="545" y="774"/>
                  </a:cubicBezTo>
                  <a:cubicBezTo>
                    <a:pt x="598" y="393"/>
                    <a:pt x="616" y="0"/>
                    <a:pt x="616" y="0"/>
                  </a:cubicBezTo>
                  <a:close/>
                </a:path>
              </a:pathLst>
            </a:custGeom>
            <a:solidFill>
              <a:srgbClr val="8E2D20"/>
            </a:solidFill>
            <a:ln w="9525" cap="flat" cmpd="sng">
              <a:solidFill>
                <a:schemeClr val="accent3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5717;p69">
              <a:extLst>
                <a:ext uri="{FF2B5EF4-FFF2-40B4-BE49-F238E27FC236}">
                  <a16:creationId xmlns:a16="http://schemas.microsoft.com/office/drawing/2014/main" id="{8D43B7B9-2C59-4A95-BA60-3E42EC38A4A4}"/>
                </a:ext>
              </a:extLst>
            </p:cNvPr>
            <p:cNvSpPr/>
            <p:nvPr/>
          </p:nvSpPr>
          <p:spPr>
            <a:xfrm>
              <a:off x="7649006" y="3585471"/>
              <a:ext cx="46202" cy="66788"/>
            </a:xfrm>
            <a:custGeom>
              <a:avLst/>
              <a:gdLst/>
              <a:ahLst/>
              <a:cxnLst/>
              <a:rect l="l" t="t" r="r" b="b"/>
              <a:pathLst>
                <a:path w="487" h="704" extrusionOk="0">
                  <a:moveTo>
                    <a:pt x="486" y="1"/>
                  </a:moveTo>
                  <a:lnTo>
                    <a:pt x="486" y="1"/>
                  </a:lnTo>
                  <a:cubicBezTo>
                    <a:pt x="299" y="12"/>
                    <a:pt x="129" y="94"/>
                    <a:pt x="0" y="223"/>
                  </a:cubicBezTo>
                  <a:cubicBezTo>
                    <a:pt x="41" y="489"/>
                    <a:pt x="104" y="704"/>
                    <a:pt x="207" y="704"/>
                  </a:cubicBezTo>
                  <a:cubicBezTo>
                    <a:pt x="208" y="704"/>
                    <a:pt x="210" y="704"/>
                    <a:pt x="211" y="704"/>
                  </a:cubicBezTo>
                  <a:cubicBezTo>
                    <a:pt x="346" y="698"/>
                    <a:pt x="434" y="352"/>
                    <a:pt x="486" y="1"/>
                  </a:cubicBezTo>
                  <a:close/>
                </a:path>
              </a:pathLst>
            </a:custGeom>
            <a:solidFill>
              <a:srgbClr val="F78AC3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5718;p69">
              <a:extLst>
                <a:ext uri="{FF2B5EF4-FFF2-40B4-BE49-F238E27FC236}">
                  <a16:creationId xmlns:a16="http://schemas.microsoft.com/office/drawing/2014/main" id="{A06C27BD-498E-4FD1-BAA4-682E83D9C567}"/>
                </a:ext>
              </a:extLst>
            </p:cNvPr>
            <p:cNvSpPr/>
            <p:nvPr/>
          </p:nvSpPr>
          <p:spPr>
            <a:xfrm>
              <a:off x="7921378" y="3547712"/>
              <a:ext cx="125134" cy="53412"/>
            </a:xfrm>
            <a:custGeom>
              <a:avLst/>
              <a:gdLst/>
              <a:ahLst/>
              <a:cxnLst/>
              <a:rect l="l" t="t" r="r" b="b"/>
              <a:pathLst>
                <a:path w="1319" h="563" extrusionOk="0">
                  <a:moveTo>
                    <a:pt x="662" y="0"/>
                  </a:moveTo>
                  <a:cubicBezTo>
                    <a:pt x="293" y="0"/>
                    <a:pt x="0" y="123"/>
                    <a:pt x="0" y="281"/>
                  </a:cubicBezTo>
                  <a:cubicBezTo>
                    <a:pt x="0" y="434"/>
                    <a:pt x="293" y="563"/>
                    <a:pt x="662" y="563"/>
                  </a:cubicBezTo>
                  <a:cubicBezTo>
                    <a:pt x="1026" y="563"/>
                    <a:pt x="1319" y="434"/>
                    <a:pt x="1319" y="281"/>
                  </a:cubicBezTo>
                  <a:cubicBezTo>
                    <a:pt x="1319" y="129"/>
                    <a:pt x="1026" y="0"/>
                    <a:pt x="662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5719;p69">
              <a:extLst>
                <a:ext uri="{FF2B5EF4-FFF2-40B4-BE49-F238E27FC236}">
                  <a16:creationId xmlns:a16="http://schemas.microsoft.com/office/drawing/2014/main" id="{7728F409-440F-46A2-A378-92A9B3919092}"/>
                </a:ext>
              </a:extLst>
            </p:cNvPr>
            <p:cNvSpPr/>
            <p:nvPr/>
          </p:nvSpPr>
          <p:spPr>
            <a:xfrm>
              <a:off x="7371037" y="3528738"/>
              <a:ext cx="116785" cy="50186"/>
            </a:xfrm>
            <a:custGeom>
              <a:avLst/>
              <a:gdLst/>
              <a:ahLst/>
              <a:cxnLst/>
              <a:rect l="l" t="t" r="r" b="b"/>
              <a:pathLst>
                <a:path w="1231" h="529" extrusionOk="0">
                  <a:moveTo>
                    <a:pt x="616" y="1"/>
                  </a:moveTo>
                  <a:cubicBezTo>
                    <a:pt x="276" y="1"/>
                    <a:pt x="0" y="118"/>
                    <a:pt x="0" y="265"/>
                  </a:cubicBezTo>
                  <a:cubicBezTo>
                    <a:pt x="0" y="411"/>
                    <a:pt x="276" y="528"/>
                    <a:pt x="616" y="528"/>
                  </a:cubicBezTo>
                  <a:cubicBezTo>
                    <a:pt x="955" y="528"/>
                    <a:pt x="1231" y="411"/>
                    <a:pt x="1231" y="265"/>
                  </a:cubicBezTo>
                  <a:cubicBezTo>
                    <a:pt x="1231" y="118"/>
                    <a:pt x="955" y="1"/>
                    <a:pt x="616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5720;p69">
              <a:extLst>
                <a:ext uri="{FF2B5EF4-FFF2-40B4-BE49-F238E27FC236}">
                  <a16:creationId xmlns:a16="http://schemas.microsoft.com/office/drawing/2014/main" id="{30B52F8E-74D0-4C0D-862A-C3389D664DC2}"/>
                </a:ext>
              </a:extLst>
            </p:cNvPr>
            <p:cNvSpPr/>
            <p:nvPr/>
          </p:nvSpPr>
          <p:spPr>
            <a:xfrm>
              <a:off x="8339945" y="2963218"/>
              <a:ext cx="38422" cy="88893"/>
            </a:xfrm>
            <a:custGeom>
              <a:avLst/>
              <a:gdLst/>
              <a:ahLst/>
              <a:cxnLst/>
              <a:rect l="l" t="t" r="r" b="b"/>
              <a:pathLst>
                <a:path w="405" h="937" extrusionOk="0">
                  <a:moveTo>
                    <a:pt x="12" y="0"/>
                  </a:moveTo>
                  <a:cubicBezTo>
                    <a:pt x="9" y="0"/>
                    <a:pt x="6" y="3"/>
                    <a:pt x="6" y="3"/>
                  </a:cubicBezTo>
                  <a:cubicBezTo>
                    <a:pt x="0" y="9"/>
                    <a:pt x="6" y="20"/>
                    <a:pt x="12" y="20"/>
                  </a:cubicBezTo>
                  <a:cubicBezTo>
                    <a:pt x="82" y="67"/>
                    <a:pt x="147" y="126"/>
                    <a:pt x="200" y="196"/>
                  </a:cubicBezTo>
                  <a:cubicBezTo>
                    <a:pt x="299" y="331"/>
                    <a:pt x="346" y="495"/>
                    <a:pt x="328" y="665"/>
                  </a:cubicBezTo>
                  <a:cubicBezTo>
                    <a:pt x="323" y="747"/>
                    <a:pt x="305" y="829"/>
                    <a:pt x="270" y="911"/>
                  </a:cubicBezTo>
                  <a:cubicBezTo>
                    <a:pt x="264" y="917"/>
                    <a:pt x="264" y="929"/>
                    <a:pt x="270" y="935"/>
                  </a:cubicBezTo>
                  <a:cubicBezTo>
                    <a:pt x="271" y="936"/>
                    <a:pt x="273" y="937"/>
                    <a:pt x="276" y="937"/>
                  </a:cubicBezTo>
                  <a:cubicBezTo>
                    <a:pt x="282" y="937"/>
                    <a:pt x="289" y="931"/>
                    <a:pt x="293" y="923"/>
                  </a:cubicBezTo>
                  <a:cubicBezTo>
                    <a:pt x="346" y="847"/>
                    <a:pt x="375" y="759"/>
                    <a:pt x="387" y="671"/>
                  </a:cubicBezTo>
                  <a:cubicBezTo>
                    <a:pt x="405" y="583"/>
                    <a:pt x="399" y="489"/>
                    <a:pt x="369" y="401"/>
                  </a:cubicBezTo>
                  <a:cubicBezTo>
                    <a:pt x="346" y="313"/>
                    <a:pt x="299" y="231"/>
                    <a:pt x="235" y="161"/>
                  </a:cubicBezTo>
                  <a:cubicBezTo>
                    <a:pt x="176" y="91"/>
                    <a:pt x="100" y="38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5721;p69">
              <a:extLst>
                <a:ext uri="{FF2B5EF4-FFF2-40B4-BE49-F238E27FC236}">
                  <a16:creationId xmlns:a16="http://schemas.microsoft.com/office/drawing/2014/main" id="{2BFFD5C0-126E-4769-91E2-F7AFE12D5128}"/>
                </a:ext>
              </a:extLst>
            </p:cNvPr>
            <p:cNvSpPr/>
            <p:nvPr/>
          </p:nvSpPr>
          <p:spPr>
            <a:xfrm>
              <a:off x="8323248" y="2990825"/>
              <a:ext cx="24571" cy="67073"/>
            </a:xfrm>
            <a:custGeom>
              <a:avLst/>
              <a:gdLst/>
              <a:ahLst/>
              <a:cxnLst/>
              <a:rect l="l" t="t" r="r" b="b"/>
              <a:pathLst>
                <a:path w="259" h="707" extrusionOk="0">
                  <a:moveTo>
                    <a:pt x="9" y="0"/>
                  </a:moveTo>
                  <a:cubicBezTo>
                    <a:pt x="6" y="0"/>
                    <a:pt x="3" y="2"/>
                    <a:pt x="1" y="5"/>
                  </a:cubicBezTo>
                  <a:cubicBezTo>
                    <a:pt x="1" y="5"/>
                    <a:pt x="1" y="17"/>
                    <a:pt x="1" y="22"/>
                  </a:cubicBezTo>
                  <a:cubicBezTo>
                    <a:pt x="47" y="63"/>
                    <a:pt x="83" y="116"/>
                    <a:pt x="112" y="169"/>
                  </a:cubicBezTo>
                  <a:cubicBezTo>
                    <a:pt x="141" y="222"/>
                    <a:pt x="165" y="280"/>
                    <a:pt x="176" y="339"/>
                  </a:cubicBezTo>
                  <a:cubicBezTo>
                    <a:pt x="194" y="397"/>
                    <a:pt x="194" y="456"/>
                    <a:pt x="182" y="515"/>
                  </a:cubicBezTo>
                  <a:cubicBezTo>
                    <a:pt x="170" y="573"/>
                    <a:pt x="147" y="632"/>
                    <a:pt x="106" y="679"/>
                  </a:cubicBezTo>
                  <a:cubicBezTo>
                    <a:pt x="106" y="685"/>
                    <a:pt x="106" y="696"/>
                    <a:pt x="106" y="702"/>
                  </a:cubicBezTo>
                  <a:cubicBezTo>
                    <a:pt x="109" y="705"/>
                    <a:pt x="113" y="707"/>
                    <a:pt x="118" y="707"/>
                  </a:cubicBezTo>
                  <a:cubicBezTo>
                    <a:pt x="122" y="707"/>
                    <a:pt x="127" y="705"/>
                    <a:pt x="129" y="702"/>
                  </a:cubicBezTo>
                  <a:cubicBezTo>
                    <a:pt x="182" y="655"/>
                    <a:pt x="223" y="597"/>
                    <a:pt x="241" y="532"/>
                  </a:cubicBezTo>
                  <a:cubicBezTo>
                    <a:pt x="258" y="462"/>
                    <a:pt x="258" y="392"/>
                    <a:pt x="247" y="321"/>
                  </a:cubicBezTo>
                  <a:cubicBezTo>
                    <a:pt x="229" y="257"/>
                    <a:pt x="194" y="192"/>
                    <a:pt x="159" y="140"/>
                  </a:cubicBezTo>
                  <a:cubicBezTo>
                    <a:pt x="118" y="87"/>
                    <a:pt x="65" y="40"/>
                    <a:pt x="12" y="5"/>
                  </a:cubicBez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5722;p69">
              <a:extLst>
                <a:ext uri="{FF2B5EF4-FFF2-40B4-BE49-F238E27FC236}">
                  <a16:creationId xmlns:a16="http://schemas.microsoft.com/office/drawing/2014/main" id="{73769836-AF02-41A3-A436-4DEE5188E15B}"/>
                </a:ext>
              </a:extLst>
            </p:cNvPr>
            <p:cNvSpPr/>
            <p:nvPr/>
          </p:nvSpPr>
          <p:spPr>
            <a:xfrm>
              <a:off x="8172594" y="2883242"/>
              <a:ext cx="109575" cy="33015"/>
            </a:xfrm>
            <a:custGeom>
              <a:avLst/>
              <a:gdLst/>
              <a:ahLst/>
              <a:cxnLst/>
              <a:rect l="l" t="t" r="r" b="b"/>
              <a:pathLst>
                <a:path w="1155" h="348" extrusionOk="0">
                  <a:moveTo>
                    <a:pt x="562" y="1"/>
                  </a:moveTo>
                  <a:cubicBezTo>
                    <a:pt x="470" y="1"/>
                    <a:pt x="382" y="14"/>
                    <a:pt x="294" y="43"/>
                  </a:cubicBezTo>
                  <a:cubicBezTo>
                    <a:pt x="194" y="78"/>
                    <a:pt x="100" y="131"/>
                    <a:pt x="18" y="196"/>
                  </a:cubicBezTo>
                  <a:cubicBezTo>
                    <a:pt x="7" y="201"/>
                    <a:pt x="1" y="201"/>
                    <a:pt x="7" y="207"/>
                  </a:cubicBezTo>
                  <a:cubicBezTo>
                    <a:pt x="7" y="212"/>
                    <a:pt x="9" y="214"/>
                    <a:pt x="12" y="214"/>
                  </a:cubicBezTo>
                  <a:cubicBezTo>
                    <a:pt x="16" y="214"/>
                    <a:pt x="23" y="211"/>
                    <a:pt x="30" y="207"/>
                  </a:cubicBezTo>
                  <a:cubicBezTo>
                    <a:pt x="112" y="160"/>
                    <a:pt x="212" y="119"/>
                    <a:pt x="305" y="96"/>
                  </a:cubicBezTo>
                  <a:cubicBezTo>
                    <a:pt x="373" y="76"/>
                    <a:pt x="441" y="67"/>
                    <a:pt x="510" y="67"/>
                  </a:cubicBezTo>
                  <a:cubicBezTo>
                    <a:pt x="541" y="67"/>
                    <a:pt x="573" y="69"/>
                    <a:pt x="604" y="72"/>
                  </a:cubicBezTo>
                  <a:cubicBezTo>
                    <a:pt x="704" y="78"/>
                    <a:pt x="803" y="102"/>
                    <a:pt x="891" y="149"/>
                  </a:cubicBezTo>
                  <a:cubicBezTo>
                    <a:pt x="979" y="196"/>
                    <a:pt x="1061" y="254"/>
                    <a:pt x="1126" y="336"/>
                  </a:cubicBezTo>
                  <a:cubicBezTo>
                    <a:pt x="1132" y="348"/>
                    <a:pt x="1143" y="348"/>
                    <a:pt x="1149" y="348"/>
                  </a:cubicBezTo>
                  <a:cubicBezTo>
                    <a:pt x="1155" y="342"/>
                    <a:pt x="1155" y="330"/>
                    <a:pt x="1149" y="319"/>
                  </a:cubicBezTo>
                  <a:cubicBezTo>
                    <a:pt x="1091" y="225"/>
                    <a:pt x="1014" y="149"/>
                    <a:pt x="921" y="96"/>
                  </a:cubicBezTo>
                  <a:cubicBezTo>
                    <a:pt x="827" y="43"/>
                    <a:pt x="721" y="8"/>
                    <a:pt x="616" y="2"/>
                  </a:cubicBezTo>
                  <a:cubicBezTo>
                    <a:pt x="598" y="1"/>
                    <a:pt x="580" y="1"/>
                    <a:pt x="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5723;p69">
              <a:extLst>
                <a:ext uri="{FF2B5EF4-FFF2-40B4-BE49-F238E27FC236}">
                  <a16:creationId xmlns:a16="http://schemas.microsoft.com/office/drawing/2014/main" id="{920377AF-0D06-452C-8D00-51DFFFF9EB68}"/>
                </a:ext>
              </a:extLst>
            </p:cNvPr>
            <p:cNvSpPr/>
            <p:nvPr/>
          </p:nvSpPr>
          <p:spPr>
            <a:xfrm>
              <a:off x="8203711" y="2908952"/>
              <a:ext cx="76845" cy="32351"/>
            </a:xfrm>
            <a:custGeom>
              <a:avLst/>
              <a:gdLst/>
              <a:ahLst/>
              <a:cxnLst/>
              <a:rect l="l" t="t" r="r" b="b"/>
              <a:pathLst>
                <a:path w="810" h="341" extrusionOk="0">
                  <a:moveTo>
                    <a:pt x="306" y="0"/>
                  </a:moveTo>
                  <a:cubicBezTo>
                    <a:pt x="278" y="0"/>
                    <a:pt x="250" y="2"/>
                    <a:pt x="223" y="7"/>
                  </a:cubicBezTo>
                  <a:cubicBezTo>
                    <a:pt x="147" y="18"/>
                    <a:pt x="71" y="48"/>
                    <a:pt x="7" y="94"/>
                  </a:cubicBezTo>
                  <a:cubicBezTo>
                    <a:pt x="1" y="100"/>
                    <a:pt x="1" y="112"/>
                    <a:pt x="1" y="112"/>
                  </a:cubicBezTo>
                  <a:lnTo>
                    <a:pt x="18" y="112"/>
                  </a:lnTo>
                  <a:cubicBezTo>
                    <a:pt x="83" y="83"/>
                    <a:pt x="159" y="65"/>
                    <a:pt x="229" y="65"/>
                  </a:cubicBezTo>
                  <a:cubicBezTo>
                    <a:pt x="246" y="64"/>
                    <a:pt x="262" y="63"/>
                    <a:pt x="279" y="63"/>
                  </a:cubicBezTo>
                  <a:cubicBezTo>
                    <a:pt x="333" y="63"/>
                    <a:pt x="387" y="71"/>
                    <a:pt x="440" y="89"/>
                  </a:cubicBezTo>
                  <a:cubicBezTo>
                    <a:pt x="505" y="106"/>
                    <a:pt x="569" y="135"/>
                    <a:pt x="628" y="176"/>
                  </a:cubicBezTo>
                  <a:cubicBezTo>
                    <a:pt x="686" y="223"/>
                    <a:pt x="733" y="270"/>
                    <a:pt x="774" y="329"/>
                  </a:cubicBezTo>
                  <a:cubicBezTo>
                    <a:pt x="780" y="335"/>
                    <a:pt x="792" y="341"/>
                    <a:pt x="798" y="341"/>
                  </a:cubicBezTo>
                  <a:cubicBezTo>
                    <a:pt x="804" y="335"/>
                    <a:pt x="809" y="323"/>
                    <a:pt x="804" y="317"/>
                  </a:cubicBezTo>
                  <a:cubicBezTo>
                    <a:pt x="774" y="247"/>
                    <a:pt x="721" y="182"/>
                    <a:pt x="663" y="130"/>
                  </a:cubicBezTo>
                  <a:cubicBezTo>
                    <a:pt x="604" y="77"/>
                    <a:pt x="534" y="42"/>
                    <a:pt x="458" y="18"/>
                  </a:cubicBezTo>
                  <a:cubicBezTo>
                    <a:pt x="409" y="7"/>
                    <a:pt x="357" y="0"/>
                    <a:pt x="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5724;p69">
              <a:extLst>
                <a:ext uri="{FF2B5EF4-FFF2-40B4-BE49-F238E27FC236}">
                  <a16:creationId xmlns:a16="http://schemas.microsoft.com/office/drawing/2014/main" id="{5FDD5782-2B35-451F-BC03-FD87161DBA75}"/>
                </a:ext>
              </a:extLst>
            </p:cNvPr>
            <p:cNvSpPr/>
            <p:nvPr/>
          </p:nvSpPr>
          <p:spPr>
            <a:xfrm>
              <a:off x="8305981" y="3100305"/>
              <a:ext cx="42407" cy="72670"/>
            </a:xfrm>
            <a:custGeom>
              <a:avLst/>
              <a:gdLst/>
              <a:ahLst/>
              <a:cxnLst/>
              <a:rect l="l" t="t" r="r" b="b"/>
              <a:pathLst>
                <a:path w="447" h="766" extrusionOk="0">
                  <a:moveTo>
                    <a:pt x="391" y="1"/>
                  </a:moveTo>
                  <a:cubicBezTo>
                    <a:pt x="386" y="1"/>
                    <a:pt x="382" y="2"/>
                    <a:pt x="382" y="5"/>
                  </a:cubicBezTo>
                  <a:cubicBezTo>
                    <a:pt x="382" y="11"/>
                    <a:pt x="382" y="23"/>
                    <a:pt x="382" y="29"/>
                  </a:cubicBezTo>
                  <a:cubicBezTo>
                    <a:pt x="399" y="58"/>
                    <a:pt x="399" y="87"/>
                    <a:pt x="382" y="117"/>
                  </a:cubicBezTo>
                  <a:cubicBezTo>
                    <a:pt x="376" y="146"/>
                    <a:pt x="358" y="175"/>
                    <a:pt x="347" y="210"/>
                  </a:cubicBezTo>
                  <a:cubicBezTo>
                    <a:pt x="317" y="275"/>
                    <a:pt x="282" y="333"/>
                    <a:pt x="247" y="398"/>
                  </a:cubicBezTo>
                  <a:cubicBezTo>
                    <a:pt x="212" y="456"/>
                    <a:pt x="177" y="515"/>
                    <a:pt x="136" y="574"/>
                  </a:cubicBezTo>
                  <a:cubicBezTo>
                    <a:pt x="95" y="632"/>
                    <a:pt x="48" y="691"/>
                    <a:pt x="7" y="743"/>
                  </a:cubicBezTo>
                  <a:cubicBezTo>
                    <a:pt x="1" y="749"/>
                    <a:pt x="1" y="755"/>
                    <a:pt x="7" y="761"/>
                  </a:cubicBezTo>
                  <a:cubicBezTo>
                    <a:pt x="7" y="764"/>
                    <a:pt x="10" y="765"/>
                    <a:pt x="13" y="765"/>
                  </a:cubicBezTo>
                  <a:cubicBezTo>
                    <a:pt x="17" y="765"/>
                    <a:pt x="21" y="764"/>
                    <a:pt x="24" y="761"/>
                  </a:cubicBezTo>
                  <a:cubicBezTo>
                    <a:pt x="83" y="714"/>
                    <a:pt x="136" y="661"/>
                    <a:pt x="183" y="609"/>
                  </a:cubicBezTo>
                  <a:cubicBezTo>
                    <a:pt x="229" y="556"/>
                    <a:pt x="270" y="492"/>
                    <a:pt x="311" y="433"/>
                  </a:cubicBezTo>
                  <a:cubicBezTo>
                    <a:pt x="347" y="368"/>
                    <a:pt x="382" y="304"/>
                    <a:pt x="405" y="234"/>
                  </a:cubicBezTo>
                  <a:cubicBezTo>
                    <a:pt x="417" y="199"/>
                    <a:pt x="429" y="163"/>
                    <a:pt x="435" y="122"/>
                  </a:cubicBezTo>
                  <a:cubicBezTo>
                    <a:pt x="446" y="81"/>
                    <a:pt x="435" y="40"/>
                    <a:pt x="405" y="5"/>
                  </a:cubicBezTo>
                  <a:cubicBezTo>
                    <a:pt x="402" y="2"/>
                    <a:pt x="396" y="1"/>
                    <a:pt x="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5725;p69">
              <a:extLst>
                <a:ext uri="{FF2B5EF4-FFF2-40B4-BE49-F238E27FC236}">
                  <a16:creationId xmlns:a16="http://schemas.microsoft.com/office/drawing/2014/main" id="{6BED3BB7-51B0-4957-AD1C-A97939145A01}"/>
                </a:ext>
              </a:extLst>
            </p:cNvPr>
            <p:cNvSpPr/>
            <p:nvPr/>
          </p:nvSpPr>
          <p:spPr>
            <a:xfrm>
              <a:off x="8306550" y="3078105"/>
              <a:ext cx="16792" cy="47435"/>
            </a:xfrm>
            <a:custGeom>
              <a:avLst/>
              <a:gdLst/>
              <a:ahLst/>
              <a:cxnLst/>
              <a:rect l="l" t="t" r="r" b="b"/>
              <a:pathLst>
                <a:path w="177" h="500" extrusionOk="0">
                  <a:moveTo>
                    <a:pt x="158" y="1"/>
                  </a:moveTo>
                  <a:cubicBezTo>
                    <a:pt x="154" y="1"/>
                    <a:pt x="151" y="4"/>
                    <a:pt x="147" y="11"/>
                  </a:cubicBezTo>
                  <a:cubicBezTo>
                    <a:pt x="130" y="46"/>
                    <a:pt x="118" y="87"/>
                    <a:pt x="100" y="122"/>
                  </a:cubicBezTo>
                  <a:lnTo>
                    <a:pt x="59" y="245"/>
                  </a:lnTo>
                  <a:lnTo>
                    <a:pt x="30" y="362"/>
                  </a:lnTo>
                  <a:cubicBezTo>
                    <a:pt x="18" y="403"/>
                    <a:pt x="12" y="444"/>
                    <a:pt x="7" y="485"/>
                  </a:cubicBezTo>
                  <a:cubicBezTo>
                    <a:pt x="1" y="491"/>
                    <a:pt x="7" y="497"/>
                    <a:pt x="12" y="497"/>
                  </a:cubicBezTo>
                  <a:cubicBezTo>
                    <a:pt x="12" y="499"/>
                    <a:pt x="13" y="500"/>
                    <a:pt x="14" y="500"/>
                  </a:cubicBezTo>
                  <a:cubicBezTo>
                    <a:pt x="16" y="500"/>
                    <a:pt x="20" y="497"/>
                    <a:pt x="24" y="497"/>
                  </a:cubicBezTo>
                  <a:cubicBezTo>
                    <a:pt x="42" y="456"/>
                    <a:pt x="65" y="421"/>
                    <a:pt x="83" y="380"/>
                  </a:cubicBezTo>
                  <a:cubicBezTo>
                    <a:pt x="100" y="345"/>
                    <a:pt x="118" y="304"/>
                    <a:pt x="130" y="263"/>
                  </a:cubicBezTo>
                  <a:cubicBezTo>
                    <a:pt x="141" y="222"/>
                    <a:pt x="153" y="181"/>
                    <a:pt x="159" y="140"/>
                  </a:cubicBezTo>
                  <a:cubicBezTo>
                    <a:pt x="171" y="99"/>
                    <a:pt x="177" y="58"/>
                    <a:pt x="177" y="17"/>
                  </a:cubicBezTo>
                  <a:cubicBezTo>
                    <a:pt x="177" y="11"/>
                    <a:pt x="171" y="5"/>
                    <a:pt x="165" y="5"/>
                  </a:cubicBezTo>
                  <a:cubicBezTo>
                    <a:pt x="162" y="2"/>
                    <a:pt x="160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5726;p69">
              <a:extLst>
                <a:ext uri="{FF2B5EF4-FFF2-40B4-BE49-F238E27FC236}">
                  <a16:creationId xmlns:a16="http://schemas.microsoft.com/office/drawing/2014/main" id="{20BD9C7C-132A-4DD4-801C-5E3CC4A8EA7D}"/>
                </a:ext>
              </a:extLst>
            </p:cNvPr>
            <p:cNvSpPr/>
            <p:nvPr/>
          </p:nvSpPr>
          <p:spPr>
            <a:xfrm>
              <a:off x="7789034" y="2742740"/>
              <a:ext cx="88514" cy="35102"/>
            </a:xfrm>
            <a:custGeom>
              <a:avLst/>
              <a:gdLst/>
              <a:ahLst/>
              <a:cxnLst/>
              <a:rect l="l" t="t" r="r" b="b"/>
              <a:pathLst>
                <a:path w="933" h="370" extrusionOk="0">
                  <a:moveTo>
                    <a:pt x="352" y="1"/>
                  </a:moveTo>
                  <a:cubicBezTo>
                    <a:pt x="323" y="1"/>
                    <a:pt x="294" y="3"/>
                    <a:pt x="264" y="7"/>
                  </a:cubicBezTo>
                  <a:cubicBezTo>
                    <a:pt x="176" y="18"/>
                    <a:pt x="94" y="36"/>
                    <a:pt x="12" y="77"/>
                  </a:cubicBezTo>
                  <a:cubicBezTo>
                    <a:pt x="7" y="77"/>
                    <a:pt x="1" y="89"/>
                    <a:pt x="1" y="94"/>
                  </a:cubicBezTo>
                  <a:lnTo>
                    <a:pt x="18" y="94"/>
                  </a:lnTo>
                  <a:cubicBezTo>
                    <a:pt x="100" y="74"/>
                    <a:pt x="184" y="64"/>
                    <a:pt x="267" y="64"/>
                  </a:cubicBezTo>
                  <a:cubicBezTo>
                    <a:pt x="349" y="64"/>
                    <a:pt x="431" y="74"/>
                    <a:pt x="510" y="94"/>
                  </a:cubicBezTo>
                  <a:cubicBezTo>
                    <a:pt x="592" y="112"/>
                    <a:pt x="669" y="141"/>
                    <a:pt x="739" y="182"/>
                  </a:cubicBezTo>
                  <a:cubicBezTo>
                    <a:pt x="809" y="218"/>
                    <a:pt x="868" y="282"/>
                    <a:pt x="897" y="352"/>
                  </a:cubicBezTo>
                  <a:cubicBezTo>
                    <a:pt x="903" y="364"/>
                    <a:pt x="909" y="370"/>
                    <a:pt x="921" y="370"/>
                  </a:cubicBezTo>
                  <a:cubicBezTo>
                    <a:pt x="932" y="370"/>
                    <a:pt x="932" y="358"/>
                    <a:pt x="932" y="346"/>
                  </a:cubicBezTo>
                  <a:cubicBezTo>
                    <a:pt x="909" y="253"/>
                    <a:pt x="850" y="176"/>
                    <a:pt x="774" y="124"/>
                  </a:cubicBezTo>
                  <a:cubicBezTo>
                    <a:pt x="698" y="77"/>
                    <a:pt x="616" y="42"/>
                    <a:pt x="528" y="24"/>
                  </a:cubicBezTo>
                  <a:cubicBezTo>
                    <a:pt x="469" y="9"/>
                    <a:pt x="411" y="1"/>
                    <a:pt x="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5727;p69">
              <a:extLst>
                <a:ext uri="{FF2B5EF4-FFF2-40B4-BE49-F238E27FC236}">
                  <a16:creationId xmlns:a16="http://schemas.microsoft.com/office/drawing/2014/main" id="{D0EA6D5F-5015-4EDD-85A2-1F0E63C73A6E}"/>
                </a:ext>
              </a:extLst>
            </p:cNvPr>
            <p:cNvSpPr/>
            <p:nvPr/>
          </p:nvSpPr>
          <p:spPr>
            <a:xfrm>
              <a:off x="7811803" y="2766647"/>
              <a:ext cx="63468" cy="27323"/>
            </a:xfrm>
            <a:custGeom>
              <a:avLst/>
              <a:gdLst/>
              <a:ahLst/>
              <a:cxnLst/>
              <a:rect l="l" t="t" r="r" b="b"/>
              <a:pathLst>
                <a:path w="669" h="288" extrusionOk="0">
                  <a:moveTo>
                    <a:pt x="194" y="1"/>
                  </a:moveTo>
                  <a:cubicBezTo>
                    <a:pt x="136" y="7"/>
                    <a:pt x="71" y="12"/>
                    <a:pt x="13" y="24"/>
                  </a:cubicBezTo>
                  <a:cubicBezTo>
                    <a:pt x="7" y="24"/>
                    <a:pt x="1" y="24"/>
                    <a:pt x="1" y="30"/>
                  </a:cubicBezTo>
                  <a:cubicBezTo>
                    <a:pt x="1" y="36"/>
                    <a:pt x="7" y="42"/>
                    <a:pt x="13" y="42"/>
                  </a:cubicBezTo>
                  <a:cubicBezTo>
                    <a:pt x="77" y="42"/>
                    <a:pt x="136" y="48"/>
                    <a:pt x="194" y="53"/>
                  </a:cubicBezTo>
                  <a:cubicBezTo>
                    <a:pt x="253" y="59"/>
                    <a:pt x="311" y="71"/>
                    <a:pt x="364" y="89"/>
                  </a:cubicBezTo>
                  <a:cubicBezTo>
                    <a:pt x="423" y="100"/>
                    <a:pt x="470" y="130"/>
                    <a:pt x="517" y="159"/>
                  </a:cubicBezTo>
                  <a:cubicBezTo>
                    <a:pt x="569" y="188"/>
                    <a:pt x="604" y="235"/>
                    <a:pt x="634" y="282"/>
                  </a:cubicBezTo>
                  <a:cubicBezTo>
                    <a:pt x="640" y="288"/>
                    <a:pt x="651" y="288"/>
                    <a:pt x="657" y="288"/>
                  </a:cubicBezTo>
                  <a:cubicBezTo>
                    <a:pt x="663" y="288"/>
                    <a:pt x="669" y="276"/>
                    <a:pt x="663" y="270"/>
                  </a:cubicBezTo>
                  <a:cubicBezTo>
                    <a:pt x="645" y="206"/>
                    <a:pt x="604" y="153"/>
                    <a:pt x="558" y="112"/>
                  </a:cubicBezTo>
                  <a:cubicBezTo>
                    <a:pt x="505" y="71"/>
                    <a:pt x="446" y="42"/>
                    <a:pt x="382" y="24"/>
                  </a:cubicBezTo>
                  <a:cubicBezTo>
                    <a:pt x="323" y="7"/>
                    <a:pt x="259" y="1"/>
                    <a:pt x="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5728;p69">
              <a:extLst>
                <a:ext uri="{FF2B5EF4-FFF2-40B4-BE49-F238E27FC236}">
                  <a16:creationId xmlns:a16="http://schemas.microsoft.com/office/drawing/2014/main" id="{97A720B3-CB80-4156-863F-69E96C53B196}"/>
                </a:ext>
              </a:extLst>
            </p:cNvPr>
            <p:cNvSpPr/>
            <p:nvPr/>
          </p:nvSpPr>
          <p:spPr>
            <a:xfrm>
              <a:off x="7932193" y="2791408"/>
              <a:ext cx="40415" cy="67263"/>
            </a:xfrm>
            <a:custGeom>
              <a:avLst/>
              <a:gdLst/>
              <a:ahLst/>
              <a:cxnLst/>
              <a:rect l="l" t="t" r="r" b="b"/>
              <a:pathLst>
                <a:path w="426" h="709" extrusionOk="0">
                  <a:moveTo>
                    <a:pt x="15" y="1"/>
                  </a:moveTo>
                  <a:cubicBezTo>
                    <a:pt x="6" y="1"/>
                    <a:pt x="0" y="21"/>
                    <a:pt x="15" y="21"/>
                  </a:cubicBezTo>
                  <a:cubicBezTo>
                    <a:pt x="68" y="56"/>
                    <a:pt x="121" y="97"/>
                    <a:pt x="167" y="150"/>
                  </a:cubicBezTo>
                  <a:cubicBezTo>
                    <a:pt x="214" y="197"/>
                    <a:pt x="255" y="249"/>
                    <a:pt x="285" y="308"/>
                  </a:cubicBezTo>
                  <a:cubicBezTo>
                    <a:pt x="314" y="367"/>
                    <a:pt x="343" y="431"/>
                    <a:pt x="355" y="496"/>
                  </a:cubicBezTo>
                  <a:cubicBezTo>
                    <a:pt x="373" y="560"/>
                    <a:pt x="384" y="624"/>
                    <a:pt x="384" y="695"/>
                  </a:cubicBezTo>
                  <a:cubicBezTo>
                    <a:pt x="384" y="701"/>
                    <a:pt x="390" y="706"/>
                    <a:pt x="396" y="706"/>
                  </a:cubicBezTo>
                  <a:cubicBezTo>
                    <a:pt x="399" y="708"/>
                    <a:pt x="402" y="709"/>
                    <a:pt x="404" y="709"/>
                  </a:cubicBezTo>
                  <a:cubicBezTo>
                    <a:pt x="410" y="709"/>
                    <a:pt x="414" y="703"/>
                    <a:pt x="414" y="695"/>
                  </a:cubicBezTo>
                  <a:cubicBezTo>
                    <a:pt x="425" y="624"/>
                    <a:pt x="425" y="548"/>
                    <a:pt x="414" y="478"/>
                  </a:cubicBezTo>
                  <a:cubicBezTo>
                    <a:pt x="390" y="337"/>
                    <a:pt x="314" y="203"/>
                    <a:pt x="203" y="109"/>
                  </a:cubicBezTo>
                  <a:cubicBezTo>
                    <a:pt x="150" y="62"/>
                    <a:pt x="85" y="27"/>
                    <a:pt x="21" y="3"/>
                  </a:cubicBezTo>
                  <a:cubicBezTo>
                    <a:pt x="19" y="1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5729;p69">
              <a:extLst>
                <a:ext uri="{FF2B5EF4-FFF2-40B4-BE49-F238E27FC236}">
                  <a16:creationId xmlns:a16="http://schemas.microsoft.com/office/drawing/2014/main" id="{BA12824E-768C-4E7E-AD6B-38A8F6E7E9F1}"/>
                </a:ext>
              </a:extLst>
            </p:cNvPr>
            <p:cNvSpPr/>
            <p:nvPr/>
          </p:nvSpPr>
          <p:spPr>
            <a:xfrm>
              <a:off x="7926311" y="2827838"/>
              <a:ext cx="20112" cy="47909"/>
            </a:xfrm>
            <a:custGeom>
              <a:avLst/>
              <a:gdLst/>
              <a:ahLst/>
              <a:cxnLst/>
              <a:rect l="l" t="t" r="r" b="b"/>
              <a:pathLst>
                <a:path w="212" h="505" extrusionOk="0">
                  <a:moveTo>
                    <a:pt x="7" y="0"/>
                  </a:moveTo>
                  <a:cubicBezTo>
                    <a:pt x="1" y="6"/>
                    <a:pt x="1" y="12"/>
                    <a:pt x="1" y="18"/>
                  </a:cubicBezTo>
                  <a:cubicBezTo>
                    <a:pt x="24" y="53"/>
                    <a:pt x="36" y="94"/>
                    <a:pt x="54" y="135"/>
                  </a:cubicBezTo>
                  <a:cubicBezTo>
                    <a:pt x="71" y="176"/>
                    <a:pt x="89" y="217"/>
                    <a:pt x="101" y="258"/>
                  </a:cubicBezTo>
                  <a:cubicBezTo>
                    <a:pt x="118" y="293"/>
                    <a:pt x="136" y="340"/>
                    <a:pt x="147" y="375"/>
                  </a:cubicBezTo>
                  <a:cubicBezTo>
                    <a:pt x="159" y="410"/>
                    <a:pt x="165" y="451"/>
                    <a:pt x="147" y="481"/>
                  </a:cubicBezTo>
                  <a:lnTo>
                    <a:pt x="147" y="492"/>
                  </a:lnTo>
                  <a:cubicBezTo>
                    <a:pt x="147" y="504"/>
                    <a:pt x="159" y="504"/>
                    <a:pt x="165" y="504"/>
                  </a:cubicBezTo>
                  <a:cubicBezTo>
                    <a:pt x="188" y="487"/>
                    <a:pt x="206" y="463"/>
                    <a:pt x="206" y="434"/>
                  </a:cubicBezTo>
                  <a:cubicBezTo>
                    <a:pt x="212" y="410"/>
                    <a:pt x="212" y="387"/>
                    <a:pt x="206" y="363"/>
                  </a:cubicBezTo>
                  <a:cubicBezTo>
                    <a:pt x="200" y="317"/>
                    <a:pt x="183" y="270"/>
                    <a:pt x="171" y="229"/>
                  </a:cubicBezTo>
                  <a:cubicBezTo>
                    <a:pt x="147" y="188"/>
                    <a:pt x="130" y="147"/>
                    <a:pt x="106" y="112"/>
                  </a:cubicBezTo>
                  <a:cubicBezTo>
                    <a:pt x="77" y="71"/>
                    <a:pt x="54" y="35"/>
                    <a:pt x="19" y="6"/>
                  </a:cubicBezTo>
                  <a:cubicBezTo>
                    <a:pt x="19" y="0"/>
                    <a:pt x="13" y="0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5730;p69">
              <a:extLst>
                <a:ext uri="{FF2B5EF4-FFF2-40B4-BE49-F238E27FC236}">
                  <a16:creationId xmlns:a16="http://schemas.microsoft.com/office/drawing/2014/main" id="{72ACD5AA-C02C-4A13-A4BE-25AC73C8906C}"/>
                </a:ext>
              </a:extLst>
            </p:cNvPr>
            <p:cNvSpPr/>
            <p:nvPr/>
          </p:nvSpPr>
          <p:spPr>
            <a:xfrm>
              <a:off x="7673388" y="2784767"/>
              <a:ext cx="54076" cy="78742"/>
            </a:xfrm>
            <a:custGeom>
              <a:avLst/>
              <a:gdLst/>
              <a:ahLst/>
              <a:cxnLst/>
              <a:rect l="l" t="t" r="r" b="b"/>
              <a:pathLst>
                <a:path w="570" h="830" extrusionOk="0">
                  <a:moveTo>
                    <a:pt x="553" y="0"/>
                  </a:moveTo>
                  <a:cubicBezTo>
                    <a:pt x="550" y="0"/>
                    <a:pt x="548" y="1"/>
                    <a:pt x="546" y="3"/>
                  </a:cubicBezTo>
                  <a:cubicBezTo>
                    <a:pt x="470" y="44"/>
                    <a:pt x="399" y="91"/>
                    <a:pt x="335" y="150"/>
                  </a:cubicBezTo>
                  <a:cubicBezTo>
                    <a:pt x="270" y="208"/>
                    <a:pt x="212" y="267"/>
                    <a:pt x="159" y="337"/>
                  </a:cubicBezTo>
                  <a:cubicBezTo>
                    <a:pt x="112" y="407"/>
                    <a:pt x="71" y="484"/>
                    <a:pt x="42" y="566"/>
                  </a:cubicBezTo>
                  <a:cubicBezTo>
                    <a:pt x="7" y="648"/>
                    <a:pt x="1" y="735"/>
                    <a:pt x="19" y="823"/>
                  </a:cubicBezTo>
                  <a:cubicBezTo>
                    <a:pt x="19" y="829"/>
                    <a:pt x="24" y="829"/>
                    <a:pt x="30" y="829"/>
                  </a:cubicBezTo>
                  <a:cubicBezTo>
                    <a:pt x="42" y="829"/>
                    <a:pt x="42" y="817"/>
                    <a:pt x="42" y="812"/>
                  </a:cubicBezTo>
                  <a:cubicBezTo>
                    <a:pt x="36" y="730"/>
                    <a:pt x="54" y="648"/>
                    <a:pt x="95" y="583"/>
                  </a:cubicBezTo>
                  <a:cubicBezTo>
                    <a:pt x="130" y="507"/>
                    <a:pt x="171" y="437"/>
                    <a:pt x="218" y="372"/>
                  </a:cubicBezTo>
                  <a:cubicBezTo>
                    <a:pt x="265" y="308"/>
                    <a:pt x="317" y="243"/>
                    <a:pt x="376" y="185"/>
                  </a:cubicBezTo>
                  <a:cubicBezTo>
                    <a:pt x="435" y="126"/>
                    <a:pt x="493" y="73"/>
                    <a:pt x="558" y="26"/>
                  </a:cubicBezTo>
                  <a:cubicBezTo>
                    <a:pt x="569" y="21"/>
                    <a:pt x="569" y="9"/>
                    <a:pt x="569" y="3"/>
                  </a:cubicBezTo>
                  <a:cubicBezTo>
                    <a:pt x="565" y="3"/>
                    <a:pt x="559" y="0"/>
                    <a:pt x="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5731;p69">
              <a:extLst>
                <a:ext uri="{FF2B5EF4-FFF2-40B4-BE49-F238E27FC236}">
                  <a16:creationId xmlns:a16="http://schemas.microsoft.com/office/drawing/2014/main" id="{1A7A2AB2-B0CF-4B9C-9646-2E3D464AFEEE}"/>
                </a:ext>
              </a:extLst>
            </p:cNvPr>
            <p:cNvSpPr/>
            <p:nvPr/>
          </p:nvSpPr>
          <p:spPr>
            <a:xfrm>
              <a:off x="7708964" y="2794918"/>
              <a:ext cx="70773" cy="51040"/>
            </a:xfrm>
            <a:custGeom>
              <a:avLst/>
              <a:gdLst/>
              <a:ahLst/>
              <a:cxnLst/>
              <a:rect l="l" t="t" r="r" b="b"/>
              <a:pathLst>
                <a:path w="746" h="538" extrusionOk="0">
                  <a:moveTo>
                    <a:pt x="692" y="0"/>
                  </a:moveTo>
                  <a:cubicBezTo>
                    <a:pt x="625" y="0"/>
                    <a:pt x="559" y="16"/>
                    <a:pt x="493" y="37"/>
                  </a:cubicBezTo>
                  <a:cubicBezTo>
                    <a:pt x="341" y="89"/>
                    <a:pt x="212" y="183"/>
                    <a:pt x="118" y="312"/>
                  </a:cubicBezTo>
                  <a:cubicBezTo>
                    <a:pt x="71" y="371"/>
                    <a:pt x="36" y="441"/>
                    <a:pt x="7" y="517"/>
                  </a:cubicBezTo>
                  <a:cubicBezTo>
                    <a:pt x="1" y="523"/>
                    <a:pt x="7" y="529"/>
                    <a:pt x="13" y="535"/>
                  </a:cubicBezTo>
                  <a:cubicBezTo>
                    <a:pt x="14" y="536"/>
                    <a:pt x="16" y="537"/>
                    <a:pt x="18" y="537"/>
                  </a:cubicBezTo>
                  <a:cubicBezTo>
                    <a:pt x="22" y="537"/>
                    <a:pt x="26" y="533"/>
                    <a:pt x="30" y="529"/>
                  </a:cubicBezTo>
                  <a:cubicBezTo>
                    <a:pt x="65" y="464"/>
                    <a:pt x="106" y="400"/>
                    <a:pt x="159" y="347"/>
                  </a:cubicBezTo>
                  <a:cubicBezTo>
                    <a:pt x="212" y="294"/>
                    <a:pt x="265" y="242"/>
                    <a:pt x="323" y="201"/>
                  </a:cubicBezTo>
                  <a:cubicBezTo>
                    <a:pt x="446" y="119"/>
                    <a:pt x="581" y="60"/>
                    <a:pt x="727" y="31"/>
                  </a:cubicBezTo>
                  <a:cubicBezTo>
                    <a:pt x="733" y="25"/>
                    <a:pt x="739" y="19"/>
                    <a:pt x="745" y="13"/>
                  </a:cubicBezTo>
                  <a:cubicBezTo>
                    <a:pt x="745" y="2"/>
                    <a:pt x="733" y="2"/>
                    <a:pt x="722" y="2"/>
                  </a:cubicBezTo>
                  <a:cubicBezTo>
                    <a:pt x="712" y="1"/>
                    <a:pt x="702" y="0"/>
                    <a:pt x="6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5732;p69">
              <a:extLst>
                <a:ext uri="{FF2B5EF4-FFF2-40B4-BE49-F238E27FC236}">
                  <a16:creationId xmlns:a16="http://schemas.microsoft.com/office/drawing/2014/main" id="{84FB4553-8DFC-48C1-8240-89CB7C54654E}"/>
                </a:ext>
              </a:extLst>
            </p:cNvPr>
            <p:cNvSpPr/>
            <p:nvPr/>
          </p:nvSpPr>
          <p:spPr>
            <a:xfrm>
              <a:off x="8170981" y="3052585"/>
              <a:ext cx="87280" cy="161089"/>
            </a:xfrm>
            <a:custGeom>
              <a:avLst/>
              <a:gdLst/>
              <a:ahLst/>
              <a:cxnLst/>
              <a:rect l="l" t="t" r="r" b="b"/>
              <a:pathLst>
                <a:path w="920" h="1698" extrusionOk="0">
                  <a:moveTo>
                    <a:pt x="84" y="1"/>
                  </a:moveTo>
                  <a:cubicBezTo>
                    <a:pt x="66" y="1"/>
                    <a:pt x="48" y="2"/>
                    <a:pt x="29" y="4"/>
                  </a:cubicBezTo>
                  <a:cubicBezTo>
                    <a:pt x="12" y="10"/>
                    <a:pt x="0" y="16"/>
                    <a:pt x="0" y="22"/>
                  </a:cubicBezTo>
                  <a:cubicBezTo>
                    <a:pt x="0" y="34"/>
                    <a:pt x="12" y="34"/>
                    <a:pt x="29" y="34"/>
                  </a:cubicBezTo>
                  <a:cubicBezTo>
                    <a:pt x="40" y="33"/>
                    <a:pt x="50" y="32"/>
                    <a:pt x="60" y="32"/>
                  </a:cubicBezTo>
                  <a:cubicBezTo>
                    <a:pt x="132" y="32"/>
                    <a:pt x="202" y="50"/>
                    <a:pt x="264" y="86"/>
                  </a:cubicBezTo>
                  <a:cubicBezTo>
                    <a:pt x="334" y="127"/>
                    <a:pt x="399" y="180"/>
                    <a:pt x="445" y="245"/>
                  </a:cubicBezTo>
                  <a:cubicBezTo>
                    <a:pt x="498" y="309"/>
                    <a:pt x="545" y="379"/>
                    <a:pt x="580" y="455"/>
                  </a:cubicBezTo>
                  <a:cubicBezTo>
                    <a:pt x="621" y="526"/>
                    <a:pt x="656" y="602"/>
                    <a:pt x="686" y="678"/>
                  </a:cubicBezTo>
                  <a:cubicBezTo>
                    <a:pt x="750" y="836"/>
                    <a:pt x="797" y="995"/>
                    <a:pt x="826" y="1159"/>
                  </a:cubicBezTo>
                  <a:cubicBezTo>
                    <a:pt x="861" y="1323"/>
                    <a:pt x="873" y="1487"/>
                    <a:pt x="867" y="1657"/>
                  </a:cubicBezTo>
                  <a:cubicBezTo>
                    <a:pt x="867" y="1674"/>
                    <a:pt x="873" y="1698"/>
                    <a:pt x="879" y="1698"/>
                  </a:cubicBezTo>
                  <a:cubicBezTo>
                    <a:pt x="885" y="1698"/>
                    <a:pt x="897" y="1680"/>
                    <a:pt x="897" y="1657"/>
                  </a:cubicBezTo>
                  <a:cubicBezTo>
                    <a:pt x="920" y="1487"/>
                    <a:pt x="914" y="1317"/>
                    <a:pt x="891" y="1147"/>
                  </a:cubicBezTo>
                  <a:cubicBezTo>
                    <a:pt x="861" y="977"/>
                    <a:pt x="820" y="807"/>
                    <a:pt x="750" y="649"/>
                  </a:cubicBezTo>
                  <a:cubicBezTo>
                    <a:pt x="721" y="573"/>
                    <a:pt x="680" y="496"/>
                    <a:pt x="639" y="420"/>
                  </a:cubicBezTo>
                  <a:cubicBezTo>
                    <a:pt x="598" y="344"/>
                    <a:pt x="545" y="274"/>
                    <a:pt x="492" y="209"/>
                  </a:cubicBezTo>
                  <a:cubicBezTo>
                    <a:pt x="434" y="139"/>
                    <a:pt x="363" y="86"/>
                    <a:pt x="287" y="45"/>
                  </a:cubicBezTo>
                  <a:cubicBezTo>
                    <a:pt x="222" y="17"/>
                    <a:pt x="154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733;p69">
              <a:extLst>
                <a:ext uri="{FF2B5EF4-FFF2-40B4-BE49-F238E27FC236}">
                  <a16:creationId xmlns:a16="http://schemas.microsoft.com/office/drawing/2014/main" id="{91703781-BDC4-48AC-8428-BEB153EB8617}"/>
                </a:ext>
              </a:extLst>
            </p:cNvPr>
            <p:cNvSpPr/>
            <p:nvPr/>
          </p:nvSpPr>
          <p:spPr>
            <a:xfrm>
              <a:off x="8185401" y="3089964"/>
              <a:ext cx="53981" cy="107583"/>
            </a:xfrm>
            <a:custGeom>
              <a:avLst/>
              <a:gdLst/>
              <a:ahLst/>
              <a:cxnLst/>
              <a:rect l="l" t="t" r="r" b="b"/>
              <a:pathLst>
                <a:path w="569" h="1134" extrusionOk="0">
                  <a:moveTo>
                    <a:pt x="15" y="0"/>
                  </a:moveTo>
                  <a:cubicBezTo>
                    <a:pt x="9" y="0"/>
                    <a:pt x="6" y="5"/>
                    <a:pt x="6" y="9"/>
                  </a:cubicBezTo>
                  <a:cubicBezTo>
                    <a:pt x="0" y="9"/>
                    <a:pt x="6" y="20"/>
                    <a:pt x="18" y="26"/>
                  </a:cubicBezTo>
                  <a:cubicBezTo>
                    <a:pt x="112" y="67"/>
                    <a:pt x="194" y="138"/>
                    <a:pt x="252" y="220"/>
                  </a:cubicBezTo>
                  <a:cubicBezTo>
                    <a:pt x="311" y="308"/>
                    <a:pt x="352" y="401"/>
                    <a:pt x="381" y="495"/>
                  </a:cubicBezTo>
                  <a:cubicBezTo>
                    <a:pt x="416" y="595"/>
                    <a:pt x="434" y="700"/>
                    <a:pt x="457" y="806"/>
                  </a:cubicBezTo>
                  <a:cubicBezTo>
                    <a:pt x="487" y="905"/>
                    <a:pt x="510" y="1011"/>
                    <a:pt x="539" y="1110"/>
                  </a:cubicBezTo>
                  <a:cubicBezTo>
                    <a:pt x="539" y="1122"/>
                    <a:pt x="545" y="1134"/>
                    <a:pt x="557" y="1134"/>
                  </a:cubicBezTo>
                  <a:cubicBezTo>
                    <a:pt x="569" y="1134"/>
                    <a:pt x="569" y="1122"/>
                    <a:pt x="569" y="1104"/>
                  </a:cubicBezTo>
                  <a:cubicBezTo>
                    <a:pt x="551" y="999"/>
                    <a:pt x="539" y="893"/>
                    <a:pt x="522" y="788"/>
                  </a:cubicBezTo>
                  <a:cubicBezTo>
                    <a:pt x="504" y="683"/>
                    <a:pt x="481" y="577"/>
                    <a:pt x="446" y="477"/>
                  </a:cubicBezTo>
                  <a:cubicBezTo>
                    <a:pt x="416" y="372"/>
                    <a:pt x="364" y="272"/>
                    <a:pt x="293" y="184"/>
                  </a:cubicBezTo>
                  <a:cubicBezTo>
                    <a:pt x="223" y="97"/>
                    <a:pt x="129" y="32"/>
                    <a:pt x="24" y="3"/>
                  </a:cubicBezTo>
                  <a:cubicBezTo>
                    <a:pt x="20" y="1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734;p69">
              <a:extLst>
                <a:ext uri="{FF2B5EF4-FFF2-40B4-BE49-F238E27FC236}">
                  <a16:creationId xmlns:a16="http://schemas.microsoft.com/office/drawing/2014/main" id="{F45C179C-F8D3-4D6F-9F0A-4EC4C3301F20}"/>
                </a:ext>
              </a:extLst>
            </p:cNvPr>
            <p:cNvSpPr/>
            <p:nvPr/>
          </p:nvSpPr>
          <p:spPr>
            <a:xfrm>
              <a:off x="8184832" y="3109128"/>
              <a:ext cx="44020" cy="107298"/>
            </a:xfrm>
            <a:custGeom>
              <a:avLst/>
              <a:gdLst/>
              <a:ahLst/>
              <a:cxnLst/>
              <a:rect l="l" t="t" r="r" b="b"/>
              <a:pathLst>
                <a:path w="464" h="1131" extrusionOk="0">
                  <a:moveTo>
                    <a:pt x="6" y="0"/>
                  </a:moveTo>
                  <a:cubicBezTo>
                    <a:pt x="1" y="0"/>
                    <a:pt x="1" y="12"/>
                    <a:pt x="6" y="24"/>
                  </a:cubicBezTo>
                  <a:cubicBezTo>
                    <a:pt x="47" y="111"/>
                    <a:pt x="88" y="205"/>
                    <a:pt x="124" y="293"/>
                  </a:cubicBezTo>
                  <a:cubicBezTo>
                    <a:pt x="159" y="381"/>
                    <a:pt x="194" y="475"/>
                    <a:pt x="229" y="563"/>
                  </a:cubicBezTo>
                  <a:cubicBezTo>
                    <a:pt x="270" y="656"/>
                    <a:pt x="305" y="744"/>
                    <a:pt x="335" y="838"/>
                  </a:cubicBezTo>
                  <a:cubicBezTo>
                    <a:pt x="370" y="932"/>
                    <a:pt x="405" y="1020"/>
                    <a:pt x="434" y="1113"/>
                  </a:cubicBezTo>
                  <a:cubicBezTo>
                    <a:pt x="440" y="1125"/>
                    <a:pt x="446" y="1131"/>
                    <a:pt x="452" y="1131"/>
                  </a:cubicBezTo>
                  <a:cubicBezTo>
                    <a:pt x="463" y="1131"/>
                    <a:pt x="463" y="1119"/>
                    <a:pt x="463" y="1107"/>
                  </a:cubicBezTo>
                  <a:cubicBezTo>
                    <a:pt x="446" y="1008"/>
                    <a:pt x="422" y="914"/>
                    <a:pt x="393" y="820"/>
                  </a:cubicBezTo>
                  <a:cubicBezTo>
                    <a:pt x="364" y="721"/>
                    <a:pt x="335" y="627"/>
                    <a:pt x="299" y="539"/>
                  </a:cubicBezTo>
                  <a:cubicBezTo>
                    <a:pt x="258" y="445"/>
                    <a:pt x="217" y="357"/>
                    <a:pt x="176" y="270"/>
                  </a:cubicBezTo>
                  <a:cubicBezTo>
                    <a:pt x="129" y="182"/>
                    <a:pt x="83" y="94"/>
                    <a:pt x="30" y="12"/>
                  </a:cubicBezTo>
                  <a:cubicBezTo>
                    <a:pt x="24" y="6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735;p69">
              <a:extLst>
                <a:ext uri="{FF2B5EF4-FFF2-40B4-BE49-F238E27FC236}">
                  <a16:creationId xmlns:a16="http://schemas.microsoft.com/office/drawing/2014/main" id="{ED8B9D24-50E2-4EA2-A313-B2F8AE1F3F0E}"/>
                </a:ext>
              </a:extLst>
            </p:cNvPr>
            <p:cNvSpPr/>
            <p:nvPr/>
          </p:nvSpPr>
          <p:spPr>
            <a:xfrm>
              <a:off x="8258262" y="3261205"/>
              <a:ext cx="13946" cy="112611"/>
            </a:xfrm>
            <a:custGeom>
              <a:avLst/>
              <a:gdLst/>
              <a:ahLst/>
              <a:cxnLst/>
              <a:rect l="l" t="t" r="r" b="b"/>
              <a:pathLst>
                <a:path w="147" h="1187" extrusionOk="0">
                  <a:moveTo>
                    <a:pt x="12" y="0"/>
                  </a:moveTo>
                  <a:cubicBezTo>
                    <a:pt x="10" y="0"/>
                    <a:pt x="8" y="1"/>
                    <a:pt x="6" y="3"/>
                  </a:cubicBezTo>
                  <a:cubicBezTo>
                    <a:pt x="0" y="14"/>
                    <a:pt x="6" y="26"/>
                    <a:pt x="12" y="32"/>
                  </a:cubicBezTo>
                  <a:cubicBezTo>
                    <a:pt x="35" y="67"/>
                    <a:pt x="47" y="114"/>
                    <a:pt x="47" y="161"/>
                  </a:cubicBezTo>
                  <a:lnTo>
                    <a:pt x="59" y="307"/>
                  </a:lnTo>
                  <a:cubicBezTo>
                    <a:pt x="64" y="401"/>
                    <a:pt x="64" y="495"/>
                    <a:pt x="64" y="588"/>
                  </a:cubicBezTo>
                  <a:cubicBezTo>
                    <a:pt x="64" y="688"/>
                    <a:pt x="64" y="782"/>
                    <a:pt x="59" y="876"/>
                  </a:cubicBezTo>
                  <a:cubicBezTo>
                    <a:pt x="53" y="975"/>
                    <a:pt x="47" y="1069"/>
                    <a:pt x="35" y="1169"/>
                  </a:cubicBezTo>
                  <a:cubicBezTo>
                    <a:pt x="35" y="1174"/>
                    <a:pt x="35" y="1186"/>
                    <a:pt x="41" y="1186"/>
                  </a:cubicBezTo>
                  <a:cubicBezTo>
                    <a:pt x="47" y="1186"/>
                    <a:pt x="59" y="1180"/>
                    <a:pt x="59" y="1169"/>
                  </a:cubicBezTo>
                  <a:cubicBezTo>
                    <a:pt x="82" y="1075"/>
                    <a:pt x="100" y="981"/>
                    <a:pt x="111" y="881"/>
                  </a:cubicBezTo>
                  <a:cubicBezTo>
                    <a:pt x="141" y="688"/>
                    <a:pt x="146" y="495"/>
                    <a:pt x="117" y="296"/>
                  </a:cubicBezTo>
                  <a:cubicBezTo>
                    <a:pt x="111" y="249"/>
                    <a:pt x="105" y="202"/>
                    <a:pt x="94" y="149"/>
                  </a:cubicBezTo>
                  <a:cubicBezTo>
                    <a:pt x="88" y="102"/>
                    <a:pt x="70" y="49"/>
                    <a:pt x="35" y="8"/>
                  </a:cubicBezTo>
                  <a:cubicBezTo>
                    <a:pt x="27" y="4"/>
                    <a:pt x="19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736;p69">
              <a:extLst>
                <a:ext uri="{FF2B5EF4-FFF2-40B4-BE49-F238E27FC236}">
                  <a16:creationId xmlns:a16="http://schemas.microsoft.com/office/drawing/2014/main" id="{75BAD6B2-3B52-4098-9C3F-CD9AAE271FD4}"/>
                </a:ext>
              </a:extLst>
            </p:cNvPr>
            <p:cNvSpPr/>
            <p:nvPr/>
          </p:nvSpPr>
          <p:spPr>
            <a:xfrm>
              <a:off x="8233216" y="3258169"/>
              <a:ext cx="13377" cy="56732"/>
            </a:xfrm>
            <a:custGeom>
              <a:avLst/>
              <a:gdLst/>
              <a:ahLst/>
              <a:cxnLst/>
              <a:rect l="l" t="t" r="r" b="b"/>
              <a:pathLst>
                <a:path w="141" h="598" extrusionOk="0">
                  <a:moveTo>
                    <a:pt x="21" y="1"/>
                  </a:moveTo>
                  <a:cubicBezTo>
                    <a:pt x="18" y="1"/>
                    <a:pt x="15" y="2"/>
                    <a:pt x="12" y="5"/>
                  </a:cubicBezTo>
                  <a:cubicBezTo>
                    <a:pt x="6" y="5"/>
                    <a:pt x="0" y="11"/>
                    <a:pt x="0" y="17"/>
                  </a:cubicBezTo>
                  <a:cubicBezTo>
                    <a:pt x="18" y="64"/>
                    <a:pt x="24" y="117"/>
                    <a:pt x="35" y="163"/>
                  </a:cubicBezTo>
                  <a:cubicBezTo>
                    <a:pt x="47" y="210"/>
                    <a:pt x="53" y="251"/>
                    <a:pt x="65" y="304"/>
                  </a:cubicBezTo>
                  <a:cubicBezTo>
                    <a:pt x="71" y="351"/>
                    <a:pt x="76" y="398"/>
                    <a:pt x="82" y="451"/>
                  </a:cubicBezTo>
                  <a:cubicBezTo>
                    <a:pt x="88" y="497"/>
                    <a:pt x="94" y="544"/>
                    <a:pt x="94" y="597"/>
                  </a:cubicBezTo>
                  <a:lnTo>
                    <a:pt x="100" y="597"/>
                  </a:lnTo>
                  <a:cubicBezTo>
                    <a:pt x="106" y="597"/>
                    <a:pt x="112" y="597"/>
                    <a:pt x="112" y="591"/>
                  </a:cubicBezTo>
                  <a:cubicBezTo>
                    <a:pt x="129" y="538"/>
                    <a:pt x="135" y="492"/>
                    <a:pt x="141" y="445"/>
                  </a:cubicBezTo>
                  <a:cubicBezTo>
                    <a:pt x="141" y="392"/>
                    <a:pt x="141" y="339"/>
                    <a:pt x="135" y="292"/>
                  </a:cubicBezTo>
                  <a:cubicBezTo>
                    <a:pt x="123" y="240"/>
                    <a:pt x="112" y="193"/>
                    <a:pt x="94" y="146"/>
                  </a:cubicBezTo>
                  <a:cubicBezTo>
                    <a:pt x="76" y="93"/>
                    <a:pt x="59" y="52"/>
                    <a:pt x="30" y="5"/>
                  </a:cubicBez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737;p69">
              <a:extLst>
                <a:ext uri="{FF2B5EF4-FFF2-40B4-BE49-F238E27FC236}">
                  <a16:creationId xmlns:a16="http://schemas.microsoft.com/office/drawing/2014/main" id="{43279AE0-AD66-4C99-BC32-4895656E21E6}"/>
                </a:ext>
              </a:extLst>
            </p:cNvPr>
            <p:cNvSpPr/>
            <p:nvPr/>
          </p:nvSpPr>
          <p:spPr>
            <a:xfrm>
              <a:off x="7972513" y="2928875"/>
              <a:ext cx="133482" cy="100847"/>
            </a:xfrm>
            <a:custGeom>
              <a:avLst/>
              <a:gdLst/>
              <a:ahLst/>
              <a:cxnLst/>
              <a:rect l="l" t="t" r="r" b="b"/>
              <a:pathLst>
                <a:path w="1407" h="1063" extrusionOk="0">
                  <a:moveTo>
                    <a:pt x="153" y="1"/>
                  </a:moveTo>
                  <a:cubicBezTo>
                    <a:pt x="112" y="1"/>
                    <a:pt x="71" y="3"/>
                    <a:pt x="30" y="7"/>
                  </a:cubicBezTo>
                  <a:cubicBezTo>
                    <a:pt x="18" y="7"/>
                    <a:pt x="0" y="7"/>
                    <a:pt x="0" y="13"/>
                  </a:cubicBezTo>
                  <a:cubicBezTo>
                    <a:pt x="0" y="19"/>
                    <a:pt x="18" y="25"/>
                    <a:pt x="30" y="25"/>
                  </a:cubicBezTo>
                  <a:cubicBezTo>
                    <a:pt x="182" y="25"/>
                    <a:pt x="334" y="48"/>
                    <a:pt x="475" y="101"/>
                  </a:cubicBezTo>
                  <a:cubicBezTo>
                    <a:pt x="621" y="142"/>
                    <a:pt x="750" y="213"/>
                    <a:pt x="873" y="306"/>
                  </a:cubicBezTo>
                  <a:cubicBezTo>
                    <a:pt x="991" y="394"/>
                    <a:pt x="1096" y="500"/>
                    <a:pt x="1178" y="623"/>
                  </a:cubicBezTo>
                  <a:cubicBezTo>
                    <a:pt x="1266" y="746"/>
                    <a:pt x="1330" y="886"/>
                    <a:pt x="1377" y="1027"/>
                  </a:cubicBezTo>
                  <a:cubicBezTo>
                    <a:pt x="1383" y="1045"/>
                    <a:pt x="1389" y="1062"/>
                    <a:pt x="1395" y="1062"/>
                  </a:cubicBezTo>
                  <a:cubicBezTo>
                    <a:pt x="1407" y="1062"/>
                    <a:pt x="1407" y="1045"/>
                    <a:pt x="1407" y="1021"/>
                  </a:cubicBezTo>
                  <a:cubicBezTo>
                    <a:pt x="1371" y="869"/>
                    <a:pt x="1313" y="722"/>
                    <a:pt x="1231" y="593"/>
                  </a:cubicBezTo>
                  <a:cubicBezTo>
                    <a:pt x="1149" y="459"/>
                    <a:pt x="1037" y="341"/>
                    <a:pt x="914" y="248"/>
                  </a:cubicBezTo>
                  <a:cubicBezTo>
                    <a:pt x="785" y="154"/>
                    <a:pt x="645" y="90"/>
                    <a:pt x="492" y="48"/>
                  </a:cubicBezTo>
                  <a:cubicBezTo>
                    <a:pt x="380" y="18"/>
                    <a:pt x="267" y="1"/>
                    <a:pt x="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738;p69">
              <a:extLst>
                <a:ext uri="{FF2B5EF4-FFF2-40B4-BE49-F238E27FC236}">
                  <a16:creationId xmlns:a16="http://schemas.microsoft.com/office/drawing/2014/main" id="{F157AC71-C065-46E8-95E3-255BDD451C84}"/>
                </a:ext>
              </a:extLst>
            </p:cNvPr>
            <p:cNvSpPr/>
            <p:nvPr/>
          </p:nvSpPr>
          <p:spPr>
            <a:xfrm>
              <a:off x="8020897" y="2971187"/>
              <a:ext cx="63942" cy="52653"/>
            </a:xfrm>
            <a:custGeom>
              <a:avLst/>
              <a:gdLst/>
              <a:ahLst/>
              <a:cxnLst/>
              <a:rect l="l" t="t" r="r" b="b"/>
              <a:pathLst>
                <a:path w="674" h="555" extrusionOk="0">
                  <a:moveTo>
                    <a:pt x="23" y="1"/>
                  </a:moveTo>
                  <a:cubicBezTo>
                    <a:pt x="18" y="1"/>
                    <a:pt x="6" y="1"/>
                    <a:pt x="6" y="7"/>
                  </a:cubicBezTo>
                  <a:cubicBezTo>
                    <a:pt x="0" y="13"/>
                    <a:pt x="6" y="19"/>
                    <a:pt x="18" y="19"/>
                  </a:cubicBezTo>
                  <a:cubicBezTo>
                    <a:pt x="82" y="42"/>
                    <a:pt x="147" y="71"/>
                    <a:pt x="211" y="106"/>
                  </a:cubicBezTo>
                  <a:cubicBezTo>
                    <a:pt x="270" y="142"/>
                    <a:pt x="328" y="183"/>
                    <a:pt x="387" y="224"/>
                  </a:cubicBezTo>
                  <a:cubicBezTo>
                    <a:pt x="439" y="270"/>
                    <a:pt x="492" y="317"/>
                    <a:pt x="539" y="370"/>
                  </a:cubicBezTo>
                  <a:cubicBezTo>
                    <a:pt x="580" y="423"/>
                    <a:pt x="650" y="487"/>
                    <a:pt x="627" y="528"/>
                  </a:cubicBezTo>
                  <a:cubicBezTo>
                    <a:pt x="627" y="534"/>
                    <a:pt x="621" y="540"/>
                    <a:pt x="621" y="546"/>
                  </a:cubicBezTo>
                  <a:cubicBezTo>
                    <a:pt x="621" y="550"/>
                    <a:pt x="627" y="554"/>
                    <a:pt x="635" y="554"/>
                  </a:cubicBezTo>
                  <a:cubicBezTo>
                    <a:pt x="638" y="554"/>
                    <a:pt x="641" y="553"/>
                    <a:pt x="645" y="552"/>
                  </a:cubicBezTo>
                  <a:cubicBezTo>
                    <a:pt x="668" y="534"/>
                    <a:pt x="674" y="511"/>
                    <a:pt x="668" y="487"/>
                  </a:cubicBezTo>
                  <a:cubicBezTo>
                    <a:pt x="668" y="464"/>
                    <a:pt x="656" y="446"/>
                    <a:pt x="645" y="429"/>
                  </a:cubicBezTo>
                  <a:cubicBezTo>
                    <a:pt x="627" y="394"/>
                    <a:pt x="609" y="364"/>
                    <a:pt x="586" y="335"/>
                  </a:cubicBezTo>
                  <a:cubicBezTo>
                    <a:pt x="539" y="270"/>
                    <a:pt x="486" y="218"/>
                    <a:pt x="428" y="171"/>
                  </a:cubicBezTo>
                  <a:cubicBezTo>
                    <a:pt x="369" y="130"/>
                    <a:pt x="305" y="89"/>
                    <a:pt x="234" y="60"/>
                  </a:cubicBezTo>
                  <a:cubicBezTo>
                    <a:pt x="164" y="30"/>
                    <a:pt x="94" y="13"/>
                    <a:pt x="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739;p69">
              <a:extLst>
                <a:ext uri="{FF2B5EF4-FFF2-40B4-BE49-F238E27FC236}">
                  <a16:creationId xmlns:a16="http://schemas.microsoft.com/office/drawing/2014/main" id="{3AE41A0A-2390-4440-8168-B9FB5B6CD9C7}"/>
                </a:ext>
              </a:extLst>
            </p:cNvPr>
            <p:cNvSpPr/>
            <p:nvPr/>
          </p:nvSpPr>
          <p:spPr>
            <a:xfrm>
              <a:off x="7730120" y="2886183"/>
              <a:ext cx="171335" cy="41363"/>
            </a:xfrm>
            <a:custGeom>
              <a:avLst/>
              <a:gdLst/>
              <a:ahLst/>
              <a:cxnLst/>
              <a:rect l="l" t="t" r="r" b="b"/>
              <a:pathLst>
                <a:path w="1806" h="436" extrusionOk="0">
                  <a:moveTo>
                    <a:pt x="967" y="0"/>
                  </a:moveTo>
                  <a:cubicBezTo>
                    <a:pt x="809" y="6"/>
                    <a:pt x="651" y="18"/>
                    <a:pt x="493" y="41"/>
                  </a:cubicBezTo>
                  <a:cubicBezTo>
                    <a:pt x="340" y="65"/>
                    <a:pt x="182" y="100"/>
                    <a:pt x="36" y="141"/>
                  </a:cubicBezTo>
                  <a:cubicBezTo>
                    <a:pt x="18" y="147"/>
                    <a:pt x="1" y="153"/>
                    <a:pt x="1" y="159"/>
                  </a:cubicBezTo>
                  <a:cubicBezTo>
                    <a:pt x="1" y="165"/>
                    <a:pt x="18" y="165"/>
                    <a:pt x="36" y="165"/>
                  </a:cubicBezTo>
                  <a:cubicBezTo>
                    <a:pt x="188" y="135"/>
                    <a:pt x="340" y="112"/>
                    <a:pt x="499" y="100"/>
                  </a:cubicBezTo>
                  <a:cubicBezTo>
                    <a:pt x="651" y="82"/>
                    <a:pt x="809" y="71"/>
                    <a:pt x="962" y="71"/>
                  </a:cubicBezTo>
                  <a:cubicBezTo>
                    <a:pt x="1114" y="71"/>
                    <a:pt x="1266" y="88"/>
                    <a:pt x="1413" y="141"/>
                  </a:cubicBezTo>
                  <a:cubicBezTo>
                    <a:pt x="1553" y="194"/>
                    <a:pt x="1676" y="288"/>
                    <a:pt x="1764" y="411"/>
                  </a:cubicBezTo>
                  <a:cubicBezTo>
                    <a:pt x="1774" y="425"/>
                    <a:pt x="1780" y="436"/>
                    <a:pt x="1788" y="436"/>
                  </a:cubicBezTo>
                  <a:cubicBezTo>
                    <a:pt x="1790" y="436"/>
                    <a:pt x="1791" y="435"/>
                    <a:pt x="1794" y="434"/>
                  </a:cubicBezTo>
                  <a:cubicBezTo>
                    <a:pt x="1805" y="434"/>
                    <a:pt x="1805" y="416"/>
                    <a:pt x="1794" y="399"/>
                  </a:cubicBezTo>
                  <a:cubicBezTo>
                    <a:pt x="1712" y="252"/>
                    <a:pt x="1588" y="141"/>
                    <a:pt x="1436" y="82"/>
                  </a:cubicBezTo>
                  <a:cubicBezTo>
                    <a:pt x="1284" y="24"/>
                    <a:pt x="1126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740;p69">
              <a:extLst>
                <a:ext uri="{FF2B5EF4-FFF2-40B4-BE49-F238E27FC236}">
                  <a16:creationId xmlns:a16="http://schemas.microsoft.com/office/drawing/2014/main" id="{03A88BBD-09AB-448B-905E-389CFB1A7D48}"/>
                </a:ext>
              </a:extLst>
            </p:cNvPr>
            <p:cNvSpPr/>
            <p:nvPr/>
          </p:nvSpPr>
          <p:spPr>
            <a:xfrm>
              <a:off x="7774614" y="2916447"/>
              <a:ext cx="123521" cy="18784"/>
            </a:xfrm>
            <a:custGeom>
              <a:avLst/>
              <a:gdLst/>
              <a:ahLst/>
              <a:cxnLst/>
              <a:rect l="l" t="t" r="r" b="b"/>
              <a:pathLst>
                <a:path w="1302" h="198" extrusionOk="0">
                  <a:moveTo>
                    <a:pt x="589" y="0"/>
                  </a:moveTo>
                  <a:cubicBezTo>
                    <a:pt x="398" y="0"/>
                    <a:pt x="206" y="21"/>
                    <a:pt x="18" y="62"/>
                  </a:cubicBezTo>
                  <a:cubicBezTo>
                    <a:pt x="6" y="62"/>
                    <a:pt x="0" y="68"/>
                    <a:pt x="0" y="74"/>
                  </a:cubicBezTo>
                  <a:cubicBezTo>
                    <a:pt x="0" y="80"/>
                    <a:pt x="6" y="80"/>
                    <a:pt x="24" y="80"/>
                  </a:cubicBezTo>
                  <a:cubicBezTo>
                    <a:pt x="123" y="74"/>
                    <a:pt x="241" y="68"/>
                    <a:pt x="346" y="68"/>
                  </a:cubicBezTo>
                  <a:cubicBezTo>
                    <a:pt x="452" y="68"/>
                    <a:pt x="563" y="68"/>
                    <a:pt x="668" y="74"/>
                  </a:cubicBezTo>
                  <a:cubicBezTo>
                    <a:pt x="774" y="74"/>
                    <a:pt x="885" y="86"/>
                    <a:pt x="991" y="97"/>
                  </a:cubicBezTo>
                  <a:lnTo>
                    <a:pt x="1155" y="115"/>
                  </a:lnTo>
                  <a:cubicBezTo>
                    <a:pt x="1178" y="115"/>
                    <a:pt x="1202" y="121"/>
                    <a:pt x="1225" y="133"/>
                  </a:cubicBezTo>
                  <a:cubicBezTo>
                    <a:pt x="1248" y="138"/>
                    <a:pt x="1266" y="150"/>
                    <a:pt x="1272" y="174"/>
                  </a:cubicBezTo>
                  <a:cubicBezTo>
                    <a:pt x="1278" y="179"/>
                    <a:pt x="1278" y="191"/>
                    <a:pt x="1284" y="197"/>
                  </a:cubicBezTo>
                  <a:cubicBezTo>
                    <a:pt x="1289" y="197"/>
                    <a:pt x="1301" y="191"/>
                    <a:pt x="1301" y="168"/>
                  </a:cubicBezTo>
                  <a:cubicBezTo>
                    <a:pt x="1295" y="138"/>
                    <a:pt x="1272" y="109"/>
                    <a:pt x="1243" y="97"/>
                  </a:cubicBezTo>
                  <a:cubicBezTo>
                    <a:pt x="1219" y="80"/>
                    <a:pt x="1190" y="68"/>
                    <a:pt x="1160" y="62"/>
                  </a:cubicBezTo>
                  <a:cubicBezTo>
                    <a:pt x="1108" y="51"/>
                    <a:pt x="1055" y="45"/>
                    <a:pt x="996" y="33"/>
                  </a:cubicBezTo>
                  <a:cubicBezTo>
                    <a:pt x="862" y="11"/>
                    <a:pt x="726" y="0"/>
                    <a:pt x="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741;p69">
              <a:extLst>
                <a:ext uri="{FF2B5EF4-FFF2-40B4-BE49-F238E27FC236}">
                  <a16:creationId xmlns:a16="http://schemas.microsoft.com/office/drawing/2014/main" id="{3B43E150-4505-4AC5-8C4F-2FE4292E802F}"/>
                </a:ext>
              </a:extLst>
            </p:cNvPr>
            <p:cNvSpPr/>
            <p:nvPr/>
          </p:nvSpPr>
          <p:spPr>
            <a:xfrm>
              <a:off x="7575577" y="2893963"/>
              <a:ext cx="146290" cy="98096"/>
            </a:xfrm>
            <a:custGeom>
              <a:avLst/>
              <a:gdLst/>
              <a:ahLst/>
              <a:cxnLst/>
              <a:rect l="l" t="t" r="r" b="b"/>
              <a:pathLst>
                <a:path w="1542" h="1034" extrusionOk="0">
                  <a:moveTo>
                    <a:pt x="1433" y="0"/>
                  </a:moveTo>
                  <a:cubicBezTo>
                    <a:pt x="1418" y="0"/>
                    <a:pt x="1404" y="2"/>
                    <a:pt x="1389" y="6"/>
                  </a:cubicBezTo>
                  <a:cubicBezTo>
                    <a:pt x="1348" y="12"/>
                    <a:pt x="1313" y="18"/>
                    <a:pt x="1278" y="36"/>
                  </a:cubicBezTo>
                  <a:cubicBezTo>
                    <a:pt x="1202" y="59"/>
                    <a:pt x="1132" y="88"/>
                    <a:pt x="1061" y="118"/>
                  </a:cubicBezTo>
                  <a:cubicBezTo>
                    <a:pt x="774" y="241"/>
                    <a:pt x="522" y="422"/>
                    <a:pt x="305" y="645"/>
                  </a:cubicBezTo>
                  <a:cubicBezTo>
                    <a:pt x="200" y="756"/>
                    <a:pt x="100" y="874"/>
                    <a:pt x="12" y="1002"/>
                  </a:cubicBezTo>
                  <a:cubicBezTo>
                    <a:pt x="1" y="1014"/>
                    <a:pt x="7" y="1026"/>
                    <a:pt x="7" y="1032"/>
                  </a:cubicBezTo>
                  <a:cubicBezTo>
                    <a:pt x="8" y="1033"/>
                    <a:pt x="9" y="1033"/>
                    <a:pt x="10" y="1033"/>
                  </a:cubicBezTo>
                  <a:cubicBezTo>
                    <a:pt x="17" y="1033"/>
                    <a:pt x="26" y="1024"/>
                    <a:pt x="36" y="1014"/>
                  </a:cubicBezTo>
                  <a:cubicBezTo>
                    <a:pt x="130" y="897"/>
                    <a:pt x="235" y="786"/>
                    <a:pt x="346" y="686"/>
                  </a:cubicBezTo>
                  <a:cubicBezTo>
                    <a:pt x="452" y="581"/>
                    <a:pt x="575" y="487"/>
                    <a:pt x="698" y="405"/>
                  </a:cubicBezTo>
                  <a:cubicBezTo>
                    <a:pt x="821" y="317"/>
                    <a:pt x="950" y="241"/>
                    <a:pt x="1085" y="176"/>
                  </a:cubicBezTo>
                  <a:cubicBezTo>
                    <a:pt x="1155" y="141"/>
                    <a:pt x="1225" y="112"/>
                    <a:pt x="1290" y="83"/>
                  </a:cubicBezTo>
                  <a:cubicBezTo>
                    <a:pt x="1335" y="54"/>
                    <a:pt x="1386" y="39"/>
                    <a:pt x="1436" y="39"/>
                  </a:cubicBezTo>
                  <a:cubicBezTo>
                    <a:pt x="1458" y="39"/>
                    <a:pt x="1480" y="42"/>
                    <a:pt x="1501" y="47"/>
                  </a:cubicBezTo>
                  <a:cubicBezTo>
                    <a:pt x="1509" y="51"/>
                    <a:pt x="1520" y="56"/>
                    <a:pt x="1528" y="56"/>
                  </a:cubicBezTo>
                  <a:cubicBezTo>
                    <a:pt x="1531" y="56"/>
                    <a:pt x="1534" y="55"/>
                    <a:pt x="1536" y="53"/>
                  </a:cubicBezTo>
                  <a:cubicBezTo>
                    <a:pt x="1542" y="47"/>
                    <a:pt x="1530" y="30"/>
                    <a:pt x="1512" y="18"/>
                  </a:cubicBezTo>
                  <a:cubicBezTo>
                    <a:pt x="1486" y="7"/>
                    <a:pt x="1459" y="0"/>
                    <a:pt x="1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742;p69">
              <a:extLst>
                <a:ext uri="{FF2B5EF4-FFF2-40B4-BE49-F238E27FC236}">
                  <a16:creationId xmlns:a16="http://schemas.microsoft.com/office/drawing/2014/main" id="{6E5940E5-5739-43FC-9CAF-35F7429B7A69}"/>
                </a:ext>
              </a:extLst>
            </p:cNvPr>
            <p:cNvSpPr/>
            <p:nvPr/>
          </p:nvSpPr>
          <p:spPr>
            <a:xfrm>
              <a:off x="7644547" y="2928400"/>
              <a:ext cx="82916" cy="49996"/>
            </a:xfrm>
            <a:custGeom>
              <a:avLst/>
              <a:gdLst/>
              <a:ahLst/>
              <a:cxnLst/>
              <a:rect l="l" t="t" r="r" b="b"/>
              <a:pathLst>
                <a:path w="874" h="527" extrusionOk="0">
                  <a:moveTo>
                    <a:pt x="856" y="1"/>
                  </a:moveTo>
                  <a:cubicBezTo>
                    <a:pt x="768" y="1"/>
                    <a:pt x="686" y="24"/>
                    <a:pt x="604" y="53"/>
                  </a:cubicBezTo>
                  <a:cubicBezTo>
                    <a:pt x="528" y="83"/>
                    <a:pt x="451" y="124"/>
                    <a:pt x="381" y="171"/>
                  </a:cubicBezTo>
                  <a:cubicBezTo>
                    <a:pt x="311" y="218"/>
                    <a:pt x="246" y="270"/>
                    <a:pt x="188" y="329"/>
                  </a:cubicBezTo>
                  <a:cubicBezTo>
                    <a:pt x="123" y="387"/>
                    <a:pt x="65" y="446"/>
                    <a:pt x="12" y="505"/>
                  </a:cubicBezTo>
                  <a:cubicBezTo>
                    <a:pt x="6" y="511"/>
                    <a:pt x="0" y="516"/>
                    <a:pt x="6" y="522"/>
                  </a:cubicBezTo>
                  <a:cubicBezTo>
                    <a:pt x="6" y="525"/>
                    <a:pt x="9" y="527"/>
                    <a:pt x="13" y="527"/>
                  </a:cubicBezTo>
                  <a:cubicBezTo>
                    <a:pt x="16" y="527"/>
                    <a:pt x="21" y="525"/>
                    <a:pt x="24" y="522"/>
                  </a:cubicBezTo>
                  <a:lnTo>
                    <a:pt x="223" y="370"/>
                  </a:lnTo>
                  <a:cubicBezTo>
                    <a:pt x="287" y="323"/>
                    <a:pt x="352" y="270"/>
                    <a:pt x="422" y="229"/>
                  </a:cubicBezTo>
                  <a:cubicBezTo>
                    <a:pt x="487" y="182"/>
                    <a:pt x="557" y="141"/>
                    <a:pt x="627" y="112"/>
                  </a:cubicBezTo>
                  <a:cubicBezTo>
                    <a:pt x="703" y="71"/>
                    <a:pt x="780" y="48"/>
                    <a:pt x="856" y="30"/>
                  </a:cubicBezTo>
                  <a:cubicBezTo>
                    <a:pt x="867" y="24"/>
                    <a:pt x="873" y="18"/>
                    <a:pt x="873" y="12"/>
                  </a:cubicBezTo>
                  <a:cubicBezTo>
                    <a:pt x="873" y="1"/>
                    <a:pt x="867" y="1"/>
                    <a:pt x="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743;p69">
              <a:extLst>
                <a:ext uri="{FF2B5EF4-FFF2-40B4-BE49-F238E27FC236}">
                  <a16:creationId xmlns:a16="http://schemas.microsoft.com/office/drawing/2014/main" id="{8449EFC1-09E6-43B4-AEC7-8608312775E8}"/>
                </a:ext>
              </a:extLst>
            </p:cNvPr>
            <p:cNvSpPr/>
            <p:nvPr/>
          </p:nvSpPr>
          <p:spPr>
            <a:xfrm>
              <a:off x="7499396" y="3010843"/>
              <a:ext cx="46297" cy="95249"/>
            </a:xfrm>
            <a:custGeom>
              <a:avLst/>
              <a:gdLst/>
              <a:ahLst/>
              <a:cxnLst/>
              <a:rect l="l" t="t" r="r" b="b"/>
              <a:pathLst>
                <a:path w="488" h="1004" extrusionOk="0">
                  <a:moveTo>
                    <a:pt x="474" y="1"/>
                  </a:moveTo>
                  <a:cubicBezTo>
                    <a:pt x="471" y="1"/>
                    <a:pt x="467" y="4"/>
                    <a:pt x="464" y="11"/>
                  </a:cubicBezTo>
                  <a:cubicBezTo>
                    <a:pt x="399" y="75"/>
                    <a:pt x="341" y="145"/>
                    <a:pt x="288" y="216"/>
                  </a:cubicBezTo>
                  <a:cubicBezTo>
                    <a:pt x="229" y="292"/>
                    <a:pt x="183" y="368"/>
                    <a:pt x="136" y="450"/>
                  </a:cubicBezTo>
                  <a:cubicBezTo>
                    <a:pt x="95" y="532"/>
                    <a:pt x="60" y="620"/>
                    <a:pt x="36" y="708"/>
                  </a:cubicBezTo>
                  <a:cubicBezTo>
                    <a:pt x="1" y="796"/>
                    <a:pt x="1" y="895"/>
                    <a:pt x="36" y="989"/>
                  </a:cubicBezTo>
                  <a:cubicBezTo>
                    <a:pt x="36" y="998"/>
                    <a:pt x="42" y="1003"/>
                    <a:pt x="48" y="1003"/>
                  </a:cubicBezTo>
                  <a:cubicBezTo>
                    <a:pt x="50" y="1003"/>
                    <a:pt x="52" y="1002"/>
                    <a:pt x="54" y="1001"/>
                  </a:cubicBezTo>
                  <a:cubicBezTo>
                    <a:pt x="65" y="1001"/>
                    <a:pt x="65" y="989"/>
                    <a:pt x="65" y="977"/>
                  </a:cubicBezTo>
                  <a:cubicBezTo>
                    <a:pt x="48" y="895"/>
                    <a:pt x="60" y="808"/>
                    <a:pt x="95" y="726"/>
                  </a:cubicBezTo>
                  <a:cubicBezTo>
                    <a:pt x="124" y="643"/>
                    <a:pt x="159" y="561"/>
                    <a:pt x="200" y="485"/>
                  </a:cubicBezTo>
                  <a:cubicBezTo>
                    <a:pt x="241" y="403"/>
                    <a:pt x="282" y="327"/>
                    <a:pt x="329" y="251"/>
                  </a:cubicBezTo>
                  <a:cubicBezTo>
                    <a:pt x="376" y="169"/>
                    <a:pt x="423" y="99"/>
                    <a:pt x="476" y="22"/>
                  </a:cubicBezTo>
                  <a:cubicBezTo>
                    <a:pt x="481" y="17"/>
                    <a:pt x="487" y="5"/>
                    <a:pt x="481" y="5"/>
                  </a:cubicBezTo>
                  <a:cubicBezTo>
                    <a:pt x="479" y="2"/>
                    <a:pt x="477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744;p69">
              <a:extLst>
                <a:ext uri="{FF2B5EF4-FFF2-40B4-BE49-F238E27FC236}">
                  <a16:creationId xmlns:a16="http://schemas.microsoft.com/office/drawing/2014/main" id="{0D9D9305-80F9-4366-9AC4-4C75A43012D9}"/>
                </a:ext>
              </a:extLst>
            </p:cNvPr>
            <p:cNvSpPr/>
            <p:nvPr/>
          </p:nvSpPr>
          <p:spPr>
            <a:xfrm>
              <a:off x="7532221" y="3026781"/>
              <a:ext cx="60148" cy="66314"/>
            </a:xfrm>
            <a:custGeom>
              <a:avLst/>
              <a:gdLst/>
              <a:ahLst/>
              <a:cxnLst/>
              <a:rect l="l" t="t" r="r" b="b"/>
              <a:pathLst>
                <a:path w="634" h="699" extrusionOk="0">
                  <a:moveTo>
                    <a:pt x="616" y="1"/>
                  </a:moveTo>
                  <a:cubicBezTo>
                    <a:pt x="534" y="18"/>
                    <a:pt x="458" y="48"/>
                    <a:pt x="387" y="89"/>
                  </a:cubicBezTo>
                  <a:cubicBezTo>
                    <a:pt x="241" y="171"/>
                    <a:pt x="130" y="300"/>
                    <a:pt x="65" y="446"/>
                  </a:cubicBezTo>
                  <a:cubicBezTo>
                    <a:pt x="30" y="522"/>
                    <a:pt x="6" y="599"/>
                    <a:pt x="1" y="681"/>
                  </a:cubicBezTo>
                  <a:cubicBezTo>
                    <a:pt x="1" y="686"/>
                    <a:pt x="1" y="698"/>
                    <a:pt x="6" y="698"/>
                  </a:cubicBezTo>
                  <a:cubicBezTo>
                    <a:pt x="12" y="698"/>
                    <a:pt x="18" y="692"/>
                    <a:pt x="18" y="686"/>
                  </a:cubicBezTo>
                  <a:cubicBezTo>
                    <a:pt x="42" y="610"/>
                    <a:pt x="71" y="540"/>
                    <a:pt x="112" y="475"/>
                  </a:cubicBezTo>
                  <a:cubicBezTo>
                    <a:pt x="153" y="405"/>
                    <a:pt x="194" y="347"/>
                    <a:pt x="247" y="288"/>
                  </a:cubicBezTo>
                  <a:cubicBezTo>
                    <a:pt x="299" y="235"/>
                    <a:pt x="358" y="183"/>
                    <a:pt x="423" y="141"/>
                  </a:cubicBezTo>
                  <a:cubicBezTo>
                    <a:pt x="481" y="95"/>
                    <a:pt x="551" y="59"/>
                    <a:pt x="622" y="30"/>
                  </a:cubicBezTo>
                  <a:cubicBezTo>
                    <a:pt x="628" y="30"/>
                    <a:pt x="633" y="18"/>
                    <a:pt x="633" y="13"/>
                  </a:cubicBezTo>
                  <a:cubicBezTo>
                    <a:pt x="633" y="1"/>
                    <a:pt x="622" y="1"/>
                    <a:pt x="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745;p69">
              <a:extLst>
                <a:ext uri="{FF2B5EF4-FFF2-40B4-BE49-F238E27FC236}">
                  <a16:creationId xmlns:a16="http://schemas.microsoft.com/office/drawing/2014/main" id="{EE1B8B17-DD6A-41E0-9760-83A3DC6D1DE0}"/>
                </a:ext>
              </a:extLst>
            </p:cNvPr>
            <p:cNvSpPr/>
            <p:nvPr/>
          </p:nvSpPr>
          <p:spPr>
            <a:xfrm>
              <a:off x="7603374" y="3089110"/>
              <a:ext cx="137941" cy="46771"/>
            </a:xfrm>
            <a:custGeom>
              <a:avLst/>
              <a:gdLst/>
              <a:ahLst/>
              <a:cxnLst/>
              <a:rect l="l" t="t" r="r" b="b"/>
              <a:pathLst>
                <a:path w="1454" h="493" extrusionOk="0">
                  <a:moveTo>
                    <a:pt x="24" y="0"/>
                  </a:moveTo>
                  <a:cubicBezTo>
                    <a:pt x="7" y="0"/>
                    <a:pt x="1" y="6"/>
                    <a:pt x="1" y="12"/>
                  </a:cubicBezTo>
                  <a:cubicBezTo>
                    <a:pt x="1" y="18"/>
                    <a:pt x="7" y="24"/>
                    <a:pt x="24" y="24"/>
                  </a:cubicBezTo>
                  <a:cubicBezTo>
                    <a:pt x="83" y="35"/>
                    <a:pt x="118" y="88"/>
                    <a:pt x="165" y="129"/>
                  </a:cubicBezTo>
                  <a:cubicBezTo>
                    <a:pt x="212" y="176"/>
                    <a:pt x="258" y="223"/>
                    <a:pt x="311" y="258"/>
                  </a:cubicBezTo>
                  <a:cubicBezTo>
                    <a:pt x="417" y="334"/>
                    <a:pt x="534" y="393"/>
                    <a:pt x="663" y="434"/>
                  </a:cubicBezTo>
                  <a:cubicBezTo>
                    <a:pt x="786" y="475"/>
                    <a:pt x="915" y="492"/>
                    <a:pt x="1049" y="492"/>
                  </a:cubicBezTo>
                  <a:cubicBezTo>
                    <a:pt x="1178" y="486"/>
                    <a:pt x="1307" y="463"/>
                    <a:pt x="1430" y="422"/>
                  </a:cubicBezTo>
                  <a:cubicBezTo>
                    <a:pt x="1442" y="416"/>
                    <a:pt x="1454" y="404"/>
                    <a:pt x="1454" y="399"/>
                  </a:cubicBezTo>
                  <a:cubicBezTo>
                    <a:pt x="1454" y="393"/>
                    <a:pt x="1436" y="393"/>
                    <a:pt x="1419" y="393"/>
                  </a:cubicBezTo>
                  <a:cubicBezTo>
                    <a:pt x="1315" y="418"/>
                    <a:pt x="1208" y="430"/>
                    <a:pt x="1100" y="430"/>
                  </a:cubicBezTo>
                  <a:cubicBezTo>
                    <a:pt x="959" y="430"/>
                    <a:pt x="817" y="409"/>
                    <a:pt x="680" y="369"/>
                  </a:cubicBezTo>
                  <a:cubicBezTo>
                    <a:pt x="563" y="328"/>
                    <a:pt x="446" y="281"/>
                    <a:pt x="340" y="211"/>
                  </a:cubicBezTo>
                  <a:cubicBezTo>
                    <a:pt x="288" y="182"/>
                    <a:pt x="235" y="141"/>
                    <a:pt x="188" y="100"/>
                  </a:cubicBezTo>
                  <a:cubicBezTo>
                    <a:pt x="147" y="53"/>
                    <a:pt x="89" y="18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746;p69">
              <a:extLst>
                <a:ext uri="{FF2B5EF4-FFF2-40B4-BE49-F238E27FC236}">
                  <a16:creationId xmlns:a16="http://schemas.microsoft.com/office/drawing/2014/main" id="{6E15373B-3B1C-4611-994E-0F494AD67238}"/>
                </a:ext>
              </a:extLst>
            </p:cNvPr>
            <p:cNvSpPr/>
            <p:nvPr/>
          </p:nvSpPr>
          <p:spPr>
            <a:xfrm>
              <a:off x="7652896" y="3072129"/>
              <a:ext cx="81209" cy="32540"/>
            </a:xfrm>
            <a:custGeom>
              <a:avLst/>
              <a:gdLst/>
              <a:ahLst/>
              <a:cxnLst/>
              <a:rect l="l" t="t" r="r" b="b"/>
              <a:pathLst>
                <a:path w="856" h="343" extrusionOk="0">
                  <a:moveTo>
                    <a:pt x="8" y="1"/>
                  </a:moveTo>
                  <a:cubicBezTo>
                    <a:pt x="7" y="1"/>
                    <a:pt x="6" y="1"/>
                    <a:pt x="6" y="3"/>
                  </a:cubicBezTo>
                  <a:cubicBezTo>
                    <a:pt x="0" y="3"/>
                    <a:pt x="6" y="15"/>
                    <a:pt x="12" y="21"/>
                  </a:cubicBezTo>
                  <a:cubicBezTo>
                    <a:pt x="65" y="68"/>
                    <a:pt x="106" y="132"/>
                    <a:pt x="164" y="191"/>
                  </a:cubicBezTo>
                  <a:cubicBezTo>
                    <a:pt x="223" y="249"/>
                    <a:pt x="293" y="296"/>
                    <a:pt x="369" y="320"/>
                  </a:cubicBezTo>
                  <a:cubicBezTo>
                    <a:pt x="424" y="332"/>
                    <a:pt x="482" y="342"/>
                    <a:pt x="541" y="342"/>
                  </a:cubicBezTo>
                  <a:cubicBezTo>
                    <a:pt x="564" y="342"/>
                    <a:pt x="587" y="341"/>
                    <a:pt x="610" y="337"/>
                  </a:cubicBezTo>
                  <a:cubicBezTo>
                    <a:pt x="686" y="331"/>
                    <a:pt x="762" y="320"/>
                    <a:pt x="838" y="296"/>
                  </a:cubicBezTo>
                  <a:cubicBezTo>
                    <a:pt x="850" y="296"/>
                    <a:pt x="856" y="290"/>
                    <a:pt x="856" y="279"/>
                  </a:cubicBezTo>
                  <a:cubicBezTo>
                    <a:pt x="850" y="273"/>
                    <a:pt x="844" y="267"/>
                    <a:pt x="838" y="267"/>
                  </a:cubicBezTo>
                  <a:cubicBezTo>
                    <a:pt x="756" y="279"/>
                    <a:pt x="680" y="279"/>
                    <a:pt x="610" y="279"/>
                  </a:cubicBezTo>
                  <a:cubicBezTo>
                    <a:pt x="533" y="279"/>
                    <a:pt x="457" y="273"/>
                    <a:pt x="387" y="249"/>
                  </a:cubicBezTo>
                  <a:cubicBezTo>
                    <a:pt x="317" y="232"/>
                    <a:pt x="252" y="197"/>
                    <a:pt x="199" y="150"/>
                  </a:cubicBezTo>
                  <a:cubicBezTo>
                    <a:pt x="141" y="97"/>
                    <a:pt x="82" y="50"/>
                    <a:pt x="24" y="3"/>
                  </a:cubicBezTo>
                  <a:cubicBezTo>
                    <a:pt x="16" y="3"/>
                    <a:pt x="11" y="1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747;p69">
              <a:extLst>
                <a:ext uri="{FF2B5EF4-FFF2-40B4-BE49-F238E27FC236}">
                  <a16:creationId xmlns:a16="http://schemas.microsoft.com/office/drawing/2014/main" id="{9C92C7D0-65A3-4FA6-A744-1C9A968D473A}"/>
                </a:ext>
              </a:extLst>
            </p:cNvPr>
            <p:cNvSpPr/>
            <p:nvPr/>
          </p:nvSpPr>
          <p:spPr>
            <a:xfrm>
              <a:off x="7789034" y="3123264"/>
              <a:ext cx="70109" cy="15369"/>
            </a:xfrm>
            <a:custGeom>
              <a:avLst/>
              <a:gdLst/>
              <a:ahLst/>
              <a:cxnLst/>
              <a:rect l="l" t="t" r="r" b="b"/>
              <a:pathLst>
                <a:path w="739" h="162" extrusionOk="0">
                  <a:moveTo>
                    <a:pt x="12" y="1"/>
                  </a:moveTo>
                  <a:cubicBezTo>
                    <a:pt x="8" y="1"/>
                    <a:pt x="5" y="3"/>
                    <a:pt x="1" y="3"/>
                  </a:cubicBezTo>
                  <a:cubicBezTo>
                    <a:pt x="1" y="9"/>
                    <a:pt x="1" y="15"/>
                    <a:pt x="7" y="21"/>
                  </a:cubicBezTo>
                  <a:cubicBezTo>
                    <a:pt x="53" y="62"/>
                    <a:pt x="112" y="91"/>
                    <a:pt x="171" y="115"/>
                  </a:cubicBezTo>
                  <a:cubicBezTo>
                    <a:pt x="229" y="138"/>
                    <a:pt x="294" y="156"/>
                    <a:pt x="358" y="162"/>
                  </a:cubicBezTo>
                  <a:cubicBezTo>
                    <a:pt x="423" y="162"/>
                    <a:pt x="487" y="156"/>
                    <a:pt x="551" y="144"/>
                  </a:cubicBezTo>
                  <a:cubicBezTo>
                    <a:pt x="616" y="132"/>
                    <a:pt x="675" y="109"/>
                    <a:pt x="733" y="74"/>
                  </a:cubicBezTo>
                  <a:cubicBezTo>
                    <a:pt x="739" y="74"/>
                    <a:pt x="739" y="68"/>
                    <a:pt x="739" y="56"/>
                  </a:cubicBezTo>
                  <a:cubicBezTo>
                    <a:pt x="735" y="52"/>
                    <a:pt x="731" y="48"/>
                    <a:pt x="727" y="48"/>
                  </a:cubicBezTo>
                  <a:cubicBezTo>
                    <a:pt x="725" y="48"/>
                    <a:pt x="723" y="49"/>
                    <a:pt x="721" y="50"/>
                  </a:cubicBezTo>
                  <a:cubicBezTo>
                    <a:pt x="663" y="68"/>
                    <a:pt x="604" y="80"/>
                    <a:pt x="540" y="85"/>
                  </a:cubicBezTo>
                  <a:cubicBezTo>
                    <a:pt x="503" y="89"/>
                    <a:pt x="466" y="91"/>
                    <a:pt x="428" y="91"/>
                  </a:cubicBezTo>
                  <a:cubicBezTo>
                    <a:pt x="348" y="91"/>
                    <a:pt x="268" y="82"/>
                    <a:pt x="188" y="62"/>
                  </a:cubicBezTo>
                  <a:cubicBezTo>
                    <a:pt x="130" y="50"/>
                    <a:pt x="71" y="27"/>
                    <a:pt x="18" y="3"/>
                  </a:cubicBezTo>
                  <a:cubicBezTo>
                    <a:pt x="16" y="1"/>
                    <a:pt x="14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5748;p69">
              <a:extLst>
                <a:ext uri="{FF2B5EF4-FFF2-40B4-BE49-F238E27FC236}">
                  <a16:creationId xmlns:a16="http://schemas.microsoft.com/office/drawing/2014/main" id="{138A0B4D-294A-458E-9C0A-10B367D67E57}"/>
                </a:ext>
              </a:extLst>
            </p:cNvPr>
            <p:cNvSpPr/>
            <p:nvPr/>
          </p:nvSpPr>
          <p:spPr>
            <a:xfrm>
              <a:off x="7811329" y="3098123"/>
              <a:ext cx="56163" cy="17551"/>
            </a:xfrm>
            <a:custGeom>
              <a:avLst/>
              <a:gdLst/>
              <a:ahLst/>
              <a:cxnLst/>
              <a:rect l="l" t="t" r="r" b="b"/>
              <a:pathLst>
                <a:path w="592" h="185" extrusionOk="0">
                  <a:moveTo>
                    <a:pt x="10" y="0"/>
                  </a:moveTo>
                  <a:cubicBezTo>
                    <a:pt x="7" y="0"/>
                    <a:pt x="6" y="2"/>
                    <a:pt x="6" y="5"/>
                  </a:cubicBezTo>
                  <a:cubicBezTo>
                    <a:pt x="0" y="11"/>
                    <a:pt x="0" y="16"/>
                    <a:pt x="6" y="22"/>
                  </a:cubicBezTo>
                  <a:cubicBezTo>
                    <a:pt x="35" y="63"/>
                    <a:pt x="76" y="98"/>
                    <a:pt x="123" y="128"/>
                  </a:cubicBezTo>
                  <a:cubicBezTo>
                    <a:pt x="170" y="157"/>
                    <a:pt x="223" y="175"/>
                    <a:pt x="275" y="181"/>
                  </a:cubicBezTo>
                  <a:cubicBezTo>
                    <a:pt x="300" y="183"/>
                    <a:pt x="323" y="184"/>
                    <a:pt x="346" y="184"/>
                  </a:cubicBezTo>
                  <a:cubicBezTo>
                    <a:pt x="378" y="184"/>
                    <a:pt x="409" y="182"/>
                    <a:pt x="440" y="175"/>
                  </a:cubicBezTo>
                  <a:cubicBezTo>
                    <a:pt x="492" y="157"/>
                    <a:pt x="545" y="134"/>
                    <a:pt x="586" y="98"/>
                  </a:cubicBezTo>
                  <a:cubicBezTo>
                    <a:pt x="592" y="93"/>
                    <a:pt x="592" y="87"/>
                    <a:pt x="586" y="81"/>
                  </a:cubicBezTo>
                  <a:cubicBezTo>
                    <a:pt x="586" y="77"/>
                    <a:pt x="580" y="73"/>
                    <a:pt x="575" y="73"/>
                  </a:cubicBezTo>
                  <a:cubicBezTo>
                    <a:pt x="572" y="73"/>
                    <a:pt x="570" y="73"/>
                    <a:pt x="568" y="75"/>
                  </a:cubicBezTo>
                  <a:cubicBezTo>
                    <a:pt x="522" y="93"/>
                    <a:pt x="475" y="104"/>
                    <a:pt x="428" y="110"/>
                  </a:cubicBezTo>
                  <a:cubicBezTo>
                    <a:pt x="404" y="113"/>
                    <a:pt x="381" y="115"/>
                    <a:pt x="357" y="115"/>
                  </a:cubicBezTo>
                  <a:cubicBezTo>
                    <a:pt x="285" y="115"/>
                    <a:pt x="212" y="101"/>
                    <a:pt x="147" y="75"/>
                  </a:cubicBezTo>
                  <a:cubicBezTo>
                    <a:pt x="100" y="57"/>
                    <a:pt x="59" y="34"/>
                    <a:pt x="18" y="5"/>
                  </a:cubicBezTo>
                  <a:cubicBezTo>
                    <a:pt x="15" y="2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5749;p69">
              <a:extLst>
                <a:ext uri="{FF2B5EF4-FFF2-40B4-BE49-F238E27FC236}">
                  <a16:creationId xmlns:a16="http://schemas.microsoft.com/office/drawing/2014/main" id="{E95B3B98-B3F7-4F61-B79A-998CD3B890AB}"/>
                </a:ext>
              </a:extLst>
            </p:cNvPr>
            <p:cNvSpPr/>
            <p:nvPr/>
          </p:nvSpPr>
          <p:spPr>
            <a:xfrm>
              <a:off x="7892443" y="3107420"/>
              <a:ext cx="61286" cy="41743"/>
            </a:xfrm>
            <a:custGeom>
              <a:avLst/>
              <a:gdLst/>
              <a:ahLst/>
              <a:cxnLst/>
              <a:rect l="l" t="t" r="r" b="b"/>
              <a:pathLst>
                <a:path w="646" h="440" extrusionOk="0">
                  <a:moveTo>
                    <a:pt x="12" y="0"/>
                  </a:moveTo>
                  <a:cubicBezTo>
                    <a:pt x="6" y="0"/>
                    <a:pt x="1" y="6"/>
                    <a:pt x="1" y="18"/>
                  </a:cubicBezTo>
                  <a:cubicBezTo>
                    <a:pt x="6" y="88"/>
                    <a:pt x="30" y="159"/>
                    <a:pt x="65" y="217"/>
                  </a:cubicBezTo>
                  <a:cubicBezTo>
                    <a:pt x="100" y="282"/>
                    <a:pt x="153" y="334"/>
                    <a:pt x="217" y="375"/>
                  </a:cubicBezTo>
                  <a:cubicBezTo>
                    <a:pt x="276" y="411"/>
                    <a:pt x="352" y="434"/>
                    <a:pt x="422" y="440"/>
                  </a:cubicBezTo>
                  <a:cubicBezTo>
                    <a:pt x="493" y="440"/>
                    <a:pt x="569" y="428"/>
                    <a:pt x="633" y="399"/>
                  </a:cubicBezTo>
                  <a:cubicBezTo>
                    <a:pt x="639" y="399"/>
                    <a:pt x="645" y="387"/>
                    <a:pt x="645" y="381"/>
                  </a:cubicBezTo>
                  <a:cubicBezTo>
                    <a:pt x="639" y="370"/>
                    <a:pt x="633" y="370"/>
                    <a:pt x="622" y="370"/>
                  </a:cubicBezTo>
                  <a:cubicBezTo>
                    <a:pt x="582" y="377"/>
                    <a:pt x="542" y="382"/>
                    <a:pt x="502" y="382"/>
                  </a:cubicBezTo>
                  <a:cubicBezTo>
                    <a:pt x="477" y="382"/>
                    <a:pt x="453" y="380"/>
                    <a:pt x="428" y="375"/>
                  </a:cubicBezTo>
                  <a:cubicBezTo>
                    <a:pt x="364" y="370"/>
                    <a:pt x="305" y="346"/>
                    <a:pt x="252" y="311"/>
                  </a:cubicBezTo>
                  <a:cubicBezTo>
                    <a:pt x="194" y="282"/>
                    <a:pt x="147" y="241"/>
                    <a:pt x="112" y="188"/>
                  </a:cubicBezTo>
                  <a:cubicBezTo>
                    <a:pt x="71" y="135"/>
                    <a:pt x="42" y="77"/>
                    <a:pt x="24" y="12"/>
                  </a:cubicBezTo>
                  <a:cubicBezTo>
                    <a:pt x="24" y="6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750;p69">
              <a:extLst>
                <a:ext uri="{FF2B5EF4-FFF2-40B4-BE49-F238E27FC236}">
                  <a16:creationId xmlns:a16="http://schemas.microsoft.com/office/drawing/2014/main" id="{C6E5D85E-7149-48A8-BD35-EE896E11A2F3}"/>
                </a:ext>
              </a:extLst>
            </p:cNvPr>
            <p:cNvSpPr/>
            <p:nvPr/>
          </p:nvSpPr>
          <p:spPr>
            <a:xfrm>
              <a:off x="7933616" y="3098503"/>
              <a:ext cx="23433" cy="16507"/>
            </a:xfrm>
            <a:custGeom>
              <a:avLst/>
              <a:gdLst/>
              <a:ahLst/>
              <a:cxnLst/>
              <a:rect l="l" t="t" r="r" b="b"/>
              <a:pathLst>
                <a:path w="247" h="174" extrusionOk="0">
                  <a:moveTo>
                    <a:pt x="12" y="1"/>
                  </a:moveTo>
                  <a:cubicBezTo>
                    <a:pt x="12" y="1"/>
                    <a:pt x="6" y="7"/>
                    <a:pt x="0" y="7"/>
                  </a:cubicBezTo>
                  <a:cubicBezTo>
                    <a:pt x="0" y="12"/>
                    <a:pt x="0" y="18"/>
                    <a:pt x="0" y="24"/>
                  </a:cubicBezTo>
                  <a:cubicBezTo>
                    <a:pt x="18" y="42"/>
                    <a:pt x="29" y="59"/>
                    <a:pt x="47" y="71"/>
                  </a:cubicBezTo>
                  <a:cubicBezTo>
                    <a:pt x="65" y="89"/>
                    <a:pt x="82" y="106"/>
                    <a:pt x="100" y="118"/>
                  </a:cubicBezTo>
                  <a:cubicBezTo>
                    <a:pt x="123" y="130"/>
                    <a:pt x="141" y="141"/>
                    <a:pt x="164" y="153"/>
                  </a:cubicBezTo>
                  <a:cubicBezTo>
                    <a:pt x="182" y="159"/>
                    <a:pt x="205" y="165"/>
                    <a:pt x="229" y="171"/>
                  </a:cubicBezTo>
                  <a:cubicBezTo>
                    <a:pt x="230" y="172"/>
                    <a:pt x="232" y="173"/>
                    <a:pt x="233" y="173"/>
                  </a:cubicBezTo>
                  <a:cubicBezTo>
                    <a:pt x="235" y="173"/>
                    <a:pt x="236" y="169"/>
                    <a:pt x="240" y="165"/>
                  </a:cubicBezTo>
                  <a:cubicBezTo>
                    <a:pt x="246" y="159"/>
                    <a:pt x="246" y="147"/>
                    <a:pt x="246" y="147"/>
                  </a:cubicBezTo>
                  <a:cubicBezTo>
                    <a:pt x="229" y="130"/>
                    <a:pt x="211" y="112"/>
                    <a:pt x="199" y="94"/>
                  </a:cubicBezTo>
                  <a:cubicBezTo>
                    <a:pt x="176" y="83"/>
                    <a:pt x="158" y="65"/>
                    <a:pt x="141" y="59"/>
                  </a:cubicBezTo>
                  <a:cubicBezTo>
                    <a:pt x="123" y="48"/>
                    <a:pt x="100" y="36"/>
                    <a:pt x="76" y="24"/>
                  </a:cubicBezTo>
                  <a:cubicBezTo>
                    <a:pt x="59" y="18"/>
                    <a:pt x="35" y="7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751;p69">
              <a:extLst>
                <a:ext uri="{FF2B5EF4-FFF2-40B4-BE49-F238E27FC236}">
                  <a16:creationId xmlns:a16="http://schemas.microsoft.com/office/drawing/2014/main" id="{3504A83A-2ABF-44F0-B712-4DA6A015F354}"/>
                </a:ext>
              </a:extLst>
            </p:cNvPr>
            <p:cNvSpPr/>
            <p:nvPr/>
          </p:nvSpPr>
          <p:spPr>
            <a:xfrm>
              <a:off x="7994143" y="3141289"/>
              <a:ext cx="65176" cy="56163"/>
            </a:xfrm>
            <a:custGeom>
              <a:avLst/>
              <a:gdLst/>
              <a:ahLst/>
              <a:cxnLst/>
              <a:rect l="l" t="t" r="r" b="b"/>
              <a:pathLst>
                <a:path w="687" h="592" extrusionOk="0">
                  <a:moveTo>
                    <a:pt x="30" y="1"/>
                  </a:moveTo>
                  <a:cubicBezTo>
                    <a:pt x="24" y="1"/>
                    <a:pt x="18" y="7"/>
                    <a:pt x="18" y="18"/>
                  </a:cubicBezTo>
                  <a:cubicBezTo>
                    <a:pt x="1" y="101"/>
                    <a:pt x="7" y="188"/>
                    <a:pt x="36" y="270"/>
                  </a:cubicBezTo>
                  <a:cubicBezTo>
                    <a:pt x="65" y="352"/>
                    <a:pt x="118" y="423"/>
                    <a:pt x="182" y="481"/>
                  </a:cubicBezTo>
                  <a:cubicBezTo>
                    <a:pt x="253" y="534"/>
                    <a:pt x="335" y="575"/>
                    <a:pt x="417" y="587"/>
                  </a:cubicBezTo>
                  <a:cubicBezTo>
                    <a:pt x="440" y="590"/>
                    <a:pt x="462" y="591"/>
                    <a:pt x="485" y="591"/>
                  </a:cubicBezTo>
                  <a:cubicBezTo>
                    <a:pt x="549" y="591"/>
                    <a:pt x="612" y="579"/>
                    <a:pt x="669" y="558"/>
                  </a:cubicBezTo>
                  <a:cubicBezTo>
                    <a:pt x="680" y="552"/>
                    <a:pt x="686" y="546"/>
                    <a:pt x="686" y="540"/>
                  </a:cubicBezTo>
                  <a:cubicBezTo>
                    <a:pt x="682" y="531"/>
                    <a:pt x="675" y="526"/>
                    <a:pt x="669" y="526"/>
                  </a:cubicBezTo>
                  <a:cubicBezTo>
                    <a:pt x="666" y="526"/>
                    <a:pt x="664" y="527"/>
                    <a:pt x="663" y="528"/>
                  </a:cubicBezTo>
                  <a:cubicBezTo>
                    <a:pt x="625" y="537"/>
                    <a:pt x="585" y="541"/>
                    <a:pt x="546" y="541"/>
                  </a:cubicBezTo>
                  <a:cubicBezTo>
                    <a:pt x="506" y="541"/>
                    <a:pt x="467" y="537"/>
                    <a:pt x="429" y="528"/>
                  </a:cubicBezTo>
                  <a:cubicBezTo>
                    <a:pt x="358" y="511"/>
                    <a:pt x="288" y="476"/>
                    <a:pt x="229" y="429"/>
                  </a:cubicBezTo>
                  <a:cubicBezTo>
                    <a:pt x="165" y="382"/>
                    <a:pt x="118" y="317"/>
                    <a:pt x="89" y="247"/>
                  </a:cubicBezTo>
                  <a:cubicBezTo>
                    <a:pt x="54" y="177"/>
                    <a:pt x="42" y="101"/>
                    <a:pt x="42" y="24"/>
                  </a:cubicBezTo>
                  <a:cubicBezTo>
                    <a:pt x="42" y="13"/>
                    <a:pt x="36" y="1"/>
                    <a:pt x="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752;p69">
              <a:extLst>
                <a:ext uri="{FF2B5EF4-FFF2-40B4-BE49-F238E27FC236}">
                  <a16:creationId xmlns:a16="http://schemas.microsoft.com/office/drawing/2014/main" id="{B06731C8-C20B-41FE-A5EA-EDF5B01311BA}"/>
                </a:ext>
              </a:extLst>
            </p:cNvPr>
            <p:cNvSpPr/>
            <p:nvPr/>
          </p:nvSpPr>
          <p:spPr>
            <a:xfrm>
              <a:off x="8031427" y="3128292"/>
              <a:ext cx="38992" cy="38707"/>
            </a:xfrm>
            <a:custGeom>
              <a:avLst/>
              <a:gdLst/>
              <a:ahLst/>
              <a:cxnLst/>
              <a:rect l="l" t="t" r="r" b="b"/>
              <a:pathLst>
                <a:path w="411" h="408" extrusionOk="0">
                  <a:moveTo>
                    <a:pt x="17" y="1"/>
                  </a:moveTo>
                  <a:cubicBezTo>
                    <a:pt x="15" y="1"/>
                    <a:pt x="14" y="2"/>
                    <a:pt x="12" y="3"/>
                  </a:cubicBezTo>
                  <a:cubicBezTo>
                    <a:pt x="6" y="3"/>
                    <a:pt x="0" y="3"/>
                    <a:pt x="0" y="9"/>
                  </a:cubicBezTo>
                  <a:cubicBezTo>
                    <a:pt x="0" y="62"/>
                    <a:pt x="6" y="114"/>
                    <a:pt x="24" y="161"/>
                  </a:cubicBezTo>
                  <a:cubicBezTo>
                    <a:pt x="65" y="261"/>
                    <a:pt x="147" y="343"/>
                    <a:pt x="246" y="384"/>
                  </a:cubicBezTo>
                  <a:cubicBezTo>
                    <a:pt x="293" y="402"/>
                    <a:pt x="346" y="407"/>
                    <a:pt x="399" y="407"/>
                  </a:cubicBezTo>
                  <a:cubicBezTo>
                    <a:pt x="405" y="407"/>
                    <a:pt x="411" y="402"/>
                    <a:pt x="411" y="396"/>
                  </a:cubicBezTo>
                  <a:cubicBezTo>
                    <a:pt x="411" y="384"/>
                    <a:pt x="405" y="378"/>
                    <a:pt x="399" y="378"/>
                  </a:cubicBezTo>
                  <a:cubicBezTo>
                    <a:pt x="352" y="366"/>
                    <a:pt x="311" y="349"/>
                    <a:pt x="270" y="325"/>
                  </a:cubicBezTo>
                  <a:cubicBezTo>
                    <a:pt x="194" y="279"/>
                    <a:pt x="129" y="220"/>
                    <a:pt x="77" y="144"/>
                  </a:cubicBezTo>
                  <a:cubicBezTo>
                    <a:pt x="53" y="103"/>
                    <a:pt x="36" y="56"/>
                    <a:pt x="30" y="15"/>
                  </a:cubicBezTo>
                  <a:cubicBezTo>
                    <a:pt x="25" y="6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753;p69">
              <a:extLst>
                <a:ext uri="{FF2B5EF4-FFF2-40B4-BE49-F238E27FC236}">
                  <a16:creationId xmlns:a16="http://schemas.microsoft.com/office/drawing/2014/main" id="{046FC839-85F0-48AD-B97E-C7CA42BDF808}"/>
                </a:ext>
              </a:extLst>
            </p:cNvPr>
            <p:cNvSpPr/>
            <p:nvPr/>
          </p:nvSpPr>
          <p:spPr>
            <a:xfrm>
              <a:off x="8066434" y="3220031"/>
              <a:ext cx="41268" cy="60148"/>
            </a:xfrm>
            <a:custGeom>
              <a:avLst/>
              <a:gdLst/>
              <a:ahLst/>
              <a:cxnLst/>
              <a:rect l="l" t="t" r="r" b="b"/>
              <a:pathLst>
                <a:path w="435" h="634" extrusionOk="0">
                  <a:moveTo>
                    <a:pt x="80" y="1"/>
                  </a:moveTo>
                  <a:cubicBezTo>
                    <a:pt x="77" y="1"/>
                    <a:pt x="71" y="5"/>
                    <a:pt x="71" y="9"/>
                  </a:cubicBezTo>
                  <a:cubicBezTo>
                    <a:pt x="36" y="73"/>
                    <a:pt x="12" y="144"/>
                    <a:pt x="6" y="214"/>
                  </a:cubicBezTo>
                  <a:cubicBezTo>
                    <a:pt x="1" y="290"/>
                    <a:pt x="12" y="366"/>
                    <a:pt x="42" y="437"/>
                  </a:cubicBezTo>
                  <a:cubicBezTo>
                    <a:pt x="77" y="507"/>
                    <a:pt x="135" y="560"/>
                    <a:pt x="200" y="601"/>
                  </a:cubicBezTo>
                  <a:cubicBezTo>
                    <a:pt x="245" y="623"/>
                    <a:pt x="292" y="634"/>
                    <a:pt x="341" y="634"/>
                  </a:cubicBezTo>
                  <a:cubicBezTo>
                    <a:pt x="368" y="634"/>
                    <a:pt x="395" y="630"/>
                    <a:pt x="422" y="624"/>
                  </a:cubicBezTo>
                  <a:cubicBezTo>
                    <a:pt x="428" y="624"/>
                    <a:pt x="434" y="618"/>
                    <a:pt x="434" y="606"/>
                  </a:cubicBezTo>
                  <a:cubicBezTo>
                    <a:pt x="434" y="601"/>
                    <a:pt x="422" y="595"/>
                    <a:pt x="417" y="595"/>
                  </a:cubicBezTo>
                  <a:cubicBezTo>
                    <a:pt x="408" y="595"/>
                    <a:pt x="400" y="596"/>
                    <a:pt x="392" y="596"/>
                  </a:cubicBezTo>
                  <a:cubicBezTo>
                    <a:pt x="336" y="596"/>
                    <a:pt x="280" y="578"/>
                    <a:pt x="229" y="542"/>
                  </a:cubicBezTo>
                  <a:cubicBezTo>
                    <a:pt x="176" y="513"/>
                    <a:pt x="129" y="460"/>
                    <a:pt x="106" y="407"/>
                  </a:cubicBezTo>
                  <a:cubicBezTo>
                    <a:pt x="77" y="349"/>
                    <a:pt x="59" y="284"/>
                    <a:pt x="59" y="214"/>
                  </a:cubicBezTo>
                  <a:cubicBezTo>
                    <a:pt x="59" y="149"/>
                    <a:pt x="65" y="79"/>
                    <a:pt x="88" y="15"/>
                  </a:cubicBezTo>
                  <a:cubicBezTo>
                    <a:pt x="88" y="9"/>
                    <a:pt x="88" y="3"/>
                    <a:pt x="83" y="3"/>
                  </a:cubicBezTo>
                  <a:cubicBezTo>
                    <a:pt x="83" y="1"/>
                    <a:pt x="82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754;p69">
              <a:extLst>
                <a:ext uri="{FF2B5EF4-FFF2-40B4-BE49-F238E27FC236}">
                  <a16:creationId xmlns:a16="http://schemas.microsoft.com/office/drawing/2014/main" id="{23FDC557-9CB0-41AD-B0AF-44BD11112364}"/>
                </a:ext>
              </a:extLst>
            </p:cNvPr>
            <p:cNvSpPr/>
            <p:nvPr/>
          </p:nvSpPr>
          <p:spPr>
            <a:xfrm>
              <a:off x="8102011" y="3232649"/>
              <a:ext cx="29599" cy="36051"/>
            </a:xfrm>
            <a:custGeom>
              <a:avLst/>
              <a:gdLst/>
              <a:ahLst/>
              <a:cxnLst/>
              <a:rect l="l" t="t" r="r" b="b"/>
              <a:pathLst>
                <a:path w="312" h="380" extrusionOk="0">
                  <a:moveTo>
                    <a:pt x="33" y="0"/>
                  </a:moveTo>
                  <a:cubicBezTo>
                    <a:pt x="30" y="0"/>
                    <a:pt x="27" y="2"/>
                    <a:pt x="24" y="5"/>
                  </a:cubicBezTo>
                  <a:cubicBezTo>
                    <a:pt x="6" y="46"/>
                    <a:pt x="1" y="93"/>
                    <a:pt x="12" y="134"/>
                  </a:cubicBezTo>
                  <a:cubicBezTo>
                    <a:pt x="18" y="180"/>
                    <a:pt x="42" y="222"/>
                    <a:pt x="71" y="257"/>
                  </a:cubicBezTo>
                  <a:cubicBezTo>
                    <a:pt x="100" y="286"/>
                    <a:pt x="135" y="315"/>
                    <a:pt x="170" y="333"/>
                  </a:cubicBezTo>
                  <a:cubicBezTo>
                    <a:pt x="211" y="350"/>
                    <a:pt x="247" y="368"/>
                    <a:pt x="288" y="380"/>
                  </a:cubicBezTo>
                  <a:cubicBezTo>
                    <a:pt x="293" y="380"/>
                    <a:pt x="299" y="380"/>
                    <a:pt x="305" y="374"/>
                  </a:cubicBezTo>
                  <a:cubicBezTo>
                    <a:pt x="311" y="368"/>
                    <a:pt x="311" y="356"/>
                    <a:pt x="305" y="350"/>
                  </a:cubicBezTo>
                  <a:lnTo>
                    <a:pt x="206" y="280"/>
                  </a:lnTo>
                  <a:cubicBezTo>
                    <a:pt x="176" y="257"/>
                    <a:pt x="147" y="233"/>
                    <a:pt x="124" y="204"/>
                  </a:cubicBezTo>
                  <a:cubicBezTo>
                    <a:pt x="94" y="180"/>
                    <a:pt x="77" y="151"/>
                    <a:pt x="65" y="116"/>
                  </a:cubicBezTo>
                  <a:cubicBezTo>
                    <a:pt x="47" y="81"/>
                    <a:pt x="42" y="46"/>
                    <a:pt x="47" y="11"/>
                  </a:cubicBezTo>
                  <a:cubicBezTo>
                    <a:pt x="47" y="5"/>
                    <a:pt x="42" y="5"/>
                    <a:pt x="42" y="5"/>
                  </a:cubicBezTo>
                  <a:cubicBezTo>
                    <a:pt x="39" y="2"/>
                    <a:pt x="36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755;p69">
              <a:extLst>
                <a:ext uri="{FF2B5EF4-FFF2-40B4-BE49-F238E27FC236}">
                  <a16:creationId xmlns:a16="http://schemas.microsoft.com/office/drawing/2014/main" id="{D56A5FAF-BAA1-4429-913B-CE7A7BCBAC5B}"/>
                </a:ext>
              </a:extLst>
            </p:cNvPr>
            <p:cNvSpPr/>
            <p:nvPr/>
          </p:nvSpPr>
          <p:spPr>
            <a:xfrm>
              <a:off x="8076396" y="3312150"/>
              <a:ext cx="36240" cy="78552"/>
            </a:xfrm>
            <a:custGeom>
              <a:avLst/>
              <a:gdLst/>
              <a:ahLst/>
              <a:cxnLst/>
              <a:rect l="l" t="t" r="r" b="b"/>
              <a:pathLst>
                <a:path w="382" h="828" extrusionOk="0">
                  <a:moveTo>
                    <a:pt x="368" y="0"/>
                  </a:moveTo>
                  <a:cubicBezTo>
                    <a:pt x="364" y="0"/>
                    <a:pt x="361" y="2"/>
                    <a:pt x="358" y="5"/>
                  </a:cubicBezTo>
                  <a:cubicBezTo>
                    <a:pt x="306" y="57"/>
                    <a:pt x="253" y="116"/>
                    <a:pt x="212" y="175"/>
                  </a:cubicBezTo>
                  <a:cubicBezTo>
                    <a:pt x="171" y="239"/>
                    <a:pt x="136" y="303"/>
                    <a:pt x="106" y="374"/>
                  </a:cubicBezTo>
                  <a:cubicBezTo>
                    <a:pt x="77" y="444"/>
                    <a:pt x="54" y="514"/>
                    <a:pt x="36" y="591"/>
                  </a:cubicBezTo>
                  <a:cubicBezTo>
                    <a:pt x="19" y="661"/>
                    <a:pt x="13" y="731"/>
                    <a:pt x="7" y="807"/>
                  </a:cubicBezTo>
                  <a:cubicBezTo>
                    <a:pt x="1" y="813"/>
                    <a:pt x="7" y="825"/>
                    <a:pt x="13" y="825"/>
                  </a:cubicBezTo>
                  <a:cubicBezTo>
                    <a:pt x="14" y="826"/>
                    <a:pt x="16" y="827"/>
                    <a:pt x="18" y="827"/>
                  </a:cubicBezTo>
                  <a:cubicBezTo>
                    <a:pt x="24" y="827"/>
                    <a:pt x="30" y="822"/>
                    <a:pt x="30" y="813"/>
                  </a:cubicBezTo>
                  <a:cubicBezTo>
                    <a:pt x="42" y="743"/>
                    <a:pt x="65" y="673"/>
                    <a:pt x="89" y="608"/>
                  </a:cubicBezTo>
                  <a:cubicBezTo>
                    <a:pt x="112" y="538"/>
                    <a:pt x="136" y="468"/>
                    <a:pt x="171" y="403"/>
                  </a:cubicBezTo>
                  <a:cubicBezTo>
                    <a:pt x="200" y="339"/>
                    <a:pt x="229" y="274"/>
                    <a:pt x="265" y="210"/>
                  </a:cubicBezTo>
                  <a:cubicBezTo>
                    <a:pt x="300" y="151"/>
                    <a:pt x="341" y="87"/>
                    <a:pt x="382" y="28"/>
                  </a:cubicBezTo>
                  <a:cubicBezTo>
                    <a:pt x="382" y="22"/>
                    <a:pt x="382" y="10"/>
                    <a:pt x="382" y="5"/>
                  </a:cubicBezTo>
                  <a:cubicBezTo>
                    <a:pt x="376" y="2"/>
                    <a:pt x="372" y="0"/>
                    <a:pt x="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756;p69">
              <a:extLst>
                <a:ext uri="{FF2B5EF4-FFF2-40B4-BE49-F238E27FC236}">
                  <a16:creationId xmlns:a16="http://schemas.microsoft.com/office/drawing/2014/main" id="{BBD792CB-EA95-4EEA-A21B-2C3ECA68D3E4}"/>
                </a:ext>
              </a:extLst>
            </p:cNvPr>
            <p:cNvSpPr/>
            <p:nvPr/>
          </p:nvSpPr>
          <p:spPr>
            <a:xfrm>
              <a:off x="8117000" y="3288812"/>
              <a:ext cx="40130" cy="53696"/>
            </a:xfrm>
            <a:custGeom>
              <a:avLst/>
              <a:gdLst/>
              <a:ahLst/>
              <a:cxnLst/>
              <a:rect l="l" t="t" r="r" b="b"/>
              <a:pathLst>
                <a:path w="423" h="566" extrusionOk="0">
                  <a:moveTo>
                    <a:pt x="408" y="0"/>
                  </a:moveTo>
                  <a:cubicBezTo>
                    <a:pt x="405" y="0"/>
                    <a:pt x="402" y="2"/>
                    <a:pt x="399" y="5"/>
                  </a:cubicBezTo>
                  <a:cubicBezTo>
                    <a:pt x="352" y="46"/>
                    <a:pt x="311" y="81"/>
                    <a:pt x="276" y="122"/>
                  </a:cubicBezTo>
                  <a:cubicBezTo>
                    <a:pt x="241" y="169"/>
                    <a:pt x="200" y="210"/>
                    <a:pt x="165" y="256"/>
                  </a:cubicBezTo>
                  <a:cubicBezTo>
                    <a:pt x="135" y="303"/>
                    <a:pt x="100" y="350"/>
                    <a:pt x="71" y="403"/>
                  </a:cubicBezTo>
                  <a:cubicBezTo>
                    <a:pt x="48" y="450"/>
                    <a:pt x="24" y="503"/>
                    <a:pt x="1" y="555"/>
                  </a:cubicBezTo>
                  <a:cubicBezTo>
                    <a:pt x="1" y="555"/>
                    <a:pt x="1" y="561"/>
                    <a:pt x="1" y="561"/>
                  </a:cubicBezTo>
                  <a:cubicBezTo>
                    <a:pt x="1" y="564"/>
                    <a:pt x="4" y="566"/>
                    <a:pt x="7" y="566"/>
                  </a:cubicBezTo>
                  <a:cubicBezTo>
                    <a:pt x="10" y="566"/>
                    <a:pt x="12" y="564"/>
                    <a:pt x="12" y="561"/>
                  </a:cubicBezTo>
                  <a:lnTo>
                    <a:pt x="118" y="432"/>
                  </a:lnTo>
                  <a:lnTo>
                    <a:pt x="218" y="297"/>
                  </a:lnTo>
                  <a:lnTo>
                    <a:pt x="317" y="163"/>
                  </a:lnTo>
                  <a:lnTo>
                    <a:pt x="417" y="28"/>
                  </a:lnTo>
                  <a:cubicBezTo>
                    <a:pt x="423" y="22"/>
                    <a:pt x="423" y="10"/>
                    <a:pt x="417" y="5"/>
                  </a:cubicBezTo>
                  <a:cubicBezTo>
                    <a:pt x="414" y="2"/>
                    <a:pt x="411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757;p69">
              <a:extLst>
                <a:ext uri="{FF2B5EF4-FFF2-40B4-BE49-F238E27FC236}">
                  <a16:creationId xmlns:a16="http://schemas.microsoft.com/office/drawing/2014/main" id="{CB0CF814-E521-49DB-9E26-36436FD03652}"/>
                </a:ext>
              </a:extLst>
            </p:cNvPr>
            <p:cNvSpPr/>
            <p:nvPr/>
          </p:nvSpPr>
          <p:spPr>
            <a:xfrm>
              <a:off x="8159312" y="3298678"/>
              <a:ext cx="19543" cy="24002"/>
            </a:xfrm>
            <a:custGeom>
              <a:avLst/>
              <a:gdLst/>
              <a:ahLst/>
              <a:cxnLst/>
              <a:rect l="l" t="t" r="r" b="b"/>
              <a:pathLst>
                <a:path w="206" h="253" extrusionOk="0">
                  <a:moveTo>
                    <a:pt x="176" y="0"/>
                  </a:moveTo>
                  <a:cubicBezTo>
                    <a:pt x="158" y="18"/>
                    <a:pt x="135" y="35"/>
                    <a:pt x="117" y="53"/>
                  </a:cubicBezTo>
                  <a:cubicBezTo>
                    <a:pt x="105" y="70"/>
                    <a:pt x="88" y="88"/>
                    <a:pt x="70" y="106"/>
                  </a:cubicBezTo>
                  <a:lnTo>
                    <a:pt x="29" y="170"/>
                  </a:lnTo>
                  <a:cubicBezTo>
                    <a:pt x="18" y="188"/>
                    <a:pt x="12" y="211"/>
                    <a:pt x="0" y="235"/>
                  </a:cubicBezTo>
                  <a:cubicBezTo>
                    <a:pt x="0" y="240"/>
                    <a:pt x="0" y="252"/>
                    <a:pt x="6" y="252"/>
                  </a:cubicBezTo>
                  <a:lnTo>
                    <a:pt x="18" y="252"/>
                  </a:lnTo>
                  <a:cubicBezTo>
                    <a:pt x="35" y="235"/>
                    <a:pt x="59" y="217"/>
                    <a:pt x="76" y="199"/>
                  </a:cubicBezTo>
                  <a:cubicBezTo>
                    <a:pt x="94" y="188"/>
                    <a:pt x="111" y="170"/>
                    <a:pt x="129" y="147"/>
                  </a:cubicBezTo>
                  <a:cubicBezTo>
                    <a:pt x="141" y="129"/>
                    <a:pt x="158" y="111"/>
                    <a:pt x="170" y="88"/>
                  </a:cubicBezTo>
                  <a:cubicBezTo>
                    <a:pt x="182" y="65"/>
                    <a:pt x="193" y="47"/>
                    <a:pt x="199" y="24"/>
                  </a:cubicBezTo>
                  <a:cubicBezTo>
                    <a:pt x="205" y="18"/>
                    <a:pt x="199" y="12"/>
                    <a:pt x="193" y="6"/>
                  </a:cubicBezTo>
                  <a:cubicBezTo>
                    <a:pt x="188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758;p69">
              <a:extLst>
                <a:ext uri="{FF2B5EF4-FFF2-40B4-BE49-F238E27FC236}">
                  <a16:creationId xmlns:a16="http://schemas.microsoft.com/office/drawing/2014/main" id="{480FC0CA-4B6E-4363-8F4A-F70F57E8EE55}"/>
                </a:ext>
              </a:extLst>
            </p:cNvPr>
            <p:cNvSpPr/>
            <p:nvPr/>
          </p:nvSpPr>
          <p:spPr>
            <a:xfrm>
              <a:off x="8162633" y="3479785"/>
              <a:ext cx="79596" cy="96293"/>
            </a:xfrm>
            <a:custGeom>
              <a:avLst/>
              <a:gdLst/>
              <a:ahLst/>
              <a:cxnLst/>
              <a:rect l="l" t="t" r="r" b="b"/>
              <a:pathLst>
                <a:path w="839" h="1015" extrusionOk="0">
                  <a:moveTo>
                    <a:pt x="806" y="0"/>
                  </a:moveTo>
                  <a:cubicBezTo>
                    <a:pt x="801" y="0"/>
                    <a:pt x="797" y="15"/>
                    <a:pt x="797" y="25"/>
                  </a:cubicBezTo>
                  <a:cubicBezTo>
                    <a:pt x="791" y="142"/>
                    <a:pt x="779" y="259"/>
                    <a:pt x="756" y="376"/>
                  </a:cubicBezTo>
                  <a:cubicBezTo>
                    <a:pt x="733" y="488"/>
                    <a:pt x="686" y="593"/>
                    <a:pt x="621" y="687"/>
                  </a:cubicBezTo>
                  <a:cubicBezTo>
                    <a:pt x="557" y="775"/>
                    <a:pt x="463" y="845"/>
                    <a:pt x="358" y="886"/>
                  </a:cubicBezTo>
                  <a:cubicBezTo>
                    <a:pt x="252" y="927"/>
                    <a:pt x="135" y="956"/>
                    <a:pt x="24" y="992"/>
                  </a:cubicBezTo>
                  <a:cubicBezTo>
                    <a:pt x="12" y="997"/>
                    <a:pt x="0" y="1003"/>
                    <a:pt x="0" y="1009"/>
                  </a:cubicBezTo>
                  <a:cubicBezTo>
                    <a:pt x="0" y="1015"/>
                    <a:pt x="18" y="1015"/>
                    <a:pt x="29" y="1015"/>
                  </a:cubicBezTo>
                  <a:cubicBezTo>
                    <a:pt x="141" y="986"/>
                    <a:pt x="264" y="974"/>
                    <a:pt x="381" y="939"/>
                  </a:cubicBezTo>
                  <a:cubicBezTo>
                    <a:pt x="498" y="904"/>
                    <a:pt x="604" y="827"/>
                    <a:pt x="680" y="728"/>
                  </a:cubicBezTo>
                  <a:cubicBezTo>
                    <a:pt x="750" y="622"/>
                    <a:pt x="797" y="511"/>
                    <a:pt x="820" y="388"/>
                  </a:cubicBezTo>
                  <a:cubicBezTo>
                    <a:pt x="832" y="265"/>
                    <a:pt x="838" y="148"/>
                    <a:pt x="826" y="25"/>
                  </a:cubicBezTo>
                  <a:cubicBezTo>
                    <a:pt x="826" y="13"/>
                    <a:pt x="820" y="1"/>
                    <a:pt x="809" y="1"/>
                  </a:cubicBezTo>
                  <a:cubicBezTo>
                    <a:pt x="808" y="0"/>
                    <a:pt x="807" y="0"/>
                    <a:pt x="8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759;p69">
              <a:extLst>
                <a:ext uri="{FF2B5EF4-FFF2-40B4-BE49-F238E27FC236}">
                  <a16:creationId xmlns:a16="http://schemas.microsoft.com/office/drawing/2014/main" id="{AFBCBC4E-5426-4543-96CD-11C691966CDF}"/>
                </a:ext>
              </a:extLst>
            </p:cNvPr>
            <p:cNvSpPr/>
            <p:nvPr/>
          </p:nvSpPr>
          <p:spPr>
            <a:xfrm>
              <a:off x="8147548" y="3441837"/>
              <a:ext cx="29599" cy="81873"/>
            </a:xfrm>
            <a:custGeom>
              <a:avLst/>
              <a:gdLst/>
              <a:ahLst/>
              <a:cxnLst/>
              <a:rect l="l" t="t" r="r" b="b"/>
              <a:pathLst>
                <a:path w="312" h="863" extrusionOk="0">
                  <a:moveTo>
                    <a:pt x="171" y="0"/>
                  </a:moveTo>
                  <a:cubicBezTo>
                    <a:pt x="169" y="0"/>
                    <a:pt x="167" y="1"/>
                    <a:pt x="165" y="3"/>
                  </a:cubicBezTo>
                  <a:cubicBezTo>
                    <a:pt x="153" y="9"/>
                    <a:pt x="153" y="20"/>
                    <a:pt x="159" y="26"/>
                  </a:cubicBezTo>
                  <a:cubicBezTo>
                    <a:pt x="188" y="91"/>
                    <a:pt x="212" y="161"/>
                    <a:pt x="218" y="237"/>
                  </a:cubicBezTo>
                  <a:cubicBezTo>
                    <a:pt x="224" y="308"/>
                    <a:pt x="224" y="384"/>
                    <a:pt x="212" y="454"/>
                  </a:cubicBezTo>
                  <a:cubicBezTo>
                    <a:pt x="200" y="530"/>
                    <a:pt x="177" y="601"/>
                    <a:pt x="142" y="665"/>
                  </a:cubicBezTo>
                  <a:cubicBezTo>
                    <a:pt x="106" y="729"/>
                    <a:pt x="65" y="788"/>
                    <a:pt x="13" y="841"/>
                  </a:cubicBezTo>
                  <a:cubicBezTo>
                    <a:pt x="7" y="847"/>
                    <a:pt x="1" y="852"/>
                    <a:pt x="7" y="858"/>
                  </a:cubicBezTo>
                  <a:cubicBezTo>
                    <a:pt x="7" y="861"/>
                    <a:pt x="10" y="863"/>
                    <a:pt x="13" y="863"/>
                  </a:cubicBezTo>
                  <a:cubicBezTo>
                    <a:pt x="17" y="863"/>
                    <a:pt x="21" y="861"/>
                    <a:pt x="24" y="858"/>
                  </a:cubicBezTo>
                  <a:cubicBezTo>
                    <a:pt x="89" y="811"/>
                    <a:pt x="147" y="759"/>
                    <a:pt x="188" y="688"/>
                  </a:cubicBezTo>
                  <a:cubicBezTo>
                    <a:pt x="276" y="554"/>
                    <a:pt x="312" y="390"/>
                    <a:pt x="276" y="231"/>
                  </a:cubicBezTo>
                  <a:cubicBezTo>
                    <a:pt x="265" y="149"/>
                    <a:pt x="229" y="73"/>
                    <a:pt x="183" y="9"/>
                  </a:cubicBezTo>
                  <a:cubicBezTo>
                    <a:pt x="183" y="5"/>
                    <a:pt x="177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760;p69">
              <a:extLst>
                <a:ext uri="{FF2B5EF4-FFF2-40B4-BE49-F238E27FC236}">
                  <a16:creationId xmlns:a16="http://schemas.microsoft.com/office/drawing/2014/main" id="{A799B0CD-F235-41FA-B4EE-5D117E93377B}"/>
                </a:ext>
              </a:extLst>
            </p:cNvPr>
            <p:cNvSpPr/>
            <p:nvPr/>
          </p:nvSpPr>
          <p:spPr>
            <a:xfrm>
              <a:off x="8011979" y="3253615"/>
              <a:ext cx="27892" cy="50661"/>
            </a:xfrm>
            <a:custGeom>
              <a:avLst/>
              <a:gdLst/>
              <a:ahLst/>
              <a:cxnLst/>
              <a:rect l="l" t="t" r="r" b="b"/>
              <a:pathLst>
                <a:path w="294" h="534" extrusionOk="0">
                  <a:moveTo>
                    <a:pt x="18" y="1"/>
                  </a:moveTo>
                  <a:cubicBezTo>
                    <a:pt x="12" y="1"/>
                    <a:pt x="6" y="1"/>
                    <a:pt x="6" y="12"/>
                  </a:cubicBezTo>
                  <a:cubicBezTo>
                    <a:pt x="0" y="59"/>
                    <a:pt x="0" y="112"/>
                    <a:pt x="6" y="165"/>
                  </a:cubicBezTo>
                  <a:cubicBezTo>
                    <a:pt x="6" y="217"/>
                    <a:pt x="18" y="276"/>
                    <a:pt x="35" y="323"/>
                  </a:cubicBezTo>
                  <a:cubicBezTo>
                    <a:pt x="59" y="376"/>
                    <a:pt x="88" y="422"/>
                    <a:pt x="129" y="463"/>
                  </a:cubicBezTo>
                  <a:cubicBezTo>
                    <a:pt x="170" y="499"/>
                    <a:pt x="223" y="528"/>
                    <a:pt x="276" y="534"/>
                  </a:cubicBezTo>
                  <a:cubicBezTo>
                    <a:pt x="282" y="534"/>
                    <a:pt x="287" y="534"/>
                    <a:pt x="293" y="522"/>
                  </a:cubicBezTo>
                  <a:cubicBezTo>
                    <a:pt x="293" y="516"/>
                    <a:pt x="293" y="510"/>
                    <a:pt x="287" y="504"/>
                  </a:cubicBezTo>
                  <a:cubicBezTo>
                    <a:pt x="241" y="487"/>
                    <a:pt x="205" y="458"/>
                    <a:pt x="176" y="417"/>
                  </a:cubicBezTo>
                  <a:cubicBezTo>
                    <a:pt x="141" y="381"/>
                    <a:pt x="117" y="340"/>
                    <a:pt x="100" y="299"/>
                  </a:cubicBezTo>
                  <a:cubicBezTo>
                    <a:pt x="82" y="252"/>
                    <a:pt x="65" y="206"/>
                    <a:pt x="59" y="159"/>
                  </a:cubicBezTo>
                  <a:cubicBezTo>
                    <a:pt x="47" y="112"/>
                    <a:pt x="35" y="59"/>
                    <a:pt x="30" y="12"/>
                  </a:cubicBezTo>
                  <a:cubicBezTo>
                    <a:pt x="30" y="6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761;p69">
              <a:extLst>
                <a:ext uri="{FF2B5EF4-FFF2-40B4-BE49-F238E27FC236}">
                  <a16:creationId xmlns:a16="http://schemas.microsoft.com/office/drawing/2014/main" id="{FACF4F2E-F572-4602-8CE2-DCB5D165F2BB}"/>
                </a:ext>
              </a:extLst>
            </p:cNvPr>
            <p:cNvSpPr/>
            <p:nvPr/>
          </p:nvSpPr>
          <p:spPr>
            <a:xfrm>
              <a:off x="7917488" y="3195270"/>
              <a:ext cx="59009" cy="56732"/>
            </a:xfrm>
            <a:custGeom>
              <a:avLst/>
              <a:gdLst/>
              <a:ahLst/>
              <a:cxnLst/>
              <a:rect l="l" t="t" r="r" b="b"/>
              <a:pathLst>
                <a:path w="622" h="598" extrusionOk="0">
                  <a:moveTo>
                    <a:pt x="12" y="0"/>
                  </a:moveTo>
                  <a:cubicBezTo>
                    <a:pt x="6" y="0"/>
                    <a:pt x="0" y="12"/>
                    <a:pt x="0" y="18"/>
                  </a:cubicBezTo>
                  <a:cubicBezTo>
                    <a:pt x="0" y="94"/>
                    <a:pt x="18" y="170"/>
                    <a:pt x="47" y="241"/>
                  </a:cubicBezTo>
                  <a:cubicBezTo>
                    <a:pt x="82" y="311"/>
                    <a:pt x="129" y="375"/>
                    <a:pt x="182" y="428"/>
                  </a:cubicBezTo>
                  <a:cubicBezTo>
                    <a:pt x="240" y="481"/>
                    <a:pt x="305" y="522"/>
                    <a:pt x="381" y="551"/>
                  </a:cubicBezTo>
                  <a:cubicBezTo>
                    <a:pt x="451" y="574"/>
                    <a:pt x="528" y="586"/>
                    <a:pt x="604" y="598"/>
                  </a:cubicBezTo>
                  <a:cubicBezTo>
                    <a:pt x="610" y="598"/>
                    <a:pt x="615" y="592"/>
                    <a:pt x="621" y="586"/>
                  </a:cubicBezTo>
                  <a:cubicBezTo>
                    <a:pt x="621" y="574"/>
                    <a:pt x="615" y="569"/>
                    <a:pt x="610" y="569"/>
                  </a:cubicBezTo>
                  <a:cubicBezTo>
                    <a:pt x="539" y="545"/>
                    <a:pt x="469" y="522"/>
                    <a:pt x="404" y="492"/>
                  </a:cubicBezTo>
                  <a:cubicBezTo>
                    <a:pt x="340" y="463"/>
                    <a:pt x="281" y="422"/>
                    <a:pt x="229" y="375"/>
                  </a:cubicBezTo>
                  <a:cubicBezTo>
                    <a:pt x="176" y="328"/>
                    <a:pt x="129" y="276"/>
                    <a:pt x="100" y="211"/>
                  </a:cubicBezTo>
                  <a:cubicBezTo>
                    <a:pt x="59" y="153"/>
                    <a:pt x="35" y="82"/>
                    <a:pt x="24" y="12"/>
                  </a:cubicBezTo>
                  <a:cubicBezTo>
                    <a:pt x="24" y="6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762;p69">
              <a:extLst>
                <a:ext uri="{FF2B5EF4-FFF2-40B4-BE49-F238E27FC236}">
                  <a16:creationId xmlns:a16="http://schemas.microsoft.com/office/drawing/2014/main" id="{A406497B-DBE0-4607-9D12-FBFC9EFD4961}"/>
                </a:ext>
              </a:extLst>
            </p:cNvPr>
            <p:cNvSpPr/>
            <p:nvPr/>
          </p:nvSpPr>
          <p:spPr>
            <a:xfrm>
              <a:off x="7760668" y="3176391"/>
              <a:ext cx="52937" cy="13851"/>
            </a:xfrm>
            <a:custGeom>
              <a:avLst/>
              <a:gdLst/>
              <a:ahLst/>
              <a:cxnLst/>
              <a:rect l="l" t="t" r="r" b="b"/>
              <a:pathLst>
                <a:path w="558" h="146" extrusionOk="0">
                  <a:moveTo>
                    <a:pt x="18" y="0"/>
                  </a:moveTo>
                  <a:cubicBezTo>
                    <a:pt x="13" y="0"/>
                    <a:pt x="7" y="0"/>
                    <a:pt x="1" y="6"/>
                  </a:cubicBezTo>
                  <a:cubicBezTo>
                    <a:pt x="1" y="12"/>
                    <a:pt x="1" y="18"/>
                    <a:pt x="1" y="23"/>
                  </a:cubicBezTo>
                  <a:cubicBezTo>
                    <a:pt x="42" y="53"/>
                    <a:pt x="83" y="76"/>
                    <a:pt x="124" y="100"/>
                  </a:cubicBezTo>
                  <a:cubicBezTo>
                    <a:pt x="171" y="117"/>
                    <a:pt x="212" y="135"/>
                    <a:pt x="265" y="141"/>
                  </a:cubicBezTo>
                  <a:cubicBezTo>
                    <a:pt x="288" y="144"/>
                    <a:pt x="311" y="145"/>
                    <a:pt x="336" y="145"/>
                  </a:cubicBezTo>
                  <a:cubicBezTo>
                    <a:pt x="360" y="145"/>
                    <a:pt x="385" y="144"/>
                    <a:pt x="411" y="141"/>
                  </a:cubicBezTo>
                  <a:cubicBezTo>
                    <a:pt x="458" y="135"/>
                    <a:pt x="505" y="123"/>
                    <a:pt x="546" y="106"/>
                  </a:cubicBezTo>
                  <a:cubicBezTo>
                    <a:pt x="552" y="100"/>
                    <a:pt x="557" y="94"/>
                    <a:pt x="557" y="88"/>
                  </a:cubicBezTo>
                  <a:cubicBezTo>
                    <a:pt x="552" y="82"/>
                    <a:pt x="546" y="76"/>
                    <a:pt x="540" y="76"/>
                  </a:cubicBezTo>
                  <a:cubicBezTo>
                    <a:pt x="493" y="82"/>
                    <a:pt x="452" y="82"/>
                    <a:pt x="405" y="82"/>
                  </a:cubicBezTo>
                  <a:cubicBezTo>
                    <a:pt x="364" y="76"/>
                    <a:pt x="317" y="76"/>
                    <a:pt x="276" y="70"/>
                  </a:cubicBezTo>
                  <a:cubicBezTo>
                    <a:pt x="229" y="65"/>
                    <a:pt x="188" y="53"/>
                    <a:pt x="147" y="41"/>
                  </a:cubicBezTo>
                  <a:cubicBezTo>
                    <a:pt x="100" y="29"/>
                    <a:pt x="59" y="18"/>
                    <a:pt x="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763;p69">
              <a:extLst>
                <a:ext uri="{FF2B5EF4-FFF2-40B4-BE49-F238E27FC236}">
                  <a16:creationId xmlns:a16="http://schemas.microsoft.com/office/drawing/2014/main" id="{0AA1ACB3-5C84-4180-A422-A66C4AF3110E}"/>
                </a:ext>
              </a:extLst>
            </p:cNvPr>
            <p:cNvSpPr/>
            <p:nvPr/>
          </p:nvSpPr>
          <p:spPr>
            <a:xfrm>
              <a:off x="8016438" y="3349244"/>
              <a:ext cx="63942" cy="115172"/>
            </a:xfrm>
            <a:custGeom>
              <a:avLst/>
              <a:gdLst/>
              <a:ahLst/>
              <a:cxnLst/>
              <a:rect l="l" t="t" r="r" b="b"/>
              <a:pathLst>
                <a:path w="674" h="1214" extrusionOk="0">
                  <a:moveTo>
                    <a:pt x="123" y="0"/>
                  </a:moveTo>
                  <a:cubicBezTo>
                    <a:pt x="117" y="0"/>
                    <a:pt x="117" y="12"/>
                    <a:pt x="117" y="24"/>
                  </a:cubicBezTo>
                  <a:cubicBezTo>
                    <a:pt x="117" y="147"/>
                    <a:pt x="100" y="270"/>
                    <a:pt x="65" y="381"/>
                  </a:cubicBezTo>
                  <a:cubicBezTo>
                    <a:pt x="0" y="639"/>
                    <a:pt x="88" y="909"/>
                    <a:pt x="299" y="1073"/>
                  </a:cubicBezTo>
                  <a:cubicBezTo>
                    <a:pt x="346" y="1114"/>
                    <a:pt x="404" y="1143"/>
                    <a:pt x="463" y="1166"/>
                  </a:cubicBezTo>
                  <a:cubicBezTo>
                    <a:pt x="522" y="1196"/>
                    <a:pt x="580" y="1207"/>
                    <a:pt x="645" y="1213"/>
                  </a:cubicBezTo>
                  <a:cubicBezTo>
                    <a:pt x="662" y="1213"/>
                    <a:pt x="674" y="1207"/>
                    <a:pt x="674" y="1202"/>
                  </a:cubicBezTo>
                  <a:cubicBezTo>
                    <a:pt x="674" y="1196"/>
                    <a:pt x="662" y="1184"/>
                    <a:pt x="651" y="1184"/>
                  </a:cubicBezTo>
                  <a:cubicBezTo>
                    <a:pt x="592" y="1172"/>
                    <a:pt x="533" y="1155"/>
                    <a:pt x="481" y="1125"/>
                  </a:cubicBezTo>
                  <a:cubicBezTo>
                    <a:pt x="428" y="1096"/>
                    <a:pt x="381" y="1067"/>
                    <a:pt x="334" y="1026"/>
                  </a:cubicBezTo>
                  <a:cubicBezTo>
                    <a:pt x="153" y="868"/>
                    <a:pt x="70" y="627"/>
                    <a:pt x="117" y="393"/>
                  </a:cubicBezTo>
                  <a:cubicBezTo>
                    <a:pt x="141" y="276"/>
                    <a:pt x="147" y="153"/>
                    <a:pt x="135" y="30"/>
                  </a:cubicBezTo>
                  <a:cubicBezTo>
                    <a:pt x="135" y="12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764;p69">
              <a:extLst>
                <a:ext uri="{FF2B5EF4-FFF2-40B4-BE49-F238E27FC236}">
                  <a16:creationId xmlns:a16="http://schemas.microsoft.com/office/drawing/2014/main" id="{050D5AF3-EAF0-499D-9C3A-DD24D2F6965E}"/>
                </a:ext>
              </a:extLst>
            </p:cNvPr>
            <p:cNvSpPr/>
            <p:nvPr/>
          </p:nvSpPr>
          <p:spPr>
            <a:xfrm>
              <a:off x="8001354" y="3621047"/>
              <a:ext cx="85762" cy="162323"/>
            </a:xfrm>
            <a:custGeom>
              <a:avLst/>
              <a:gdLst/>
              <a:ahLst/>
              <a:cxnLst/>
              <a:rect l="l" t="t" r="r" b="b"/>
              <a:pathLst>
                <a:path w="904" h="1711" extrusionOk="0">
                  <a:moveTo>
                    <a:pt x="886" y="1"/>
                  </a:moveTo>
                  <a:cubicBezTo>
                    <a:pt x="880" y="1"/>
                    <a:pt x="868" y="18"/>
                    <a:pt x="868" y="36"/>
                  </a:cubicBezTo>
                  <a:cubicBezTo>
                    <a:pt x="856" y="200"/>
                    <a:pt x="839" y="364"/>
                    <a:pt x="810" y="522"/>
                  </a:cubicBezTo>
                  <a:cubicBezTo>
                    <a:pt x="780" y="680"/>
                    <a:pt x="733" y="838"/>
                    <a:pt x="669" y="991"/>
                  </a:cubicBezTo>
                  <a:cubicBezTo>
                    <a:pt x="604" y="1137"/>
                    <a:pt x="522" y="1272"/>
                    <a:pt x="417" y="1395"/>
                  </a:cubicBezTo>
                  <a:cubicBezTo>
                    <a:pt x="306" y="1518"/>
                    <a:pt x="177" y="1618"/>
                    <a:pt x="30" y="1682"/>
                  </a:cubicBezTo>
                  <a:cubicBezTo>
                    <a:pt x="13" y="1688"/>
                    <a:pt x="1" y="1700"/>
                    <a:pt x="1" y="1706"/>
                  </a:cubicBezTo>
                  <a:cubicBezTo>
                    <a:pt x="4" y="1709"/>
                    <a:pt x="8" y="1710"/>
                    <a:pt x="14" y="1710"/>
                  </a:cubicBezTo>
                  <a:cubicBezTo>
                    <a:pt x="20" y="1710"/>
                    <a:pt x="27" y="1709"/>
                    <a:pt x="36" y="1706"/>
                  </a:cubicBezTo>
                  <a:cubicBezTo>
                    <a:pt x="194" y="1647"/>
                    <a:pt x="341" y="1553"/>
                    <a:pt x="458" y="1436"/>
                  </a:cubicBezTo>
                  <a:cubicBezTo>
                    <a:pt x="569" y="1313"/>
                    <a:pt x="663" y="1172"/>
                    <a:pt x="733" y="1014"/>
                  </a:cubicBezTo>
                  <a:cubicBezTo>
                    <a:pt x="798" y="862"/>
                    <a:pt x="845" y="698"/>
                    <a:pt x="868" y="534"/>
                  </a:cubicBezTo>
                  <a:cubicBezTo>
                    <a:pt x="892" y="370"/>
                    <a:pt x="903" y="206"/>
                    <a:pt x="903" y="36"/>
                  </a:cubicBezTo>
                  <a:cubicBezTo>
                    <a:pt x="903" y="18"/>
                    <a:pt x="897" y="1"/>
                    <a:pt x="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765;p69">
              <a:extLst>
                <a:ext uri="{FF2B5EF4-FFF2-40B4-BE49-F238E27FC236}">
                  <a16:creationId xmlns:a16="http://schemas.microsoft.com/office/drawing/2014/main" id="{30B6F8FB-7103-4679-B26E-D0B11109963D}"/>
                </a:ext>
              </a:extLst>
            </p:cNvPr>
            <p:cNvSpPr/>
            <p:nvPr/>
          </p:nvSpPr>
          <p:spPr>
            <a:xfrm>
              <a:off x="7879635" y="3800826"/>
              <a:ext cx="85193" cy="20966"/>
            </a:xfrm>
            <a:custGeom>
              <a:avLst/>
              <a:gdLst/>
              <a:ahLst/>
              <a:cxnLst/>
              <a:rect l="l" t="t" r="r" b="b"/>
              <a:pathLst>
                <a:path w="898" h="221" extrusionOk="0">
                  <a:moveTo>
                    <a:pt x="883" y="0"/>
                  </a:moveTo>
                  <a:cubicBezTo>
                    <a:pt x="880" y="0"/>
                    <a:pt x="876" y="2"/>
                    <a:pt x="874" y="4"/>
                  </a:cubicBezTo>
                  <a:cubicBezTo>
                    <a:pt x="803" y="27"/>
                    <a:pt x="739" y="57"/>
                    <a:pt x="669" y="74"/>
                  </a:cubicBezTo>
                  <a:cubicBezTo>
                    <a:pt x="598" y="98"/>
                    <a:pt x="528" y="115"/>
                    <a:pt x="458" y="133"/>
                  </a:cubicBezTo>
                  <a:cubicBezTo>
                    <a:pt x="387" y="145"/>
                    <a:pt x="311" y="156"/>
                    <a:pt x="241" y="162"/>
                  </a:cubicBezTo>
                  <a:cubicBezTo>
                    <a:pt x="165" y="174"/>
                    <a:pt x="95" y="174"/>
                    <a:pt x="18" y="174"/>
                  </a:cubicBezTo>
                  <a:cubicBezTo>
                    <a:pt x="12" y="174"/>
                    <a:pt x="7" y="174"/>
                    <a:pt x="7" y="186"/>
                  </a:cubicBezTo>
                  <a:cubicBezTo>
                    <a:pt x="1" y="192"/>
                    <a:pt x="7" y="197"/>
                    <a:pt x="18" y="197"/>
                  </a:cubicBezTo>
                  <a:cubicBezTo>
                    <a:pt x="89" y="215"/>
                    <a:pt x="165" y="221"/>
                    <a:pt x="241" y="221"/>
                  </a:cubicBezTo>
                  <a:cubicBezTo>
                    <a:pt x="317" y="221"/>
                    <a:pt x="393" y="215"/>
                    <a:pt x="470" y="203"/>
                  </a:cubicBezTo>
                  <a:cubicBezTo>
                    <a:pt x="546" y="186"/>
                    <a:pt x="616" y="168"/>
                    <a:pt x="686" y="139"/>
                  </a:cubicBezTo>
                  <a:cubicBezTo>
                    <a:pt x="757" y="109"/>
                    <a:pt x="827" y="68"/>
                    <a:pt x="886" y="27"/>
                  </a:cubicBezTo>
                  <a:cubicBezTo>
                    <a:pt x="891" y="22"/>
                    <a:pt x="897" y="16"/>
                    <a:pt x="897" y="10"/>
                  </a:cubicBezTo>
                  <a:cubicBezTo>
                    <a:pt x="894" y="3"/>
                    <a:pt x="888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766;p69">
              <a:extLst>
                <a:ext uri="{FF2B5EF4-FFF2-40B4-BE49-F238E27FC236}">
                  <a16:creationId xmlns:a16="http://schemas.microsoft.com/office/drawing/2014/main" id="{605865F7-93B2-4BBA-92F3-2A4FB4AC6327}"/>
                </a:ext>
              </a:extLst>
            </p:cNvPr>
            <p:cNvSpPr/>
            <p:nvPr/>
          </p:nvSpPr>
          <p:spPr>
            <a:xfrm>
              <a:off x="7668454" y="3816289"/>
              <a:ext cx="166307" cy="17361"/>
            </a:xfrm>
            <a:custGeom>
              <a:avLst/>
              <a:gdLst/>
              <a:ahLst/>
              <a:cxnLst/>
              <a:rect l="l" t="t" r="r" b="b"/>
              <a:pathLst>
                <a:path w="1753" h="183" extrusionOk="0">
                  <a:moveTo>
                    <a:pt x="1741" y="1"/>
                  </a:moveTo>
                  <a:cubicBezTo>
                    <a:pt x="1735" y="1"/>
                    <a:pt x="1726" y="2"/>
                    <a:pt x="1717" y="5"/>
                  </a:cubicBezTo>
                  <a:cubicBezTo>
                    <a:pt x="1582" y="46"/>
                    <a:pt x="1442" y="75"/>
                    <a:pt x="1301" y="93"/>
                  </a:cubicBezTo>
                  <a:cubicBezTo>
                    <a:pt x="1160" y="111"/>
                    <a:pt x="1020" y="116"/>
                    <a:pt x="879" y="116"/>
                  </a:cubicBezTo>
                  <a:cubicBezTo>
                    <a:pt x="738" y="116"/>
                    <a:pt x="598" y="105"/>
                    <a:pt x="457" y="93"/>
                  </a:cubicBezTo>
                  <a:cubicBezTo>
                    <a:pt x="317" y="75"/>
                    <a:pt x="176" y="52"/>
                    <a:pt x="35" y="29"/>
                  </a:cubicBezTo>
                  <a:cubicBezTo>
                    <a:pt x="24" y="29"/>
                    <a:pt x="15" y="26"/>
                    <a:pt x="10" y="26"/>
                  </a:cubicBezTo>
                  <a:cubicBezTo>
                    <a:pt x="7" y="26"/>
                    <a:pt x="6" y="27"/>
                    <a:pt x="6" y="29"/>
                  </a:cubicBezTo>
                  <a:cubicBezTo>
                    <a:pt x="0" y="34"/>
                    <a:pt x="12" y="40"/>
                    <a:pt x="29" y="46"/>
                  </a:cubicBezTo>
                  <a:cubicBezTo>
                    <a:pt x="164" y="87"/>
                    <a:pt x="305" y="116"/>
                    <a:pt x="451" y="140"/>
                  </a:cubicBezTo>
                  <a:cubicBezTo>
                    <a:pt x="592" y="163"/>
                    <a:pt x="733" y="181"/>
                    <a:pt x="879" y="181"/>
                  </a:cubicBezTo>
                  <a:cubicBezTo>
                    <a:pt x="904" y="182"/>
                    <a:pt x="929" y="182"/>
                    <a:pt x="954" y="182"/>
                  </a:cubicBezTo>
                  <a:cubicBezTo>
                    <a:pt x="1074" y="182"/>
                    <a:pt x="1191" y="171"/>
                    <a:pt x="1313" y="152"/>
                  </a:cubicBezTo>
                  <a:cubicBezTo>
                    <a:pt x="1453" y="128"/>
                    <a:pt x="1594" y="87"/>
                    <a:pt x="1723" y="29"/>
                  </a:cubicBezTo>
                  <a:cubicBezTo>
                    <a:pt x="1740" y="23"/>
                    <a:pt x="1752" y="5"/>
                    <a:pt x="1752" y="5"/>
                  </a:cubicBezTo>
                  <a:cubicBezTo>
                    <a:pt x="1752" y="2"/>
                    <a:pt x="1748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767;p69">
              <a:extLst>
                <a:ext uri="{FF2B5EF4-FFF2-40B4-BE49-F238E27FC236}">
                  <a16:creationId xmlns:a16="http://schemas.microsoft.com/office/drawing/2014/main" id="{084D79DB-EAD5-4C2A-9E6E-5F7C8D72B784}"/>
                </a:ext>
              </a:extLst>
            </p:cNvPr>
            <p:cNvSpPr/>
            <p:nvPr/>
          </p:nvSpPr>
          <p:spPr>
            <a:xfrm>
              <a:off x="7982474" y="3847027"/>
              <a:ext cx="8443" cy="40604"/>
            </a:xfrm>
            <a:custGeom>
              <a:avLst/>
              <a:gdLst/>
              <a:ahLst/>
              <a:cxnLst/>
              <a:rect l="l" t="t" r="r" b="b"/>
              <a:pathLst>
                <a:path w="89" h="428" extrusionOk="0">
                  <a:moveTo>
                    <a:pt x="18" y="1"/>
                  </a:moveTo>
                  <a:cubicBezTo>
                    <a:pt x="16" y="1"/>
                    <a:pt x="14" y="1"/>
                    <a:pt x="12" y="3"/>
                  </a:cubicBezTo>
                  <a:cubicBezTo>
                    <a:pt x="1" y="3"/>
                    <a:pt x="1" y="3"/>
                    <a:pt x="1" y="9"/>
                  </a:cubicBezTo>
                  <a:lnTo>
                    <a:pt x="12" y="115"/>
                  </a:lnTo>
                  <a:cubicBezTo>
                    <a:pt x="12" y="150"/>
                    <a:pt x="18" y="179"/>
                    <a:pt x="18" y="214"/>
                  </a:cubicBezTo>
                  <a:lnTo>
                    <a:pt x="24" y="314"/>
                  </a:lnTo>
                  <a:lnTo>
                    <a:pt x="36" y="419"/>
                  </a:lnTo>
                  <a:cubicBezTo>
                    <a:pt x="36" y="425"/>
                    <a:pt x="42" y="425"/>
                    <a:pt x="48" y="425"/>
                  </a:cubicBezTo>
                  <a:cubicBezTo>
                    <a:pt x="51" y="427"/>
                    <a:pt x="54" y="428"/>
                    <a:pt x="56" y="428"/>
                  </a:cubicBezTo>
                  <a:cubicBezTo>
                    <a:pt x="62" y="428"/>
                    <a:pt x="65" y="424"/>
                    <a:pt x="65" y="419"/>
                  </a:cubicBezTo>
                  <a:cubicBezTo>
                    <a:pt x="77" y="384"/>
                    <a:pt x="83" y="349"/>
                    <a:pt x="89" y="314"/>
                  </a:cubicBezTo>
                  <a:cubicBezTo>
                    <a:pt x="89" y="279"/>
                    <a:pt x="89" y="244"/>
                    <a:pt x="89" y="208"/>
                  </a:cubicBezTo>
                  <a:cubicBezTo>
                    <a:pt x="83" y="173"/>
                    <a:pt x="77" y="138"/>
                    <a:pt x="65" y="103"/>
                  </a:cubicBezTo>
                  <a:cubicBezTo>
                    <a:pt x="53" y="68"/>
                    <a:pt x="42" y="39"/>
                    <a:pt x="24" y="3"/>
                  </a:cubicBezTo>
                  <a:cubicBezTo>
                    <a:pt x="24" y="3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768;p69">
              <a:extLst>
                <a:ext uri="{FF2B5EF4-FFF2-40B4-BE49-F238E27FC236}">
                  <a16:creationId xmlns:a16="http://schemas.microsoft.com/office/drawing/2014/main" id="{AFA63BF3-143E-4263-85E1-B79658DFDE77}"/>
                </a:ext>
              </a:extLst>
            </p:cNvPr>
            <p:cNvSpPr/>
            <p:nvPr/>
          </p:nvSpPr>
          <p:spPr>
            <a:xfrm>
              <a:off x="7956954" y="3871219"/>
              <a:ext cx="7305" cy="34533"/>
            </a:xfrm>
            <a:custGeom>
              <a:avLst/>
              <a:gdLst/>
              <a:ahLst/>
              <a:cxnLst/>
              <a:rect l="l" t="t" r="r" b="b"/>
              <a:pathLst>
                <a:path w="77" h="364" extrusionOk="0">
                  <a:moveTo>
                    <a:pt x="24" y="0"/>
                  </a:moveTo>
                  <a:cubicBezTo>
                    <a:pt x="18" y="0"/>
                    <a:pt x="12" y="6"/>
                    <a:pt x="12" y="6"/>
                  </a:cubicBezTo>
                  <a:cubicBezTo>
                    <a:pt x="6" y="35"/>
                    <a:pt x="0" y="65"/>
                    <a:pt x="0" y="94"/>
                  </a:cubicBezTo>
                  <a:cubicBezTo>
                    <a:pt x="0" y="123"/>
                    <a:pt x="0" y="153"/>
                    <a:pt x="0" y="182"/>
                  </a:cubicBezTo>
                  <a:cubicBezTo>
                    <a:pt x="0" y="211"/>
                    <a:pt x="6" y="241"/>
                    <a:pt x="12" y="270"/>
                  </a:cubicBezTo>
                  <a:cubicBezTo>
                    <a:pt x="18" y="299"/>
                    <a:pt x="24" y="328"/>
                    <a:pt x="30" y="358"/>
                  </a:cubicBezTo>
                  <a:cubicBezTo>
                    <a:pt x="30" y="364"/>
                    <a:pt x="35" y="364"/>
                    <a:pt x="47" y="364"/>
                  </a:cubicBezTo>
                  <a:cubicBezTo>
                    <a:pt x="53" y="364"/>
                    <a:pt x="59" y="352"/>
                    <a:pt x="59" y="352"/>
                  </a:cubicBezTo>
                  <a:cubicBezTo>
                    <a:pt x="65" y="323"/>
                    <a:pt x="71" y="293"/>
                    <a:pt x="71" y="264"/>
                  </a:cubicBezTo>
                  <a:cubicBezTo>
                    <a:pt x="71" y="235"/>
                    <a:pt x="76" y="205"/>
                    <a:pt x="71" y="182"/>
                  </a:cubicBezTo>
                  <a:cubicBezTo>
                    <a:pt x="71" y="153"/>
                    <a:pt x="65" y="123"/>
                    <a:pt x="59" y="94"/>
                  </a:cubicBezTo>
                  <a:cubicBezTo>
                    <a:pt x="53" y="65"/>
                    <a:pt x="47" y="35"/>
                    <a:pt x="35" y="6"/>
                  </a:cubicBezTo>
                  <a:cubicBezTo>
                    <a:pt x="35" y="0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769;p69">
              <a:extLst>
                <a:ext uri="{FF2B5EF4-FFF2-40B4-BE49-F238E27FC236}">
                  <a16:creationId xmlns:a16="http://schemas.microsoft.com/office/drawing/2014/main" id="{00DD08C2-D1AB-496B-B636-676E639DC33B}"/>
                </a:ext>
              </a:extLst>
            </p:cNvPr>
            <p:cNvSpPr/>
            <p:nvPr/>
          </p:nvSpPr>
          <p:spPr>
            <a:xfrm>
              <a:off x="7929727" y="3888960"/>
              <a:ext cx="7874" cy="21251"/>
            </a:xfrm>
            <a:custGeom>
              <a:avLst/>
              <a:gdLst/>
              <a:ahLst/>
              <a:cxnLst/>
              <a:rect l="l" t="t" r="r" b="b"/>
              <a:pathLst>
                <a:path w="83" h="224" extrusionOk="0">
                  <a:moveTo>
                    <a:pt x="12" y="1"/>
                  </a:moveTo>
                  <a:cubicBezTo>
                    <a:pt x="6" y="7"/>
                    <a:pt x="0" y="7"/>
                    <a:pt x="0" y="7"/>
                  </a:cubicBezTo>
                  <a:cubicBezTo>
                    <a:pt x="0" y="30"/>
                    <a:pt x="0" y="48"/>
                    <a:pt x="0" y="65"/>
                  </a:cubicBezTo>
                  <a:cubicBezTo>
                    <a:pt x="0" y="83"/>
                    <a:pt x="0" y="106"/>
                    <a:pt x="6" y="124"/>
                  </a:cubicBezTo>
                  <a:cubicBezTo>
                    <a:pt x="12" y="141"/>
                    <a:pt x="18" y="159"/>
                    <a:pt x="24" y="177"/>
                  </a:cubicBezTo>
                  <a:cubicBezTo>
                    <a:pt x="29" y="194"/>
                    <a:pt x="41" y="212"/>
                    <a:pt x="53" y="223"/>
                  </a:cubicBezTo>
                  <a:lnTo>
                    <a:pt x="65" y="223"/>
                  </a:lnTo>
                  <a:cubicBezTo>
                    <a:pt x="70" y="223"/>
                    <a:pt x="82" y="218"/>
                    <a:pt x="82" y="218"/>
                  </a:cubicBezTo>
                  <a:cubicBezTo>
                    <a:pt x="82" y="200"/>
                    <a:pt x="82" y="177"/>
                    <a:pt x="82" y="159"/>
                  </a:cubicBezTo>
                  <a:cubicBezTo>
                    <a:pt x="76" y="141"/>
                    <a:pt x="76" y="124"/>
                    <a:pt x="70" y="106"/>
                  </a:cubicBezTo>
                  <a:cubicBezTo>
                    <a:pt x="65" y="89"/>
                    <a:pt x="59" y="71"/>
                    <a:pt x="53" y="54"/>
                  </a:cubicBezTo>
                  <a:cubicBezTo>
                    <a:pt x="41" y="36"/>
                    <a:pt x="29" y="18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770;p69">
              <a:extLst>
                <a:ext uri="{FF2B5EF4-FFF2-40B4-BE49-F238E27FC236}">
                  <a16:creationId xmlns:a16="http://schemas.microsoft.com/office/drawing/2014/main" id="{EA3662EB-A290-403E-B3F4-9268724A372A}"/>
                </a:ext>
              </a:extLst>
            </p:cNvPr>
            <p:cNvSpPr/>
            <p:nvPr/>
          </p:nvSpPr>
          <p:spPr>
            <a:xfrm>
              <a:off x="7779073" y="3894557"/>
              <a:ext cx="116216" cy="12048"/>
            </a:xfrm>
            <a:custGeom>
              <a:avLst/>
              <a:gdLst/>
              <a:ahLst/>
              <a:cxnLst/>
              <a:rect l="l" t="t" r="r" b="b"/>
              <a:pathLst>
                <a:path w="1225" h="127" extrusionOk="0">
                  <a:moveTo>
                    <a:pt x="24" y="0"/>
                  </a:moveTo>
                  <a:cubicBezTo>
                    <a:pt x="18" y="0"/>
                    <a:pt x="0" y="0"/>
                    <a:pt x="0" y="6"/>
                  </a:cubicBezTo>
                  <a:cubicBezTo>
                    <a:pt x="0" y="12"/>
                    <a:pt x="6" y="18"/>
                    <a:pt x="18" y="18"/>
                  </a:cubicBezTo>
                  <a:cubicBezTo>
                    <a:pt x="117" y="47"/>
                    <a:pt x="211" y="71"/>
                    <a:pt x="311" y="88"/>
                  </a:cubicBezTo>
                  <a:cubicBezTo>
                    <a:pt x="410" y="106"/>
                    <a:pt x="510" y="118"/>
                    <a:pt x="610" y="123"/>
                  </a:cubicBezTo>
                  <a:cubicBezTo>
                    <a:pt x="646" y="126"/>
                    <a:pt x="683" y="127"/>
                    <a:pt x="719" y="127"/>
                  </a:cubicBezTo>
                  <a:cubicBezTo>
                    <a:pt x="782" y="127"/>
                    <a:pt x="845" y="123"/>
                    <a:pt x="908" y="112"/>
                  </a:cubicBezTo>
                  <a:cubicBezTo>
                    <a:pt x="1008" y="100"/>
                    <a:pt x="1108" y="77"/>
                    <a:pt x="1201" y="41"/>
                  </a:cubicBezTo>
                  <a:cubicBezTo>
                    <a:pt x="1213" y="36"/>
                    <a:pt x="1225" y="30"/>
                    <a:pt x="1219" y="18"/>
                  </a:cubicBezTo>
                  <a:cubicBezTo>
                    <a:pt x="1219" y="12"/>
                    <a:pt x="1207" y="12"/>
                    <a:pt x="1196" y="12"/>
                  </a:cubicBezTo>
                  <a:cubicBezTo>
                    <a:pt x="1096" y="36"/>
                    <a:pt x="1002" y="47"/>
                    <a:pt x="903" y="53"/>
                  </a:cubicBezTo>
                  <a:cubicBezTo>
                    <a:pt x="856" y="59"/>
                    <a:pt x="807" y="62"/>
                    <a:pt x="758" y="62"/>
                  </a:cubicBezTo>
                  <a:cubicBezTo>
                    <a:pt x="709" y="62"/>
                    <a:pt x="659" y="59"/>
                    <a:pt x="610" y="53"/>
                  </a:cubicBezTo>
                  <a:cubicBezTo>
                    <a:pt x="516" y="53"/>
                    <a:pt x="416" y="41"/>
                    <a:pt x="317" y="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771;p69">
              <a:extLst>
                <a:ext uri="{FF2B5EF4-FFF2-40B4-BE49-F238E27FC236}">
                  <a16:creationId xmlns:a16="http://schemas.microsoft.com/office/drawing/2014/main" id="{66C5D468-CB68-4E27-89D3-31A8223F2C07}"/>
                </a:ext>
              </a:extLst>
            </p:cNvPr>
            <p:cNvSpPr/>
            <p:nvPr/>
          </p:nvSpPr>
          <p:spPr>
            <a:xfrm>
              <a:off x="7908001" y="3902052"/>
              <a:ext cx="135759" cy="43735"/>
            </a:xfrm>
            <a:custGeom>
              <a:avLst/>
              <a:gdLst/>
              <a:ahLst/>
              <a:cxnLst/>
              <a:rect l="l" t="t" r="r" b="b"/>
              <a:pathLst>
                <a:path w="1431" h="461" extrusionOk="0">
                  <a:moveTo>
                    <a:pt x="1414" y="1"/>
                  </a:moveTo>
                  <a:cubicBezTo>
                    <a:pt x="1408" y="1"/>
                    <a:pt x="1401" y="3"/>
                    <a:pt x="1395" y="9"/>
                  </a:cubicBezTo>
                  <a:cubicBezTo>
                    <a:pt x="1290" y="62"/>
                    <a:pt x="1178" y="115"/>
                    <a:pt x="1067" y="162"/>
                  </a:cubicBezTo>
                  <a:cubicBezTo>
                    <a:pt x="844" y="250"/>
                    <a:pt x="616" y="326"/>
                    <a:pt x="381" y="378"/>
                  </a:cubicBezTo>
                  <a:cubicBezTo>
                    <a:pt x="264" y="402"/>
                    <a:pt x="147" y="425"/>
                    <a:pt x="24" y="443"/>
                  </a:cubicBezTo>
                  <a:cubicBezTo>
                    <a:pt x="6" y="443"/>
                    <a:pt x="1" y="443"/>
                    <a:pt x="1" y="449"/>
                  </a:cubicBezTo>
                  <a:cubicBezTo>
                    <a:pt x="1" y="455"/>
                    <a:pt x="12" y="460"/>
                    <a:pt x="24" y="460"/>
                  </a:cubicBezTo>
                  <a:cubicBezTo>
                    <a:pt x="147" y="460"/>
                    <a:pt x="270" y="449"/>
                    <a:pt x="393" y="431"/>
                  </a:cubicBezTo>
                  <a:cubicBezTo>
                    <a:pt x="510" y="414"/>
                    <a:pt x="633" y="384"/>
                    <a:pt x="751" y="349"/>
                  </a:cubicBezTo>
                  <a:cubicBezTo>
                    <a:pt x="868" y="314"/>
                    <a:pt x="979" y="267"/>
                    <a:pt x="1090" y="214"/>
                  </a:cubicBezTo>
                  <a:cubicBezTo>
                    <a:pt x="1202" y="162"/>
                    <a:pt x="1307" y="103"/>
                    <a:pt x="1413" y="33"/>
                  </a:cubicBezTo>
                  <a:cubicBezTo>
                    <a:pt x="1424" y="27"/>
                    <a:pt x="1430" y="15"/>
                    <a:pt x="1424" y="9"/>
                  </a:cubicBezTo>
                  <a:cubicBezTo>
                    <a:pt x="1424" y="3"/>
                    <a:pt x="1420" y="1"/>
                    <a:pt x="1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772;p69">
              <a:extLst>
                <a:ext uri="{FF2B5EF4-FFF2-40B4-BE49-F238E27FC236}">
                  <a16:creationId xmlns:a16="http://schemas.microsoft.com/office/drawing/2014/main" id="{7FB9AE3B-48DE-44A7-B89F-ECAB371B95D9}"/>
                </a:ext>
              </a:extLst>
            </p:cNvPr>
            <p:cNvSpPr/>
            <p:nvPr/>
          </p:nvSpPr>
          <p:spPr>
            <a:xfrm>
              <a:off x="7810190" y="3943510"/>
              <a:ext cx="77888" cy="7684"/>
            </a:xfrm>
            <a:custGeom>
              <a:avLst/>
              <a:gdLst/>
              <a:ahLst/>
              <a:cxnLst/>
              <a:rect l="l" t="t" r="r" b="b"/>
              <a:pathLst>
                <a:path w="821" h="81" extrusionOk="0">
                  <a:moveTo>
                    <a:pt x="18" y="0"/>
                  </a:moveTo>
                  <a:cubicBezTo>
                    <a:pt x="12" y="0"/>
                    <a:pt x="0" y="0"/>
                    <a:pt x="0" y="6"/>
                  </a:cubicBezTo>
                  <a:cubicBezTo>
                    <a:pt x="0" y="12"/>
                    <a:pt x="0" y="18"/>
                    <a:pt x="12" y="18"/>
                  </a:cubicBezTo>
                  <a:cubicBezTo>
                    <a:pt x="77" y="35"/>
                    <a:pt x="141" y="47"/>
                    <a:pt x="205" y="59"/>
                  </a:cubicBezTo>
                  <a:cubicBezTo>
                    <a:pt x="276" y="64"/>
                    <a:pt x="340" y="70"/>
                    <a:pt x="410" y="76"/>
                  </a:cubicBezTo>
                  <a:cubicBezTo>
                    <a:pt x="443" y="79"/>
                    <a:pt x="475" y="81"/>
                    <a:pt x="508" y="81"/>
                  </a:cubicBezTo>
                  <a:cubicBezTo>
                    <a:pt x="541" y="81"/>
                    <a:pt x="575" y="79"/>
                    <a:pt x="610" y="76"/>
                  </a:cubicBezTo>
                  <a:cubicBezTo>
                    <a:pt x="674" y="70"/>
                    <a:pt x="744" y="64"/>
                    <a:pt x="809" y="53"/>
                  </a:cubicBezTo>
                  <a:cubicBezTo>
                    <a:pt x="821" y="47"/>
                    <a:pt x="821" y="23"/>
                    <a:pt x="809" y="18"/>
                  </a:cubicBezTo>
                  <a:lnTo>
                    <a:pt x="610" y="12"/>
                  </a:lnTo>
                  <a:lnTo>
                    <a:pt x="410" y="12"/>
                  </a:lnTo>
                  <a:lnTo>
                    <a:pt x="217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773;p69">
              <a:extLst>
                <a:ext uri="{FF2B5EF4-FFF2-40B4-BE49-F238E27FC236}">
                  <a16:creationId xmlns:a16="http://schemas.microsoft.com/office/drawing/2014/main" id="{666FB169-0DAA-417D-8168-0AFB7002D041}"/>
                </a:ext>
              </a:extLst>
            </p:cNvPr>
            <p:cNvSpPr/>
            <p:nvPr/>
          </p:nvSpPr>
          <p:spPr>
            <a:xfrm>
              <a:off x="7932478" y="3594958"/>
              <a:ext cx="119062" cy="183479"/>
            </a:xfrm>
            <a:custGeom>
              <a:avLst/>
              <a:gdLst/>
              <a:ahLst/>
              <a:cxnLst/>
              <a:rect l="l" t="t" r="r" b="b"/>
              <a:pathLst>
                <a:path w="1255" h="1934" extrusionOk="0">
                  <a:moveTo>
                    <a:pt x="1190" y="0"/>
                  </a:moveTo>
                  <a:cubicBezTo>
                    <a:pt x="1184" y="0"/>
                    <a:pt x="1184" y="24"/>
                    <a:pt x="1184" y="53"/>
                  </a:cubicBezTo>
                  <a:cubicBezTo>
                    <a:pt x="1207" y="246"/>
                    <a:pt x="1196" y="446"/>
                    <a:pt x="1143" y="639"/>
                  </a:cubicBezTo>
                  <a:cubicBezTo>
                    <a:pt x="1096" y="826"/>
                    <a:pt x="1020" y="1014"/>
                    <a:pt x="926" y="1184"/>
                  </a:cubicBezTo>
                  <a:cubicBezTo>
                    <a:pt x="827" y="1360"/>
                    <a:pt x="704" y="1518"/>
                    <a:pt x="557" y="1647"/>
                  </a:cubicBezTo>
                  <a:cubicBezTo>
                    <a:pt x="411" y="1781"/>
                    <a:pt x="229" y="1875"/>
                    <a:pt x="36" y="1910"/>
                  </a:cubicBezTo>
                  <a:cubicBezTo>
                    <a:pt x="12" y="1910"/>
                    <a:pt x="0" y="1916"/>
                    <a:pt x="0" y="1928"/>
                  </a:cubicBezTo>
                  <a:cubicBezTo>
                    <a:pt x="0" y="1934"/>
                    <a:pt x="18" y="1934"/>
                    <a:pt x="41" y="1934"/>
                  </a:cubicBezTo>
                  <a:cubicBezTo>
                    <a:pt x="246" y="1910"/>
                    <a:pt x="440" y="1828"/>
                    <a:pt x="598" y="1694"/>
                  </a:cubicBezTo>
                  <a:cubicBezTo>
                    <a:pt x="750" y="1559"/>
                    <a:pt x="885" y="1401"/>
                    <a:pt x="985" y="1225"/>
                  </a:cubicBezTo>
                  <a:cubicBezTo>
                    <a:pt x="1084" y="1043"/>
                    <a:pt x="1161" y="856"/>
                    <a:pt x="1202" y="651"/>
                  </a:cubicBezTo>
                  <a:cubicBezTo>
                    <a:pt x="1248" y="451"/>
                    <a:pt x="1254" y="246"/>
                    <a:pt x="1213" y="47"/>
                  </a:cubicBezTo>
                  <a:cubicBezTo>
                    <a:pt x="1207" y="24"/>
                    <a:pt x="1196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774;p69">
              <a:extLst>
                <a:ext uri="{FF2B5EF4-FFF2-40B4-BE49-F238E27FC236}">
                  <a16:creationId xmlns:a16="http://schemas.microsoft.com/office/drawing/2014/main" id="{91165F07-3135-45F8-A347-B721642897D8}"/>
                </a:ext>
              </a:extLst>
            </p:cNvPr>
            <p:cNvSpPr/>
            <p:nvPr/>
          </p:nvSpPr>
          <p:spPr>
            <a:xfrm>
              <a:off x="7520552" y="3170224"/>
              <a:ext cx="90126" cy="20018"/>
            </a:xfrm>
            <a:custGeom>
              <a:avLst/>
              <a:gdLst/>
              <a:ahLst/>
              <a:cxnLst/>
              <a:rect l="l" t="t" r="r" b="b"/>
              <a:pathLst>
                <a:path w="950" h="211" extrusionOk="0">
                  <a:moveTo>
                    <a:pt x="458" y="1"/>
                  </a:moveTo>
                  <a:cubicBezTo>
                    <a:pt x="370" y="1"/>
                    <a:pt x="288" y="18"/>
                    <a:pt x="212" y="47"/>
                  </a:cubicBezTo>
                  <a:cubicBezTo>
                    <a:pt x="129" y="77"/>
                    <a:pt x="59" y="130"/>
                    <a:pt x="6" y="194"/>
                  </a:cubicBezTo>
                  <a:cubicBezTo>
                    <a:pt x="1" y="200"/>
                    <a:pt x="1" y="194"/>
                    <a:pt x="1" y="206"/>
                  </a:cubicBezTo>
                  <a:cubicBezTo>
                    <a:pt x="4" y="209"/>
                    <a:pt x="6" y="210"/>
                    <a:pt x="10" y="210"/>
                  </a:cubicBezTo>
                  <a:cubicBezTo>
                    <a:pt x="14" y="210"/>
                    <a:pt x="18" y="209"/>
                    <a:pt x="24" y="206"/>
                  </a:cubicBezTo>
                  <a:cubicBezTo>
                    <a:pt x="83" y="153"/>
                    <a:pt x="153" y="118"/>
                    <a:pt x="229" y="94"/>
                  </a:cubicBezTo>
                  <a:cubicBezTo>
                    <a:pt x="305" y="77"/>
                    <a:pt x="381" y="65"/>
                    <a:pt x="458" y="65"/>
                  </a:cubicBezTo>
                  <a:cubicBezTo>
                    <a:pt x="534" y="65"/>
                    <a:pt x="616" y="71"/>
                    <a:pt x="692" y="88"/>
                  </a:cubicBezTo>
                  <a:cubicBezTo>
                    <a:pt x="768" y="100"/>
                    <a:pt x="850" y="118"/>
                    <a:pt x="926" y="130"/>
                  </a:cubicBezTo>
                  <a:cubicBezTo>
                    <a:pt x="930" y="131"/>
                    <a:pt x="933" y="132"/>
                    <a:pt x="935" y="132"/>
                  </a:cubicBezTo>
                  <a:cubicBezTo>
                    <a:pt x="942" y="132"/>
                    <a:pt x="946" y="128"/>
                    <a:pt x="950" y="124"/>
                  </a:cubicBezTo>
                  <a:cubicBezTo>
                    <a:pt x="950" y="118"/>
                    <a:pt x="944" y="106"/>
                    <a:pt x="938" y="106"/>
                  </a:cubicBezTo>
                  <a:cubicBezTo>
                    <a:pt x="862" y="71"/>
                    <a:pt x="780" y="47"/>
                    <a:pt x="704" y="30"/>
                  </a:cubicBezTo>
                  <a:cubicBezTo>
                    <a:pt x="622" y="12"/>
                    <a:pt x="540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775;p69">
              <a:extLst>
                <a:ext uri="{FF2B5EF4-FFF2-40B4-BE49-F238E27FC236}">
                  <a16:creationId xmlns:a16="http://schemas.microsoft.com/office/drawing/2014/main" id="{1C201C1F-88FA-4239-B3AF-EC840DF52E32}"/>
                </a:ext>
              </a:extLst>
            </p:cNvPr>
            <p:cNvSpPr/>
            <p:nvPr/>
          </p:nvSpPr>
          <p:spPr>
            <a:xfrm>
              <a:off x="7650619" y="3178573"/>
              <a:ext cx="69065" cy="13661"/>
            </a:xfrm>
            <a:custGeom>
              <a:avLst/>
              <a:gdLst/>
              <a:ahLst/>
              <a:cxnLst/>
              <a:rect l="l" t="t" r="r" b="b"/>
              <a:pathLst>
                <a:path w="728" h="144" extrusionOk="0">
                  <a:moveTo>
                    <a:pt x="18" y="0"/>
                  </a:moveTo>
                  <a:cubicBezTo>
                    <a:pt x="12" y="0"/>
                    <a:pt x="7" y="0"/>
                    <a:pt x="7" y="6"/>
                  </a:cubicBezTo>
                  <a:cubicBezTo>
                    <a:pt x="1" y="12"/>
                    <a:pt x="7" y="18"/>
                    <a:pt x="12" y="18"/>
                  </a:cubicBezTo>
                  <a:cubicBezTo>
                    <a:pt x="59" y="53"/>
                    <a:pt x="118" y="83"/>
                    <a:pt x="176" y="106"/>
                  </a:cubicBezTo>
                  <a:cubicBezTo>
                    <a:pt x="249" y="131"/>
                    <a:pt x="325" y="143"/>
                    <a:pt x="402" y="143"/>
                  </a:cubicBezTo>
                  <a:cubicBezTo>
                    <a:pt x="450" y="143"/>
                    <a:pt x="498" y="138"/>
                    <a:pt x="546" y="129"/>
                  </a:cubicBezTo>
                  <a:cubicBezTo>
                    <a:pt x="604" y="118"/>
                    <a:pt x="663" y="94"/>
                    <a:pt x="721" y="65"/>
                  </a:cubicBezTo>
                  <a:cubicBezTo>
                    <a:pt x="727" y="65"/>
                    <a:pt x="727" y="53"/>
                    <a:pt x="727" y="47"/>
                  </a:cubicBezTo>
                  <a:cubicBezTo>
                    <a:pt x="727" y="43"/>
                    <a:pt x="721" y="39"/>
                    <a:pt x="716" y="39"/>
                  </a:cubicBezTo>
                  <a:cubicBezTo>
                    <a:pt x="714" y="39"/>
                    <a:pt x="711" y="40"/>
                    <a:pt x="710" y="42"/>
                  </a:cubicBezTo>
                  <a:cubicBezTo>
                    <a:pt x="651" y="53"/>
                    <a:pt x="592" y="65"/>
                    <a:pt x="534" y="71"/>
                  </a:cubicBezTo>
                  <a:cubicBezTo>
                    <a:pt x="506" y="72"/>
                    <a:pt x="478" y="73"/>
                    <a:pt x="449" y="73"/>
                  </a:cubicBezTo>
                  <a:cubicBezTo>
                    <a:pt x="364" y="73"/>
                    <a:pt x="276" y="66"/>
                    <a:pt x="188" y="53"/>
                  </a:cubicBezTo>
                  <a:cubicBezTo>
                    <a:pt x="130" y="36"/>
                    <a:pt x="77" y="24"/>
                    <a:pt x="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776;p69">
              <a:extLst>
                <a:ext uri="{FF2B5EF4-FFF2-40B4-BE49-F238E27FC236}">
                  <a16:creationId xmlns:a16="http://schemas.microsoft.com/office/drawing/2014/main" id="{97F422C0-DECD-4329-AEC0-BE4F63E9F424}"/>
                </a:ext>
              </a:extLst>
            </p:cNvPr>
            <p:cNvSpPr/>
            <p:nvPr/>
          </p:nvSpPr>
          <p:spPr>
            <a:xfrm>
              <a:off x="7644263" y="3650551"/>
              <a:ext cx="67642" cy="35481"/>
            </a:xfrm>
            <a:custGeom>
              <a:avLst/>
              <a:gdLst/>
              <a:ahLst/>
              <a:cxnLst/>
              <a:rect l="l" t="t" r="r" b="b"/>
              <a:pathLst>
                <a:path w="713" h="374" extrusionOk="0">
                  <a:moveTo>
                    <a:pt x="706" y="0"/>
                  </a:moveTo>
                  <a:cubicBezTo>
                    <a:pt x="701" y="0"/>
                    <a:pt x="689" y="0"/>
                    <a:pt x="683" y="12"/>
                  </a:cubicBezTo>
                  <a:cubicBezTo>
                    <a:pt x="642" y="70"/>
                    <a:pt x="595" y="123"/>
                    <a:pt x="542" y="176"/>
                  </a:cubicBezTo>
                  <a:cubicBezTo>
                    <a:pt x="495" y="229"/>
                    <a:pt x="437" y="270"/>
                    <a:pt x="372" y="293"/>
                  </a:cubicBezTo>
                  <a:cubicBezTo>
                    <a:pt x="352" y="299"/>
                    <a:pt x="331" y="302"/>
                    <a:pt x="309" y="302"/>
                  </a:cubicBezTo>
                  <a:cubicBezTo>
                    <a:pt x="267" y="302"/>
                    <a:pt x="225" y="291"/>
                    <a:pt x="191" y="264"/>
                  </a:cubicBezTo>
                  <a:cubicBezTo>
                    <a:pt x="126" y="223"/>
                    <a:pt x="74" y="176"/>
                    <a:pt x="27" y="117"/>
                  </a:cubicBezTo>
                  <a:lnTo>
                    <a:pt x="27" y="123"/>
                  </a:lnTo>
                  <a:cubicBezTo>
                    <a:pt x="27" y="120"/>
                    <a:pt x="25" y="119"/>
                    <a:pt x="23" y="119"/>
                  </a:cubicBezTo>
                  <a:cubicBezTo>
                    <a:pt x="15" y="119"/>
                    <a:pt x="0" y="132"/>
                    <a:pt x="9" y="141"/>
                  </a:cubicBezTo>
                  <a:cubicBezTo>
                    <a:pt x="50" y="205"/>
                    <a:pt x="97" y="264"/>
                    <a:pt x="156" y="317"/>
                  </a:cubicBezTo>
                  <a:cubicBezTo>
                    <a:pt x="205" y="354"/>
                    <a:pt x="264" y="374"/>
                    <a:pt x="323" y="374"/>
                  </a:cubicBezTo>
                  <a:cubicBezTo>
                    <a:pt x="347" y="374"/>
                    <a:pt x="372" y="370"/>
                    <a:pt x="396" y="363"/>
                  </a:cubicBezTo>
                  <a:cubicBezTo>
                    <a:pt x="472" y="334"/>
                    <a:pt x="536" y="281"/>
                    <a:pt x="589" y="217"/>
                  </a:cubicBezTo>
                  <a:cubicBezTo>
                    <a:pt x="642" y="158"/>
                    <a:pt x="683" y="94"/>
                    <a:pt x="712" y="24"/>
                  </a:cubicBezTo>
                  <a:cubicBezTo>
                    <a:pt x="712" y="18"/>
                    <a:pt x="712" y="6"/>
                    <a:pt x="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57" name="Ô li">
            <a:extLst>
              <a:ext uri="{FF2B5EF4-FFF2-40B4-BE49-F238E27FC236}">
                <a16:creationId xmlns:a16="http://schemas.microsoft.com/office/drawing/2014/main" id="{F45DD29F-B10F-4B80-B1AB-27587F1545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803273" y="1484797"/>
            <a:ext cx="7686825" cy="2660437"/>
          </a:xfrm>
          <a:prstGeom prst="rect">
            <a:avLst/>
          </a:prstGeom>
        </p:spPr>
      </p:pic>
      <p:sp>
        <p:nvSpPr>
          <p:cNvPr id="158" name="Tập viết 1">
            <a:extLst>
              <a:ext uri="{FF2B5EF4-FFF2-40B4-BE49-F238E27FC236}">
                <a16:creationId xmlns:a16="http://schemas.microsoft.com/office/drawing/2014/main" id="{C0CF5C24-7385-4C83-966F-8CBEB0F80064}"/>
              </a:ext>
            </a:extLst>
          </p:cNvPr>
          <p:cNvSpPr txBox="1"/>
          <p:nvPr/>
        </p:nvSpPr>
        <p:spPr>
          <a:xfrm>
            <a:off x="-235691" y="2017108"/>
            <a:ext cx="1191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                   ƹ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m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ɦʎ bão Ǉáp Ǻưa Ȥa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159" name="Tập viết 1">
            <a:extLst>
              <a:ext uri="{FF2B5EF4-FFF2-40B4-BE49-F238E27FC236}">
                <a16:creationId xmlns:a16="http://schemas.microsoft.com/office/drawing/2014/main" id="{C705C140-F5D6-44F4-BC05-484AEE5833A5}"/>
              </a:ext>
            </a:extLst>
          </p:cNvPr>
          <p:cNvSpPr txBox="1"/>
          <p:nvPr/>
        </p:nvSpPr>
        <p:spPr>
          <a:xfrm>
            <a:off x="-553191" y="2605361"/>
            <a:ext cx="1191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                   ƹ</a:t>
            </a:r>
            <a:r>
              <a:rPr kumimoji="0" lang="el-G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Ἣ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ẚà Ǻắt bão </a:t>
            </a:r>
            <a:r>
              <a:rPr kumimoji="0" lang="el-G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λμ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ển xa, </a:t>
            </a:r>
            <a:r>
              <a:rPr kumimoji="0" lang="el-G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ε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u</a:t>
            </a:r>
            <a:r>
              <a:rPr kumimoji="0" lang="el-G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Ώ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Ǜn ȬǞ.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E9C943-93AE-4764-A932-35F031A74BD5}"/>
              </a:ext>
            </a:extLst>
          </p:cNvPr>
          <p:cNvCxnSpPr/>
          <p:nvPr/>
        </p:nvCxnSpPr>
        <p:spPr>
          <a:xfrm>
            <a:off x="2429988" y="1830857"/>
            <a:ext cx="73724" cy="2167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A246A9-E94B-41F9-AB1A-8E9AE20EB948}"/>
              </a:ext>
            </a:extLst>
          </p:cNvPr>
          <p:cNvCxnSpPr>
            <a:cxnSpLocks/>
          </p:cNvCxnSpPr>
          <p:nvPr/>
        </p:nvCxnSpPr>
        <p:spPr>
          <a:xfrm flipV="1">
            <a:off x="2176035" y="2368789"/>
            <a:ext cx="65761" cy="731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ập viết 1">
            <a:extLst>
              <a:ext uri="{FF2B5EF4-FFF2-40B4-BE49-F238E27FC236}">
                <a16:creationId xmlns:a16="http://schemas.microsoft.com/office/drawing/2014/main" id="{75CFF1B6-451C-4754-8718-3EC50DE07711}"/>
              </a:ext>
            </a:extLst>
          </p:cNvPr>
          <p:cNvSpPr txBox="1"/>
          <p:nvPr/>
        </p:nvSpPr>
        <p:spPr>
          <a:xfrm>
            <a:off x="2038008" y="3202319"/>
            <a:ext cx="1191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                    Ngu</a:t>
            </a:r>
            <a:r>
              <a:rPr kumimoji="0" lang="el-G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Ώ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ǜn Nḓư Mai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CD1627E-CBFB-407F-B79B-39F04ADB743F}"/>
              </a:ext>
            </a:extLst>
          </p:cNvPr>
          <p:cNvSpPr txBox="1"/>
          <p:nvPr/>
        </p:nvSpPr>
        <p:spPr>
          <a:xfrm>
            <a:off x="2926959" y="1117604"/>
            <a:ext cx="5647026" cy="523220"/>
          </a:xfrm>
          <a:prstGeom prst="rect">
            <a:avLst/>
          </a:prstGeom>
          <a:solidFill>
            <a:srgbClr val="C7E5F6"/>
          </a:solidFill>
          <a:ln w="38100">
            <a:solidFill>
              <a:srgbClr val="612C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2723A09-C41A-40F6-8007-97573C256ED1}"/>
              </a:ext>
            </a:extLst>
          </p:cNvPr>
          <p:cNvGrpSpPr/>
          <p:nvPr/>
        </p:nvGrpSpPr>
        <p:grpSpPr>
          <a:xfrm>
            <a:off x="76801" y="2948863"/>
            <a:ext cx="3288486" cy="2194637"/>
            <a:chOff x="-1095792" y="2948863"/>
            <a:chExt cx="3288486" cy="2194637"/>
          </a:xfrm>
        </p:grpSpPr>
        <p:pic>
          <p:nvPicPr>
            <p:cNvPr id="163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198C3F7D-292C-49F4-AEC6-FE96B1CFB7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" name="Oval Callout 22">
              <a:extLst>
                <a:ext uri="{FF2B5EF4-FFF2-40B4-BE49-F238E27FC236}">
                  <a16:creationId xmlns:a16="http://schemas.microsoft.com/office/drawing/2014/main" id="{70CBA70D-CE22-47D3-B4EE-1761A575CEB1}"/>
                </a:ext>
              </a:extLst>
            </p:cNvPr>
            <p:cNvSpPr/>
            <p:nvPr/>
          </p:nvSpPr>
          <p:spPr>
            <a:xfrm>
              <a:off x="-1095792" y="2948863"/>
              <a:ext cx="2018379" cy="923731"/>
            </a:xfrm>
            <a:prstGeom prst="wedgeEllipseCallout">
              <a:avLst>
                <a:gd name="adj1" fmla="val 29569"/>
                <a:gd name="adj2" fmla="val 56402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VBT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368624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6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6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1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5027;p53">
            <a:extLst>
              <a:ext uri="{FF2B5EF4-FFF2-40B4-BE49-F238E27FC236}">
                <a16:creationId xmlns:a16="http://schemas.microsoft.com/office/drawing/2014/main" id="{102B1B09-5A84-4B7E-B606-1E9F4A7F14F2}"/>
              </a:ext>
            </a:extLst>
          </p:cNvPr>
          <p:cNvGrpSpPr/>
          <p:nvPr/>
        </p:nvGrpSpPr>
        <p:grpSpPr>
          <a:xfrm rot="1450538">
            <a:off x="562264" y="248096"/>
            <a:ext cx="1565025" cy="1650323"/>
            <a:chOff x="1502809" y="3550223"/>
            <a:chExt cx="880161" cy="928098"/>
          </a:xfrm>
        </p:grpSpPr>
        <p:sp>
          <p:nvSpPr>
            <p:cNvPr id="14" name="Google Shape;5028;p53">
              <a:extLst>
                <a:ext uri="{FF2B5EF4-FFF2-40B4-BE49-F238E27FC236}">
                  <a16:creationId xmlns:a16="http://schemas.microsoft.com/office/drawing/2014/main" id="{190B63F2-7A2C-49F3-BF0D-2EF865432FB9}"/>
                </a:ext>
              </a:extLst>
            </p:cNvPr>
            <p:cNvSpPr/>
            <p:nvPr/>
          </p:nvSpPr>
          <p:spPr>
            <a:xfrm>
              <a:off x="1515300" y="3648412"/>
              <a:ext cx="864879" cy="827221"/>
            </a:xfrm>
            <a:custGeom>
              <a:avLst/>
              <a:gdLst/>
              <a:ahLst/>
              <a:cxnLst/>
              <a:rect l="l" t="t" r="r" b="b"/>
              <a:pathLst>
                <a:path w="41822" h="40001" extrusionOk="0">
                  <a:moveTo>
                    <a:pt x="17978" y="0"/>
                  </a:moveTo>
                  <a:cubicBezTo>
                    <a:pt x="17920" y="0"/>
                    <a:pt x="17861" y="14"/>
                    <a:pt x="17807" y="42"/>
                  </a:cubicBezTo>
                  <a:cubicBezTo>
                    <a:pt x="8319" y="5171"/>
                    <a:pt x="1444" y="12432"/>
                    <a:pt x="135" y="13869"/>
                  </a:cubicBezTo>
                  <a:cubicBezTo>
                    <a:pt x="0" y="14011"/>
                    <a:pt x="7" y="14229"/>
                    <a:pt x="141" y="14364"/>
                  </a:cubicBezTo>
                  <a:cubicBezTo>
                    <a:pt x="3402" y="17734"/>
                    <a:pt x="21254" y="37499"/>
                    <a:pt x="23398" y="39880"/>
                  </a:cubicBezTo>
                  <a:cubicBezTo>
                    <a:pt x="23470" y="39959"/>
                    <a:pt x="23570" y="40001"/>
                    <a:pt x="23671" y="40001"/>
                  </a:cubicBezTo>
                  <a:cubicBezTo>
                    <a:pt x="23742" y="40001"/>
                    <a:pt x="23812" y="39980"/>
                    <a:pt x="23873" y="39938"/>
                  </a:cubicBezTo>
                  <a:cubicBezTo>
                    <a:pt x="29728" y="35823"/>
                    <a:pt x="39973" y="26265"/>
                    <a:pt x="41667" y="24673"/>
                  </a:cubicBezTo>
                  <a:cubicBezTo>
                    <a:pt x="41809" y="24545"/>
                    <a:pt x="41821" y="24333"/>
                    <a:pt x="41706" y="24185"/>
                  </a:cubicBezTo>
                  <a:cubicBezTo>
                    <a:pt x="33984" y="14563"/>
                    <a:pt x="20002" y="1718"/>
                    <a:pt x="18218" y="94"/>
                  </a:cubicBezTo>
                  <a:cubicBezTo>
                    <a:pt x="18152" y="32"/>
                    <a:pt x="18066" y="0"/>
                    <a:pt x="17978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29;p53">
              <a:extLst>
                <a:ext uri="{FF2B5EF4-FFF2-40B4-BE49-F238E27FC236}">
                  <a16:creationId xmlns:a16="http://schemas.microsoft.com/office/drawing/2014/main" id="{77073FD5-D08F-4B62-995A-C0247655F157}"/>
                </a:ext>
              </a:extLst>
            </p:cNvPr>
            <p:cNvSpPr/>
            <p:nvPr/>
          </p:nvSpPr>
          <p:spPr>
            <a:xfrm>
              <a:off x="1512508" y="3645827"/>
              <a:ext cx="870463" cy="832494"/>
            </a:xfrm>
            <a:custGeom>
              <a:avLst/>
              <a:gdLst/>
              <a:ahLst/>
              <a:cxnLst/>
              <a:rect l="l" t="t" r="r" b="b"/>
              <a:pathLst>
                <a:path w="42092" h="40256" extrusionOk="0">
                  <a:moveTo>
                    <a:pt x="18115" y="251"/>
                  </a:moveTo>
                  <a:cubicBezTo>
                    <a:pt x="18173" y="251"/>
                    <a:pt x="18231" y="270"/>
                    <a:pt x="18269" y="309"/>
                  </a:cubicBezTo>
                  <a:cubicBezTo>
                    <a:pt x="20869" y="2684"/>
                    <a:pt x="34221" y="15015"/>
                    <a:pt x="41738" y="24387"/>
                  </a:cubicBezTo>
                  <a:cubicBezTo>
                    <a:pt x="41815" y="24484"/>
                    <a:pt x="41809" y="24625"/>
                    <a:pt x="41719" y="24708"/>
                  </a:cubicBezTo>
                  <a:cubicBezTo>
                    <a:pt x="39761" y="26551"/>
                    <a:pt x="29702" y="35910"/>
                    <a:pt x="23938" y="39954"/>
                  </a:cubicBezTo>
                  <a:cubicBezTo>
                    <a:pt x="23898" y="39981"/>
                    <a:pt x="23852" y="39994"/>
                    <a:pt x="23807" y="39994"/>
                  </a:cubicBezTo>
                  <a:cubicBezTo>
                    <a:pt x="23743" y="39994"/>
                    <a:pt x="23681" y="39968"/>
                    <a:pt x="23636" y="39915"/>
                  </a:cubicBezTo>
                  <a:cubicBezTo>
                    <a:pt x="23437" y="39704"/>
                    <a:pt x="3845" y="17994"/>
                    <a:pt x="373" y="14399"/>
                  </a:cubicBezTo>
                  <a:cubicBezTo>
                    <a:pt x="283" y="14315"/>
                    <a:pt x="283" y="14174"/>
                    <a:pt x="366" y="14078"/>
                  </a:cubicBezTo>
                  <a:cubicBezTo>
                    <a:pt x="1644" y="12672"/>
                    <a:pt x="8499" y="5412"/>
                    <a:pt x="18000" y="277"/>
                  </a:cubicBezTo>
                  <a:cubicBezTo>
                    <a:pt x="18038" y="257"/>
                    <a:pt x="18077" y="251"/>
                    <a:pt x="18115" y="251"/>
                  </a:cubicBezTo>
                  <a:close/>
                  <a:moveTo>
                    <a:pt x="18116" y="0"/>
                  </a:moveTo>
                  <a:cubicBezTo>
                    <a:pt x="18037" y="0"/>
                    <a:pt x="17957" y="19"/>
                    <a:pt x="17884" y="58"/>
                  </a:cubicBezTo>
                  <a:cubicBezTo>
                    <a:pt x="8352" y="5207"/>
                    <a:pt x="1464" y="12499"/>
                    <a:pt x="180" y="13911"/>
                  </a:cubicBezTo>
                  <a:cubicBezTo>
                    <a:pt x="0" y="14097"/>
                    <a:pt x="0" y="14399"/>
                    <a:pt x="193" y="14585"/>
                  </a:cubicBezTo>
                  <a:cubicBezTo>
                    <a:pt x="3608" y="18109"/>
                    <a:pt x="23251" y="39877"/>
                    <a:pt x="23443" y="40095"/>
                  </a:cubicBezTo>
                  <a:cubicBezTo>
                    <a:pt x="23533" y="40191"/>
                    <a:pt x="23668" y="40249"/>
                    <a:pt x="23803" y="40256"/>
                  </a:cubicBezTo>
                  <a:cubicBezTo>
                    <a:pt x="23906" y="40256"/>
                    <a:pt x="24002" y="40224"/>
                    <a:pt x="24079" y="40166"/>
                  </a:cubicBezTo>
                  <a:cubicBezTo>
                    <a:pt x="29856" y="36102"/>
                    <a:pt x="39928" y="26730"/>
                    <a:pt x="41886" y="24888"/>
                  </a:cubicBezTo>
                  <a:cubicBezTo>
                    <a:pt x="42072" y="24715"/>
                    <a:pt x="42091" y="24432"/>
                    <a:pt x="41937" y="24233"/>
                  </a:cubicBezTo>
                  <a:cubicBezTo>
                    <a:pt x="34407" y="14842"/>
                    <a:pt x="21043" y="2504"/>
                    <a:pt x="18443" y="122"/>
                  </a:cubicBezTo>
                  <a:cubicBezTo>
                    <a:pt x="18351" y="42"/>
                    <a:pt x="18234" y="0"/>
                    <a:pt x="18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30;p53">
              <a:extLst>
                <a:ext uri="{FF2B5EF4-FFF2-40B4-BE49-F238E27FC236}">
                  <a16:creationId xmlns:a16="http://schemas.microsoft.com/office/drawing/2014/main" id="{818166AA-C2D6-457F-B38D-0EB736939E1B}"/>
                </a:ext>
              </a:extLst>
            </p:cNvPr>
            <p:cNvSpPr/>
            <p:nvPr/>
          </p:nvSpPr>
          <p:spPr>
            <a:xfrm>
              <a:off x="1507462" y="3920271"/>
              <a:ext cx="41856" cy="25064"/>
            </a:xfrm>
            <a:custGeom>
              <a:avLst/>
              <a:gdLst/>
              <a:ahLst/>
              <a:cxnLst/>
              <a:rect l="l" t="t" r="r" b="b"/>
              <a:pathLst>
                <a:path w="2024" h="1212" extrusionOk="0">
                  <a:moveTo>
                    <a:pt x="561" y="1"/>
                  </a:moveTo>
                  <a:cubicBezTo>
                    <a:pt x="460" y="1"/>
                    <a:pt x="373" y="26"/>
                    <a:pt x="321" y="82"/>
                  </a:cubicBezTo>
                  <a:cubicBezTo>
                    <a:pt x="0" y="435"/>
                    <a:pt x="527" y="1211"/>
                    <a:pt x="527" y="1211"/>
                  </a:cubicBezTo>
                  <a:cubicBezTo>
                    <a:pt x="2024" y="678"/>
                    <a:pt x="1091" y="1"/>
                    <a:pt x="561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31;p53">
              <a:extLst>
                <a:ext uri="{FF2B5EF4-FFF2-40B4-BE49-F238E27FC236}">
                  <a16:creationId xmlns:a16="http://schemas.microsoft.com/office/drawing/2014/main" id="{3862CBF1-79D6-41E7-A632-AE4924607C28}"/>
                </a:ext>
              </a:extLst>
            </p:cNvPr>
            <p:cNvSpPr/>
            <p:nvPr/>
          </p:nvSpPr>
          <p:spPr>
            <a:xfrm>
              <a:off x="1504401" y="3917666"/>
              <a:ext cx="33336" cy="30317"/>
            </a:xfrm>
            <a:custGeom>
              <a:avLst/>
              <a:gdLst/>
              <a:ahLst/>
              <a:cxnLst/>
              <a:rect l="l" t="t" r="r" b="b"/>
              <a:pathLst>
                <a:path w="1612" h="1466" extrusionOk="0">
                  <a:moveTo>
                    <a:pt x="681" y="251"/>
                  </a:moveTo>
                  <a:cubicBezTo>
                    <a:pt x="690" y="251"/>
                    <a:pt x="698" y="251"/>
                    <a:pt x="707" y="252"/>
                  </a:cubicBezTo>
                  <a:cubicBezTo>
                    <a:pt x="810" y="252"/>
                    <a:pt x="906" y="278"/>
                    <a:pt x="996" y="317"/>
                  </a:cubicBezTo>
                  <a:cubicBezTo>
                    <a:pt x="1175" y="387"/>
                    <a:pt x="1355" y="529"/>
                    <a:pt x="1355" y="683"/>
                  </a:cubicBezTo>
                  <a:cubicBezTo>
                    <a:pt x="1355" y="843"/>
                    <a:pt x="1124" y="1029"/>
                    <a:pt x="720" y="1183"/>
                  </a:cubicBezTo>
                  <a:cubicBezTo>
                    <a:pt x="585" y="952"/>
                    <a:pt x="379" y="490"/>
                    <a:pt x="559" y="291"/>
                  </a:cubicBezTo>
                  <a:cubicBezTo>
                    <a:pt x="597" y="264"/>
                    <a:pt x="639" y="251"/>
                    <a:pt x="681" y="251"/>
                  </a:cubicBezTo>
                  <a:close/>
                  <a:moveTo>
                    <a:pt x="709" y="1"/>
                  </a:moveTo>
                  <a:cubicBezTo>
                    <a:pt x="580" y="1"/>
                    <a:pt x="460" y="34"/>
                    <a:pt x="379" y="124"/>
                  </a:cubicBezTo>
                  <a:cubicBezTo>
                    <a:pt x="1" y="535"/>
                    <a:pt x="508" y="1318"/>
                    <a:pt x="566" y="1408"/>
                  </a:cubicBezTo>
                  <a:cubicBezTo>
                    <a:pt x="591" y="1440"/>
                    <a:pt x="630" y="1466"/>
                    <a:pt x="675" y="1466"/>
                  </a:cubicBezTo>
                  <a:cubicBezTo>
                    <a:pt x="688" y="1466"/>
                    <a:pt x="700" y="1459"/>
                    <a:pt x="713" y="1459"/>
                  </a:cubicBezTo>
                  <a:cubicBezTo>
                    <a:pt x="1304" y="1247"/>
                    <a:pt x="1606" y="984"/>
                    <a:pt x="1612" y="683"/>
                  </a:cubicBezTo>
                  <a:cubicBezTo>
                    <a:pt x="1612" y="394"/>
                    <a:pt x="1342" y="182"/>
                    <a:pt x="1092" y="79"/>
                  </a:cubicBezTo>
                  <a:cubicBezTo>
                    <a:pt x="976" y="34"/>
                    <a:pt x="838" y="1"/>
                    <a:pt x="709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32;p53">
              <a:extLst>
                <a:ext uri="{FF2B5EF4-FFF2-40B4-BE49-F238E27FC236}">
                  <a16:creationId xmlns:a16="http://schemas.microsoft.com/office/drawing/2014/main" id="{5840BD92-857B-447E-9388-B347B57C8836}"/>
                </a:ext>
              </a:extLst>
            </p:cNvPr>
            <p:cNvSpPr/>
            <p:nvPr/>
          </p:nvSpPr>
          <p:spPr>
            <a:xfrm>
              <a:off x="2356004" y="4135136"/>
              <a:ext cx="23906" cy="19232"/>
            </a:xfrm>
            <a:custGeom>
              <a:avLst/>
              <a:gdLst/>
              <a:ahLst/>
              <a:cxnLst/>
              <a:rect l="l" t="t" r="r" b="b"/>
              <a:pathLst>
                <a:path w="1156" h="930" extrusionOk="0">
                  <a:moveTo>
                    <a:pt x="860" y="1"/>
                  </a:moveTo>
                  <a:cubicBezTo>
                    <a:pt x="860" y="1"/>
                    <a:pt x="180" y="181"/>
                    <a:pt x="77" y="585"/>
                  </a:cubicBezTo>
                  <a:cubicBezTo>
                    <a:pt x="1" y="891"/>
                    <a:pt x="618" y="930"/>
                    <a:pt x="938" y="930"/>
                  </a:cubicBezTo>
                  <a:cubicBezTo>
                    <a:pt x="1048" y="930"/>
                    <a:pt x="1124" y="925"/>
                    <a:pt x="1124" y="925"/>
                  </a:cubicBezTo>
                  <a:cubicBezTo>
                    <a:pt x="1156" y="591"/>
                    <a:pt x="1059" y="264"/>
                    <a:pt x="860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33;p53">
              <a:extLst>
                <a:ext uri="{FF2B5EF4-FFF2-40B4-BE49-F238E27FC236}">
                  <a16:creationId xmlns:a16="http://schemas.microsoft.com/office/drawing/2014/main" id="{62D80C35-E4DA-4BD3-BF3D-68AB190627F1}"/>
                </a:ext>
              </a:extLst>
            </p:cNvPr>
            <p:cNvSpPr/>
            <p:nvPr/>
          </p:nvSpPr>
          <p:spPr>
            <a:xfrm>
              <a:off x="2354412" y="4132531"/>
              <a:ext cx="28166" cy="24402"/>
            </a:xfrm>
            <a:custGeom>
              <a:avLst/>
              <a:gdLst/>
              <a:ahLst/>
              <a:cxnLst/>
              <a:rect l="l" t="t" r="r" b="b"/>
              <a:pathLst>
                <a:path w="1362" h="1180" extrusionOk="0">
                  <a:moveTo>
                    <a:pt x="886" y="274"/>
                  </a:moveTo>
                  <a:cubicBezTo>
                    <a:pt x="1014" y="467"/>
                    <a:pt x="1085" y="698"/>
                    <a:pt x="1085" y="929"/>
                  </a:cubicBezTo>
                  <a:cubicBezTo>
                    <a:pt x="1063" y="930"/>
                    <a:pt x="1041" y="930"/>
                    <a:pt x="1019" y="930"/>
                  </a:cubicBezTo>
                  <a:cubicBezTo>
                    <a:pt x="722" y="930"/>
                    <a:pt x="366" y="890"/>
                    <a:pt x="283" y="788"/>
                  </a:cubicBezTo>
                  <a:cubicBezTo>
                    <a:pt x="270" y="775"/>
                    <a:pt x="263" y="762"/>
                    <a:pt x="276" y="743"/>
                  </a:cubicBezTo>
                  <a:cubicBezTo>
                    <a:pt x="334" y="506"/>
                    <a:pt x="681" y="339"/>
                    <a:pt x="886" y="274"/>
                  </a:cubicBezTo>
                  <a:close/>
                  <a:moveTo>
                    <a:pt x="931" y="1"/>
                  </a:moveTo>
                  <a:cubicBezTo>
                    <a:pt x="920" y="1"/>
                    <a:pt x="910" y="2"/>
                    <a:pt x="899" y="5"/>
                  </a:cubicBezTo>
                  <a:cubicBezTo>
                    <a:pt x="873" y="11"/>
                    <a:pt x="148" y="210"/>
                    <a:pt x="26" y="685"/>
                  </a:cubicBezTo>
                  <a:cubicBezTo>
                    <a:pt x="0" y="775"/>
                    <a:pt x="26" y="878"/>
                    <a:pt x="90" y="949"/>
                  </a:cubicBezTo>
                  <a:cubicBezTo>
                    <a:pt x="251" y="1148"/>
                    <a:pt x="706" y="1180"/>
                    <a:pt x="989" y="1180"/>
                  </a:cubicBezTo>
                  <a:cubicBezTo>
                    <a:pt x="1091" y="1180"/>
                    <a:pt x="1168" y="1180"/>
                    <a:pt x="1207" y="1173"/>
                  </a:cubicBezTo>
                  <a:cubicBezTo>
                    <a:pt x="1271" y="1173"/>
                    <a:pt x="1316" y="1122"/>
                    <a:pt x="1323" y="1064"/>
                  </a:cubicBezTo>
                  <a:cubicBezTo>
                    <a:pt x="1361" y="698"/>
                    <a:pt x="1252" y="339"/>
                    <a:pt x="1034" y="50"/>
                  </a:cubicBezTo>
                  <a:cubicBezTo>
                    <a:pt x="1008" y="19"/>
                    <a:pt x="971" y="1"/>
                    <a:pt x="93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034;p53">
              <a:extLst>
                <a:ext uri="{FF2B5EF4-FFF2-40B4-BE49-F238E27FC236}">
                  <a16:creationId xmlns:a16="http://schemas.microsoft.com/office/drawing/2014/main" id="{5D657A20-C4E5-4856-93FD-CE12BAEADA71}"/>
                </a:ext>
              </a:extLst>
            </p:cNvPr>
            <p:cNvSpPr/>
            <p:nvPr/>
          </p:nvSpPr>
          <p:spPr>
            <a:xfrm>
              <a:off x="1511433" y="3635156"/>
              <a:ext cx="864631" cy="826952"/>
            </a:xfrm>
            <a:custGeom>
              <a:avLst/>
              <a:gdLst/>
              <a:ahLst/>
              <a:cxnLst/>
              <a:rect l="l" t="t" r="r" b="b"/>
              <a:pathLst>
                <a:path w="41810" h="39988" extrusionOk="0">
                  <a:moveTo>
                    <a:pt x="17978" y="1"/>
                  </a:moveTo>
                  <a:cubicBezTo>
                    <a:pt x="17918" y="1"/>
                    <a:pt x="17857" y="16"/>
                    <a:pt x="17802" y="48"/>
                  </a:cubicBezTo>
                  <a:cubicBezTo>
                    <a:pt x="8307" y="5170"/>
                    <a:pt x="1439" y="12437"/>
                    <a:pt x="129" y="13869"/>
                  </a:cubicBezTo>
                  <a:cubicBezTo>
                    <a:pt x="1" y="14010"/>
                    <a:pt x="7" y="14228"/>
                    <a:pt x="136" y="14363"/>
                  </a:cubicBezTo>
                  <a:cubicBezTo>
                    <a:pt x="3397" y="17727"/>
                    <a:pt x="21249" y="37498"/>
                    <a:pt x="23393" y="39867"/>
                  </a:cubicBezTo>
                  <a:cubicBezTo>
                    <a:pt x="23464" y="39946"/>
                    <a:pt x="23565" y="39987"/>
                    <a:pt x="23665" y="39987"/>
                  </a:cubicBezTo>
                  <a:cubicBezTo>
                    <a:pt x="23736" y="39987"/>
                    <a:pt x="23807" y="39967"/>
                    <a:pt x="23868" y="39924"/>
                  </a:cubicBezTo>
                  <a:cubicBezTo>
                    <a:pt x="29722" y="35810"/>
                    <a:pt x="39967" y="26251"/>
                    <a:pt x="41662" y="24659"/>
                  </a:cubicBezTo>
                  <a:cubicBezTo>
                    <a:pt x="41797" y="24531"/>
                    <a:pt x="41809" y="24325"/>
                    <a:pt x="41694" y="24178"/>
                  </a:cubicBezTo>
                  <a:cubicBezTo>
                    <a:pt x="33978" y="14562"/>
                    <a:pt x="19997" y="1717"/>
                    <a:pt x="18212" y="93"/>
                  </a:cubicBezTo>
                  <a:cubicBezTo>
                    <a:pt x="18148" y="32"/>
                    <a:pt x="18064" y="1"/>
                    <a:pt x="17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035;p53">
              <a:extLst>
                <a:ext uri="{FF2B5EF4-FFF2-40B4-BE49-F238E27FC236}">
                  <a16:creationId xmlns:a16="http://schemas.microsoft.com/office/drawing/2014/main" id="{C65FD643-A101-44FA-AE70-B2A679B9C515}"/>
                </a:ext>
              </a:extLst>
            </p:cNvPr>
            <p:cNvSpPr/>
            <p:nvPr/>
          </p:nvSpPr>
          <p:spPr>
            <a:xfrm>
              <a:off x="1508517" y="3632550"/>
              <a:ext cx="870607" cy="832225"/>
            </a:xfrm>
            <a:custGeom>
              <a:avLst/>
              <a:gdLst/>
              <a:ahLst/>
              <a:cxnLst/>
              <a:rect l="l" t="t" r="r" b="b"/>
              <a:pathLst>
                <a:path w="42099" h="40243" extrusionOk="0">
                  <a:moveTo>
                    <a:pt x="18116" y="252"/>
                  </a:moveTo>
                  <a:cubicBezTo>
                    <a:pt x="18173" y="252"/>
                    <a:pt x="18228" y="273"/>
                    <a:pt x="18270" y="315"/>
                  </a:cubicBezTo>
                  <a:cubicBezTo>
                    <a:pt x="19855" y="1766"/>
                    <a:pt x="34003" y="14746"/>
                    <a:pt x="41739" y="24387"/>
                  </a:cubicBezTo>
                  <a:cubicBezTo>
                    <a:pt x="41816" y="24477"/>
                    <a:pt x="41803" y="24618"/>
                    <a:pt x="41713" y="24702"/>
                  </a:cubicBezTo>
                  <a:cubicBezTo>
                    <a:pt x="40525" y="25825"/>
                    <a:pt x="29882" y="35775"/>
                    <a:pt x="23938" y="39954"/>
                  </a:cubicBezTo>
                  <a:cubicBezTo>
                    <a:pt x="23898" y="39981"/>
                    <a:pt x="23851" y="39994"/>
                    <a:pt x="23805" y="39994"/>
                  </a:cubicBezTo>
                  <a:cubicBezTo>
                    <a:pt x="23739" y="39994"/>
                    <a:pt x="23675" y="39968"/>
                    <a:pt x="23630" y="39915"/>
                  </a:cubicBezTo>
                  <a:cubicBezTo>
                    <a:pt x="18937" y="34722"/>
                    <a:pt x="3403" y="17532"/>
                    <a:pt x="367" y="14399"/>
                  </a:cubicBezTo>
                  <a:cubicBezTo>
                    <a:pt x="283" y="14309"/>
                    <a:pt x="277" y="14174"/>
                    <a:pt x="360" y="14078"/>
                  </a:cubicBezTo>
                  <a:cubicBezTo>
                    <a:pt x="1650" y="12672"/>
                    <a:pt x="8551" y="5386"/>
                    <a:pt x="18000" y="283"/>
                  </a:cubicBezTo>
                  <a:cubicBezTo>
                    <a:pt x="18037" y="262"/>
                    <a:pt x="18077" y="252"/>
                    <a:pt x="18116" y="252"/>
                  </a:cubicBezTo>
                  <a:close/>
                  <a:moveTo>
                    <a:pt x="18113" y="1"/>
                  </a:moveTo>
                  <a:cubicBezTo>
                    <a:pt x="18033" y="1"/>
                    <a:pt x="17953" y="20"/>
                    <a:pt x="17878" y="58"/>
                  </a:cubicBezTo>
                  <a:cubicBezTo>
                    <a:pt x="8397" y="5181"/>
                    <a:pt x="1471" y="12499"/>
                    <a:pt x="174" y="13911"/>
                  </a:cubicBezTo>
                  <a:cubicBezTo>
                    <a:pt x="1" y="14097"/>
                    <a:pt x="7" y="14393"/>
                    <a:pt x="187" y="14572"/>
                  </a:cubicBezTo>
                  <a:cubicBezTo>
                    <a:pt x="3223" y="17705"/>
                    <a:pt x="18751" y="34889"/>
                    <a:pt x="23444" y="40082"/>
                  </a:cubicBezTo>
                  <a:cubicBezTo>
                    <a:pt x="23534" y="40185"/>
                    <a:pt x="23668" y="40243"/>
                    <a:pt x="23803" y="40243"/>
                  </a:cubicBezTo>
                  <a:cubicBezTo>
                    <a:pt x="23906" y="40243"/>
                    <a:pt x="24002" y="40211"/>
                    <a:pt x="24086" y="40159"/>
                  </a:cubicBezTo>
                  <a:cubicBezTo>
                    <a:pt x="30043" y="35968"/>
                    <a:pt x="40699" y="26005"/>
                    <a:pt x="41893" y="24882"/>
                  </a:cubicBezTo>
                  <a:cubicBezTo>
                    <a:pt x="42079" y="24708"/>
                    <a:pt x="42098" y="24419"/>
                    <a:pt x="41938" y="24227"/>
                  </a:cubicBezTo>
                  <a:cubicBezTo>
                    <a:pt x="34190" y="14572"/>
                    <a:pt x="20035" y="1580"/>
                    <a:pt x="18443" y="129"/>
                  </a:cubicBezTo>
                  <a:cubicBezTo>
                    <a:pt x="18351" y="44"/>
                    <a:pt x="18232" y="1"/>
                    <a:pt x="18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036;p53">
              <a:extLst>
                <a:ext uri="{FF2B5EF4-FFF2-40B4-BE49-F238E27FC236}">
                  <a16:creationId xmlns:a16="http://schemas.microsoft.com/office/drawing/2014/main" id="{6A0F88D2-4D6E-4888-8EEA-C5084C0E65B3}"/>
                </a:ext>
              </a:extLst>
            </p:cNvPr>
            <p:cNvSpPr/>
            <p:nvPr/>
          </p:nvSpPr>
          <p:spPr>
            <a:xfrm>
              <a:off x="1521938" y="3851324"/>
              <a:ext cx="844695" cy="593144"/>
            </a:xfrm>
            <a:custGeom>
              <a:avLst/>
              <a:gdLst/>
              <a:ahLst/>
              <a:cxnLst/>
              <a:rect l="l" t="t" r="r" b="b"/>
              <a:pathLst>
                <a:path w="40846" h="28682" extrusionOk="0">
                  <a:moveTo>
                    <a:pt x="0" y="0"/>
                  </a:moveTo>
                  <a:lnTo>
                    <a:pt x="58" y="3781"/>
                  </a:lnTo>
                  <a:lnTo>
                    <a:pt x="22994" y="28682"/>
                  </a:lnTo>
                  <a:lnTo>
                    <a:pt x="40403" y="14309"/>
                  </a:lnTo>
                  <a:lnTo>
                    <a:pt x="40846" y="10451"/>
                  </a:lnTo>
                  <a:lnTo>
                    <a:pt x="40846" y="10451"/>
                  </a:lnTo>
                  <a:lnTo>
                    <a:pt x="22910" y="24830"/>
                  </a:lnTo>
                  <a:lnTo>
                    <a:pt x="22872" y="2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037;p53">
              <a:extLst>
                <a:ext uri="{FF2B5EF4-FFF2-40B4-BE49-F238E27FC236}">
                  <a16:creationId xmlns:a16="http://schemas.microsoft.com/office/drawing/2014/main" id="{2157E025-EAF0-41E4-B8DB-AD7B00417E1B}"/>
                </a:ext>
              </a:extLst>
            </p:cNvPr>
            <p:cNvSpPr/>
            <p:nvPr/>
          </p:nvSpPr>
          <p:spPr>
            <a:xfrm>
              <a:off x="1519270" y="3848698"/>
              <a:ext cx="850031" cy="598438"/>
            </a:xfrm>
            <a:custGeom>
              <a:avLst/>
              <a:gdLst/>
              <a:ahLst/>
              <a:cxnLst/>
              <a:rect l="l" t="t" r="r" b="b"/>
              <a:pathLst>
                <a:path w="41104" h="28938" extrusionOk="0">
                  <a:moveTo>
                    <a:pt x="257" y="455"/>
                  </a:moveTo>
                  <a:lnTo>
                    <a:pt x="22905" y="24996"/>
                  </a:lnTo>
                  <a:lnTo>
                    <a:pt x="22943" y="25041"/>
                  </a:lnTo>
                  <a:cubicBezTo>
                    <a:pt x="22968" y="25069"/>
                    <a:pt x="23002" y="25083"/>
                    <a:pt x="23037" y="25083"/>
                  </a:cubicBezTo>
                  <a:cubicBezTo>
                    <a:pt x="23065" y="25083"/>
                    <a:pt x="23093" y="25074"/>
                    <a:pt x="23116" y="25053"/>
                  </a:cubicBezTo>
                  <a:lnTo>
                    <a:pt x="40814" y="10867"/>
                  </a:lnTo>
                  <a:lnTo>
                    <a:pt x="40403" y="14372"/>
                  </a:lnTo>
                  <a:lnTo>
                    <a:pt x="23136" y="28635"/>
                  </a:lnTo>
                  <a:lnTo>
                    <a:pt x="309" y="3857"/>
                  </a:lnTo>
                  <a:lnTo>
                    <a:pt x="257" y="455"/>
                  </a:lnTo>
                  <a:close/>
                  <a:moveTo>
                    <a:pt x="126" y="0"/>
                  </a:moveTo>
                  <a:cubicBezTo>
                    <a:pt x="62" y="0"/>
                    <a:pt x="1" y="51"/>
                    <a:pt x="1" y="127"/>
                  </a:cubicBezTo>
                  <a:lnTo>
                    <a:pt x="58" y="3915"/>
                  </a:lnTo>
                  <a:cubicBezTo>
                    <a:pt x="58" y="3947"/>
                    <a:pt x="71" y="3973"/>
                    <a:pt x="97" y="3992"/>
                  </a:cubicBezTo>
                  <a:lnTo>
                    <a:pt x="23027" y="28892"/>
                  </a:lnTo>
                  <a:cubicBezTo>
                    <a:pt x="23052" y="28918"/>
                    <a:pt x="23084" y="28931"/>
                    <a:pt x="23123" y="28937"/>
                  </a:cubicBezTo>
                  <a:cubicBezTo>
                    <a:pt x="23148" y="28931"/>
                    <a:pt x="23181" y="28924"/>
                    <a:pt x="23200" y="28905"/>
                  </a:cubicBezTo>
                  <a:lnTo>
                    <a:pt x="40602" y="14532"/>
                  </a:lnTo>
                  <a:cubicBezTo>
                    <a:pt x="40628" y="14513"/>
                    <a:pt x="40647" y="14481"/>
                    <a:pt x="40647" y="14449"/>
                  </a:cubicBezTo>
                  <a:lnTo>
                    <a:pt x="41097" y="10591"/>
                  </a:lnTo>
                  <a:cubicBezTo>
                    <a:pt x="41103" y="10540"/>
                    <a:pt x="41077" y="10495"/>
                    <a:pt x="41032" y="10469"/>
                  </a:cubicBezTo>
                  <a:cubicBezTo>
                    <a:pt x="41014" y="10458"/>
                    <a:pt x="40993" y="10453"/>
                    <a:pt x="40972" y="10453"/>
                  </a:cubicBezTo>
                  <a:cubicBezTo>
                    <a:pt x="40943" y="10453"/>
                    <a:pt x="40914" y="10463"/>
                    <a:pt x="40891" y="10482"/>
                  </a:cubicBezTo>
                  <a:lnTo>
                    <a:pt x="23059" y="24784"/>
                  </a:lnTo>
                  <a:lnTo>
                    <a:pt x="219" y="44"/>
                  </a:lnTo>
                  <a:cubicBezTo>
                    <a:pt x="193" y="14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038;p53">
              <a:extLst>
                <a:ext uri="{FF2B5EF4-FFF2-40B4-BE49-F238E27FC236}">
                  <a16:creationId xmlns:a16="http://schemas.microsoft.com/office/drawing/2014/main" id="{9AC0AED1-DAE2-4B43-A99D-120953B1EC71}"/>
                </a:ext>
              </a:extLst>
            </p:cNvPr>
            <p:cNvSpPr/>
            <p:nvPr/>
          </p:nvSpPr>
          <p:spPr>
            <a:xfrm>
              <a:off x="1522062" y="3851324"/>
              <a:ext cx="475537" cy="593144"/>
            </a:xfrm>
            <a:custGeom>
              <a:avLst/>
              <a:gdLst/>
              <a:ahLst/>
              <a:cxnLst/>
              <a:rect l="l" t="t" r="r" b="b"/>
              <a:pathLst>
                <a:path w="22995" h="28682" extrusionOk="0">
                  <a:moveTo>
                    <a:pt x="0" y="0"/>
                  </a:moveTo>
                  <a:lnTo>
                    <a:pt x="58" y="3781"/>
                  </a:lnTo>
                  <a:lnTo>
                    <a:pt x="22994" y="28682"/>
                  </a:lnTo>
                  <a:lnTo>
                    <a:pt x="22994" y="28682"/>
                  </a:lnTo>
                  <a:lnTo>
                    <a:pt x="22917" y="24830"/>
                  </a:lnTo>
                  <a:lnTo>
                    <a:pt x="22879" y="2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039;p53">
              <a:extLst>
                <a:ext uri="{FF2B5EF4-FFF2-40B4-BE49-F238E27FC236}">
                  <a16:creationId xmlns:a16="http://schemas.microsoft.com/office/drawing/2014/main" id="{365FD0B3-5EA4-414C-B536-9EF12BCEFE2F}"/>
                </a:ext>
              </a:extLst>
            </p:cNvPr>
            <p:cNvSpPr/>
            <p:nvPr/>
          </p:nvSpPr>
          <p:spPr>
            <a:xfrm>
              <a:off x="1519415" y="3848698"/>
              <a:ext cx="480707" cy="598438"/>
            </a:xfrm>
            <a:custGeom>
              <a:avLst/>
              <a:gdLst/>
              <a:ahLst/>
              <a:cxnLst/>
              <a:rect l="l" t="t" r="r" b="b"/>
              <a:pathLst>
                <a:path w="23245" h="28938" extrusionOk="0">
                  <a:moveTo>
                    <a:pt x="257" y="455"/>
                  </a:moveTo>
                  <a:lnTo>
                    <a:pt x="22910" y="24996"/>
                  </a:lnTo>
                  <a:lnTo>
                    <a:pt x="22994" y="28481"/>
                  </a:lnTo>
                  <a:lnTo>
                    <a:pt x="315" y="3857"/>
                  </a:lnTo>
                  <a:lnTo>
                    <a:pt x="257" y="455"/>
                  </a:lnTo>
                  <a:close/>
                  <a:moveTo>
                    <a:pt x="126" y="0"/>
                  </a:moveTo>
                  <a:cubicBezTo>
                    <a:pt x="62" y="0"/>
                    <a:pt x="0" y="51"/>
                    <a:pt x="0" y="127"/>
                  </a:cubicBezTo>
                  <a:lnTo>
                    <a:pt x="64" y="3915"/>
                  </a:lnTo>
                  <a:cubicBezTo>
                    <a:pt x="64" y="3947"/>
                    <a:pt x="77" y="3973"/>
                    <a:pt x="96" y="3992"/>
                  </a:cubicBezTo>
                  <a:lnTo>
                    <a:pt x="23032" y="28892"/>
                  </a:lnTo>
                  <a:cubicBezTo>
                    <a:pt x="23058" y="28918"/>
                    <a:pt x="23090" y="28931"/>
                    <a:pt x="23122" y="28937"/>
                  </a:cubicBezTo>
                  <a:cubicBezTo>
                    <a:pt x="23141" y="28931"/>
                    <a:pt x="23154" y="28931"/>
                    <a:pt x="23167" y="28924"/>
                  </a:cubicBezTo>
                  <a:cubicBezTo>
                    <a:pt x="23212" y="28905"/>
                    <a:pt x="23244" y="28860"/>
                    <a:pt x="23244" y="28809"/>
                  </a:cubicBezTo>
                  <a:lnTo>
                    <a:pt x="23167" y="24957"/>
                  </a:lnTo>
                  <a:cubicBezTo>
                    <a:pt x="23167" y="24925"/>
                    <a:pt x="23154" y="24899"/>
                    <a:pt x="23135" y="24874"/>
                  </a:cubicBezTo>
                  <a:lnTo>
                    <a:pt x="23097" y="24829"/>
                  </a:lnTo>
                  <a:lnTo>
                    <a:pt x="218" y="44"/>
                  </a:lnTo>
                  <a:cubicBezTo>
                    <a:pt x="192" y="14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040;p53">
              <a:extLst>
                <a:ext uri="{FF2B5EF4-FFF2-40B4-BE49-F238E27FC236}">
                  <a16:creationId xmlns:a16="http://schemas.microsoft.com/office/drawing/2014/main" id="{C7D7569B-83BA-4902-AAB1-9C1B3BCAB398}"/>
                </a:ext>
              </a:extLst>
            </p:cNvPr>
            <p:cNvSpPr/>
            <p:nvPr/>
          </p:nvSpPr>
          <p:spPr>
            <a:xfrm>
              <a:off x="1513832" y="3568629"/>
              <a:ext cx="864631" cy="826973"/>
            </a:xfrm>
            <a:custGeom>
              <a:avLst/>
              <a:gdLst/>
              <a:ahLst/>
              <a:cxnLst/>
              <a:rect l="l" t="t" r="r" b="b"/>
              <a:pathLst>
                <a:path w="41810" h="39989" extrusionOk="0">
                  <a:moveTo>
                    <a:pt x="17966" y="0"/>
                  </a:moveTo>
                  <a:cubicBezTo>
                    <a:pt x="17907" y="0"/>
                    <a:pt x="17848" y="14"/>
                    <a:pt x="17795" y="42"/>
                  </a:cubicBezTo>
                  <a:cubicBezTo>
                    <a:pt x="8307" y="5171"/>
                    <a:pt x="1438" y="12432"/>
                    <a:pt x="129" y="13869"/>
                  </a:cubicBezTo>
                  <a:cubicBezTo>
                    <a:pt x="0" y="14004"/>
                    <a:pt x="0" y="14223"/>
                    <a:pt x="129" y="14357"/>
                  </a:cubicBezTo>
                  <a:cubicBezTo>
                    <a:pt x="3390" y="17721"/>
                    <a:pt x="21242" y="37486"/>
                    <a:pt x="23392" y="39867"/>
                  </a:cubicBezTo>
                  <a:cubicBezTo>
                    <a:pt x="23460" y="39947"/>
                    <a:pt x="23559" y="39988"/>
                    <a:pt x="23659" y="39988"/>
                  </a:cubicBezTo>
                  <a:cubicBezTo>
                    <a:pt x="23729" y="39988"/>
                    <a:pt x="23800" y="39968"/>
                    <a:pt x="23861" y="39925"/>
                  </a:cubicBezTo>
                  <a:cubicBezTo>
                    <a:pt x="29722" y="35810"/>
                    <a:pt x="39960" y="26252"/>
                    <a:pt x="41661" y="24660"/>
                  </a:cubicBezTo>
                  <a:cubicBezTo>
                    <a:pt x="41796" y="24532"/>
                    <a:pt x="41809" y="24320"/>
                    <a:pt x="41693" y="24172"/>
                  </a:cubicBezTo>
                  <a:cubicBezTo>
                    <a:pt x="33978" y="14563"/>
                    <a:pt x="19990" y="1718"/>
                    <a:pt x="18212" y="94"/>
                  </a:cubicBezTo>
                  <a:cubicBezTo>
                    <a:pt x="18142" y="32"/>
                    <a:pt x="18054" y="0"/>
                    <a:pt x="17966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041;p53">
              <a:extLst>
                <a:ext uri="{FF2B5EF4-FFF2-40B4-BE49-F238E27FC236}">
                  <a16:creationId xmlns:a16="http://schemas.microsoft.com/office/drawing/2014/main" id="{B83838FF-2C31-4C67-B732-4F77F69231C2}"/>
                </a:ext>
              </a:extLst>
            </p:cNvPr>
            <p:cNvSpPr/>
            <p:nvPr/>
          </p:nvSpPr>
          <p:spPr>
            <a:xfrm>
              <a:off x="1510916" y="3565940"/>
              <a:ext cx="870463" cy="832329"/>
            </a:xfrm>
            <a:custGeom>
              <a:avLst/>
              <a:gdLst/>
              <a:ahLst/>
              <a:cxnLst/>
              <a:rect l="l" t="t" r="r" b="b"/>
              <a:pathLst>
                <a:path w="42092" h="40248" extrusionOk="0">
                  <a:moveTo>
                    <a:pt x="18115" y="256"/>
                  </a:moveTo>
                  <a:cubicBezTo>
                    <a:pt x="18167" y="256"/>
                    <a:pt x="18225" y="275"/>
                    <a:pt x="18269" y="314"/>
                  </a:cubicBezTo>
                  <a:cubicBezTo>
                    <a:pt x="19855" y="1764"/>
                    <a:pt x="34003" y="14751"/>
                    <a:pt x="41738" y="24386"/>
                  </a:cubicBezTo>
                  <a:cubicBezTo>
                    <a:pt x="41815" y="24482"/>
                    <a:pt x="41802" y="24617"/>
                    <a:pt x="41713" y="24700"/>
                  </a:cubicBezTo>
                  <a:cubicBezTo>
                    <a:pt x="39755" y="26543"/>
                    <a:pt x="29696" y="35908"/>
                    <a:pt x="23931" y="39953"/>
                  </a:cubicBezTo>
                  <a:cubicBezTo>
                    <a:pt x="23890" y="39983"/>
                    <a:pt x="23842" y="39998"/>
                    <a:pt x="23796" y="39998"/>
                  </a:cubicBezTo>
                  <a:cubicBezTo>
                    <a:pt x="23734" y="39998"/>
                    <a:pt x="23673" y="39972"/>
                    <a:pt x="23630" y="39920"/>
                  </a:cubicBezTo>
                  <a:cubicBezTo>
                    <a:pt x="20298" y="36229"/>
                    <a:pt x="3512" y="17646"/>
                    <a:pt x="366" y="14404"/>
                  </a:cubicBezTo>
                  <a:cubicBezTo>
                    <a:pt x="283" y="14314"/>
                    <a:pt x="276" y="14173"/>
                    <a:pt x="360" y="14083"/>
                  </a:cubicBezTo>
                  <a:cubicBezTo>
                    <a:pt x="1644" y="12677"/>
                    <a:pt x="8525" y="5404"/>
                    <a:pt x="18000" y="282"/>
                  </a:cubicBezTo>
                  <a:cubicBezTo>
                    <a:pt x="18032" y="262"/>
                    <a:pt x="18070" y="256"/>
                    <a:pt x="18115" y="256"/>
                  </a:cubicBezTo>
                  <a:close/>
                  <a:moveTo>
                    <a:pt x="18115" y="1"/>
                  </a:moveTo>
                  <a:cubicBezTo>
                    <a:pt x="18033" y="1"/>
                    <a:pt x="17951" y="21"/>
                    <a:pt x="17878" y="63"/>
                  </a:cubicBezTo>
                  <a:cubicBezTo>
                    <a:pt x="8371" y="5199"/>
                    <a:pt x="1464" y="12497"/>
                    <a:pt x="174" y="13910"/>
                  </a:cubicBezTo>
                  <a:cubicBezTo>
                    <a:pt x="0" y="14102"/>
                    <a:pt x="7" y="14391"/>
                    <a:pt x="186" y="14577"/>
                  </a:cubicBezTo>
                  <a:cubicBezTo>
                    <a:pt x="3325" y="17819"/>
                    <a:pt x="20112" y="36390"/>
                    <a:pt x="23443" y="40081"/>
                  </a:cubicBezTo>
                  <a:cubicBezTo>
                    <a:pt x="23533" y="40184"/>
                    <a:pt x="23662" y="40248"/>
                    <a:pt x="23803" y="40248"/>
                  </a:cubicBezTo>
                  <a:cubicBezTo>
                    <a:pt x="23899" y="40248"/>
                    <a:pt x="23995" y="40216"/>
                    <a:pt x="24079" y="40158"/>
                  </a:cubicBezTo>
                  <a:cubicBezTo>
                    <a:pt x="29850" y="36101"/>
                    <a:pt x="39928" y="26722"/>
                    <a:pt x="41886" y="24880"/>
                  </a:cubicBezTo>
                  <a:cubicBezTo>
                    <a:pt x="42072" y="24707"/>
                    <a:pt x="42091" y="24424"/>
                    <a:pt x="41937" y="24225"/>
                  </a:cubicBezTo>
                  <a:cubicBezTo>
                    <a:pt x="34189" y="14571"/>
                    <a:pt x="20028" y="1578"/>
                    <a:pt x="18443" y="127"/>
                  </a:cubicBezTo>
                  <a:cubicBezTo>
                    <a:pt x="18352" y="44"/>
                    <a:pt x="18233" y="1"/>
                    <a:pt x="18115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042;p53">
              <a:extLst>
                <a:ext uri="{FF2B5EF4-FFF2-40B4-BE49-F238E27FC236}">
                  <a16:creationId xmlns:a16="http://schemas.microsoft.com/office/drawing/2014/main" id="{706A4311-F2B4-4489-BDEE-70137F76EADD}"/>
                </a:ext>
              </a:extLst>
            </p:cNvPr>
            <p:cNvSpPr/>
            <p:nvPr/>
          </p:nvSpPr>
          <p:spPr>
            <a:xfrm>
              <a:off x="1505994" y="3840488"/>
              <a:ext cx="41732" cy="25064"/>
            </a:xfrm>
            <a:custGeom>
              <a:avLst/>
              <a:gdLst/>
              <a:ahLst/>
              <a:cxnLst/>
              <a:rect l="l" t="t" r="r" b="b"/>
              <a:pathLst>
                <a:path w="2018" h="1212" extrusionOk="0">
                  <a:moveTo>
                    <a:pt x="561" y="1"/>
                  </a:moveTo>
                  <a:cubicBezTo>
                    <a:pt x="460" y="1"/>
                    <a:pt x="373" y="26"/>
                    <a:pt x="322" y="82"/>
                  </a:cubicBezTo>
                  <a:cubicBezTo>
                    <a:pt x="1" y="435"/>
                    <a:pt x="521" y="1211"/>
                    <a:pt x="521" y="1211"/>
                  </a:cubicBezTo>
                  <a:cubicBezTo>
                    <a:pt x="2018" y="678"/>
                    <a:pt x="1089" y="1"/>
                    <a:pt x="561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043;p53">
              <a:extLst>
                <a:ext uri="{FF2B5EF4-FFF2-40B4-BE49-F238E27FC236}">
                  <a16:creationId xmlns:a16="http://schemas.microsoft.com/office/drawing/2014/main" id="{C9703796-3B07-434D-9EB2-106610173BB7}"/>
                </a:ext>
              </a:extLst>
            </p:cNvPr>
            <p:cNvSpPr/>
            <p:nvPr/>
          </p:nvSpPr>
          <p:spPr>
            <a:xfrm>
              <a:off x="1502809" y="3837882"/>
              <a:ext cx="33481" cy="30317"/>
            </a:xfrm>
            <a:custGeom>
              <a:avLst/>
              <a:gdLst/>
              <a:ahLst/>
              <a:cxnLst/>
              <a:rect l="l" t="t" r="r" b="b"/>
              <a:pathLst>
                <a:path w="1619" h="1466" extrusionOk="0">
                  <a:moveTo>
                    <a:pt x="688" y="251"/>
                  </a:moveTo>
                  <a:cubicBezTo>
                    <a:pt x="696" y="251"/>
                    <a:pt x="705" y="251"/>
                    <a:pt x="713" y="253"/>
                  </a:cubicBezTo>
                  <a:cubicBezTo>
                    <a:pt x="810" y="253"/>
                    <a:pt x="906" y="272"/>
                    <a:pt x="996" y="317"/>
                  </a:cubicBezTo>
                  <a:cubicBezTo>
                    <a:pt x="1182" y="387"/>
                    <a:pt x="1362" y="529"/>
                    <a:pt x="1362" y="683"/>
                  </a:cubicBezTo>
                  <a:cubicBezTo>
                    <a:pt x="1355" y="849"/>
                    <a:pt x="1124" y="1023"/>
                    <a:pt x="726" y="1183"/>
                  </a:cubicBezTo>
                  <a:cubicBezTo>
                    <a:pt x="591" y="952"/>
                    <a:pt x="386" y="490"/>
                    <a:pt x="566" y="291"/>
                  </a:cubicBezTo>
                  <a:cubicBezTo>
                    <a:pt x="603" y="264"/>
                    <a:pt x="645" y="251"/>
                    <a:pt x="688" y="251"/>
                  </a:cubicBezTo>
                  <a:close/>
                  <a:moveTo>
                    <a:pt x="712" y="1"/>
                  </a:moveTo>
                  <a:cubicBezTo>
                    <a:pt x="582" y="1"/>
                    <a:pt x="460" y="34"/>
                    <a:pt x="379" y="124"/>
                  </a:cubicBezTo>
                  <a:cubicBezTo>
                    <a:pt x="1" y="535"/>
                    <a:pt x="514" y="1318"/>
                    <a:pt x="572" y="1408"/>
                  </a:cubicBezTo>
                  <a:cubicBezTo>
                    <a:pt x="598" y="1440"/>
                    <a:pt x="636" y="1466"/>
                    <a:pt x="675" y="1466"/>
                  </a:cubicBezTo>
                  <a:cubicBezTo>
                    <a:pt x="688" y="1466"/>
                    <a:pt x="707" y="1459"/>
                    <a:pt x="720" y="1459"/>
                  </a:cubicBezTo>
                  <a:cubicBezTo>
                    <a:pt x="1304" y="1247"/>
                    <a:pt x="1606" y="984"/>
                    <a:pt x="1612" y="683"/>
                  </a:cubicBezTo>
                  <a:cubicBezTo>
                    <a:pt x="1618" y="394"/>
                    <a:pt x="1349" y="182"/>
                    <a:pt x="1092" y="79"/>
                  </a:cubicBezTo>
                  <a:cubicBezTo>
                    <a:pt x="980" y="34"/>
                    <a:pt x="842" y="1"/>
                    <a:pt x="71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044;p53">
              <a:extLst>
                <a:ext uri="{FF2B5EF4-FFF2-40B4-BE49-F238E27FC236}">
                  <a16:creationId xmlns:a16="http://schemas.microsoft.com/office/drawing/2014/main" id="{8C55FAF0-07D3-41ED-BB7D-C0F1AC7CA21C}"/>
                </a:ext>
              </a:extLst>
            </p:cNvPr>
            <p:cNvSpPr/>
            <p:nvPr/>
          </p:nvSpPr>
          <p:spPr>
            <a:xfrm>
              <a:off x="2354412" y="4055353"/>
              <a:ext cx="23906" cy="19232"/>
            </a:xfrm>
            <a:custGeom>
              <a:avLst/>
              <a:gdLst/>
              <a:ahLst/>
              <a:cxnLst/>
              <a:rect l="l" t="t" r="r" b="b"/>
              <a:pathLst>
                <a:path w="1156" h="930" extrusionOk="0">
                  <a:moveTo>
                    <a:pt x="860" y="1"/>
                  </a:moveTo>
                  <a:cubicBezTo>
                    <a:pt x="860" y="1"/>
                    <a:pt x="180" y="181"/>
                    <a:pt x="77" y="585"/>
                  </a:cubicBezTo>
                  <a:cubicBezTo>
                    <a:pt x="1" y="891"/>
                    <a:pt x="621" y="930"/>
                    <a:pt x="943" y="930"/>
                  </a:cubicBezTo>
                  <a:cubicBezTo>
                    <a:pt x="1054" y="930"/>
                    <a:pt x="1130" y="925"/>
                    <a:pt x="1130" y="925"/>
                  </a:cubicBezTo>
                  <a:cubicBezTo>
                    <a:pt x="1156" y="591"/>
                    <a:pt x="1066" y="264"/>
                    <a:pt x="860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045;p53">
              <a:extLst>
                <a:ext uri="{FF2B5EF4-FFF2-40B4-BE49-F238E27FC236}">
                  <a16:creationId xmlns:a16="http://schemas.microsoft.com/office/drawing/2014/main" id="{17C29C1A-8FDB-4019-9193-3EBEB929C384}"/>
                </a:ext>
              </a:extLst>
            </p:cNvPr>
            <p:cNvSpPr/>
            <p:nvPr/>
          </p:nvSpPr>
          <p:spPr>
            <a:xfrm>
              <a:off x="2352943" y="4052747"/>
              <a:ext cx="28021" cy="24402"/>
            </a:xfrm>
            <a:custGeom>
              <a:avLst/>
              <a:gdLst/>
              <a:ahLst/>
              <a:cxnLst/>
              <a:rect l="l" t="t" r="r" b="b"/>
              <a:pathLst>
                <a:path w="1355" h="1180" extrusionOk="0">
                  <a:moveTo>
                    <a:pt x="880" y="275"/>
                  </a:moveTo>
                  <a:cubicBezTo>
                    <a:pt x="1015" y="467"/>
                    <a:pt x="1079" y="698"/>
                    <a:pt x="1079" y="929"/>
                  </a:cubicBezTo>
                  <a:cubicBezTo>
                    <a:pt x="1055" y="930"/>
                    <a:pt x="1030" y="930"/>
                    <a:pt x="1005" y="930"/>
                  </a:cubicBezTo>
                  <a:cubicBezTo>
                    <a:pt x="715" y="930"/>
                    <a:pt x="365" y="894"/>
                    <a:pt x="277" y="788"/>
                  </a:cubicBezTo>
                  <a:cubicBezTo>
                    <a:pt x="270" y="775"/>
                    <a:pt x="264" y="762"/>
                    <a:pt x="270" y="743"/>
                  </a:cubicBezTo>
                  <a:cubicBezTo>
                    <a:pt x="328" y="506"/>
                    <a:pt x="681" y="345"/>
                    <a:pt x="880" y="275"/>
                  </a:cubicBezTo>
                  <a:close/>
                  <a:moveTo>
                    <a:pt x="931" y="1"/>
                  </a:moveTo>
                  <a:cubicBezTo>
                    <a:pt x="921" y="1"/>
                    <a:pt x="910" y="2"/>
                    <a:pt x="899" y="5"/>
                  </a:cubicBezTo>
                  <a:cubicBezTo>
                    <a:pt x="867" y="11"/>
                    <a:pt x="148" y="210"/>
                    <a:pt x="26" y="685"/>
                  </a:cubicBezTo>
                  <a:cubicBezTo>
                    <a:pt x="1" y="775"/>
                    <a:pt x="20" y="878"/>
                    <a:pt x="84" y="955"/>
                  </a:cubicBezTo>
                  <a:cubicBezTo>
                    <a:pt x="251" y="1148"/>
                    <a:pt x="707" y="1180"/>
                    <a:pt x="989" y="1180"/>
                  </a:cubicBezTo>
                  <a:cubicBezTo>
                    <a:pt x="1092" y="1180"/>
                    <a:pt x="1169" y="1180"/>
                    <a:pt x="1207" y="1173"/>
                  </a:cubicBezTo>
                  <a:cubicBezTo>
                    <a:pt x="1265" y="1173"/>
                    <a:pt x="1316" y="1122"/>
                    <a:pt x="1323" y="1064"/>
                  </a:cubicBezTo>
                  <a:cubicBezTo>
                    <a:pt x="1355" y="698"/>
                    <a:pt x="1252" y="339"/>
                    <a:pt x="1034" y="50"/>
                  </a:cubicBezTo>
                  <a:cubicBezTo>
                    <a:pt x="1009" y="19"/>
                    <a:pt x="971" y="1"/>
                    <a:pt x="93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046;p53">
              <a:extLst>
                <a:ext uri="{FF2B5EF4-FFF2-40B4-BE49-F238E27FC236}">
                  <a16:creationId xmlns:a16="http://schemas.microsoft.com/office/drawing/2014/main" id="{5337EB1F-9866-4AD7-B416-65AFD512E0F6}"/>
                </a:ext>
              </a:extLst>
            </p:cNvPr>
            <p:cNvSpPr/>
            <p:nvPr/>
          </p:nvSpPr>
          <p:spPr>
            <a:xfrm>
              <a:off x="1510109" y="3555517"/>
              <a:ext cx="864631" cy="826910"/>
            </a:xfrm>
            <a:custGeom>
              <a:avLst/>
              <a:gdLst/>
              <a:ahLst/>
              <a:cxnLst/>
              <a:rect l="l" t="t" r="r" b="b"/>
              <a:pathLst>
                <a:path w="41810" h="39986" extrusionOk="0">
                  <a:moveTo>
                    <a:pt x="17972" y="0"/>
                  </a:moveTo>
                  <a:cubicBezTo>
                    <a:pt x="17911" y="0"/>
                    <a:pt x="17850" y="16"/>
                    <a:pt x="17795" y="47"/>
                  </a:cubicBezTo>
                  <a:cubicBezTo>
                    <a:pt x="16107" y="959"/>
                    <a:pt x="14502" y="1941"/>
                    <a:pt x="12993" y="2942"/>
                  </a:cubicBezTo>
                  <a:cubicBezTo>
                    <a:pt x="8301" y="6075"/>
                    <a:pt x="3987" y="9740"/>
                    <a:pt x="129" y="13862"/>
                  </a:cubicBezTo>
                  <a:cubicBezTo>
                    <a:pt x="1" y="13996"/>
                    <a:pt x="1" y="14215"/>
                    <a:pt x="129" y="14349"/>
                  </a:cubicBezTo>
                  <a:cubicBezTo>
                    <a:pt x="3390" y="17720"/>
                    <a:pt x="21242" y="37484"/>
                    <a:pt x="23386" y="39866"/>
                  </a:cubicBezTo>
                  <a:cubicBezTo>
                    <a:pt x="23457" y="39944"/>
                    <a:pt x="23553" y="39985"/>
                    <a:pt x="23650" y="39985"/>
                  </a:cubicBezTo>
                  <a:cubicBezTo>
                    <a:pt x="23721" y="39985"/>
                    <a:pt x="23792" y="39963"/>
                    <a:pt x="23855" y="39917"/>
                  </a:cubicBezTo>
                  <a:cubicBezTo>
                    <a:pt x="29709" y="35809"/>
                    <a:pt x="39954" y="26251"/>
                    <a:pt x="41655" y="24659"/>
                  </a:cubicBezTo>
                  <a:cubicBezTo>
                    <a:pt x="41790" y="24530"/>
                    <a:pt x="41809" y="24319"/>
                    <a:pt x="41700" y="24171"/>
                  </a:cubicBezTo>
                  <a:lnTo>
                    <a:pt x="41302" y="23683"/>
                  </a:lnTo>
                  <a:cubicBezTo>
                    <a:pt x="33509" y="14138"/>
                    <a:pt x="19965" y="1691"/>
                    <a:pt x="18212" y="92"/>
                  </a:cubicBezTo>
                  <a:cubicBezTo>
                    <a:pt x="18144" y="32"/>
                    <a:pt x="18058" y="0"/>
                    <a:pt x="17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047;p53">
              <a:extLst>
                <a:ext uri="{FF2B5EF4-FFF2-40B4-BE49-F238E27FC236}">
                  <a16:creationId xmlns:a16="http://schemas.microsoft.com/office/drawing/2014/main" id="{4F686A63-B322-4A58-A21C-C8236AEAE79C}"/>
                </a:ext>
              </a:extLst>
            </p:cNvPr>
            <p:cNvSpPr/>
            <p:nvPr/>
          </p:nvSpPr>
          <p:spPr>
            <a:xfrm>
              <a:off x="1504401" y="3550223"/>
              <a:ext cx="876170" cy="837437"/>
            </a:xfrm>
            <a:custGeom>
              <a:avLst/>
              <a:gdLst/>
              <a:ahLst/>
              <a:cxnLst/>
              <a:rect l="l" t="t" r="r" b="b"/>
              <a:pathLst>
                <a:path w="42368" h="40495" extrusionOk="0">
                  <a:moveTo>
                    <a:pt x="18244" y="509"/>
                  </a:moveTo>
                  <a:cubicBezTo>
                    <a:pt x="18270" y="509"/>
                    <a:pt x="18296" y="522"/>
                    <a:pt x="18315" y="541"/>
                  </a:cubicBezTo>
                  <a:cubicBezTo>
                    <a:pt x="18925" y="1093"/>
                    <a:pt x="33297" y="14201"/>
                    <a:pt x="41379" y="24106"/>
                  </a:cubicBezTo>
                  <a:lnTo>
                    <a:pt x="41771" y="24587"/>
                  </a:lnTo>
                  <a:cubicBezTo>
                    <a:pt x="41809" y="24632"/>
                    <a:pt x="41803" y="24690"/>
                    <a:pt x="41758" y="24729"/>
                  </a:cubicBezTo>
                  <a:cubicBezTo>
                    <a:pt x="40577" y="25846"/>
                    <a:pt x="30017" y="35738"/>
                    <a:pt x="23989" y="39968"/>
                  </a:cubicBezTo>
                  <a:cubicBezTo>
                    <a:pt x="23970" y="39982"/>
                    <a:pt x="23948" y="39988"/>
                    <a:pt x="23927" y="39988"/>
                  </a:cubicBezTo>
                  <a:cubicBezTo>
                    <a:pt x="23898" y="39988"/>
                    <a:pt x="23870" y="39977"/>
                    <a:pt x="23848" y="39955"/>
                  </a:cubicBezTo>
                  <a:cubicBezTo>
                    <a:pt x="20838" y="36611"/>
                    <a:pt x="3730" y="17680"/>
                    <a:pt x="591" y="14432"/>
                  </a:cubicBezTo>
                  <a:cubicBezTo>
                    <a:pt x="553" y="14394"/>
                    <a:pt x="553" y="14329"/>
                    <a:pt x="591" y="14291"/>
                  </a:cubicBezTo>
                  <a:cubicBezTo>
                    <a:pt x="4430" y="10183"/>
                    <a:pt x="8731" y="6536"/>
                    <a:pt x="13411" y="3410"/>
                  </a:cubicBezTo>
                  <a:cubicBezTo>
                    <a:pt x="15002" y="2345"/>
                    <a:pt x="16607" y="1375"/>
                    <a:pt x="18193" y="522"/>
                  </a:cubicBezTo>
                  <a:cubicBezTo>
                    <a:pt x="18212" y="509"/>
                    <a:pt x="18225" y="509"/>
                    <a:pt x="18244" y="509"/>
                  </a:cubicBezTo>
                  <a:close/>
                  <a:moveTo>
                    <a:pt x="18247" y="1"/>
                  </a:moveTo>
                  <a:cubicBezTo>
                    <a:pt x="18145" y="1"/>
                    <a:pt x="18043" y="26"/>
                    <a:pt x="17949" y="79"/>
                  </a:cubicBezTo>
                  <a:cubicBezTo>
                    <a:pt x="16357" y="939"/>
                    <a:pt x="14733" y="1921"/>
                    <a:pt x="13128" y="2987"/>
                  </a:cubicBezTo>
                  <a:cubicBezTo>
                    <a:pt x="8423" y="6138"/>
                    <a:pt x="4096" y="9810"/>
                    <a:pt x="225" y="13944"/>
                  </a:cubicBezTo>
                  <a:cubicBezTo>
                    <a:pt x="1" y="14182"/>
                    <a:pt x="1" y="14548"/>
                    <a:pt x="225" y="14785"/>
                  </a:cubicBezTo>
                  <a:cubicBezTo>
                    <a:pt x="3364" y="18027"/>
                    <a:pt x="20459" y="36944"/>
                    <a:pt x="23476" y="40289"/>
                  </a:cubicBezTo>
                  <a:cubicBezTo>
                    <a:pt x="23591" y="40417"/>
                    <a:pt x="23752" y="40494"/>
                    <a:pt x="23925" y="40494"/>
                  </a:cubicBezTo>
                  <a:cubicBezTo>
                    <a:pt x="24054" y="40494"/>
                    <a:pt x="24176" y="40449"/>
                    <a:pt x="24278" y="40372"/>
                  </a:cubicBezTo>
                  <a:cubicBezTo>
                    <a:pt x="30332" y="36123"/>
                    <a:pt x="40911" y="26211"/>
                    <a:pt x="42105" y="25088"/>
                  </a:cubicBezTo>
                  <a:cubicBezTo>
                    <a:pt x="42336" y="24876"/>
                    <a:pt x="42368" y="24517"/>
                    <a:pt x="42175" y="24273"/>
                  </a:cubicBezTo>
                  <a:lnTo>
                    <a:pt x="41771" y="23779"/>
                  </a:lnTo>
                  <a:cubicBezTo>
                    <a:pt x="33663" y="13848"/>
                    <a:pt x="19265" y="714"/>
                    <a:pt x="18655" y="162"/>
                  </a:cubicBezTo>
                  <a:cubicBezTo>
                    <a:pt x="18541" y="55"/>
                    <a:pt x="18395" y="1"/>
                    <a:pt x="18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048;p53">
              <a:extLst>
                <a:ext uri="{FF2B5EF4-FFF2-40B4-BE49-F238E27FC236}">
                  <a16:creationId xmlns:a16="http://schemas.microsoft.com/office/drawing/2014/main" id="{9AC14222-8C6E-4EA7-A55C-0BA23178511A}"/>
                </a:ext>
              </a:extLst>
            </p:cNvPr>
            <p:cNvSpPr/>
            <p:nvPr/>
          </p:nvSpPr>
          <p:spPr>
            <a:xfrm>
              <a:off x="1510109" y="3616358"/>
              <a:ext cx="864755" cy="766070"/>
            </a:xfrm>
            <a:custGeom>
              <a:avLst/>
              <a:gdLst/>
              <a:ahLst/>
              <a:cxnLst/>
              <a:rect l="l" t="t" r="r" b="b"/>
              <a:pathLst>
                <a:path w="41816" h="37044" extrusionOk="0">
                  <a:moveTo>
                    <a:pt x="12993" y="0"/>
                  </a:moveTo>
                  <a:cubicBezTo>
                    <a:pt x="8301" y="3133"/>
                    <a:pt x="3987" y="6798"/>
                    <a:pt x="129" y="10920"/>
                  </a:cubicBezTo>
                  <a:cubicBezTo>
                    <a:pt x="1" y="11054"/>
                    <a:pt x="1" y="11273"/>
                    <a:pt x="129" y="11407"/>
                  </a:cubicBezTo>
                  <a:cubicBezTo>
                    <a:pt x="3390" y="14778"/>
                    <a:pt x="21242" y="34542"/>
                    <a:pt x="23386" y="36924"/>
                  </a:cubicBezTo>
                  <a:cubicBezTo>
                    <a:pt x="23457" y="37002"/>
                    <a:pt x="23553" y="37043"/>
                    <a:pt x="23650" y="37043"/>
                  </a:cubicBezTo>
                  <a:cubicBezTo>
                    <a:pt x="23721" y="37043"/>
                    <a:pt x="23792" y="37021"/>
                    <a:pt x="23855" y="36975"/>
                  </a:cubicBezTo>
                  <a:cubicBezTo>
                    <a:pt x="29709" y="32867"/>
                    <a:pt x="39954" y="23309"/>
                    <a:pt x="41655" y="21717"/>
                  </a:cubicBezTo>
                  <a:cubicBezTo>
                    <a:pt x="41796" y="21588"/>
                    <a:pt x="41816" y="21377"/>
                    <a:pt x="41700" y="21229"/>
                  </a:cubicBezTo>
                  <a:lnTo>
                    <a:pt x="41302" y="20741"/>
                  </a:lnTo>
                  <a:cubicBezTo>
                    <a:pt x="34947" y="24939"/>
                    <a:pt x="24586" y="31326"/>
                    <a:pt x="24586" y="31326"/>
                  </a:cubicBezTo>
                  <a:cubicBezTo>
                    <a:pt x="19599" y="27545"/>
                    <a:pt x="4430" y="10618"/>
                    <a:pt x="4430" y="10618"/>
                  </a:cubicBezTo>
                  <a:cubicBezTo>
                    <a:pt x="5303" y="7434"/>
                    <a:pt x="12762" y="225"/>
                    <a:pt x="1299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049;p53">
              <a:extLst>
                <a:ext uri="{FF2B5EF4-FFF2-40B4-BE49-F238E27FC236}">
                  <a16:creationId xmlns:a16="http://schemas.microsoft.com/office/drawing/2014/main" id="{738E80EE-8A6E-4E9B-96D0-EAF02C171963}"/>
                </a:ext>
              </a:extLst>
            </p:cNvPr>
            <p:cNvSpPr/>
            <p:nvPr/>
          </p:nvSpPr>
          <p:spPr>
            <a:xfrm>
              <a:off x="1631583" y="3657966"/>
              <a:ext cx="321264" cy="292849"/>
            </a:xfrm>
            <a:custGeom>
              <a:avLst/>
              <a:gdLst/>
              <a:ahLst/>
              <a:cxnLst/>
              <a:rect l="l" t="t" r="r" b="b"/>
              <a:pathLst>
                <a:path w="15535" h="14161" extrusionOk="0">
                  <a:moveTo>
                    <a:pt x="10778" y="0"/>
                  </a:moveTo>
                  <a:cubicBezTo>
                    <a:pt x="10661" y="0"/>
                    <a:pt x="10544" y="38"/>
                    <a:pt x="10444" y="113"/>
                  </a:cubicBezTo>
                  <a:cubicBezTo>
                    <a:pt x="8968" y="1230"/>
                    <a:pt x="3268" y="5582"/>
                    <a:pt x="212" y="8798"/>
                  </a:cubicBezTo>
                  <a:cubicBezTo>
                    <a:pt x="20" y="8997"/>
                    <a:pt x="0" y="9306"/>
                    <a:pt x="167" y="9524"/>
                  </a:cubicBezTo>
                  <a:cubicBezTo>
                    <a:pt x="1406" y="11122"/>
                    <a:pt x="2761" y="12624"/>
                    <a:pt x="4224" y="14017"/>
                  </a:cubicBezTo>
                  <a:cubicBezTo>
                    <a:pt x="4329" y="14112"/>
                    <a:pt x="4465" y="14161"/>
                    <a:pt x="4600" y="14161"/>
                  </a:cubicBezTo>
                  <a:cubicBezTo>
                    <a:pt x="4722" y="14161"/>
                    <a:pt x="4843" y="14122"/>
                    <a:pt x="4943" y="14043"/>
                  </a:cubicBezTo>
                  <a:cubicBezTo>
                    <a:pt x="6567" y="12759"/>
                    <a:pt x="13038" y="7579"/>
                    <a:pt x="15336" y="5056"/>
                  </a:cubicBezTo>
                  <a:cubicBezTo>
                    <a:pt x="15535" y="4838"/>
                    <a:pt x="15535" y="4504"/>
                    <a:pt x="15336" y="4286"/>
                  </a:cubicBezTo>
                  <a:cubicBezTo>
                    <a:pt x="14508" y="3419"/>
                    <a:pt x="12415" y="1249"/>
                    <a:pt x="11144" y="139"/>
                  </a:cubicBezTo>
                  <a:cubicBezTo>
                    <a:pt x="11039" y="47"/>
                    <a:pt x="10909" y="0"/>
                    <a:pt x="10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050;p53">
              <a:extLst>
                <a:ext uri="{FF2B5EF4-FFF2-40B4-BE49-F238E27FC236}">
                  <a16:creationId xmlns:a16="http://schemas.microsoft.com/office/drawing/2014/main" id="{E4BBAEE5-C2A6-4EA3-A651-1943E112B141}"/>
                </a:ext>
              </a:extLst>
            </p:cNvPr>
            <p:cNvSpPr/>
            <p:nvPr/>
          </p:nvSpPr>
          <p:spPr>
            <a:xfrm>
              <a:off x="1626413" y="3653272"/>
              <a:ext cx="331480" cy="302280"/>
            </a:xfrm>
            <a:custGeom>
              <a:avLst/>
              <a:gdLst/>
              <a:ahLst/>
              <a:cxnLst/>
              <a:rect l="l" t="t" r="r" b="b"/>
              <a:pathLst>
                <a:path w="16029" h="14617" extrusionOk="0">
                  <a:moveTo>
                    <a:pt x="11027" y="458"/>
                  </a:moveTo>
                  <a:cubicBezTo>
                    <a:pt x="11103" y="458"/>
                    <a:pt x="11180" y="485"/>
                    <a:pt x="11240" y="539"/>
                  </a:cubicBezTo>
                  <a:cubicBezTo>
                    <a:pt x="12511" y="1650"/>
                    <a:pt x="14585" y="3800"/>
                    <a:pt x="15413" y="4673"/>
                  </a:cubicBezTo>
                  <a:cubicBezTo>
                    <a:pt x="15535" y="4802"/>
                    <a:pt x="15535" y="5001"/>
                    <a:pt x="15413" y="5129"/>
                  </a:cubicBezTo>
                  <a:cubicBezTo>
                    <a:pt x="13076" y="7697"/>
                    <a:pt x="6374" y="13044"/>
                    <a:pt x="5052" y="14090"/>
                  </a:cubicBezTo>
                  <a:cubicBezTo>
                    <a:pt x="4992" y="14138"/>
                    <a:pt x="4918" y="14162"/>
                    <a:pt x="4845" y="14162"/>
                  </a:cubicBezTo>
                  <a:cubicBezTo>
                    <a:pt x="4769" y="14162"/>
                    <a:pt x="4693" y="14136"/>
                    <a:pt x="4635" y="14084"/>
                  </a:cubicBezTo>
                  <a:cubicBezTo>
                    <a:pt x="3178" y="12697"/>
                    <a:pt x="1829" y="11202"/>
                    <a:pt x="603" y="9610"/>
                  </a:cubicBezTo>
                  <a:lnTo>
                    <a:pt x="597" y="9610"/>
                  </a:lnTo>
                  <a:cubicBezTo>
                    <a:pt x="501" y="9481"/>
                    <a:pt x="514" y="9301"/>
                    <a:pt x="623" y="9186"/>
                  </a:cubicBezTo>
                  <a:cubicBezTo>
                    <a:pt x="3749" y="5899"/>
                    <a:pt x="9674" y="1393"/>
                    <a:pt x="10829" y="526"/>
                  </a:cubicBezTo>
                  <a:cubicBezTo>
                    <a:pt x="10887" y="481"/>
                    <a:pt x="10957" y="458"/>
                    <a:pt x="11027" y="458"/>
                  </a:cubicBezTo>
                  <a:close/>
                  <a:moveTo>
                    <a:pt x="11029" y="0"/>
                  </a:moveTo>
                  <a:cubicBezTo>
                    <a:pt x="10862" y="0"/>
                    <a:pt x="10694" y="54"/>
                    <a:pt x="10553" y="160"/>
                  </a:cubicBezTo>
                  <a:cubicBezTo>
                    <a:pt x="9398" y="1033"/>
                    <a:pt x="3441" y="5559"/>
                    <a:pt x="302" y="8865"/>
                  </a:cubicBezTo>
                  <a:cubicBezTo>
                    <a:pt x="26" y="9147"/>
                    <a:pt x="0" y="9584"/>
                    <a:pt x="238" y="9892"/>
                  </a:cubicBezTo>
                  <a:cubicBezTo>
                    <a:pt x="1483" y="11497"/>
                    <a:pt x="2844" y="13012"/>
                    <a:pt x="4320" y="14418"/>
                  </a:cubicBezTo>
                  <a:cubicBezTo>
                    <a:pt x="4461" y="14546"/>
                    <a:pt x="4654" y="14617"/>
                    <a:pt x="4847" y="14617"/>
                  </a:cubicBezTo>
                  <a:cubicBezTo>
                    <a:pt x="5026" y="14617"/>
                    <a:pt x="5193" y="14559"/>
                    <a:pt x="5334" y="14450"/>
                  </a:cubicBezTo>
                  <a:cubicBezTo>
                    <a:pt x="6657" y="13397"/>
                    <a:pt x="13391" y="8030"/>
                    <a:pt x="15746" y="5437"/>
                  </a:cubicBezTo>
                  <a:cubicBezTo>
                    <a:pt x="16029" y="5135"/>
                    <a:pt x="16029" y="4660"/>
                    <a:pt x="15746" y="4359"/>
                  </a:cubicBezTo>
                  <a:cubicBezTo>
                    <a:pt x="14912" y="3479"/>
                    <a:pt x="12826" y="1316"/>
                    <a:pt x="11542" y="193"/>
                  </a:cubicBezTo>
                  <a:cubicBezTo>
                    <a:pt x="11397" y="65"/>
                    <a:pt x="11214" y="0"/>
                    <a:pt x="11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051;p53">
              <a:extLst>
                <a:ext uri="{FF2B5EF4-FFF2-40B4-BE49-F238E27FC236}">
                  <a16:creationId xmlns:a16="http://schemas.microsoft.com/office/drawing/2014/main" id="{BBF13339-CAE1-4004-A927-03A6F76B447E}"/>
                </a:ext>
              </a:extLst>
            </p:cNvPr>
            <p:cNvSpPr/>
            <p:nvPr/>
          </p:nvSpPr>
          <p:spPr>
            <a:xfrm>
              <a:off x="1504401" y="3883440"/>
              <a:ext cx="92295" cy="133076"/>
            </a:xfrm>
            <a:custGeom>
              <a:avLst/>
              <a:gdLst/>
              <a:ahLst/>
              <a:cxnLst/>
              <a:rect l="l" t="t" r="r" b="b"/>
              <a:pathLst>
                <a:path w="4463" h="6435" extrusionOk="0">
                  <a:moveTo>
                    <a:pt x="3258" y="0"/>
                  </a:moveTo>
                  <a:cubicBezTo>
                    <a:pt x="2603" y="0"/>
                    <a:pt x="1918" y="443"/>
                    <a:pt x="1214" y="1317"/>
                  </a:cubicBezTo>
                  <a:cubicBezTo>
                    <a:pt x="1" y="2825"/>
                    <a:pt x="148" y="5136"/>
                    <a:pt x="1079" y="6035"/>
                  </a:cubicBezTo>
                  <a:cubicBezTo>
                    <a:pt x="1339" y="6295"/>
                    <a:pt x="1685" y="6435"/>
                    <a:pt x="2039" y="6435"/>
                  </a:cubicBezTo>
                  <a:cubicBezTo>
                    <a:pt x="2184" y="6435"/>
                    <a:pt x="2330" y="6411"/>
                    <a:pt x="2472" y="6362"/>
                  </a:cubicBezTo>
                  <a:cubicBezTo>
                    <a:pt x="2793" y="6260"/>
                    <a:pt x="3088" y="6093"/>
                    <a:pt x="3339" y="5868"/>
                  </a:cubicBezTo>
                  <a:cubicBezTo>
                    <a:pt x="3570" y="5637"/>
                    <a:pt x="3365" y="5298"/>
                    <a:pt x="3102" y="5298"/>
                  </a:cubicBezTo>
                  <a:cubicBezTo>
                    <a:pt x="3037" y="5298"/>
                    <a:pt x="2969" y="5319"/>
                    <a:pt x="2902" y="5367"/>
                  </a:cubicBezTo>
                  <a:cubicBezTo>
                    <a:pt x="2585" y="5644"/>
                    <a:pt x="2298" y="5783"/>
                    <a:pt x="2043" y="5783"/>
                  </a:cubicBezTo>
                  <a:cubicBezTo>
                    <a:pt x="1861" y="5783"/>
                    <a:pt x="1695" y="5711"/>
                    <a:pt x="1548" y="5566"/>
                  </a:cubicBezTo>
                  <a:cubicBezTo>
                    <a:pt x="906" y="4957"/>
                    <a:pt x="707" y="3031"/>
                    <a:pt x="1740" y="1747"/>
                  </a:cubicBezTo>
                  <a:cubicBezTo>
                    <a:pt x="2459" y="855"/>
                    <a:pt x="2973" y="681"/>
                    <a:pt x="3275" y="681"/>
                  </a:cubicBezTo>
                  <a:cubicBezTo>
                    <a:pt x="3480" y="688"/>
                    <a:pt x="3679" y="778"/>
                    <a:pt x="3814" y="932"/>
                  </a:cubicBezTo>
                  <a:cubicBezTo>
                    <a:pt x="3879" y="1020"/>
                    <a:pt x="3979" y="1067"/>
                    <a:pt x="4080" y="1067"/>
                  </a:cubicBezTo>
                  <a:cubicBezTo>
                    <a:pt x="4148" y="1067"/>
                    <a:pt x="4217" y="1046"/>
                    <a:pt x="4276" y="1002"/>
                  </a:cubicBezTo>
                  <a:cubicBezTo>
                    <a:pt x="4424" y="900"/>
                    <a:pt x="4462" y="688"/>
                    <a:pt x="4353" y="540"/>
                  </a:cubicBezTo>
                  <a:cubicBezTo>
                    <a:pt x="4103" y="213"/>
                    <a:pt x="3717" y="14"/>
                    <a:pt x="3300" y="1"/>
                  </a:cubicBezTo>
                  <a:cubicBezTo>
                    <a:pt x="3286" y="1"/>
                    <a:pt x="3272" y="0"/>
                    <a:pt x="3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052;p53">
              <a:extLst>
                <a:ext uri="{FF2B5EF4-FFF2-40B4-BE49-F238E27FC236}">
                  <a16:creationId xmlns:a16="http://schemas.microsoft.com/office/drawing/2014/main" id="{61676470-F35C-4700-808A-87C1F74548F0}"/>
                </a:ext>
              </a:extLst>
            </p:cNvPr>
            <p:cNvSpPr/>
            <p:nvPr/>
          </p:nvSpPr>
          <p:spPr>
            <a:xfrm>
              <a:off x="1546361" y="3927509"/>
              <a:ext cx="93474" cy="133076"/>
            </a:xfrm>
            <a:custGeom>
              <a:avLst/>
              <a:gdLst/>
              <a:ahLst/>
              <a:cxnLst/>
              <a:rect l="l" t="t" r="r" b="b"/>
              <a:pathLst>
                <a:path w="4520" h="6435" extrusionOk="0">
                  <a:moveTo>
                    <a:pt x="3258" y="1"/>
                  </a:moveTo>
                  <a:cubicBezTo>
                    <a:pt x="2603" y="1"/>
                    <a:pt x="1924" y="443"/>
                    <a:pt x="1213" y="1317"/>
                  </a:cubicBezTo>
                  <a:cubicBezTo>
                    <a:pt x="0" y="2832"/>
                    <a:pt x="148" y="5137"/>
                    <a:pt x="1079" y="6035"/>
                  </a:cubicBezTo>
                  <a:cubicBezTo>
                    <a:pt x="1338" y="6295"/>
                    <a:pt x="1685" y="6435"/>
                    <a:pt x="2038" y="6435"/>
                  </a:cubicBezTo>
                  <a:cubicBezTo>
                    <a:pt x="2183" y="6435"/>
                    <a:pt x="2330" y="6411"/>
                    <a:pt x="2472" y="6363"/>
                  </a:cubicBezTo>
                  <a:cubicBezTo>
                    <a:pt x="2793" y="6260"/>
                    <a:pt x="3088" y="6093"/>
                    <a:pt x="3338" y="5868"/>
                  </a:cubicBezTo>
                  <a:cubicBezTo>
                    <a:pt x="3357" y="5856"/>
                    <a:pt x="3370" y="5843"/>
                    <a:pt x="3383" y="5830"/>
                  </a:cubicBezTo>
                  <a:cubicBezTo>
                    <a:pt x="3619" y="5584"/>
                    <a:pt x="3393" y="5256"/>
                    <a:pt x="3135" y="5256"/>
                  </a:cubicBezTo>
                  <a:cubicBezTo>
                    <a:pt x="3056" y="5256"/>
                    <a:pt x="2974" y="5287"/>
                    <a:pt x="2902" y="5361"/>
                  </a:cubicBezTo>
                  <a:cubicBezTo>
                    <a:pt x="2580" y="5638"/>
                    <a:pt x="2292" y="5776"/>
                    <a:pt x="2039" y="5776"/>
                  </a:cubicBezTo>
                  <a:cubicBezTo>
                    <a:pt x="1858" y="5776"/>
                    <a:pt x="1694" y="5706"/>
                    <a:pt x="1547" y="5567"/>
                  </a:cubicBezTo>
                  <a:cubicBezTo>
                    <a:pt x="905" y="4950"/>
                    <a:pt x="700" y="3031"/>
                    <a:pt x="1740" y="1747"/>
                  </a:cubicBezTo>
                  <a:cubicBezTo>
                    <a:pt x="2452" y="855"/>
                    <a:pt x="2966" y="675"/>
                    <a:pt x="3274" y="675"/>
                  </a:cubicBezTo>
                  <a:cubicBezTo>
                    <a:pt x="3479" y="682"/>
                    <a:pt x="3678" y="771"/>
                    <a:pt x="3813" y="932"/>
                  </a:cubicBezTo>
                  <a:cubicBezTo>
                    <a:pt x="3886" y="1025"/>
                    <a:pt x="3978" y="1063"/>
                    <a:pt x="4068" y="1063"/>
                  </a:cubicBezTo>
                  <a:cubicBezTo>
                    <a:pt x="4301" y="1063"/>
                    <a:pt x="4519" y="800"/>
                    <a:pt x="4352" y="540"/>
                  </a:cubicBezTo>
                  <a:cubicBezTo>
                    <a:pt x="4102" y="213"/>
                    <a:pt x="3717" y="14"/>
                    <a:pt x="3300" y="1"/>
                  </a:cubicBezTo>
                  <a:cubicBezTo>
                    <a:pt x="3286" y="1"/>
                    <a:pt x="3272" y="1"/>
                    <a:pt x="3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053;p53">
              <a:extLst>
                <a:ext uri="{FF2B5EF4-FFF2-40B4-BE49-F238E27FC236}">
                  <a16:creationId xmlns:a16="http://schemas.microsoft.com/office/drawing/2014/main" id="{C6A486F9-3310-46F0-9A4F-4AAD545D3B88}"/>
                </a:ext>
              </a:extLst>
            </p:cNvPr>
            <p:cNvSpPr/>
            <p:nvPr/>
          </p:nvSpPr>
          <p:spPr>
            <a:xfrm>
              <a:off x="1593739" y="3983407"/>
              <a:ext cx="92295" cy="133117"/>
            </a:xfrm>
            <a:custGeom>
              <a:avLst/>
              <a:gdLst/>
              <a:ahLst/>
              <a:cxnLst/>
              <a:rect l="l" t="t" r="r" b="b"/>
              <a:pathLst>
                <a:path w="4463" h="6437" extrusionOk="0">
                  <a:moveTo>
                    <a:pt x="3279" y="0"/>
                  </a:moveTo>
                  <a:cubicBezTo>
                    <a:pt x="2619" y="0"/>
                    <a:pt x="1929" y="443"/>
                    <a:pt x="1221" y="1317"/>
                  </a:cubicBezTo>
                  <a:cubicBezTo>
                    <a:pt x="1" y="2832"/>
                    <a:pt x="155" y="5136"/>
                    <a:pt x="1086" y="6035"/>
                  </a:cubicBezTo>
                  <a:cubicBezTo>
                    <a:pt x="1343" y="6296"/>
                    <a:pt x="1692" y="6437"/>
                    <a:pt x="2048" y="6437"/>
                  </a:cubicBezTo>
                  <a:cubicBezTo>
                    <a:pt x="2190" y="6437"/>
                    <a:pt x="2333" y="6414"/>
                    <a:pt x="2472" y="6369"/>
                  </a:cubicBezTo>
                  <a:cubicBezTo>
                    <a:pt x="2800" y="6259"/>
                    <a:pt x="3095" y="6093"/>
                    <a:pt x="3345" y="5861"/>
                  </a:cubicBezTo>
                  <a:cubicBezTo>
                    <a:pt x="3365" y="5855"/>
                    <a:pt x="3377" y="5842"/>
                    <a:pt x="3390" y="5829"/>
                  </a:cubicBezTo>
                  <a:cubicBezTo>
                    <a:pt x="3626" y="5584"/>
                    <a:pt x="3400" y="5253"/>
                    <a:pt x="3144" y="5253"/>
                  </a:cubicBezTo>
                  <a:cubicBezTo>
                    <a:pt x="3064" y="5253"/>
                    <a:pt x="2982" y="5285"/>
                    <a:pt x="2909" y="5361"/>
                  </a:cubicBezTo>
                  <a:cubicBezTo>
                    <a:pt x="2591" y="5641"/>
                    <a:pt x="2304" y="5780"/>
                    <a:pt x="2050" y="5780"/>
                  </a:cubicBezTo>
                  <a:cubicBezTo>
                    <a:pt x="1867" y="5780"/>
                    <a:pt x="1702" y="5708"/>
                    <a:pt x="1554" y="5566"/>
                  </a:cubicBezTo>
                  <a:cubicBezTo>
                    <a:pt x="912" y="4956"/>
                    <a:pt x="707" y="3031"/>
                    <a:pt x="1747" y="1747"/>
                  </a:cubicBezTo>
                  <a:cubicBezTo>
                    <a:pt x="2459" y="854"/>
                    <a:pt x="2973" y="681"/>
                    <a:pt x="3281" y="681"/>
                  </a:cubicBezTo>
                  <a:cubicBezTo>
                    <a:pt x="3487" y="681"/>
                    <a:pt x="3686" y="771"/>
                    <a:pt x="3820" y="931"/>
                  </a:cubicBezTo>
                  <a:cubicBezTo>
                    <a:pt x="3887" y="1021"/>
                    <a:pt x="3989" y="1068"/>
                    <a:pt x="4092" y="1068"/>
                  </a:cubicBezTo>
                  <a:cubicBezTo>
                    <a:pt x="4158" y="1068"/>
                    <a:pt x="4225" y="1049"/>
                    <a:pt x="4283" y="1008"/>
                  </a:cubicBezTo>
                  <a:cubicBezTo>
                    <a:pt x="4430" y="899"/>
                    <a:pt x="4462" y="694"/>
                    <a:pt x="4360" y="546"/>
                  </a:cubicBezTo>
                  <a:cubicBezTo>
                    <a:pt x="4103" y="219"/>
                    <a:pt x="3718" y="20"/>
                    <a:pt x="3307" y="1"/>
                  </a:cubicBezTo>
                  <a:cubicBezTo>
                    <a:pt x="3297" y="0"/>
                    <a:pt x="3288" y="0"/>
                    <a:pt x="3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054;p53">
              <a:extLst>
                <a:ext uri="{FF2B5EF4-FFF2-40B4-BE49-F238E27FC236}">
                  <a16:creationId xmlns:a16="http://schemas.microsoft.com/office/drawing/2014/main" id="{3DBA82F0-1F73-4D4E-A2E0-814745F32D62}"/>
                </a:ext>
              </a:extLst>
            </p:cNvPr>
            <p:cNvSpPr/>
            <p:nvPr/>
          </p:nvSpPr>
          <p:spPr>
            <a:xfrm>
              <a:off x="1637291" y="4027063"/>
              <a:ext cx="92274" cy="133096"/>
            </a:xfrm>
            <a:custGeom>
              <a:avLst/>
              <a:gdLst/>
              <a:ahLst/>
              <a:cxnLst/>
              <a:rect l="l" t="t" r="r" b="b"/>
              <a:pathLst>
                <a:path w="4462" h="6436" extrusionOk="0">
                  <a:moveTo>
                    <a:pt x="3265" y="1"/>
                  </a:moveTo>
                  <a:cubicBezTo>
                    <a:pt x="2610" y="1"/>
                    <a:pt x="1924" y="444"/>
                    <a:pt x="1220" y="1318"/>
                  </a:cubicBezTo>
                  <a:cubicBezTo>
                    <a:pt x="0" y="2832"/>
                    <a:pt x="148" y="5137"/>
                    <a:pt x="1085" y="6036"/>
                  </a:cubicBezTo>
                  <a:cubicBezTo>
                    <a:pt x="1340" y="6295"/>
                    <a:pt x="1685" y="6435"/>
                    <a:pt x="2039" y="6435"/>
                  </a:cubicBezTo>
                  <a:cubicBezTo>
                    <a:pt x="2184" y="6435"/>
                    <a:pt x="2330" y="6412"/>
                    <a:pt x="2472" y="6363"/>
                  </a:cubicBezTo>
                  <a:cubicBezTo>
                    <a:pt x="2793" y="6260"/>
                    <a:pt x="3088" y="6087"/>
                    <a:pt x="3345" y="5862"/>
                  </a:cubicBezTo>
                  <a:cubicBezTo>
                    <a:pt x="3575" y="5627"/>
                    <a:pt x="3369" y="5289"/>
                    <a:pt x="3106" y="5289"/>
                  </a:cubicBezTo>
                  <a:cubicBezTo>
                    <a:pt x="3040" y="5289"/>
                    <a:pt x="2969" y="5311"/>
                    <a:pt x="2902" y="5362"/>
                  </a:cubicBezTo>
                  <a:cubicBezTo>
                    <a:pt x="2584" y="5639"/>
                    <a:pt x="2296" y="5776"/>
                    <a:pt x="2041" y="5776"/>
                  </a:cubicBezTo>
                  <a:cubicBezTo>
                    <a:pt x="1859" y="5776"/>
                    <a:pt x="1694" y="5706"/>
                    <a:pt x="1547" y="5567"/>
                  </a:cubicBezTo>
                  <a:cubicBezTo>
                    <a:pt x="912" y="4951"/>
                    <a:pt x="707" y="3031"/>
                    <a:pt x="1740" y="1748"/>
                  </a:cubicBezTo>
                  <a:cubicBezTo>
                    <a:pt x="2459" y="855"/>
                    <a:pt x="2972" y="676"/>
                    <a:pt x="3274" y="676"/>
                  </a:cubicBezTo>
                  <a:cubicBezTo>
                    <a:pt x="3486" y="676"/>
                    <a:pt x="3679" y="772"/>
                    <a:pt x="3813" y="926"/>
                  </a:cubicBezTo>
                  <a:cubicBezTo>
                    <a:pt x="3880" y="1016"/>
                    <a:pt x="3982" y="1063"/>
                    <a:pt x="4085" y="1063"/>
                  </a:cubicBezTo>
                  <a:cubicBezTo>
                    <a:pt x="4151" y="1063"/>
                    <a:pt x="4218" y="1043"/>
                    <a:pt x="4276" y="1003"/>
                  </a:cubicBezTo>
                  <a:cubicBezTo>
                    <a:pt x="4430" y="894"/>
                    <a:pt x="4462" y="688"/>
                    <a:pt x="4353" y="541"/>
                  </a:cubicBezTo>
                  <a:cubicBezTo>
                    <a:pt x="4102" y="213"/>
                    <a:pt x="3717" y="14"/>
                    <a:pt x="3306" y="2"/>
                  </a:cubicBezTo>
                  <a:cubicBezTo>
                    <a:pt x="3292" y="1"/>
                    <a:pt x="3278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055;p53">
              <a:extLst>
                <a:ext uri="{FF2B5EF4-FFF2-40B4-BE49-F238E27FC236}">
                  <a16:creationId xmlns:a16="http://schemas.microsoft.com/office/drawing/2014/main" id="{702C3805-E6A6-410D-827E-ADA55042BDB0}"/>
                </a:ext>
              </a:extLst>
            </p:cNvPr>
            <p:cNvSpPr/>
            <p:nvPr/>
          </p:nvSpPr>
          <p:spPr>
            <a:xfrm>
              <a:off x="1683346" y="4078184"/>
              <a:ext cx="94259" cy="133076"/>
            </a:xfrm>
            <a:custGeom>
              <a:avLst/>
              <a:gdLst/>
              <a:ahLst/>
              <a:cxnLst/>
              <a:rect l="l" t="t" r="r" b="b"/>
              <a:pathLst>
                <a:path w="4558" h="6435" extrusionOk="0">
                  <a:moveTo>
                    <a:pt x="3265" y="0"/>
                  </a:moveTo>
                  <a:cubicBezTo>
                    <a:pt x="2610" y="0"/>
                    <a:pt x="1924" y="443"/>
                    <a:pt x="1221" y="1317"/>
                  </a:cubicBezTo>
                  <a:cubicBezTo>
                    <a:pt x="1" y="2832"/>
                    <a:pt x="149" y="5136"/>
                    <a:pt x="1086" y="6035"/>
                  </a:cubicBezTo>
                  <a:cubicBezTo>
                    <a:pt x="1341" y="6295"/>
                    <a:pt x="1686" y="6435"/>
                    <a:pt x="2039" y="6435"/>
                  </a:cubicBezTo>
                  <a:cubicBezTo>
                    <a:pt x="2184" y="6435"/>
                    <a:pt x="2330" y="6411"/>
                    <a:pt x="2472" y="6362"/>
                  </a:cubicBezTo>
                  <a:cubicBezTo>
                    <a:pt x="2793" y="6260"/>
                    <a:pt x="3089" y="6086"/>
                    <a:pt x="3345" y="5862"/>
                  </a:cubicBezTo>
                  <a:cubicBezTo>
                    <a:pt x="3358" y="5855"/>
                    <a:pt x="3371" y="5843"/>
                    <a:pt x="3384" y="5830"/>
                  </a:cubicBezTo>
                  <a:cubicBezTo>
                    <a:pt x="3624" y="5585"/>
                    <a:pt x="3400" y="5253"/>
                    <a:pt x="3141" y="5253"/>
                  </a:cubicBezTo>
                  <a:cubicBezTo>
                    <a:pt x="3060" y="5253"/>
                    <a:pt x="2977" y="5285"/>
                    <a:pt x="2902" y="5361"/>
                  </a:cubicBezTo>
                  <a:cubicBezTo>
                    <a:pt x="2585" y="5637"/>
                    <a:pt x="2298" y="5777"/>
                    <a:pt x="2044" y="5777"/>
                  </a:cubicBezTo>
                  <a:cubicBezTo>
                    <a:pt x="1861" y="5777"/>
                    <a:pt x="1696" y="5705"/>
                    <a:pt x="1548" y="5560"/>
                  </a:cubicBezTo>
                  <a:cubicBezTo>
                    <a:pt x="912" y="4950"/>
                    <a:pt x="707" y="3031"/>
                    <a:pt x="1740" y="1741"/>
                  </a:cubicBezTo>
                  <a:cubicBezTo>
                    <a:pt x="2459" y="855"/>
                    <a:pt x="2973" y="675"/>
                    <a:pt x="3275" y="675"/>
                  </a:cubicBezTo>
                  <a:cubicBezTo>
                    <a:pt x="3487" y="681"/>
                    <a:pt x="3679" y="771"/>
                    <a:pt x="3814" y="932"/>
                  </a:cubicBezTo>
                  <a:cubicBezTo>
                    <a:pt x="3888" y="1037"/>
                    <a:pt x="3986" y="1080"/>
                    <a:pt x="4081" y="1080"/>
                  </a:cubicBezTo>
                  <a:cubicBezTo>
                    <a:pt x="4325" y="1080"/>
                    <a:pt x="4558" y="798"/>
                    <a:pt x="4360" y="540"/>
                  </a:cubicBezTo>
                  <a:cubicBezTo>
                    <a:pt x="4103" y="213"/>
                    <a:pt x="3718" y="14"/>
                    <a:pt x="3307" y="1"/>
                  </a:cubicBezTo>
                  <a:cubicBezTo>
                    <a:pt x="3293" y="1"/>
                    <a:pt x="3279" y="0"/>
                    <a:pt x="32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056;p53">
              <a:extLst>
                <a:ext uri="{FF2B5EF4-FFF2-40B4-BE49-F238E27FC236}">
                  <a16:creationId xmlns:a16="http://schemas.microsoft.com/office/drawing/2014/main" id="{C74D2739-33D2-4B60-ABA3-7D094103C375}"/>
                </a:ext>
              </a:extLst>
            </p:cNvPr>
            <p:cNvSpPr/>
            <p:nvPr/>
          </p:nvSpPr>
          <p:spPr>
            <a:xfrm>
              <a:off x="1730620" y="4125438"/>
              <a:ext cx="93618" cy="133076"/>
            </a:xfrm>
            <a:custGeom>
              <a:avLst/>
              <a:gdLst/>
              <a:ahLst/>
              <a:cxnLst/>
              <a:rect l="l" t="t" r="r" b="b"/>
              <a:pathLst>
                <a:path w="4527" h="6435" extrusionOk="0">
                  <a:moveTo>
                    <a:pt x="3264" y="1"/>
                  </a:moveTo>
                  <a:cubicBezTo>
                    <a:pt x="2609" y="1"/>
                    <a:pt x="1924" y="444"/>
                    <a:pt x="1220" y="1317"/>
                  </a:cubicBezTo>
                  <a:cubicBezTo>
                    <a:pt x="0" y="2832"/>
                    <a:pt x="148" y="5137"/>
                    <a:pt x="1085" y="6035"/>
                  </a:cubicBezTo>
                  <a:cubicBezTo>
                    <a:pt x="1340" y="6295"/>
                    <a:pt x="1685" y="6435"/>
                    <a:pt x="2038" y="6435"/>
                  </a:cubicBezTo>
                  <a:cubicBezTo>
                    <a:pt x="2183" y="6435"/>
                    <a:pt x="2330" y="6411"/>
                    <a:pt x="2472" y="6363"/>
                  </a:cubicBezTo>
                  <a:cubicBezTo>
                    <a:pt x="2792" y="6260"/>
                    <a:pt x="3088" y="6087"/>
                    <a:pt x="3338" y="5862"/>
                  </a:cubicBezTo>
                  <a:cubicBezTo>
                    <a:pt x="3569" y="5626"/>
                    <a:pt x="3365" y="5291"/>
                    <a:pt x="3103" y="5291"/>
                  </a:cubicBezTo>
                  <a:cubicBezTo>
                    <a:pt x="3038" y="5291"/>
                    <a:pt x="2969" y="5312"/>
                    <a:pt x="2902" y="5361"/>
                  </a:cubicBezTo>
                  <a:cubicBezTo>
                    <a:pt x="2583" y="5638"/>
                    <a:pt x="2296" y="5776"/>
                    <a:pt x="2041" y="5776"/>
                  </a:cubicBezTo>
                  <a:cubicBezTo>
                    <a:pt x="1859" y="5776"/>
                    <a:pt x="1694" y="5706"/>
                    <a:pt x="1547" y="5567"/>
                  </a:cubicBezTo>
                  <a:cubicBezTo>
                    <a:pt x="905" y="4950"/>
                    <a:pt x="706" y="3031"/>
                    <a:pt x="1740" y="1747"/>
                  </a:cubicBezTo>
                  <a:cubicBezTo>
                    <a:pt x="2459" y="855"/>
                    <a:pt x="2972" y="675"/>
                    <a:pt x="3274" y="675"/>
                  </a:cubicBezTo>
                  <a:cubicBezTo>
                    <a:pt x="3479" y="682"/>
                    <a:pt x="3678" y="772"/>
                    <a:pt x="3813" y="932"/>
                  </a:cubicBezTo>
                  <a:cubicBezTo>
                    <a:pt x="3886" y="1024"/>
                    <a:pt x="3977" y="1062"/>
                    <a:pt x="4067" y="1062"/>
                  </a:cubicBezTo>
                  <a:cubicBezTo>
                    <a:pt x="4303" y="1062"/>
                    <a:pt x="4526" y="796"/>
                    <a:pt x="4359" y="540"/>
                  </a:cubicBezTo>
                  <a:cubicBezTo>
                    <a:pt x="4102" y="213"/>
                    <a:pt x="3717" y="14"/>
                    <a:pt x="3306" y="1"/>
                  </a:cubicBezTo>
                  <a:cubicBezTo>
                    <a:pt x="3292" y="1"/>
                    <a:pt x="3278" y="1"/>
                    <a:pt x="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057;p53">
              <a:extLst>
                <a:ext uri="{FF2B5EF4-FFF2-40B4-BE49-F238E27FC236}">
                  <a16:creationId xmlns:a16="http://schemas.microsoft.com/office/drawing/2014/main" id="{ED6EF901-345B-4F92-9411-BA1B18E9CFA1}"/>
                </a:ext>
              </a:extLst>
            </p:cNvPr>
            <p:cNvSpPr/>
            <p:nvPr/>
          </p:nvSpPr>
          <p:spPr>
            <a:xfrm>
              <a:off x="1766727" y="4171244"/>
              <a:ext cx="93598" cy="133076"/>
            </a:xfrm>
            <a:custGeom>
              <a:avLst/>
              <a:gdLst/>
              <a:ahLst/>
              <a:cxnLst/>
              <a:rect l="l" t="t" r="r" b="b"/>
              <a:pathLst>
                <a:path w="4526" h="6435" extrusionOk="0">
                  <a:moveTo>
                    <a:pt x="3264" y="0"/>
                  </a:moveTo>
                  <a:cubicBezTo>
                    <a:pt x="2609" y="0"/>
                    <a:pt x="1924" y="443"/>
                    <a:pt x="1220" y="1317"/>
                  </a:cubicBezTo>
                  <a:cubicBezTo>
                    <a:pt x="0" y="2832"/>
                    <a:pt x="148" y="5136"/>
                    <a:pt x="1085" y="6035"/>
                  </a:cubicBezTo>
                  <a:cubicBezTo>
                    <a:pt x="1340" y="6294"/>
                    <a:pt x="1685" y="6434"/>
                    <a:pt x="2038" y="6434"/>
                  </a:cubicBezTo>
                  <a:cubicBezTo>
                    <a:pt x="2183" y="6434"/>
                    <a:pt x="2330" y="6411"/>
                    <a:pt x="2472" y="6362"/>
                  </a:cubicBezTo>
                  <a:cubicBezTo>
                    <a:pt x="2793" y="6260"/>
                    <a:pt x="3094" y="6086"/>
                    <a:pt x="3345" y="5862"/>
                  </a:cubicBezTo>
                  <a:cubicBezTo>
                    <a:pt x="3571" y="5630"/>
                    <a:pt x="3364" y="5292"/>
                    <a:pt x="3105" y="5292"/>
                  </a:cubicBezTo>
                  <a:cubicBezTo>
                    <a:pt x="3041" y="5292"/>
                    <a:pt x="2973" y="5312"/>
                    <a:pt x="2908" y="5361"/>
                  </a:cubicBezTo>
                  <a:cubicBezTo>
                    <a:pt x="2587" y="5641"/>
                    <a:pt x="2300" y="5780"/>
                    <a:pt x="2046" y="5780"/>
                  </a:cubicBezTo>
                  <a:cubicBezTo>
                    <a:pt x="1863" y="5780"/>
                    <a:pt x="1697" y="5709"/>
                    <a:pt x="1547" y="5566"/>
                  </a:cubicBezTo>
                  <a:cubicBezTo>
                    <a:pt x="912" y="4950"/>
                    <a:pt x="706" y="3031"/>
                    <a:pt x="1746" y="1747"/>
                  </a:cubicBezTo>
                  <a:cubicBezTo>
                    <a:pt x="2459" y="855"/>
                    <a:pt x="2972" y="681"/>
                    <a:pt x="3280" y="681"/>
                  </a:cubicBezTo>
                  <a:cubicBezTo>
                    <a:pt x="3486" y="681"/>
                    <a:pt x="3685" y="771"/>
                    <a:pt x="3820" y="932"/>
                  </a:cubicBezTo>
                  <a:cubicBezTo>
                    <a:pt x="3893" y="1024"/>
                    <a:pt x="3984" y="1063"/>
                    <a:pt x="4074" y="1063"/>
                  </a:cubicBezTo>
                  <a:cubicBezTo>
                    <a:pt x="4307" y="1063"/>
                    <a:pt x="4526" y="800"/>
                    <a:pt x="4359" y="540"/>
                  </a:cubicBezTo>
                  <a:cubicBezTo>
                    <a:pt x="4108" y="213"/>
                    <a:pt x="3723" y="14"/>
                    <a:pt x="3306" y="1"/>
                  </a:cubicBezTo>
                  <a:cubicBezTo>
                    <a:pt x="3292" y="0"/>
                    <a:pt x="3278" y="0"/>
                    <a:pt x="3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058;p53">
              <a:extLst>
                <a:ext uri="{FF2B5EF4-FFF2-40B4-BE49-F238E27FC236}">
                  <a16:creationId xmlns:a16="http://schemas.microsoft.com/office/drawing/2014/main" id="{EC32C5BC-1818-46A9-B0C3-A4BB0ADB7D6A}"/>
                </a:ext>
              </a:extLst>
            </p:cNvPr>
            <p:cNvSpPr/>
            <p:nvPr/>
          </p:nvSpPr>
          <p:spPr>
            <a:xfrm>
              <a:off x="1804013" y="4212521"/>
              <a:ext cx="94487" cy="133034"/>
            </a:xfrm>
            <a:custGeom>
              <a:avLst/>
              <a:gdLst/>
              <a:ahLst/>
              <a:cxnLst/>
              <a:rect l="l" t="t" r="r" b="b"/>
              <a:pathLst>
                <a:path w="4569" h="6433" extrusionOk="0">
                  <a:moveTo>
                    <a:pt x="3265" y="1"/>
                  </a:moveTo>
                  <a:cubicBezTo>
                    <a:pt x="2610" y="1"/>
                    <a:pt x="1918" y="444"/>
                    <a:pt x="1221" y="1317"/>
                  </a:cubicBezTo>
                  <a:cubicBezTo>
                    <a:pt x="1" y="2832"/>
                    <a:pt x="149" y="5137"/>
                    <a:pt x="1079" y="6035"/>
                  </a:cubicBezTo>
                  <a:cubicBezTo>
                    <a:pt x="1339" y="6295"/>
                    <a:pt x="1687" y="6432"/>
                    <a:pt x="2041" y="6432"/>
                  </a:cubicBezTo>
                  <a:cubicBezTo>
                    <a:pt x="2185" y="6432"/>
                    <a:pt x="2331" y="6409"/>
                    <a:pt x="2472" y="6363"/>
                  </a:cubicBezTo>
                  <a:cubicBezTo>
                    <a:pt x="2793" y="6254"/>
                    <a:pt x="3089" y="6087"/>
                    <a:pt x="3339" y="5862"/>
                  </a:cubicBezTo>
                  <a:cubicBezTo>
                    <a:pt x="3474" y="5740"/>
                    <a:pt x="3493" y="5528"/>
                    <a:pt x="3371" y="5393"/>
                  </a:cubicBezTo>
                  <a:cubicBezTo>
                    <a:pt x="3305" y="5317"/>
                    <a:pt x="3212" y="5278"/>
                    <a:pt x="3120" y="5278"/>
                  </a:cubicBezTo>
                  <a:cubicBezTo>
                    <a:pt x="3042" y="5278"/>
                    <a:pt x="2964" y="5306"/>
                    <a:pt x="2902" y="5361"/>
                  </a:cubicBezTo>
                  <a:cubicBezTo>
                    <a:pt x="2585" y="5638"/>
                    <a:pt x="2296" y="5777"/>
                    <a:pt x="2041" y="5777"/>
                  </a:cubicBezTo>
                  <a:cubicBezTo>
                    <a:pt x="1858" y="5777"/>
                    <a:pt x="1693" y="5705"/>
                    <a:pt x="1548" y="5560"/>
                  </a:cubicBezTo>
                  <a:cubicBezTo>
                    <a:pt x="906" y="4951"/>
                    <a:pt x="701" y="3025"/>
                    <a:pt x="1734" y="1741"/>
                  </a:cubicBezTo>
                  <a:cubicBezTo>
                    <a:pt x="2453" y="855"/>
                    <a:pt x="2973" y="675"/>
                    <a:pt x="3275" y="675"/>
                  </a:cubicBezTo>
                  <a:cubicBezTo>
                    <a:pt x="3480" y="682"/>
                    <a:pt x="3679" y="772"/>
                    <a:pt x="3814" y="926"/>
                  </a:cubicBezTo>
                  <a:cubicBezTo>
                    <a:pt x="3820" y="945"/>
                    <a:pt x="3833" y="958"/>
                    <a:pt x="3846" y="971"/>
                  </a:cubicBezTo>
                  <a:cubicBezTo>
                    <a:pt x="3920" y="1058"/>
                    <a:pt x="4008" y="1094"/>
                    <a:pt x="4094" y="1094"/>
                  </a:cubicBezTo>
                  <a:cubicBezTo>
                    <a:pt x="4343" y="1094"/>
                    <a:pt x="4568" y="789"/>
                    <a:pt x="4353" y="540"/>
                  </a:cubicBezTo>
                  <a:cubicBezTo>
                    <a:pt x="4103" y="213"/>
                    <a:pt x="3718" y="14"/>
                    <a:pt x="3307" y="1"/>
                  </a:cubicBezTo>
                  <a:cubicBezTo>
                    <a:pt x="3293" y="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059;p53">
              <a:extLst>
                <a:ext uri="{FF2B5EF4-FFF2-40B4-BE49-F238E27FC236}">
                  <a16:creationId xmlns:a16="http://schemas.microsoft.com/office/drawing/2014/main" id="{77FB6D58-883C-4C02-AAAA-2A51493AB04B}"/>
                </a:ext>
              </a:extLst>
            </p:cNvPr>
            <p:cNvSpPr/>
            <p:nvPr/>
          </p:nvSpPr>
          <p:spPr>
            <a:xfrm>
              <a:off x="1845973" y="4253137"/>
              <a:ext cx="93577" cy="133096"/>
            </a:xfrm>
            <a:custGeom>
              <a:avLst/>
              <a:gdLst/>
              <a:ahLst/>
              <a:cxnLst/>
              <a:rect l="l" t="t" r="r" b="b"/>
              <a:pathLst>
                <a:path w="4525" h="6436" extrusionOk="0">
                  <a:moveTo>
                    <a:pt x="3265" y="1"/>
                  </a:moveTo>
                  <a:cubicBezTo>
                    <a:pt x="2609" y="1"/>
                    <a:pt x="1918" y="444"/>
                    <a:pt x="1214" y="1318"/>
                  </a:cubicBezTo>
                  <a:cubicBezTo>
                    <a:pt x="0" y="2826"/>
                    <a:pt x="142" y="5137"/>
                    <a:pt x="1079" y="6036"/>
                  </a:cubicBezTo>
                  <a:cubicBezTo>
                    <a:pt x="1338" y="6295"/>
                    <a:pt x="1685" y="6435"/>
                    <a:pt x="2039" y="6435"/>
                  </a:cubicBezTo>
                  <a:cubicBezTo>
                    <a:pt x="2184" y="6435"/>
                    <a:pt x="2330" y="6412"/>
                    <a:pt x="2472" y="6363"/>
                  </a:cubicBezTo>
                  <a:cubicBezTo>
                    <a:pt x="2793" y="6260"/>
                    <a:pt x="3088" y="6087"/>
                    <a:pt x="3338" y="5862"/>
                  </a:cubicBezTo>
                  <a:cubicBezTo>
                    <a:pt x="3351" y="5856"/>
                    <a:pt x="3364" y="5843"/>
                    <a:pt x="3377" y="5830"/>
                  </a:cubicBezTo>
                  <a:cubicBezTo>
                    <a:pt x="3604" y="5584"/>
                    <a:pt x="3384" y="5262"/>
                    <a:pt x="3130" y="5262"/>
                  </a:cubicBezTo>
                  <a:cubicBezTo>
                    <a:pt x="3054" y="5262"/>
                    <a:pt x="2974" y="5291"/>
                    <a:pt x="2902" y="5362"/>
                  </a:cubicBezTo>
                  <a:cubicBezTo>
                    <a:pt x="2583" y="5639"/>
                    <a:pt x="2295" y="5779"/>
                    <a:pt x="2040" y="5779"/>
                  </a:cubicBezTo>
                  <a:cubicBezTo>
                    <a:pt x="1859" y="5779"/>
                    <a:pt x="1694" y="5708"/>
                    <a:pt x="1547" y="5567"/>
                  </a:cubicBezTo>
                  <a:cubicBezTo>
                    <a:pt x="906" y="4951"/>
                    <a:pt x="700" y="3031"/>
                    <a:pt x="1740" y="1741"/>
                  </a:cubicBezTo>
                  <a:cubicBezTo>
                    <a:pt x="2453" y="855"/>
                    <a:pt x="2966" y="676"/>
                    <a:pt x="3274" y="676"/>
                  </a:cubicBezTo>
                  <a:cubicBezTo>
                    <a:pt x="3480" y="682"/>
                    <a:pt x="3679" y="772"/>
                    <a:pt x="3813" y="926"/>
                  </a:cubicBezTo>
                  <a:cubicBezTo>
                    <a:pt x="3887" y="1021"/>
                    <a:pt x="3980" y="1060"/>
                    <a:pt x="4070" y="1060"/>
                  </a:cubicBezTo>
                  <a:cubicBezTo>
                    <a:pt x="4305" y="1060"/>
                    <a:pt x="4524" y="795"/>
                    <a:pt x="4353" y="541"/>
                  </a:cubicBezTo>
                  <a:cubicBezTo>
                    <a:pt x="4102" y="213"/>
                    <a:pt x="3717" y="14"/>
                    <a:pt x="3306" y="2"/>
                  </a:cubicBezTo>
                  <a:cubicBezTo>
                    <a:pt x="3292" y="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060;p53">
              <a:extLst>
                <a:ext uri="{FF2B5EF4-FFF2-40B4-BE49-F238E27FC236}">
                  <a16:creationId xmlns:a16="http://schemas.microsoft.com/office/drawing/2014/main" id="{3E30110E-9C8E-4E88-9264-9D15091D3031}"/>
                </a:ext>
              </a:extLst>
            </p:cNvPr>
            <p:cNvSpPr/>
            <p:nvPr/>
          </p:nvSpPr>
          <p:spPr>
            <a:xfrm>
              <a:off x="1885141" y="4295489"/>
              <a:ext cx="93929" cy="133138"/>
            </a:xfrm>
            <a:custGeom>
              <a:avLst/>
              <a:gdLst/>
              <a:ahLst/>
              <a:cxnLst/>
              <a:rect l="l" t="t" r="r" b="b"/>
              <a:pathLst>
                <a:path w="4542" h="6438" extrusionOk="0">
                  <a:moveTo>
                    <a:pt x="3258" y="1"/>
                  </a:moveTo>
                  <a:cubicBezTo>
                    <a:pt x="2609" y="1"/>
                    <a:pt x="1917" y="444"/>
                    <a:pt x="1213" y="1317"/>
                  </a:cubicBezTo>
                  <a:cubicBezTo>
                    <a:pt x="0" y="2832"/>
                    <a:pt x="148" y="5137"/>
                    <a:pt x="1079" y="6035"/>
                  </a:cubicBezTo>
                  <a:cubicBezTo>
                    <a:pt x="1340" y="6297"/>
                    <a:pt x="1690" y="6437"/>
                    <a:pt x="2047" y="6437"/>
                  </a:cubicBezTo>
                  <a:cubicBezTo>
                    <a:pt x="2189" y="6437"/>
                    <a:pt x="2332" y="6415"/>
                    <a:pt x="2472" y="6369"/>
                  </a:cubicBezTo>
                  <a:cubicBezTo>
                    <a:pt x="2792" y="6260"/>
                    <a:pt x="3088" y="6093"/>
                    <a:pt x="3338" y="5869"/>
                  </a:cubicBezTo>
                  <a:cubicBezTo>
                    <a:pt x="3559" y="5632"/>
                    <a:pt x="3357" y="5298"/>
                    <a:pt x="3100" y="5298"/>
                  </a:cubicBezTo>
                  <a:cubicBezTo>
                    <a:pt x="3035" y="5298"/>
                    <a:pt x="2967" y="5319"/>
                    <a:pt x="2902" y="5368"/>
                  </a:cubicBezTo>
                  <a:cubicBezTo>
                    <a:pt x="2580" y="5641"/>
                    <a:pt x="2290" y="5779"/>
                    <a:pt x="2037" y="5779"/>
                  </a:cubicBezTo>
                  <a:cubicBezTo>
                    <a:pt x="1855" y="5779"/>
                    <a:pt x="1692" y="5709"/>
                    <a:pt x="1547" y="5567"/>
                  </a:cubicBezTo>
                  <a:cubicBezTo>
                    <a:pt x="905" y="4951"/>
                    <a:pt x="700" y="3031"/>
                    <a:pt x="1733" y="1747"/>
                  </a:cubicBezTo>
                  <a:cubicBezTo>
                    <a:pt x="2452" y="855"/>
                    <a:pt x="2966" y="682"/>
                    <a:pt x="3274" y="682"/>
                  </a:cubicBezTo>
                  <a:cubicBezTo>
                    <a:pt x="3479" y="682"/>
                    <a:pt x="3678" y="772"/>
                    <a:pt x="3813" y="932"/>
                  </a:cubicBezTo>
                  <a:cubicBezTo>
                    <a:pt x="3885" y="1033"/>
                    <a:pt x="3980" y="1075"/>
                    <a:pt x="4073" y="1075"/>
                  </a:cubicBezTo>
                  <a:cubicBezTo>
                    <a:pt x="4312" y="1075"/>
                    <a:pt x="4542" y="799"/>
                    <a:pt x="4352" y="541"/>
                  </a:cubicBezTo>
                  <a:cubicBezTo>
                    <a:pt x="4096" y="213"/>
                    <a:pt x="3717" y="21"/>
                    <a:pt x="3300" y="1"/>
                  </a:cubicBezTo>
                  <a:cubicBezTo>
                    <a:pt x="3286" y="1"/>
                    <a:pt x="3272" y="1"/>
                    <a:pt x="3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061;p53">
              <a:extLst>
                <a:ext uri="{FF2B5EF4-FFF2-40B4-BE49-F238E27FC236}">
                  <a16:creationId xmlns:a16="http://schemas.microsoft.com/office/drawing/2014/main" id="{B5230B18-3CEE-45BB-B703-D26FD4442EB4}"/>
                </a:ext>
              </a:extLst>
            </p:cNvPr>
            <p:cNvSpPr/>
            <p:nvPr/>
          </p:nvSpPr>
          <p:spPr>
            <a:xfrm>
              <a:off x="1558438" y="3842887"/>
              <a:ext cx="135020" cy="142299"/>
            </a:xfrm>
            <a:custGeom>
              <a:avLst/>
              <a:gdLst/>
              <a:ahLst/>
              <a:cxnLst/>
              <a:rect l="l" t="t" r="r" b="b"/>
              <a:pathLst>
                <a:path w="6529" h="6881" extrusionOk="0">
                  <a:moveTo>
                    <a:pt x="76" y="0"/>
                  </a:moveTo>
                  <a:cubicBezTo>
                    <a:pt x="62" y="0"/>
                    <a:pt x="49" y="4"/>
                    <a:pt x="39" y="11"/>
                  </a:cubicBezTo>
                  <a:cubicBezTo>
                    <a:pt x="0" y="43"/>
                    <a:pt x="13" y="120"/>
                    <a:pt x="65" y="184"/>
                  </a:cubicBezTo>
                  <a:cubicBezTo>
                    <a:pt x="546" y="768"/>
                    <a:pt x="1040" y="1346"/>
                    <a:pt x="1541" y="1911"/>
                  </a:cubicBezTo>
                  <a:lnTo>
                    <a:pt x="3049" y="3618"/>
                  </a:lnTo>
                  <a:cubicBezTo>
                    <a:pt x="3557" y="4177"/>
                    <a:pt x="4064" y="4741"/>
                    <a:pt x="4597" y="5287"/>
                  </a:cubicBezTo>
                  <a:cubicBezTo>
                    <a:pt x="5123" y="5839"/>
                    <a:pt x="5688" y="6353"/>
                    <a:pt x="6291" y="6828"/>
                  </a:cubicBezTo>
                  <a:cubicBezTo>
                    <a:pt x="6336" y="6860"/>
                    <a:pt x="6386" y="6880"/>
                    <a:pt x="6429" y="6880"/>
                  </a:cubicBezTo>
                  <a:cubicBezTo>
                    <a:pt x="6453" y="6880"/>
                    <a:pt x="6474" y="6874"/>
                    <a:pt x="6490" y="6860"/>
                  </a:cubicBezTo>
                  <a:cubicBezTo>
                    <a:pt x="6529" y="6815"/>
                    <a:pt x="6497" y="6725"/>
                    <a:pt x="6426" y="6661"/>
                  </a:cubicBezTo>
                  <a:cubicBezTo>
                    <a:pt x="5861" y="6160"/>
                    <a:pt x="5341" y="5627"/>
                    <a:pt x="4821" y="5075"/>
                  </a:cubicBezTo>
                  <a:cubicBezTo>
                    <a:pt x="4301" y="4523"/>
                    <a:pt x="3794" y="3952"/>
                    <a:pt x="3293" y="3393"/>
                  </a:cubicBezTo>
                  <a:lnTo>
                    <a:pt x="1759" y="1712"/>
                  </a:lnTo>
                  <a:cubicBezTo>
                    <a:pt x="1246" y="1160"/>
                    <a:pt x="726" y="607"/>
                    <a:pt x="199" y="62"/>
                  </a:cubicBezTo>
                  <a:cubicBezTo>
                    <a:pt x="162" y="24"/>
                    <a:pt x="114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062;p53">
              <a:extLst>
                <a:ext uri="{FF2B5EF4-FFF2-40B4-BE49-F238E27FC236}">
                  <a16:creationId xmlns:a16="http://schemas.microsoft.com/office/drawing/2014/main" id="{206A250B-637B-4AE8-AEB4-B5B6D616BCBD}"/>
                </a:ext>
              </a:extLst>
            </p:cNvPr>
            <p:cNvSpPr/>
            <p:nvPr/>
          </p:nvSpPr>
          <p:spPr>
            <a:xfrm>
              <a:off x="1566276" y="3686939"/>
              <a:ext cx="165957" cy="142692"/>
            </a:xfrm>
            <a:custGeom>
              <a:avLst/>
              <a:gdLst/>
              <a:ahLst/>
              <a:cxnLst/>
              <a:rect l="l" t="t" r="r" b="b"/>
              <a:pathLst>
                <a:path w="8025" h="6900" extrusionOk="0">
                  <a:moveTo>
                    <a:pt x="7923" y="0"/>
                  </a:moveTo>
                  <a:cubicBezTo>
                    <a:pt x="7881" y="0"/>
                    <a:pt x="7827" y="18"/>
                    <a:pt x="7774" y="54"/>
                  </a:cubicBezTo>
                  <a:cubicBezTo>
                    <a:pt x="7055" y="510"/>
                    <a:pt x="6362" y="997"/>
                    <a:pt x="5688" y="1517"/>
                  </a:cubicBezTo>
                  <a:cubicBezTo>
                    <a:pt x="5007" y="2037"/>
                    <a:pt x="4346" y="2570"/>
                    <a:pt x="3704" y="3122"/>
                  </a:cubicBezTo>
                  <a:cubicBezTo>
                    <a:pt x="3062" y="3681"/>
                    <a:pt x="2433" y="4252"/>
                    <a:pt x="1823" y="4855"/>
                  </a:cubicBezTo>
                  <a:cubicBezTo>
                    <a:pt x="1220" y="5452"/>
                    <a:pt x="629" y="6069"/>
                    <a:pt x="71" y="6704"/>
                  </a:cubicBezTo>
                  <a:cubicBezTo>
                    <a:pt x="13" y="6768"/>
                    <a:pt x="0" y="6839"/>
                    <a:pt x="32" y="6877"/>
                  </a:cubicBezTo>
                  <a:cubicBezTo>
                    <a:pt x="43" y="6893"/>
                    <a:pt x="60" y="6900"/>
                    <a:pt x="80" y="6900"/>
                  </a:cubicBezTo>
                  <a:cubicBezTo>
                    <a:pt x="119" y="6900"/>
                    <a:pt x="169" y="6873"/>
                    <a:pt x="212" y="6826"/>
                  </a:cubicBezTo>
                  <a:cubicBezTo>
                    <a:pt x="815" y="6229"/>
                    <a:pt x="1425" y="5639"/>
                    <a:pt x="2041" y="5061"/>
                  </a:cubicBezTo>
                  <a:cubicBezTo>
                    <a:pt x="2651" y="4483"/>
                    <a:pt x="3280" y="3918"/>
                    <a:pt x="3929" y="3379"/>
                  </a:cubicBezTo>
                  <a:cubicBezTo>
                    <a:pt x="4577" y="2827"/>
                    <a:pt x="5232" y="2288"/>
                    <a:pt x="5887" y="1768"/>
                  </a:cubicBezTo>
                  <a:cubicBezTo>
                    <a:pt x="6541" y="1241"/>
                    <a:pt x="7209" y="728"/>
                    <a:pt x="7896" y="227"/>
                  </a:cubicBezTo>
                  <a:cubicBezTo>
                    <a:pt x="7973" y="169"/>
                    <a:pt x="8024" y="86"/>
                    <a:pt x="7998" y="35"/>
                  </a:cubicBezTo>
                  <a:cubicBezTo>
                    <a:pt x="7984" y="12"/>
                    <a:pt x="7957" y="0"/>
                    <a:pt x="7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063;p53">
              <a:extLst>
                <a:ext uri="{FF2B5EF4-FFF2-40B4-BE49-F238E27FC236}">
                  <a16:creationId xmlns:a16="http://schemas.microsoft.com/office/drawing/2014/main" id="{BBEF9128-899A-4D58-A965-39784A158AFF}"/>
                </a:ext>
              </a:extLst>
            </p:cNvPr>
            <p:cNvSpPr/>
            <p:nvPr/>
          </p:nvSpPr>
          <p:spPr>
            <a:xfrm>
              <a:off x="1738313" y="3888589"/>
              <a:ext cx="125734" cy="89234"/>
            </a:xfrm>
            <a:custGeom>
              <a:avLst/>
              <a:gdLst/>
              <a:ahLst/>
              <a:cxnLst/>
              <a:rect l="l" t="t" r="r" b="b"/>
              <a:pathLst>
                <a:path w="6080" h="4315" extrusionOk="0">
                  <a:moveTo>
                    <a:pt x="5964" y="1"/>
                  </a:moveTo>
                  <a:cubicBezTo>
                    <a:pt x="5932" y="1"/>
                    <a:pt x="5900" y="12"/>
                    <a:pt x="5874" y="34"/>
                  </a:cubicBezTo>
                  <a:lnTo>
                    <a:pt x="4443" y="1087"/>
                  </a:lnTo>
                  <a:cubicBezTo>
                    <a:pt x="3961" y="1434"/>
                    <a:pt x="3480" y="1780"/>
                    <a:pt x="2998" y="2127"/>
                  </a:cubicBezTo>
                  <a:cubicBezTo>
                    <a:pt x="2517" y="2467"/>
                    <a:pt x="2029" y="2808"/>
                    <a:pt x="1535" y="3141"/>
                  </a:cubicBezTo>
                  <a:lnTo>
                    <a:pt x="65" y="4149"/>
                  </a:lnTo>
                  <a:cubicBezTo>
                    <a:pt x="20" y="4175"/>
                    <a:pt x="0" y="4226"/>
                    <a:pt x="13" y="4271"/>
                  </a:cubicBezTo>
                  <a:cubicBezTo>
                    <a:pt x="25" y="4299"/>
                    <a:pt x="57" y="4315"/>
                    <a:pt x="93" y="4315"/>
                  </a:cubicBezTo>
                  <a:cubicBezTo>
                    <a:pt x="115" y="4315"/>
                    <a:pt x="139" y="4309"/>
                    <a:pt x="161" y="4297"/>
                  </a:cubicBezTo>
                  <a:cubicBezTo>
                    <a:pt x="681" y="4008"/>
                    <a:pt x="1194" y="3706"/>
                    <a:pt x="1702" y="3385"/>
                  </a:cubicBezTo>
                  <a:cubicBezTo>
                    <a:pt x="2202" y="3058"/>
                    <a:pt x="2709" y="2737"/>
                    <a:pt x="3191" y="2390"/>
                  </a:cubicBezTo>
                  <a:cubicBezTo>
                    <a:pt x="3679" y="2050"/>
                    <a:pt x="4154" y="1697"/>
                    <a:pt x="4629" y="1331"/>
                  </a:cubicBezTo>
                  <a:cubicBezTo>
                    <a:pt x="5097" y="965"/>
                    <a:pt x="5559" y="586"/>
                    <a:pt x="6009" y="195"/>
                  </a:cubicBezTo>
                  <a:cubicBezTo>
                    <a:pt x="6060" y="163"/>
                    <a:pt x="6079" y="92"/>
                    <a:pt x="6054" y="34"/>
                  </a:cubicBezTo>
                  <a:cubicBezTo>
                    <a:pt x="6028" y="12"/>
                    <a:pt x="5996" y="1"/>
                    <a:pt x="5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64;p53">
              <a:extLst>
                <a:ext uri="{FF2B5EF4-FFF2-40B4-BE49-F238E27FC236}">
                  <a16:creationId xmlns:a16="http://schemas.microsoft.com/office/drawing/2014/main" id="{2D4766BD-93AB-433D-AF6C-E7E2AEFAD6AA}"/>
                </a:ext>
              </a:extLst>
            </p:cNvPr>
            <p:cNvSpPr/>
            <p:nvPr/>
          </p:nvSpPr>
          <p:spPr>
            <a:xfrm>
              <a:off x="1884479" y="3807627"/>
              <a:ext cx="60944" cy="55360"/>
            </a:xfrm>
            <a:custGeom>
              <a:avLst/>
              <a:gdLst/>
              <a:ahLst/>
              <a:cxnLst/>
              <a:rect l="l" t="t" r="r" b="b"/>
              <a:pathLst>
                <a:path w="2947" h="2677" extrusionOk="0">
                  <a:moveTo>
                    <a:pt x="2828" y="1"/>
                  </a:moveTo>
                  <a:cubicBezTo>
                    <a:pt x="2816" y="1"/>
                    <a:pt x="2804" y="3"/>
                    <a:pt x="2792" y="8"/>
                  </a:cubicBezTo>
                  <a:cubicBezTo>
                    <a:pt x="2542" y="188"/>
                    <a:pt x="2279" y="374"/>
                    <a:pt x="2041" y="573"/>
                  </a:cubicBezTo>
                  <a:cubicBezTo>
                    <a:pt x="1797" y="772"/>
                    <a:pt x="1553" y="964"/>
                    <a:pt x="1322" y="1183"/>
                  </a:cubicBezTo>
                  <a:cubicBezTo>
                    <a:pt x="1098" y="1401"/>
                    <a:pt x="873" y="1613"/>
                    <a:pt x="655" y="1837"/>
                  </a:cubicBezTo>
                  <a:cubicBezTo>
                    <a:pt x="437" y="2062"/>
                    <a:pt x="225" y="2287"/>
                    <a:pt x="26" y="2537"/>
                  </a:cubicBezTo>
                  <a:cubicBezTo>
                    <a:pt x="0" y="2569"/>
                    <a:pt x="6" y="2614"/>
                    <a:pt x="39" y="2640"/>
                  </a:cubicBezTo>
                  <a:cubicBezTo>
                    <a:pt x="55" y="2665"/>
                    <a:pt x="79" y="2676"/>
                    <a:pt x="105" y="2676"/>
                  </a:cubicBezTo>
                  <a:cubicBezTo>
                    <a:pt x="119" y="2676"/>
                    <a:pt x="134" y="2672"/>
                    <a:pt x="148" y="2666"/>
                  </a:cubicBezTo>
                  <a:lnTo>
                    <a:pt x="847" y="2049"/>
                  </a:lnTo>
                  <a:cubicBezTo>
                    <a:pt x="1078" y="1844"/>
                    <a:pt x="1316" y="1645"/>
                    <a:pt x="1541" y="1433"/>
                  </a:cubicBezTo>
                  <a:cubicBezTo>
                    <a:pt x="1765" y="1221"/>
                    <a:pt x="1996" y="1016"/>
                    <a:pt x="2228" y="810"/>
                  </a:cubicBezTo>
                  <a:lnTo>
                    <a:pt x="2914" y="175"/>
                  </a:lnTo>
                  <a:cubicBezTo>
                    <a:pt x="2946" y="143"/>
                    <a:pt x="2946" y="91"/>
                    <a:pt x="2914" y="53"/>
                  </a:cubicBezTo>
                  <a:cubicBezTo>
                    <a:pt x="2895" y="20"/>
                    <a:pt x="2862" y="1"/>
                    <a:pt x="28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65;p53">
              <a:extLst>
                <a:ext uri="{FF2B5EF4-FFF2-40B4-BE49-F238E27FC236}">
                  <a16:creationId xmlns:a16="http://schemas.microsoft.com/office/drawing/2014/main" id="{9BA461E2-6D1A-4B6F-8212-860C759E7743}"/>
                </a:ext>
              </a:extLst>
            </p:cNvPr>
            <p:cNvSpPr/>
            <p:nvPr/>
          </p:nvSpPr>
          <p:spPr>
            <a:xfrm>
              <a:off x="1745075" y="4037775"/>
              <a:ext cx="141927" cy="147614"/>
            </a:xfrm>
            <a:custGeom>
              <a:avLst/>
              <a:gdLst/>
              <a:ahLst/>
              <a:cxnLst/>
              <a:rect l="l" t="t" r="r" b="b"/>
              <a:pathLst>
                <a:path w="6863" h="7138" extrusionOk="0">
                  <a:moveTo>
                    <a:pt x="86" y="1"/>
                  </a:moveTo>
                  <a:cubicBezTo>
                    <a:pt x="68" y="1"/>
                    <a:pt x="52" y="6"/>
                    <a:pt x="39" y="16"/>
                  </a:cubicBezTo>
                  <a:cubicBezTo>
                    <a:pt x="1" y="48"/>
                    <a:pt x="14" y="126"/>
                    <a:pt x="78" y="196"/>
                  </a:cubicBezTo>
                  <a:cubicBezTo>
                    <a:pt x="604" y="787"/>
                    <a:pt x="1137" y="1371"/>
                    <a:pt x="1676" y="1949"/>
                  </a:cubicBezTo>
                  <a:lnTo>
                    <a:pt x="3300" y="3675"/>
                  </a:lnTo>
                  <a:lnTo>
                    <a:pt x="4944" y="5383"/>
                  </a:lnTo>
                  <a:cubicBezTo>
                    <a:pt x="5496" y="5948"/>
                    <a:pt x="6054" y="6506"/>
                    <a:pt x="6619" y="7058"/>
                  </a:cubicBezTo>
                  <a:cubicBezTo>
                    <a:pt x="6670" y="7105"/>
                    <a:pt x="6728" y="7138"/>
                    <a:pt x="6773" y="7138"/>
                  </a:cubicBezTo>
                  <a:cubicBezTo>
                    <a:pt x="6790" y="7138"/>
                    <a:pt x="6806" y="7133"/>
                    <a:pt x="6818" y="7122"/>
                  </a:cubicBezTo>
                  <a:cubicBezTo>
                    <a:pt x="6863" y="7084"/>
                    <a:pt x="6844" y="6994"/>
                    <a:pt x="6773" y="6911"/>
                  </a:cubicBezTo>
                  <a:cubicBezTo>
                    <a:pt x="6240" y="6314"/>
                    <a:pt x="5708" y="5730"/>
                    <a:pt x="5168" y="5158"/>
                  </a:cubicBezTo>
                  <a:lnTo>
                    <a:pt x="3538" y="3438"/>
                  </a:lnTo>
                  <a:lnTo>
                    <a:pt x="1882" y="1737"/>
                  </a:lnTo>
                  <a:cubicBezTo>
                    <a:pt x="1330" y="1172"/>
                    <a:pt x="765" y="613"/>
                    <a:pt x="206" y="61"/>
                  </a:cubicBezTo>
                  <a:cubicBezTo>
                    <a:pt x="167" y="22"/>
                    <a:pt x="122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066;p53">
              <a:extLst>
                <a:ext uri="{FF2B5EF4-FFF2-40B4-BE49-F238E27FC236}">
                  <a16:creationId xmlns:a16="http://schemas.microsoft.com/office/drawing/2014/main" id="{1FCFBFC9-394D-4F4E-955C-D7CB19D736DC}"/>
                </a:ext>
              </a:extLst>
            </p:cNvPr>
            <p:cNvSpPr/>
            <p:nvPr/>
          </p:nvSpPr>
          <p:spPr>
            <a:xfrm>
              <a:off x="1925901" y="4227969"/>
              <a:ext cx="89358" cy="87600"/>
            </a:xfrm>
            <a:custGeom>
              <a:avLst/>
              <a:gdLst/>
              <a:ahLst/>
              <a:cxnLst/>
              <a:rect l="l" t="t" r="r" b="b"/>
              <a:pathLst>
                <a:path w="4321" h="4236" extrusionOk="0">
                  <a:moveTo>
                    <a:pt x="146" y="0"/>
                  </a:moveTo>
                  <a:cubicBezTo>
                    <a:pt x="60" y="0"/>
                    <a:pt x="1" y="105"/>
                    <a:pt x="58" y="185"/>
                  </a:cubicBezTo>
                  <a:cubicBezTo>
                    <a:pt x="359" y="551"/>
                    <a:pt x="661" y="917"/>
                    <a:pt x="988" y="1270"/>
                  </a:cubicBezTo>
                  <a:cubicBezTo>
                    <a:pt x="1309" y="1617"/>
                    <a:pt x="1630" y="1970"/>
                    <a:pt x="1977" y="2303"/>
                  </a:cubicBezTo>
                  <a:cubicBezTo>
                    <a:pt x="2317" y="2631"/>
                    <a:pt x="2657" y="2958"/>
                    <a:pt x="3010" y="3279"/>
                  </a:cubicBezTo>
                  <a:cubicBezTo>
                    <a:pt x="3364" y="3607"/>
                    <a:pt x="3729" y="3915"/>
                    <a:pt x="4102" y="4210"/>
                  </a:cubicBezTo>
                  <a:cubicBezTo>
                    <a:pt x="4124" y="4228"/>
                    <a:pt x="4147" y="4235"/>
                    <a:pt x="4169" y="4235"/>
                  </a:cubicBezTo>
                  <a:cubicBezTo>
                    <a:pt x="4252" y="4235"/>
                    <a:pt x="4320" y="4132"/>
                    <a:pt x="4249" y="4056"/>
                  </a:cubicBezTo>
                  <a:lnTo>
                    <a:pt x="3229" y="3048"/>
                  </a:lnTo>
                  <a:cubicBezTo>
                    <a:pt x="2901" y="2714"/>
                    <a:pt x="2561" y="2380"/>
                    <a:pt x="2227" y="2047"/>
                  </a:cubicBezTo>
                  <a:cubicBezTo>
                    <a:pt x="1887" y="1713"/>
                    <a:pt x="1553" y="1379"/>
                    <a:pt x="1219" y="1039"/>
                  </a:cubicBezTo>
                  <a:lnTo>
                    <a:pt x="218" y="37"/>
                  </a:lnTo>
                  <a:cubicBezTo>
                    <a:pt x="212" y="25"/>
                    <a:pt x="199" y="12"/>
                    <a:pt x="180" y="5"/>
                  </a:cubicBezTo>
                  <a:cubicBezTo>
                    <a:pt x="168" y="2"/>
                    <a:pt x="157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067;p53">
              <a:extLst>
                <a:ext uri="{FF2B5EF4-FFF2-40B4-BE49-F238E27FC236}">
                  <a16:creationId xmlns:a16="http://schemas.microsoft.com/office/drawing/2014/main" id="{DE2079F3-6316-41C6-8CA3-89D1ECC911E7}"/>
                </a:ext>
              </a:extLst>
            </p:cNvPr>
            <p:cNvSpPr/>
            <p:nvPr/>
          </p:nvSpPr>
          <p:spPr>
            <a:xfrm>
              <a:off x="2030770" y="4156106"/>
              <a:ext cx="214410" cy="170010"/>
            </a:xfrm>
            <a:custGeom>
              <a:avLst/>
              <a:gdLst/>
              <a:ahLst/>
              <a:cxnLst/>
              <a:rect l="l" t="t" r="r" b="b"/>
              <a:pathLst>
                <a:path w="10368" h="8221" extrusionOk="0">
                  <a:moveTo>
                    <a:pt x="10294" y="1"/>
                  </a:moveTo>
                  <a:cubicBezTo>
                    <a:pt x="10244" y="1"/>
                    <a:pt x="10169" y="32"/>
                    <a:pt x="10098" y="91"/>
                  </a:cubicBezTo>
                  <a:cubicBezTo>
                    <a:pt x="9263" y="733"/>
                    <a:pt x="8422" y="1375"/>
                    <a:pt x="7588" y="2030"/>
                  </a:cubicBezTo>
                  <a:lnTo>
                    <a:pt x="5090" y="3994"/>
                  </a:lnTo>
                  <a:lnTo>
                    <a:pt x="2613" y="5990"/>
                  </a:lnTo>
                  <a:cubicBezTo>
                    <a:pt x="1791" y="6658"/>
                    <a:pt x="976" y="7332"/>
                    <a:pt x="161" y="8012"/>
                  </a:cubicBezTo>
                  <a:cubicBezTo>
                    <a:pt x="77" y="8083"/>
                    <a:pt x="0" y="8154"/>
                    <a:pt x="32" y="8198"/>
                  </a:cubicBezTo>
                  <a:cubicBezTo>
                    <a:pt x="41" y="8214"/>
                    <a:pt x="58" y="8221"/>
                    <a:pt x="80" y="8221"/>
                  </a:cubicBezTo>
                  <a:cubicBezTo>
                    <a:pt x="123" y="8221"/>
                    <a:pt x="187" y="8194"/>
                    <a:pt x="250" y="8147"/>
                  </a:cubicBezTo>
                  <a:cubicBezTo>
                    <a:pt x="1098" y="7505"/>
                    <a:pt x="1939" y="6863"/>
                    <a:pt x="2773" y="6215"/>
                  </a:cubicBezTo>
                  <a:lnTo>
                    <a:pt x="5283" y="4251"/>
                  </a:lnTo>
                  <a:lnTo>
                    <a:pt x="7761" y="2261"/>
                  </a:lnTo>
                  <a:cubicBezTo>
                    <a:pt x="8589" y="1606"/>
                    <a:pt x="9404" y="932"/>
                    <a:pt x="10219" y="258"/>
                  </a:cubicBezTo>
                  <a:cubicBezTo>
                    <a:pt x="10322" y="174"/>
                    <a:pt x="10367" y="78"/>
                    <a:pt x="10348" y="27"/>
                  </a:cubicBezTo>
                  <a:cubicBezTo>
                    <a:pt x="10339" y="9"/>
                    <a:pt x="10320" y="1"/>
                    <a:pt x="10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068;p53">
              <a:extLst>
                <a:ext uri="{FF2B5EF4-FFF2-40B4-BE49-F238E27FC236}">
                  <a16:creationId xmlns:a16="http://schemas.microsoft.com/office/drawing/2014/main" id="{7C0A8706-1546-4A03-9644-D9CCFD582FB4}"/>
                </a:ext>
              </a:extLst>
            </p:cNvPr>
            <p:cNvSpPr/>
            <p:nvPr/>
          </p:nvSpPr>
          <p:spPr>
            <a:xfrm>
              <a:off x="2271030" y="4057214"/>
              <a:ext cx="76102" cy="63922"/>
            </a:xfrm>
            <a:custGeom>
              <a:avLst/>
              <a:gdLst/>
              <a:ahLst/>
              <a:cxnLst/>
              <a:rect l="l" t="t" r="r" b="b"/>
              <a:pathLst>
                <a:path w="3680" h="3091" extrusionOk="0">
                  <a:moveTo>
                    <a:pt x="3561" y="1"/>
                  </a:moveTo>
                  <a:cubicBezTo>
                    <a:pt x="3544" y="1"/>
                    <a:pt x="3527" y="5"/>
                    <a:pt x="3512" y="14"/>
                  </a:cubicBezTo>
                  <a:cubicBezTo>
                    <a:pt x="3191" y="219"/>
                    <a:pt x="2877" y="437"/>
                    <a:pt x="2575" y="662"/>
                  </a:cubicBezTo>
                  <a:cubicBezTo>
                    <a:pt x="2273" y="893"/>
                    <a:pt x="1965" y="1124"/>
                    <a:pt x="1676" y="1374"/>
                  </a:cubicBezTo>
                  <a:cubicBezTo>
                    <a:pt x="1394" y="1625"/>
                    <a:pt x="1111" y="1869"/>
                    <a:pt x="829" y="2126"/>
                  </a:cubicBezTo>
                  <a:cubicBezTo>
                    <a:pt x="546" y="2389"/>
                    <a:pt x="277" y="2658"/>
                    <a:pt x="27" y="2941"/>
                  </a:cubicBezTo>
                  <a:cubicBezTo>
                    <a:pt x="1" y="2973"/>
                    <a:pt x="1" y="3024"/>
                    <a:pt x="39" y="3056"/>
                  </a:cubicBezTo>
                  <a:cubicBezTo>
                    <a:pt x="55" y="3079"/>
                    <a:pt x="79" y="3091"/>
                    <a:pt x="106" y="3091"/>
                  </a:cubicBezTo>
                  <a:cubicBezTo>
                    <a:pt x="124" y="3091"/>
                    <a:pt x="143" y="3086"/>
                    <a:pt x="161" y="3076"/>
                  </a:cubicBezTo>
                  <a:lnTo>
                    <a:pt x="1034" y="2350"/>
                  </a:lnTo>
                  <a:cubicBezTo>
                    <a:pt x="1317" y="2113"/>
                    <a:pt x="1612" y="1862"/>
                    <a:pt x="1901" y="1631"/>
                  </a:cubicBezTo>
                  <a:cubicBezTo>
                    <a:pt x="2190" y="1381"/>
                    <a:pt x="2479" y="1143"/>
                    <a:pt x="2774" y="906"/>
                  </a:cubicBezTo>
                  <a:lnTo>
                    <a:pt x="3647" y="187"/>
                  </a:lnTo>
                  <a:cubicBezTo>
                    <a:pt x="3679" y="148"/>
                    <a:pt x="3679" y="91"/>
                    <a:pt x="3647" y="52"/>
                  </a:cubicBezTo>
                  <a:cubicBezTo>
                    <a:pt x="3630" y="18"/>
                    <a:pt x="3596" y="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069;p53">
              <a:extLst>
                <a:ext uri="{FF2B5EF4-FFF2-40B4-BE49-F238E27FC236}">
                  <a16:creationId xmlns:a16="http://schemas.microsoft.com/office/drawing/2014/main" id="{203B3DF1-E368-4C7E-A8B5-2263D84784EA}"/>
                </a:ext>
              </a:extLst>
            </p:cNvPr>
            <p:cNvSpPr/>
            <p:nvPr/>
          </p:nvSpPr>
          <p:spPr>
            <a:xfrm>
              <a:off x="2278206" y="4004294"/>
              <a:ext cx="41443" cy="41980"/>
            </a:xfrm>
            <a:custGeom>
              <a:avLst/>
              <a:gdLst/>
              <a:ahLst/>
              <a:cxnLst/>
              <a:rect l="l" t="t" r="r" b="b"/>
              <a:pathLst>
                <a:path w="2004" h="2030" extrusionOk="0">
                  <a:moveTo>
                    <a:pt x="139" y="1"/>
                  </a:moveTo>
                  <a:cubicBezTo>
                    <a:pt x="116" y="1"/>
                    <a:pt x="82" y="18"/>
                    <a:pt x="52" y="43"/>
                  </a:cubicBezTo>
                  <a:cubicBezTo>
                    <a:pt x="13" y="76"/>
                    <a:pt x="1" y="120"/>
                    <a:pt x="13" y="140"/>
                  </a:cubicBezTo>
                  <a:cubicBezTo>
                    <a:pt x="148" y="307"/>
                    <a:pt x="283" y="473"/>
                    <a:pt x="431" y="640"/>
                  </a:cubicBezTo>
                  <a:lnTo>
                    <a:pt x="867" y="1122"/>
                  </a:lnTo>
                  <a:lnTo>
                    <a:pt x="1336" y="1584"/>
                  </a:lnTo>
                  <a:cubicBezTo>
                    <a:pt x="1503" y="1738"/>
                    <a:pt x="1663" y="1879"/>
                    <a:pt x="1836" y="2021"/>
                  </a:cubicBezTo>
                  <a:cubicBezTo>
                    <a:pt x="1842" y="2026"/>
                    <a:pt x="1850" y="2029"/>
                    <a:pt x="1859" y="2029"/>
                  </a:cubicBezTo>
                  <a:cubicBezTo>
                    <a:pt x="1880" y="2029"/>
                    <a:pt x="1908" y="2015"/>
                    <a:pt x="1939" y="1988"/>
                  </a:cubicBezTo>
                  <a:cubicBezTo>
                    <a:pt x="1990" y="1950"/>
                    <a:pt x="2003" y="1899"/>
                    <a:pt x="1990" y="1873"/>
                  </a:cubicBezTo>
                  <a:cubicBezTo>
                    <a:pt x="1856" y="1706"/>
                    <a:pt x="1714" y="1539"/>
                    <a:pt x="1567" y="1372"/>
                  </a:cubicBezTo>
                  <a:lnTo>
                    <a:pt x="1124" y="891"/>
                  </a:lnTo>
                  <a:lnTo>
                    <a:pt x="655" y="435"/>
                  </a:lnTo>
                  <a:cubicBezTo>
                    <a:pt x="488" y="287"/>
                    <a:pt x="321" y="140"/>
                    <a:pt x="155" y="5"/>
                  </a:cubicBezTo>
                  <a:cubicBezTo>
                    <a:pt x="150" y="2"/>
                    <a:pt x="14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070;p53">
              <a:extLst>
                <a:ext uri="{FF2B5EF4-FFF2-40B4-BE49-F238E27FC236}">
                  <a16:creationId xmlns:a16="http://schemas.microsoft.com/office/drawing/2014/main" id="{CB942055-8889-4D9E-B078-14F7DA5BD2B6}"/>
                </a:ext>
              </a:extLst>
            </p:cNvPr>
            <p:cNvSpPr/>
            <p:nvPr/>
          </p:nvSpPr>
          <p:spPr>
            <a:xfrm>
              <a:off x="1873188" y="3590549"/>
              <a:ext cx="175656" cy="180847"/>
            </a:xfrm>
            <a:custGeom>
              <a:avLst/>
              <a:gdLst/>
              <a:ahLst/>
              <a:cxnLst/>
              <a:rect l="l" t="t" r="r" b="b"/>
              <a:pathLst>
                <a:path w="8494" h="8745" extrusionOk="0">
                  <a:moveTo>
                    <a:pt x="91" y="1"/>
                  </a:moveTo>
                  <a:cubicBezTo>
                    <a:pt x="66" y="1"/>
                    <a:pt x="46" y="9"/>
                    <a:pt x="32" y="29"/>
                  </a:cubicBezTo>
                  <a:cubicBezTo>
                    <a:pt x="0" y="67"/>
                    <a:pt x="52" y="144"/>
                    <a:pt x="148" y="209"/>
                  </a:cubicBezTo>
                  <a:cubicBezTo>
                    <a:pt x="925" y="780"/>
                    <a:pt x="1637" y="1447"/>
                    <a:pt x="2254" y="2192"/>
                  </a:cubicBezTo>
                  <a:lnTo>
                    <a:pt x="4218" y="4355"/>
                  </a:lnTo>
                  <a:lnTo>
                    <a:pt x="6214" y="6506"/>
                  </a:lnTo>
                  <a:cubicBezTo>
                    <a:pt x="6869" y="7218"/>
                    <a:pt x="7543" y="7931"/>
                    <a:pt x="8217" y="8631"/>
                  </a:cubicBezTo>
                  <a:cubicBezTo>
                    <a:pt x="8278" y="8701"/>
                    <a:pt x="8347" y="8744"/>
                    <a:pt x="8399" y="8744"/>
                  </a:cubicBezTo>
                  <a:cubicBezTo>
                    <a:pt x="8418" y="8744"/>
                    <a:pt x="8435" y="8739"/>
                    <a:pt x="8448" y="8727"/>
                  </a:cubicBezTo>
                  <a:cubicBezTo>
                    <a:pt x="8493" y="8682"/>
                    <a:pt x="8461" y="8573"/>
                    <a:pt x="8378" y="8477"/>
                  </a:cubicBezTo>
                  <a:cubicBezTo>
                    <a:pt x="7736" y="7745"/>
                    <a:pt x="7087" y="7013"/>
                    <a:pt x="6432" y="6288"/>
                  </a:cubicBezTo>
                  <a:lnTo>
                    <a:pt x="4455" y="4118"/>
                  </a:lnTo>
                  <a:lnTo>
                    <a:pt x="2446" y="1974"/>
                  </a:lnTo>
                  <a:cubicBezTo>
                    <a:pt x="1798" y="1229"/>
                    <a:pt x="1047" y="581"/>
                    <a:pt x="219" y="42"/>
                  </a:cubicBezTo>
                  <a:cubicBezTo>
                    <a:pt x="167" y="16"/>
                    <a:pt x="125" y="1"/>
                    <a:pt x="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071;p53">
              <a:extLst>
                <a:ext uri="{FF2B5EF4-FFF2-40B4-BE49-F238E27FC236}">
                  <a16:creationId xmlns:a16="http://schemas.microsoft.com/office/drawing/2014/main" id="{EC79CE39-1E81-4DA9-834A-079ECE323AA3}"/>
                </a:ext>
              </a:extLst>
            </p:cNvPr>
            <p:cNvSpPr/>
            <p:nvPr/>
          </p:nvSpPr>
          <p:spPr>
            <a:xfrm>
              <a:off x="2068324" y="3793172"/>
              <a:ext cx="67603" cy="66900"/>
            </a:xfrm>
            <a:custGeom>
              <a:avLst/>
              <a:gdLst/>
              <a:ahLst/>
              <a:cxnLst/>
              <a:rect l="l" t="t" r="r" b="b"/>
              <a:pathLst>
                <a:path w="3269" h="3235" extrusionOk="0">
                  <a:moveTo>
                    <a:pt x="98" y="0"/>
                  </a:moveTo>
                  <a:cubicBezTo>
                    <a:pt x="71" y="0"/>
                    <a:pt x="45" y="15"/>
                    <a:pt x="33" y="39"/>
                  </a:cubicBezTo>
                  <a:cubicBezTo>
                    <a:pt x="1" y="71"/>
                    <a:pt x="1" y="123"/>
                    <a:pt x="33" y="155"/>
                  </a:cubicBezTo>
                  <a:lnTo>
                    <a:pt x="803" y="912"/>
                  </a:lnTo>
                  <a:cubicBezTo>
                    <a:pt x="1073" y="1163"/>
                    <a:pt x="1323" y="1413"/>
                    <a:pt x="1573" y="1663"/>
                  </a:cubicBezTo>
                  <a:cubicBezTo>
                    <a:pt x="1824" y="1914"/>
                    <a:pt x="2074" y="2183"/>
                    <a:pt x="2324" y="2434"/>
                  </a:cubicBezTo>
                  <a:lnTo>
                    <a:pt x="3082" y="3210"/>
                  </a:lnTo>
                  <a:cubicBezTo>
                    <a:pt x="3098" y="3227"/>
                    <a:pt x="3120" y="3235"/>
                    <a:pt x="3144" y="3235"/>
                  </a:cubicBezTo>
                  <a:cubicBezTo>
                    <a:pt x="3167" y="3235"/>
                    <a:pt x="3191" y="3227"/>
                    <a:pt x="3210" y="3210"/>
                  </a:cubicBezTo>
                  <a:cubicBezTo>
                    <a:pt x="3255" y="3178"/>
                    <a:pt x="3268" y="3121"/>
                    <a:pt x="3242" y="3076"/>
                  </a:cubicBezTo>
                  <a:cubicBezTo>
                    <a:pt x="3031" y="2780"/>
                    <a:pt x="2799" y="2498"/>
                    <a:pt x="2556" y="2222"/>
                  </a:cubicBezTo>
                  <a:cubicBezTo>
                    <a:pt x="2305" y="1959"/>
                    <a:pt x="2061" y="1683"/>
                    <a:pt x="1804" y="1432"/>
                  </a:cubicBezTo>
                  <a:cubicBezTo>
                    <a:pt x="1541" y="1176"/>
                    <a:pt x="1272" y="932"/>
                    <a:pt x="1002" y="694"/>
                  </a:cubicBezTo>
                  <a:cubicBezTo>
                    <a:pt x="726" y="450"/>
                    <a:pt x="437" y="226"/>
                    <a:pt x="142" y="14"/>
                  </a:cubicBezTo>
                  <a:cubicBezTo>
                    <a:pt x="128" y="5"/>
                    <a:pt x="113" y="0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072;p53">
              <a:extLst>
                <a:ext uri="{FF2B5EF4-FFF2-40B4-BE49-F238E27FC236}">
                  <a16:creationId xmlns:a16="http://schemas.microsoft.com/office/drawing/2014/main" id="{8947151D-A270-4429-A94A-2748EC7DD58C}"/>
                </a:ext>
              </a:extLst>
            </p:cNvPr>
            <p:cNvSpPr/>
            <p:nvPr/>
          </p:nvSpPr>
          <p:spPr>
            <a:xfrm>
              <a:off x="1885038" y="4031592"/>
              <a:ext cx="98623" cy="85925"/>
            </a:xfrm>
            <a:custGeom>
              <a:avLst/>
              <a:gdLst/>
              <a:ahLst/>
              <a:cxnLst/>
              <a:rect l="l" t="t" r="r" b="b"/>
              <a:pathLst>
                <a:path w="4769" h="4155" extrusionOk="0">
                  <a:moveTo>
                    <a:pt x="2389" y="0"/>
                  </a:moveTo>
                  <a:cubicBezTo>
                    <a:pt x="2103" y="0"/>
                    <a:pt x="1815" y="53"/>
                    <a:pt x="1539" y="161"/>
                  </a:cubicBezTo>
                  <a:cubicBezTo>
                    <a:pt x="763" y="489"/>
                    <a:pt x="198" y="1182"/>
                    <a:pt x="37" y="2010"/>
                  </a:cubicBezTo>
                  <a:cubicBezTo>
                    <a:pt x="1" y="2211"/>
                    <a:pt x="156" y="2329"/>
                    <a:pt x="308" y="2329"/>
                  </a:cubicBezTo>
                  <a:cubicBezTo>
                    <a:pt x="423" y="2329"/>
                    <a:pt x="536" y="2262"/>
                    <a:pt x="564" y="2113"/>
                  </a:cubicBezTo>
                  <a:cubicBezTo>
                    <a:pt x="692" y="1458"/>
                    <a:pt x="1135" y="912"/>
                    <a:pt x="1745" y="656"/>
                  </a:cubicBezTo>
                  <a:cubicBezTo>
                    <a:pt x="1952" y="574"/>
                    <a:pt x="2170" y="534"/>
                    <a:pt x="2388" y="534"/>
                  </a:cubicBezTo>
                  <a:cubicBezTo>
                    <a:pt x="2802" y="534"/>
                    <a:pt x="3214" y="679"/>
                    <a:pt x="3542" y="957"/>
                  </a:cubicBezTo>
                  <a:cubicBezTo>
                    <a:pt x="4017" y="1394"/>
                    <a:pt x="4190" y="2074"/>
                    <a:pt x="3972" y="2684"/>
                  </a:cubicBezTo>
                  <a:cubicBezTo>
                    <a:pt x="3748" y="3255"/>
                    <a:pt x="3202" y="3619"/>
                    <a:pt x="2595" y="3619"/>
                  </a:cubicBezTo>
                  <a:cubicBezTo>
                    <a:pt x="2560" y="3619"/>
                    <a:pt x="2525" y="3617"/>
                    <a:pt x="2489" y="3615"/>
                  </a:cubicBezTo>
                  <a:cubicBezTo>
                    <a:pt x="2143" y="3583"/>
                    <a:pt x="1828" y="3403"/>
                    <a:pt x="1629" y="3114"/>
                  </a:cubicBezTo>
                  <a:cubicBezTo>
                    <a:pt x="1443" y="2838"/>
                    <a:pt x="1430" y="2479"/>
                    <a:pt x="1584" y="2190"/>
                  </a:cubicBezTo>
                  <a:cubicBezTo>
                    <a:pt x="1717" y="1975"/>
                    <a:pt x="1948" y="1850"/>
                    <a:pt x="2192" y="1850"/>
                  </a:cubicBezTo>
                  <a:cubicBezTo>
                    <a:pt x="2254" y="1850"/>
                    <a:pt x="2317" y="1858"/>
                    <a:pt x="2380" y="1875"/>
                  </a:cubicBezTo>
                  <a:cubicBezTo>
                    <a:pt x="2489" y="1907"/>
                    <a:pt x="2579" y="1984"/>
                    <a:pt x="2637" y="2087"/>
                  </a:cubicBezTo>
                  <a:cubicBezTo>
                    <a:pt x="2669" y="2158"/>
                    <a:pt x="2656" y="2241"/>
                    <a:pt x="2605" y="2305"/>
                  </a:cubicBezTo>
                  <a:cubicBezTo>
                    <a:pt x="2587" y="2321"/>
                    <a:pt x="2564" y="2329"/>
                    <a:pt x="2541" y="2329"/>
                  </a:cubicBezTo>
                  <a:cubicBezTo>
                    <a:pt x="2516" y="2329"/>
                    <a:pt x="2490" y="2319"/>
                    <a:pt x="2470" y="2299"/>
                  </a:cubicBezTo>
                  <a:cubicBezTo>
                    <a:pt x="2413" y="2244"/>
                    <a:pt x="2350" y="2220"/>
                    <a:pt x="2289" y="2220"/>
                  </a:cubicBezTo>
                  <a:cubicBezTo>
                    <a:pt x="2088" y="2220"/>
                    <a:pt x="1913" y="2474"/>
                    <a:pt x="2085" y="2671"/>
                  </a:cubicBezTo>
                  <a:cubicBezTo>
                    <a:pt x="2209" y="2795"/>
                    <a:pt x="2374" y="2858"/>
                    <a:pt x="2540" y="2858"/>
                  </a:cubicBezTo>
                  <a:cubicBezTo>
                    <a:pt x="2692" y="2858"/>
                    <a:pt x="2844" y="2805"/>
                    <a:pt x="2964" y="2697"/>
                  </a:cubicBezTo>
                  <a:cubicBezTo>
                    <a:pt x="3183" y="2479"/>
                    <a:pt x="3247" y="2145"/>
                    <a:pt x="3118" y="1862"/>
                  </a:cubicBezTo>
                  <a:cubicBezTo>
                    <a:pt x="3003" y="1618"/>
                    <a:pt x="2785" y="1432"/>
                    <a:pt x="2528" y="1355"/>
                  </a:cubicBezTo>
                  <a:cubicBezTo>
                    <a:pt x="2418" y="1326"/>
                    <a:pt x="2307" y="1311"/>
                    <a:pt x="2197" y="1311"/>
                  </a:cubicBezTo>
                  <a:cubicBezTo>
                    <a:pt x="1763" y="1311"/>
                    <a:pt x="1353" y="1536"/>
                    <a:pt x="1122" y="1920"/>
                  </a:cubicBezTo>
                  <a:cubicBezTo>
                    <a:pt x="859" y="2389"/>
                    <a:pt x="878" y="2960"/>
                    <a:pt x="1180" y="3409"/>
                  </a:cubicBezTo>
                  <a:cubicBezTo>
                    <a:pt x="1469" y="3833"/>
                    <a:pt x="1931" y="4103"/>
                    <a:pt x="2444" y="4148"/>
                  </a:cubicBezTo>
                  <a:cubicBezTo>
                    <a:pt x="2489" y="4154"/>
                    <a:pt x="2541" y="4154"/>
                    <a:pt x="2592" y="4154"/>
                  </a:cubicBezTo>
                  <a:cubicBezTo>
                    <a:pt x="3420" y="4154"/>
                    <a:pt x="4171" y="3653"/>
                    <a:pt x="4479" y="2877"/>
                  </a:cubicBezTo>
                  <a:cubicBezTo>
                    <a:pt x="4768" y="2061"/>
                    <a:pt x="4544" y="1143"/>
                    <a:pt x="3895" y="559"/>
                  </a:cubicBezTo>
                  <a:cubicBezTo>
                    <a:pt x="3470" y="193"/>
                    <a:pt x="2934" y="0"/>
                    <a:pt x="23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073;p53">
              <a:extLst>
                <a:ext uri="{FF2B5EF4-FFF2-40B4-BE49-F238E27FC236}">
                  <a16:creationId xmlns:a16="http://schemas.microsoft.com/office/drawing/2014/main" id="{8B87E8FB-48E2-44C9-9396-E6B71C7B042C}"/>
                </a:ext>
              </a:extLst>
            </p:cNvPr>
            <p:cNvSpPr/>
            <p:nvPr/>
          </p:nvSpPr>
          <p:spPr>
            <a:xfrm>
              <a:off x="2056289" y="3893139"/>
              <a:ext cx="98623" cy="86049"/>
            </a:xfrm>
            <a:custGeom>
              <a:avLst/>
              <a:gdLst/>
              <a:ahLst/>
              <a:cxnLst/>
              <a:rect l="l" t="t" r="r" b="b"/>
              <a:pathLst>
                <a:path w="4769" h="4161" extrusionOk="0">
                  <a:moveTo>
                    <a:pt x="2385" y="0"/>
                  </a:moveTo>
                  <a:cubicBezTo>
                    <a:pt x="2100" y="0"/>
                    <a:pt x="1813" y="53"/>
                    <a:pt x="1539" y="161"/>
                  </a:cubicBezTo>
                  <a:cubicBezTo>
                    <a:pt x="756" y="482"/>
                    <a:pt x="198" y="1182"/>
                    <a:pt x="37" y="2010"/>
                  </a:cubicBezTo>
                  <a:cubicBezTo>
                    <a:pt x="1" y="2210"/>
                    <a:pt x="154" y="2328"/>
                    <a:pt x="306" y="2328"/>
                  </a:cubicBezTo>
                  <a:cubicBezTo>
                    <a:pt x="421" y="2328"/>
                    <a:pt x="536" y="2259"/>
                    <a:pt x="563" y="2106"/>
                  </a:cubicBezTo>
                  <a:cubicBezTo>
                    <a:pt x="685" y="1458"/>
                    <a:pt x="1128" y="912"/>
                    <a:pt x="1738" y="655"/>
                  </a:cubicBezTo>
                  <a:cubicBezTo>
                    <a:pt x="1948" y="574"/>
                    <a:pt x="2167" y="534"/>
                    <a:pt x="2386" y="534"/>
                  </a:cubicBezTo>
                  <a:cubicBezTo>
                    <a:pt x="2802" y="534"/>
                    <a:pt x="3213" y="679"/>
                    <a:pt x="3542" y="957"/>
                  </a:cubicBezTo>
                  <a:cubicBezTo>
                    <a:pt x="4017" y="1394"/>
                    <a:pt x="4190" y="2074"/>
                    <a:pt x="3972" y="2684"/>
                  </a:cubicBezTo>
                  <a:cubicBezTo>
                    <a:pt x="3747" y="3254"/>
                    <a:pt x="3196" y="3618"/>
                    <a:pt x="2594" y="3618"/>
                  </a:cubicBezTo>
                  <a:cubicBezTo>
                    <a:pt x="2559" y="3618"/>
                    <a:pt x="2524" y="3617"/>
                    <a:pt x="2489" y="3615"/>
                  </a:cubicBezTo>
                  <a:cubicBezTo>
                    <a:pt x="2143" y="3583"/>
                    <a:pt x="1822" y="3403"/>
                    <a:pt x="1623" y="3114"/>
                  </a:cubicBezTo>
                  <a:cubicBezTo>
                    <a:pt x="1443" y="2838"/>
                    <a:pt x="1430" y="2478"/>
                    <a:pt x="1584" y="2190"/>
                  </a:cubicBezTo>
                  <a:cubicBezTo>
                    <a:pt x="1717" y="1975"/>
                    <a:pt x="1947" y="1850"/>
                    <a:pt x="2191" y="1850"/>
                  </a:cubicBezTo>
                  <a:cubicBezTo>
                    <a:pt x="2254" y="1850"/>
                    <a:pt x="2317" y="1858"/>
                    <a:pt x="2380" y="1875"/>
                  </a:cubicBezTo>
                  <a:cubicBezTo>
                    <a:pt x="2489" y="1907"/>
                    <a:pt x="2579" y="1984"/>
                    <a:pt x="2630" y="2087"/>
                  </a:cubicBezTo>
                  <a:cubicBezTo>
                    <a:pt x="2663" y="2164"/>
                    <a:pt x="2656" y="2247"/>
                    <a:pt x="2605" y="2305"/>
                  </a:cubicBezTo>
                  <a:cubicBezTo>
                    <a:pt x="2586" y="2320"/>
                    <a:pt x="2564" y="2328"/>
                    <a:pt x="2541" y="2328"/>
                  </a:cubicBezTo>
                  <a:cubicBezTo>
                    <a:pt x="2515" y="2328"/>
                    <a:pt x="2490" y="2319"/>
                    <a:pt x="2470" y="2299"/>
                  </a:cubicBezTo>
                  <a:cubicBezTo>
                    <a:pt x="2411" y="2234"/>
                    <a:pt x="2343" y="2207"/>
                    <a:pt x="2278" y="2207"/>
                  </a:cubicBezTo>
                  <a:cubicBezTo>
                    <a:pt x="2070" y="2207"/>
                    <a:pt x="1885" y="2476"/>
                    <a:pt x="2085" y="2671"/>
                  </a:cubicBezTo>
                  <a:cubicBezTo>
                    <a:pt x="2213" y="2799"/>
                    <a:pt x="2379" y="2863"/>
                    <a:pt x="2546" y="2863"/>
                  </a:cubicBezTo>
                  <a:cubicBezTo>
                    <a:pt x="2697" y="2863"/>
                    <a:pt x="2848" y="2810"/>
                    <a:pt x="2971" y="2703"/>
                  </a:cubicBezTo>
                  <a:cubicBezTo>
                    <a:pt x="3189" y="2478"/>
                    <a:pt x="3247" y="2151"/>
                    <a:pt x="3118" y="1869"/>
                  </a:cubicBezTo>
                  <a:cubicBezTo>
                    <a:pt x="3003" y="1625"/>
                    <a:pt x="2791" y="1438"/>
                    <a:pt x="2528" y="1361"/>
                  </a:cubicBezTo>
                  <a:cubicBezTo>
                    <a:pt x="2416" y="1329"/>
                    <a:pt x="2302" y="1314"/>
                    <a:pt x="2190" y="1314"/>
                  </a:cubicBezTo>
                  <a:cubicBezTo>
                    <a:pt x="1761" y="1314"/>
                    <a:pt x="1351" y="1538"/>
                    <a:pt x="1122" y="1920"/>
                  </a:cubicBezTo>
                  <a:cubicBezTo>
                    <a:pt x="859" y="2389"/>
                    <a:pt x="884" y="2966"/>
                    <a:pt x="1180" y="3416"/>
                  </a:cubicBezTo>
                  <a:cubicBezTo>
                    <a:pt x="1469" y="3839"/>
                    <a:pt x="1937" y="4109"/>
                    <a:pt x="2451" y="4154"/>
                  </a:cubicBezTo>
                  <a:cubicBezTo>
                    <a:pt x="2496" y="4160"/>
                    <a:pt x="2547" y="4160"/>
                    <a:pt x="2598" y="4160"/>
                  </a:cubicBezTo>
                  <a:cubicBezTo>
                    <a:pt x="3426" y="4154"/>
                    <a:pt x="4171" y="3647"/>
                    <a:pt x="4479" y="2876"/>
                  </a:cubicBezTo>
                  <a:cubicBezTo>
                    <a:pt x="4768" y="2061"/>
                    <a:pt x="4543" y="1143"/>
                    <a:pt x="3895" y="559"/>
                  </a:cubicBezTo>
                  <a:cubicBezTo>
                    <a:pt x="3470" y="193"/>
                    <a:pt x="2931" y="0"/>
                    <a:pt x="2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074;p53">
              <a:extLst>
                <a:ext uri="{FF2B5EF4-FFF2-40B4-BE49-F238E27FC236}">
                  <a16:creationId xmlns:a16="http://schemas.microsoft.com/office/drawing/2014/main" id="{D08E1CBE-1E65-411D-B7E4-056ABB846B3B}"/>
                </a:ext>
              </a:extLst>
            </p:cNvPr>
            <p:cNvSpPr/>
            <p:nvPr/>
          </p:nvSpPr>
          <p:spPr>
            <a:xfrm>
              <a:off x="2001238" y="3998835"/>
              <a:ext cx="107329" cy="90310"/>
            </a:xfrm>
            <a:custGeom>
              <a:avLst/>
              <a:gdLst/>
              <a:ahLst/>
              <a:cxnLst/>
              <a:rect l="l" t="t" r="r" b="b"/>
              <a:pathLst>
                <a:path w="5190" h="4367" extrusionOk="0">
                  <a:moveTo>
                    <a:pt x="3672" y="1"/>
                  </a:moveTo>
                  <a:cubicBezTo>
                    <a:pt x="2901" y="1"/>
                    <a:pt x="2390" y="1086"/>
                    <a:pt x="1948" y="1482"/>
                  </a:cubicBezTo>
                  <a:cubicBezTo>
                    <a:pt x="1377" y="1976"/>
                    <a:pt x="61" y="2246"/>
                    <a:pt x="22" y="3280"/>
                  </a:cubicBezTo>
                  <a:cubicBezTo>
                    <a:pt x="0" y="3872"/>
                    <a:pt x="572" y="4367"/>
                    <a:pt x="1387" y="4367"/>
                  </a:cubicBezTo>
                  <a:cubicBezTo>
                    <a:pt x="1995" y="4367"/>
                    <a:pt x="2737" y="4091"/>
                    <a:pt x="3469" y="3376"/>
                  </a:cubicBezTo>
                  <a:cubicBezTo>
                    <a:pt x="5190" y="1694"/>
                    <a:pt x="4946" y="423"/>
                    <a:pt x="3996" y="63"/>
                  </a:cubicBezTo>
                  <a:cubicBezTo>
                    <a:pt x="3883" y="20"/>
                    <a:pt x="3775" y="1"/>
                    <a:pt x="3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075;p53">
              <a:extLst>
                <a:ext uri="{FF2B5EF4-FFF2-40B4-BE49-F238E27FC236}">
                  <a16:creationId xmlns:a16="http://schemas.microsoft.com/office/drawing/2014/main" id="{56E0816A-67E2-4F39-98CC-B9F80778F28E}"/>
                </a:ext>
              </a:extLst>
            </p:cNvPr>
            <p:cNvSpPr/>
            <p:nvPr/>
          </p:nvSpPr>
          <p:spPr>
            <a:xfrm>
              <a:off x="1996255" y="3993685"/>
              <a:ext cx="110597" cy="100588"/>
            </a:xfrm>
            <a:custGeom>
              <a:avLst/>
              <a:gdLst/>
              <a:ahLst/>
              <a:cxnLst/>
              <a:rect l="l" t="t" r="r" b="b"/>
              <a:pathLst>
                <a:path w="5348" h="4864" extrusionOk="0">
                  <a:moveTo>
                    <a:pt x="3916" y="492"/>
                  </a:moveTo>
                  <a:cubicBezTo>
                    <a:pt x="3993" y="492"/>
                    <a:pt x="4076" y="511"/>
                    <a:pt x="4153" y="537"/>
                  </a:cubicBezTo>
                  <a:cubicBezTo>
                    <a:pt x="4436" y="633"/>
                    <a:pt x="4654" y="877"/>
                    <a:pt x="4712" y="1173"/>
                  </a:cubicBezTo>
                  <a:cubicBezTo>
                    <a:pt x="4840" y="1763"/>
                    <a:pt x="4410" y="2598"/>
                    <a:pt x="3543" y="3451"/>
                  </a:cubicBezTo>
                  <a:cubicBezTo>
                    <a:pt x="2851" y="4130"/>
                    <a:pt x="2175" y="4371"/>
                    <a:pt x="1638" y="4371"/>
                  </a:cubicBezTo>
                  <a:cubicBezTo>
                    <a:pt x="1408" y="4371"/>
                    <a:pt x="1203" y="4327"/>
                    <a:pt x="1034" y="4254"/>
                  </a:cubicBezTo>
                  <a:cubicBezTo>
                    <a:pt x="693" y="4100"/>
                    <a:pt x="501" y="3830"/>
                    <a:pt x="514" y="3535"/>
                  </a:cubicBezTo>
                  <a:cubicBezTo>
                    <a:pt x="533" y="2951"/>
                    <a:pt x="1098" y="2649"/>
                    <a:pt x="1643" y="2354"/>
                  </a:cubicBezTo>
                  <a:cubicBezTo>
                    <a:pt x="1894" y="2232"/>
                    <a:pt x="2131" y="2084"/>
                    <a:pt x="2349" y="1911"/>
                  </a:cubicBezTo>
                  <a:cubicBezTo>
                    <a:pt x="2516" y="1750"/>
                    <a:pt x="2664" y="1577"/>
                    <a:pt x="2799" y="1391"/>
                  </a:cubicBezTo>
                  <a:cubicBezTo>
                    <a:pt x="3197" y="871"/>
                    <a:pt x="3531" y="492"/>
                    <a:pt x="3916" y="492"/>
                  </a:cubicBezTo>
                  <a:close/>
                  <a:moveTo>
                    <a:pt x="3906" y="1"/>
                  </a:moveTo>
                  <a:cubicBezTo>
                    <a:pt x="3252" y="1"/>
                    <a:pt x="2776" y="619"/>
                    <a:pt x="2407" y="1089"/>
                  </a:cubicBezTo>
                  <a:cubicBezTo>
                    <a:pt x="2292" y="1250"/>
                    <a:pt x="2163" y="1404"/>
                    <a:pt x="2022" y="1545"/>
                  </a:cubicBezTo>
                  <a:cubicBezTo>
                    <a:pt x="1830" y="1693"/>
                    <a:pt x="1624" y="1821"/>
                    <a:pt x="1406" y="1924"/>
                  </a:cubicBezTo>
                  <a:cubicBezTo>
                    <a:pt x="802" y="2251"/>
                    <a:pt x="51" y="2656"/>
                    <a:pt x="19" y="3516"/>
                  </a:cubicBezTo>
                  <a:cubicBezTo>
                    <a:pt x="0" y="4016"/>
                    <a:pt x="308" y="4472"/>
                    <a:pt x="835" y="4703"/>
                  </a:cubicBezTo>
                  <a:cubicBezTo>
                    <a:pt x="1085" y="4806"/>
                    <a:pt x="1361" y="4864"/>
                    <a:pt x="1637" y="4864"/>
                  </a:cubicBezTo>
                  <a:cubicBezTo>
                    <a:pt x="2285" y="4864"/>
                    <a:pt x="3088" y="4581"/>
                    <a:pt x="3884" y="3798"/>
                  </a:cubicBezTo>
                  <a:cubicBezTo>
                    <a:pt x="4885" y="2810"/>
                    <a:pt x="5347" y="1847"/>
                    <a:pt x="5187" y="1070"/>
                  </a:cubicBezTo>
                  <a:cubicBezTo>
                    <a:pt x="5090" y="608"/>
                    <a:pt x="4763" y="235"/>
                    <a:pt x="4320" y="81"/>
                  </a:cubicBezTo>
                  <a:cubicBezTo>
                    <a:pt x="4175" y="26"/>
                    <a:pt x="4037" y="1"/>
                    <a:pt x="3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076;p53">
              <a:extLst>
                <a:ext uri="{FF2B5EF4-FFF2-40B4-BE49-F238E27FC236}">
                  <a16:creationId xmlns:a16="http://schemas.microsoft.com/office/drawing/2014/main" id="{11E86333-40F7-47FF-A757-28D5925A635A}"/>
                </a:ext>
              </a:extLst>
            </p:cNvPr>
            <p:cNvSpPr/>
            <p:nvPr/>
          </p:nvSpPr>
          <p:spPr>
            <a:xfrm>
              <a:off x="2008518" y="4040650"/>
              <a:ext cx="26905" cy="53499"/>
            </a:xfrm>
            <a:custGeom>
              <a:avLst/>
              <a:gdLst/>
              <a:ahLst/>
              <a:cxnLst/>
              <a:rect l="l" t="t" r="r" b="b"/>
              <a:pathLst>
                <a:path w="1301" h="2587" extrusionOk="0">
                  <a:moveTo>
                    <a:pt x="306" y="0"/>
                  </a:moveTo>
                  <a:cubicBezTo>
                    <a:pt x="154" y="0"/>
                    <a:pt x="0" y="135"/>
                    <a:pt x="68" y="327"/>
                  </a:cubicBezTo>
                  <a:lnTo>
                    <a:pt x="794" y="2426"/>
                  </a:lnTo>
                  <a:cubicBezTo>
                    <a:pt x="826" y="2522"/>
                    <a:pt x="916" y="2586"/>
                    <a:pt x="1025" y="2586"/>
                  </a:cubicBezTo>
                  <a:cubicBezTo>
                    <a:pt x="1050" y="2586"/>
                    <a:pt x="1076" y="2580"/>
                    <a:pt x="1102" y="2573"/>
                  </a:cubicBezTo>
                  <a:cubicBezTo>
                    <a:pt x="1230" y="2535"/>
                    <a:pt x="1301" y="2394"/>
                    <a:pt x="1256" y="2265"/>
                  </a:cubicBezTo>
                  <a:lnTo>
                    <a:pt x="530" y="166"/>
                  </a:lnTo>
                  <a:cubicBezTo>
                    <a:pt x="489" y="50"/>
                    <a:pt x="398" y="0"/>
                    <a:pt x="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077;p53">
              <a:extLst>
                <a:ext uri="{FF2B5EF4-FFF2-40B4-BE49-F238E27FC236}">
                  <a16:creationId xmlns:a16="http://schemas.microsoft.com/office/drawing/2014/main" id="{466E6C50-9A5B-4592-B063-A25BDA6ABAF3}"/>
                </a:ext>
              </a:extLst>
            </p:cNvPr>
            <p:cNvSpPr/>
            <p:nvPr/>
          </p:nvSpPr>
          <p:spPr>
            <a:xfrm>
              <a:off x="2025724" y="4030247"/>
              <a:ext cx="38651" cy="50749"/>
            </a:xfrm>
            <a:custGeom>
              <a:avLst/>
              <a:gdLst/>
              <a:ahLst/>
              <a:cxnLst/>
              <a:rect l="l" t="t" r="r" b="b"/>
              <a:pathLst>
                <a:path w="1869" h="2454" extrusionOk="0">
                  <a:moveTo>
                    <a:pt x="337" y="0"/>
                  </a:moveTo>
                  <a:cubicBezTo>
                    <a:pt x="166" y="0"/>
                    <a:pt x="1" y="187"/>
                    <a:pt x="122" y="380"/>
                  </a:cubicBezTo>
                  <a:lnTo>
                    <a:pt x="1380" y="2345"/>
                  </a:lnTo>
                  <a:cubicBezTo>
                    <a:pt x="1425" y="2415"/>
                    <a:pt x="1502" y="2454"/>
                    <a:pt x="1586" y="2454"/>
                  </a:cubicBezTo>
                  <a:cubicBezTo>
                    <a:pt x="1631" y="2454"/>
                    <a:pt x="1676" y="2441"/>
                    <a:pt x="1720" y="2415"/>
                  </a:cubicBezTo>
                  <a:cubicBezTo>
                    <a:pt x="1836" y="2345"/>
                    <a:pt x="1868" y="2191"/>
                    <a:pt x="1791" y="2081"/>
                  </a:cubicBezTo>
                  <a:lnTo>
                    <a:pt x="539" y="117"/>
                  </a:lnTo>
                  <a:cubicBezTo>
                    <a:pt x="485" y="34"/>
                    <a:pt x="411" y="0"/>
                    <a:pt x="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078;p53">
              <a:extLst>
                <a:ext uri="{FF2B5EF4-FFF2-40B4-BE49-F238E27FC236}">
                  <a16:creationId xmlns:a16="http://schemas.microsoft.com/office/drawing/2014/main" id="{21C924D7-4991-451F-BD6F-F822B78038B5}"/>
                </a:ext>
              </a:extLst>
            </p:cNvPr>
            <p:cNvSpPr/>
            <p:nvPr/>
          </p:nvSpPr>
          <p:spPr>
            <a:xfrm>
              <a:off x="2040593" y="4017322"/>
              <a:ext cx="49529" cy="42311"/>
            </a:xfrm>
            <a:custGeom>
              <a:avLst/>
              <a:gdLst/>
              <a:ahLst/>
              <a:cxnLst/>
              <a:rect l="l" t="t" r="r" b="b"/>
              <a:pathLst>
                <a:path w="2395" h="2046" extrusionOk="0">
                  <a:moveTo>
                    <a:pt x="355" y="0"/>
                  </a:moveTo>
                  <a:cubicBezTo>
                    <a:pt x="160" y="0"/>
                    <a:pt x="1" y="257"/>
                    <a:pt x="186" y="428"/>
                  </a:cubicBezTo>
                  <a:lnTo>
                    <a:pt x="1900" y="1981"/>
                  </a:lnTo>
                  <a:cubicBezTo>
                    <a:pt x="1945" y="2026"/>
                    <a:pt x="2003" y="2045"/>
                    <a:pt x="2061" y="2045"/>
                  </a:cubicBezTo>
                  <a:lnTo>
                    <a:pt x="2067" y="2045"/>
                  </a:lnTo>
                  <a:cubicBezTo>
                    <a:pt x="2285" y="2045"/>
                    <a:pt x="2394" y="1769"/>
                    <a:pt x="2228" y="1622"/>
                  </a:cubicBezTo>
                  <a:lnTo>
                    <a:pt x="520" y="68"/>
                  </a:lnTo>
                  <a:cubicBezTo>
                    <a:pt x="467" y="20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079;p53">
              <a:extLst>
                <a:ext uri="{FF2B5EF4-FFF2-40B4-BE49-F238E27FC236}">
                  <a16:creationId xmlns:a16="http://schemas.microsoft.com/office/drawing/2014/main" id="{5EBE4EE8-BDC0-4C99-9A9C-D71E21E540D2}"/>
                </a:ext>
              </a:extLst>
            </p:cNvPr>
            <p:cNvSpPr/>
            <p:nvPr/>
          </p:nvSpPr>
          <p:spPr>
            <a:xfrm>
              <a:off x="2052938" y="4002185"/>
              <a:ext cx="50997" cy="33812"/>
            </a:xfrm>
            <a:custGeom>
              <a:avLst/>
              <a:gdLst/>
              <a:ahLst/>
              <a:cxnLst/>
              <a:rect l="l" t="t" r="r" b="b"/>
              <a:pathLst>
                <a:path w="2466" h="1635" extrusionOk="0">
                  <a:moveTo>
                    <a:pt x="359" y="1"/>
                  </a:moveTo>
                  <a:cubicBezTo>
                    <a:pt x="145" y="1"/>
                    <a:pt x="0" y="309"/>
                    <a:pt x="225" y="454"/>
                  </a:cubicBezTo>
                  <a:lnTo>
                    <a:pt x="1990" y="1596"/>
                  </a:lnTo>
                  <a:cubicBezTo>
                    <a:pt x="2035" y="1622"/>
                    <a:pt x="2080" y="1635"/>
                    <a:pt x="2125" y="1635"/>
                  </a:cubicBezTo>
                  <a:cubicBezTo>
                    <a:pt x="2369" y="1635"/>
                    <a:pt x="2465" y="1314"/>
                    <a:pt x="2260" y="1185"/>
                  </a:cubicBezTo>
                  <a:lnTo>
                    <a:pt x="494" y="43"/>
                  </a:lnTo>
                  <a:cubicBezTo>
                    <a:pt x="448" y="14"/>
                    <a:pt x="402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080;p53">
              <a:extLst>
                <a:ext uri="{FF2B5EF4-FFF2-40B4-BE49-F238E27FC236}">
                  <a16:creationId xmlns:a16="http://schemas.microsoft.com/office/drawing/2014/main" id="{DCF8BBE1-8EF1-4DA8-BEA2-3D04061BFFC3}"/>
                </a:ext>
              </a:extLst>
            </p:cNvPr>
            <p:cNvSpPr/>
            <p:nvPr/>
          </p:nvSpPr>
          <p:spPr>
            <a:xfrm>
              <a:off x="1850936" y="3993768"/>
              <a:ext cx="58648" cy="42229"/>
            </a:xfrm>
            <a:custGeom>
              <a:avLst/>
              <a:gdLst/>
              <a:ahLst/>
              <a:cxnLst/>
              <a:rect l="l" t="t" r="r" b="b"/>
              <a:pathLst>
                <a:path w="2836" h="2042" extrusionOk="0">
                  <a:moveTo>
                    <a:pt x="2210" y="0"/>
                  </a:moveTo>
                  <a:cubicBezTo>
                    <a:pt x="1515" y="0"/>
                    <a:pt x="0" y="1265"/>
                    <a:pt x="390" y="1894"/>
                  </a:cubicBezTo>
                  <a:cubicBezTo>
                    <a:pt x="453" y="1996"/>
                    <a:pt x="552" y="2041"/>
                    <a:pt x="674" y="2041"/>
                  </a:cubicBezTo>
                  <a:cubicBezTo>
                    <a:pt x="1379" y="2041"/>
                    <a:pt x="2836" y="524"/>
                    <a:pt x="2463" y="97"/>
                  </a:cubicBezTo>
                  <a:cubicBezTo>
                    <a:pt x="2405" y="30"/>
                    <a:pt x="2317" y="0"/>
                    <a:pt x="2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081;p53">
              <a:extLst>
                <a:ext uri="{FF2B5EF4-FFF2-40B4-BE49-F238E27FC236}">
                  <a16:creationId xmlns:a16="http://schemas.microsoft.com/office/drawing/2014/main" id="{EA881973-0D21-4B57-B780-0DED35023E65}"/>
                </a:ext>
              </a:extLst>
            </p:cNvPr>
            <p:cNvSpPr/>
            <p:nvPr/>
          </p:nvSpPr>
          <p:spPr>
            <a:xfrm>
              <a:off x="2012654" y="3848057"/>
              <a:ext cx="62185" cy="41091"/>
            </a:xfrm>
            <a:custGeom>
              <a:avLst/>
              <a:gdLst/>
              <a:ahLst/>
              <a:cxnLst/>
              <a:rect l="l" t="t" r="r" b="b"/>
              <a:pathLst>
                <a:path w="3007" h="1987" extrusionOk="0">
                  <a:moveTo>
                    <a:pt x="2150" y="0"/>
                  </a:moveTo>
                  <a:cubicBezTo>
                    <a:pt x="1366" y="0"/>
                    <a:pt x="1" y="1455"/>
                    <a:pt x="382" y="1898"/>
                  </a:cubicBezTo>
                  <a:cubicBezTo>
                    <a:pt x="434" y="1959"/>
                    <a:pt x="514" y="1987"/>
                    <a:pt x="613" y="1987"/>
                  </a:cubicBezTo>
                  <a:cubicBezTo>
                    <a:pt x="1323" y="1987"/>
                    <a:pt x="3007" y="569"/>
                    <a:pt x="2449" y="101"/>
                  </a:cubicBezTo>
                  <a:cubicBezTo>
                    <a:pt x="2366" y="31"/>
                    <a:pt x="2264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44E8DBB-6C80-4F5D-B2C8-F47CA655F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072" y="1101009"/>
            <a:ext cx="5590517" cy="22801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3" name="Google Shape;4393;p33"/>
          <p:cNvGrpSpPr/>
          <p:nvPr/>
        </p:nvGrpSpPr>
        <p:grpSpPr>
          <a:xfrm rot="20053999">
            <a:off x="6866235" y="2289048"/>
            <a:ext cx="766057" cy="1349995"/>
            <a:chOff x="7361124" y="3323800"/>
            <a:chExt cx="932934" cy="1644077"/>
          </a:xfrm>
        </p:grpSpPr>
        <p:sp>
          <p:nvSpPr>
            <p:cNvPr id="4394" name="Google Shape;4394;p3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3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3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3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3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3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3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3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3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3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3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3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3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3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3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3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33"/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33"/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33"/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33"/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33"/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33"/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33"/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33"/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33"/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33"/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33"/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33"/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33"/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33"/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33"/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33"/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3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3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3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3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3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3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3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3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3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3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3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3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3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3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3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3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852;p39">
            <a:extLst>
              <a:ext uri="{FF2B5EF4-FFF2-40B4-BE49-F238E27FC236}">
                <a16:creationId xmlns:a16="http://schemas.microsoft.com/office/drawing/2014/main" id="{C8ACA1BF-C1D0-428C-8154-6FA8D726BAF3}"/>
              </a:ext>
            </a:extLst>
          </p:cNvPr>
          <p:cNvSpPr/>
          <p:nvPr/>
        </p:nvSpPr>
        <p:spPr>
          <a:xfrm rot="-827735" flipH="1">
            <a:off x="4278603" y="647862"/>
            <a:ext cx="914412" cy="756986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5" name="Google Shape;853;p39">
            <a:extLst>
              <a:ext uri="{FF2B5EF4-FFF2-40B4-BE49-F238E27FC236}">
                <a16:creationId xmlns:a16="http://schemas.microsoft.com/office/drawing/2014/main" id="{7700A2C4-B231-4BF5-B0B1-5D52A77B864C}"/>
              </a:ext>
            </a:extLst>
          </p:cNvPr>
          <p:cNvGrpSpPr/>
          <p:nvPr/>
        </p:nvGrpSpPr>
        <p:grpSpPr>
          <a:xfrm>
            <a:off x="389741" y="2017762"/>
            <a:ext cx="797563" cy="833072"/>
            <a:chOff x="4022111" y="879761"/>
            <a:chExt cx="1373687" cy="1426738"/>
          </a:xfrm>
        </p:grpSpPr>
        <p:sp>
          <p:nvSpPr>
            <p:cNvPr id="56" name="Google Shape;854;p39">
              <a:extLst>
                <a:ext uri="{FF2B5EF4-FFF2-40B4-BE49-F238E27FC236}">
                  <a16:creationId xmlns:a16="http://schemas.microsoft.com/office/drawing/2014/main" id="{20DCB2E0-03BB-47B8-A81B-AE0A57E9FC35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855;p39">
              <a:extLst>
                <a:ext uri="{FF2B5EF4-FFF2-40B4-BE49-F238E27FC236}">
                  <a16:creationId xmlns:a16="http://schemas.microsoft.com/office/drawing/2014/main" id="{29DC6C0A-DDD4-4806-9B43-CFDE651E8A96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856;p39">
              <a:extLst>
                <a:ext uri="{FF2B5EF4-FFF2-40B4-BE49-F238E27FC236}">
                  <a16:creationId xmlns:a16="http://schemas.microsoft.com/office/drawing/2014/main" id="{CC7397CD-CBAA-41A2-A699-46119EC3215F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857;p39">
            <a:extLst>
              <a:ext uri="{FF2B5EF4-FFF2-40B4-BE49-F238E27FC236}">
                <a16:creationId xmlns:a16="http://schemas.microsoft.com/office/drawing/2014/main" id="{07DD4C9D-9C52-459D-8C88-43B1CBDEA09B}"/>
              </a:ext>
            </a:extLst>
          </p:cNvPr>
          <p:cNvGrpSpPr/>
          <p:nvPr/>
        </p:nvGrpSpPr>
        <p:grpSpPr>
          <a:xfrm rot="506022">
            <a:off x="7506378" y="3920392"/>
            <a:ext cx="914345" cy="605774"/>
            <a:chOff x="7328322" y="3673510"/>
            <a:chExt cx="1126909" cy="745122"/>
          </a:xfrm>
        </p:grpSpPr>
        <p:sp>
          <p:nvSpPr>
            <p:cNvPr id="60" name="Google Shape;858;p39">
              <a:extLst>
                <a:ext uri="{FF2B5EF4-FFF2-40B4-BE49-F238E27FC236}">
                  <a16:creationId xmlns:a16="http://schemas.microsoft.com/office/drawing/2014/main" id="{9C907B7A-3D41-4BBB-A821-405EFCC67C7E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859;p39">
              <a:extLst>
                <a:ext uri="{FF2B5EF4-FFF2-40B4-BE49-F238E27FC236}">
                  <a16:creationId xmlns:a16="http://schemas.microsoft.com/office/drawing/2014/main" id="{FCD8F6D5-6AC7-49E3-9543-98B88B58EBB6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860;p39">
              <a:extLst>
                <a:ext uri="{FF2B5EF4-FFF2-40B4-BE49-F238E27FC236}">
                  <a16:creationId xmlns:a16="http://schemas.microsoft.com/office/drawing/2014/main" id="{96BD426A-E9AF-4846-BE47-F8C52A5270AA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861;p39">
            <a:extLst>
              <a:ext uri="{FF2B5EF4-FFF2-40B4-BE49-F238E27FC236}">
                <a16:creationId xmlns:a16="http://schemas.microsoft.com/office/drawing/2014/main" id="{E0CB5613-8BEC-4619-BAE2-73F2B0793E43}"/>
              </a:ext>
            </a:extLst>
          </p:cNvPr>
          <p:cNvGrpSpPr/>
          <p:nvPr/>
        </p:nvGrpSpPr>
        <p:grpSpPr>
          <a:xfrm>
            <a:off x="1275144" y="505785"/>
            <a:ext cx="829411" cy="861785"/>
            <a:chOff x="6038323" y="506808"/>
            <a:chExt cx="2625549" cy="2728894"/>
          </a:xfrm>
        </p:grpSpPr>
        <p:sp>
          <p:nvSpPr>
            <p:cNvPr id="64" name="Google Shape;862;p39">
              <a:extLst>
                <a:ext uri="{FF2B5EF4-FFF2-40B4-BE49-F238E27FC236}">
                  <a16:creationId xmlns:a16="http://schemas.microsoft.com/office/drawing/2014/main" id="{5EA61E3C-94C5-47D3-972B-B802FF51C264}"/>
                </a:ext>
              </a:extLst>
            </p:cNvPr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863;p39">
              <a:extLst>
                <a:ext uri="{FF2B5EF4-FFF2-40B4-BE49-F238E27FC236}">
                  <a16:creationId xmlns:a16="http://schemas.microsoft.com/office/drawing/2014/main" id="{4DE58D90-2D5D-41FE-8C81-0931EC68E56D}"/>
                </a:ext>
              </a:extLst>
            </p:cNvPr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864;p39">
              <a:extLst>
                <a:ext uri="{FF2B5EF4-FFF2-40B4-BE49-F238E27FC236}">
                  <a16:creationId xmlns:a16="http://schemas.microsoft.com/office/drawing/2014/main" id="{16E1D33C-8F8C-4832-BF12-7EE4048BF710}"/>
                </a:ext>
              </a:extLst>
            </p:cNvPr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865;p39">
              <a:extLst>
                <a:ext uri="{FF2B5EF4-FFF2-40B4-BE49-F238E27FC236}">
                  <a16:creationId xmlns:a16="http://schemas.microsoft.com/office/drawing/2014/main" id="{667AB4DF-BC20-4A45-82E3-264E9E5423FD}"/>
                </a:ext>
              </a:extLst>
            </p:cNvPr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866;p39">
              <a:extLst>
                <a:ext uri="{FF2B5EF4-FFF2-40B4-BE49-F238E27FC236}">
                  <a16:creationId xmlns:a16="http://schemas.microsoft.com/office/drawing/2014/main" id="{A8A6CDE6-7416-4053-9630-240AA40D96CB}"/>
                </a:ext>
              </a:extLst>
            </p:cNvPr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867;p39">
              <a:extLst>
                <a:ext uri="{FF2B5EF4-FFF2-40B4-BE49-F238E27FC236}">
                  <a16:creationId xmlns:a16="http://schemas.microsoft.com/office/drawing/2014/main" id="{607D435D-2C8E-4468-96C2-D7980CCED3AB}"/>
                </a:ext>
              </a:extLst>
            </p:cNvPr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868;p39">
              <a:extLst>
                <a:ext uri="{FF2B5EF4-FFF2-40B4-BE49-F238E27FC236}">
                  <a16:creationId xmlns:a16="http://schemas.microsoft.com/office/drawing/2014/main" id="{2D7D495E-02E8-451B-927A-AC9490FACE14}"/>
                </a:ext>
              </a:extLst>
            </p:cNvPr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869;p39">
              <a:extLst>
                <a:ext uri="{FF2B5EF4-FFF2-40B4-BE49-F238E27FC236}">
                  <a16:creationId xmlns:a16="http://schemas.microsoft.com/office/drawing/2014/main" id="{25C6AF31-AE61-4D43-8BFD-6C4CD63FEF61}"/>
                </a:ext>
              </a:extLst>
            </p:cNvPr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870;p39">
              <a:extLst>
                <a:ext uri="{FF2B5EF4-FFF2-40B4-BE49-F238E27FC236}">
                  <a16:creationId xmlns:a16="http://schemas.microsoft.com/office/drawing/2014/main" id="{610F56E1-4348-42CD-AF1D-52139DB30FAE}"/>
                </a:ext>
              </a:extLst>
            </p:cNvPr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871;p39">
              <a:extLst>
                <a:ext uri="{FF2B5EF4-FFF2-40B4-BE49-F238E27FC236}">
                  <a16:creationId xmlns:a16="http://schemas.microsoft.com/office/drawing/2014/main" id="{862AF17F-6BCB-4290-B0A5-EF0DCDF36729}"/>
                </a:ext>
              </a:extLst>
            </p:cNvPr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872;p39">
              <a:extLst>
                <a:ext uri="{FF2B5EF4-FFF2-40B4-BE49-F238E27FC236}">
                  <a16:creationId xmlns:a16="http://schemas.microsoft.com/office/drawing/2014/main" id="{FBDD8090-F140-495E-BB08-D3501577C367}"/>
                </a:ext>
              </a:extLst>
            </p:cNvPr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873;p39">
              <a:extLst>
                <a:ext uri="{FF2B5EF4-FFF2-40B4-BE49-F238E27FC236}">
                  <a16:creationId xmlns:a16="http://schemas.microsoft.com/office/drawing/2014/main" id="{D816931B-7F1C-4456-AFA0-7842C05CC127}"/>
                </a:ext>
              </a:extLst>
            </p:cNvPr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874;p39">
              <a:extLst>
                <a:ext uri="{FF2B5EF4-FFF2-40B4-BE49-F238E27FC236}">
                  <a16:creationId xmlns:a16="http://schemas.microsoft.com/office/drawing/2014/main" id="{19AB27B2-2BEE-4D9F-86DF-887454608D22}"/>
                </a:ext>
              </a:extLst>
            </p:cNvPr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875;p39">
              <a:extLst>
                <a:ext uri="{FF2B5EF4-FFF2-40B4-BE49-F238E27FC236}">
                  <a16:creationId xmlns:a16="http://schemas.microsoft.com/office/drawing/2014/main" id="{B4E44B8E-3B27-4D8F-99F4-81E3DA64A332}"/>
                </a:ext>
              </a:extLst>
            </p:cNvPr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876;p39">
              <a:extLst>
                <a:ext uri="{FF2B5EF4-FFF2-40B4-BE49-F238E27FC236}">
                  <a16:creationId xmlns:a16="http://schemas.microsoft.com/office/drawing/2014/main" id="{F29671BB-C2EA-4A17-8F90-A21607C328CC}"/>
                </a:ext>
              </a:extLst>
            </p:cNvPr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877;p39">
              <a:extLst>
                <a:ext uri="{FF2B5EF4-FFF2-40B4-BE49-F238E27FC236}">
                  <a16:creationId xmlns:a16="http://schemas.microsoft.com/office/drawing/2014/main" id="{EC7F697A-23DC-4A5E-9038-1A5708AE268E}"/>
                </a:ext>
              </a:extLst>
            </p:cNvPr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78;p39">
              <a:extLst>
                <a:ext uri="{FF2B5EF4-FFF2-40B4-BE49-F238E27FC236}">
                  <a16:creationId xmlns:a16="http://schemas.microsoft.com/office/drawing/2014/main" id="{DBC62649-5A99-4847-95E8-1FC81931B21E}"/>
                </a:ext>
              </a:extLst>
            </p:cNvPr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79;p39">
              <a:extLst>
                <a:ext uri="{FF2B5EF4-FFF2-40B4-BE49-F238E27FC236}">
                  <a16:creationId xmlns:a16="http://schemas.microsoft.com/office/drawing/2014/main" id="{D661E77D-945C-4E7C-AA04-39F88464131A}"/>
                </a:ext>
              </a:extLst>
            </p:cNvPr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80;p39">
              <a:extLst>
                <a:ext uri="{FF2B5EF4-FFF2-40B4-BE49-F238E27FC236}">
                  <a16:creationId xmlns:a16="http://schemas.microsoft.com/office/drawing/2014/main" id="{8C237F09-AB61-4296-AF1B-24A93CC93F1B}"/>
                </a:ext>
              </a:extLst>
            </p:cNvPr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81;p39">
            <a:extLst>
              <a:ext uri="{FF2B5EF4-FFF2-40B4-BE49-F238E27FC236}">
                <a16:creationId xmlns:a16="http://schemas.microsoft.com/office/drawing/2014/main" id="{0AA22420-4CCF-4FCE-823B-C8D13F7EF668}"/>
              </a:ext>
            </a:extLst>
          </p:cNvPr>
          <p:cNvSpPr/>
          <p:nvPr/>
        </p:nvSpPr>
        <p:spPr>
          <a:xfrm rot="8100000" flipH="1">
            <a:off x="3862900" y="626028"/>
            <a:ext cx="417267" cy="26635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82;p39">
            <a:extLst>
              <a:ext uri="{FF2B5EF4-FFF2-40B4-BE49-F238E27FC236}">
                <a16:creationId xmlns:a16="http://schemas.microsoft.com/office/drawing/2014/main" id="{78621208-BE9B-4CA6-AFCE-BFF26603F7D6}"/>
              </a:ext>
            </a:extLst>
          </p:cNvPr>
          <p:cNvSpPr/>
          <p:nvPr/>
        </p:nvSpPr>
        <p:spPr>
          <a:xfrm>
            <a:off x="6324998" y="601791"/>
            <a:ext cx="424413" cy="314803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5" name="Google Shape;883;p39">
            <a:extLst>
              <a:ext uri="{FF2B5EF4-FFF2-40B4-BE49-F238E27FC236}">
                <a16:creationId xmlns:a16="http://schemas.microsoft.com/office/drawing/2014/main" id="{B1538BB4-3A1F-4118-B9A8-1805B7923637}"/>
              </a:ext>
            </a:extLst>
          </p:cNvPr>
          <p:cNvGrpSpPr/>
          <p:nvPr/>
        </p:nvGrpSpPr>
        <p:grpSpPr>
          <a:xfrm>
            <a:off x="3374740" y="4069703"/>
            <a:ext cx="314245" cy="307150"/>
            <a:chOff x="3536277" y="1668288"/>
            <a:chExt cx="475769" cy="465027"/>
          </a:xfrm>
        </p:grpSpPr>
        <p:sp>
          <p:nvSpPr>
            <p:cNvPr id="86" name="Google Shape;884;p39">
              <a:extLst>
                <a:ext uri="{FF2B5EF4-FFF2-40B4-BE49-F238E27FC236}">
                  <a16:creationId xmlns:a16="http://schemas.microsoft.com/office/drawing/2014/main" id="{16CB8C57-3376-4CF5-9BDD-EC05560077AD}"/>
                </a:ext>
              </a:extLst>
            </p:cNvPr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85;p39">
              <a:extLst>
                <a:ext uri="{FF2B5EF4-FFF2-40B4-BE49-F238E27FC236}">
                  <a16:creationId xmlns:a16="http://schemas.microsoft.com/office/drawing/2014/main" id="{64937E61-E5D3-4D3A-8E4C-0959AD2791E9}"/>
                </a:ext>
              </a:extLst>
            </p:cNvPr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6;p39">
            <a:extLst>
              <a:ext uri="{FF2B5EF4-FFF2-40B4-BE49-F238E27FC236}">
                <a16:creationId xmlns:a16="http://schemas.microsoft.com/office/drawing/2014/main" id="{C3E177CB-D7B0-4EC2-B81F-C55F9C28F3AE}"/>
              </a:ext>
            </a:extLst>
          </p:cNvPr>
          <p:cNvSpPr/>
          <p:nvPr/>
        </p:nvSpPr>
        <p:spPr>
          <a:xfrm>
            <a:off x="2248562" y="4114391"/>
            <a:ext cx="243038" cy="388069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87;p39">
            <a:extLst>
              <a:ext uri="{FF2B5EF4-FFF2-40B4-BE49-F238E27FC236}">
                <a16:creationId xmlns:a16="http://schemas.microsoft.com/office/drawing/2014/main" id="{91AAEAD8-336A-49BA-A2D2-D2DD8F9EEC89}"/>
              </a:ext>
            </a:extLst>
          </p:cNvPr>
          <p:cNvSpPr/>
          <p:nvPr/>
        </p:nvSpPr>
        <p:spPr>
          <a:xfrm>
            <a:off x="7238313" y="3945385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0" name="Google Shape;888;p39">
            <a:extLst>
              <a:ext uri="{FF2B5EF4-FFF2-40B4-BE49-F238E27FC236}">
                <a16:creationId xmlns:a16="http://schemas.microsoft.com/office/drawing/2014/main" id="{376191A3-A149-48B3-9B8D-267F2BF5C22B}"/>
              </a:ext>
            </a:extLst>
          </p:cNvPr>
          <p:cNvGrpSpPr/>
          <p:nvPr/>
        </p:nvGrpSpPr>
        <p:grpSpPr>
          <a:xfrm>
            <a:off x="6935693" y="1077106"/>
            <a:ext cx="218825" cy="225782"/>
            <a:chOff x="6109266" y="2958701"/>
            <a:chExt cx="158099" cy="163114"/>
          </a:xfrm>
        </p:grpSpPr>
        <p:sp>
          <p:nvSpPr>
            <p:cNvPr id="91" name="Google Shape;889;p39">
              <a:extLst>
                <a:ext uri="{FF2B5EF4-FFF2-40B4-BE49-F238E27FC236}">
                  <a16:creationId xmlns:a16="http://schemas.microsoft.com/office/drawing/2014/main" id="{B1004B58-4776-40F7-9FA8-E6F65A5042DF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890;p39">
              <a:extLst>
                <a:ext uri="{FF2B5EF4-FFF2-40B4-BE49-F238E27FC236}">
                  <a16:creationId xmlns:a16="http://schemas.microsoft.com/office/drawing/2014/main" id="{B137B560-BAA1-4FF0-882C-C7783716787A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891;p39">
              <a:extLst>
                <a:ext uri="{FF2B5EF4-FFF2-40B4-BE49-F238E27FC236}">
                  <a16:creationId xmlns:a16="http://schemas.microsoft.com/office/drawing/2014/main" id="{A03DC146-4D59-483E-B8A5-37B877B15B65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892;p39">
            <a:extLst>
              <a:ext uri="{FF2B5EF4-FFF2-40B4-BE49-F238E27FC236}">
                <a16:creationId xmlns:a16="http://schemas.microsoft.com/office/drawing/2014/main" id="{BC868F90-AD09-408C-B417-DBFACCD62763}"/>
              </a:ext>
            </a:extLst>
          </p:cNvPr>
          <p:cNvGrpSpPr/>
          <p:nvPr/>
        </p:nvGrpSpPr>
        <p:grpSpPr>
          <a:xfrm>
            <a:off x="3790395" y="1000910"/>
            <a:ext cx="470204" cy="456903"/>
            <a:chOff x="4915097" y="219724"/>
            <a:chExt cx="427847" cy="414801"/>
          </a:xfrm>
        </p:grpSpPr>
        <p:sp>
          <p:nvSpPr>
            <p:cNvPr id="95" name="Google Shape;893;p39">
              <a:extLst>
                <a:ext uri="{FF2B5EF4-FFF2-40B4-BE49-F238E27FC236}">
                  <a16:creationId xmlns:a16="http://schemas.microsoft.com/office/drawing/2014/main" id="{C5309B8B-571C-4D70-B5DC-BDC75B99B62E}"/>
                </a:ext>
              </a:extLst>
            </p:cNvPr>
            <p:cNvSpPr/>
            <p:nvPr/>
          </p:nvSpPr>
          <p:spPr>
            <a:xfrm>
              <a:off x="4946857" y="255387"/>
              <a:ext cx="364328" cy="353741"/>
            </a:xfrm>
            <a:custGeom>
              <a:avLst/>
              <a:gdLst/>
              <a:ahLst/>
              <a:cxnLst/>
              <a:rect l="l" t="t" r="r" b="b"/>
              <a:pathLst>
                <a:path w="6814" h="6616" extrusionOk="0">
                  <a:moveTo>
                    <a:pt x="3565" y="0"/>
                  </a:moveTo>
                  <a:cubicBezTo>
                    <a:pt x="3248" y="832"/>
                    <a:pt x="2932" y="1624"/>
                    <a:pt x="2615" y="2456"/>
                  </a:cubicBezTo>
                  <a:cubicBezTo>
                    <a:pt x="2570" y="2545"/>
                    <a:pt x="2488" y="2597"/>
                    <a:pt x="2411" y="2597"/>
                  </a:cubicBezTo>
                  <a:cubicBezTo>
                    <a:pt x="2350" y="2597"/>
                    <a:pt x="2293" y="2565"/>
                    <a:pt x="2258" y="2496"/>
                  </a:cubicBezTo>
                  <a:cubicBezTo>
                    <a:pt x="2219" y="2575"/>
                    <a:pt x="2139" y="2575"/>
                    <a:pt x="2100" y="2575"/>
                  </a:cubicBezTo>
                  <a:cubicBezTo>
                    <a:pt x="1704" y="2575"/>
                    <a:pt x="1347" y="2575"/>
                    <a:pt x="991" y="2615"/>
                  </a:cubicBezTo>
                  <a:cubicBezTo>
                    <a:pt x="634" y="2615"/>
                    <a:pt x="317" y="2654"/>
                    <a:pt x="0" y="2694"/>
                  </a:cubicBezTo>
                  <a:cubicBezTo>
                    <a:pt x="476" y="3328"/>
                    <a:pt x="1070" y="3843"/>
                    <a:pt x="1783" y="4159"/>
                  </a:cubicBezTo>
                  <a:cubicBezTo>
                    <a:pt x="1941" y="4278"/>
                    <a:pt x="1941" y="4476"/>
                    <a:pt x="1783" y="4595"/>
                  </a:cubicBezTo>
                  <a:cubicBezTo>
                    <a:pt x="1704" y="4952"/>
                    <a:pt x="1624" y="5348"/>
                    <a:pt x="1545" y="5704"/>
                  </a:cubicBezTo>
                  <a:cubicBezTo>
                    <a:pt x="1426" y="6021"/>
                    <a:pt x="1387" y="6298"/>
                    <a:pt x="1347" y="6615"/>
                  </a:cubicBezTo>
                  <a:cubicBezTo>
                    <a:pt x="1743" y="6457"/>
                    <a:pt x="2100" y="6219"/>
                    <a:pt x="2377" y="5902"/>
                  </a:cubicBezTo>
                  <a:cubicBezTo>
                    <a:pt x="2773" y="5585"/>
                    <a:pt x="3169" y="5229"/>
                    <a:pt x="3565" y="4872"/>
                  </a:cubicBezTo>
                  <a:cubicBezTo>
                    <a:pt x="3605" y="4833"/>
                    <a:pt x="3664" y="4813"/>
                    <a:pt x="3724" y="4813"/>
                  </a:cubicBezTo>
                  <a:cubicBezTo>
                    <a:pt x="3783" y="4813"/>
                    <a:pt x="3843" y="4833"/>
                    <a:pt x="3882" y="4872"/>
                  </a:cubicBezTo>
                  <a:cubicBezTo>
                    <a:pt x="3895" y="4859"/>
                    <a:pt x="3913" y="4855"/>
                    <a:pt x="3932" y="4855"/>
                  </a:cubicBezTo>
                  <a:cubicBezTo>
                    <a:pt x="3970" y="4855"/>
                    <a:pt x="4014" y="4872"/>
                    <a:pt x="4041" y="4872"/>
                  </a:cubicBezTo>
                  <a:cubicBezTo>
                    <a:pt x="4437" y="5150"/>
                    <a:pt x="4833" y="5387"/>
                    <a:pt x="5229" y="5625"/>
                  </a:cubicBezTo>
                  <a:cubicBezTo>
                    <a:pt x="5339" y="5698"/>
                    <a:pt x="5989" y="6109"/>
                    <a:pt x="6182" y="6109"/>
                  </a:cubicBezTo>
                  <a:cubicBezTo>
                    <a:pt x="6197" y="6109"/>
                    <a:pt x="6210" y="6106"/>
                    <a:pt x="6219" y="6100"/>
                  </a:cubicBezTo>
                  <a:cubicBezTo>
                    <a:pt x="6338" y="6061"/>
                    <a:pt x="6101" y="5150"/>
                    <a:pt x="6061" y="4991"/>
                  </a:cubicBezTo>
                  <a:cubicBezTo>
                    <a:pt x="5942" y="4595"/>
                    <a:pt x="5744" y="4239"/>
                    <a:pt x="5506" y="3882"/>
                  </a:cubicBezTo>
                  <a:cubicBezTo>
                    <a:pt x="5506" y="3843"/>
                    <a:pt x="5467" y="3803"/>
                    <a:pt x="5467" y="3763"/>
                  </a:cubicBezTo>
                  <a:cubicBezTo>
                    <a:pt x="5427" y="3684"/>
                    <a:pt x="5427" y="3565"/>
                    <a:pt x="5506" y="3526"/>
                  </a:cubicBezTo>
                  <a:cubicBezTo>
                    <a:pt x="5982" y="3050"/>
                    <a:pt x="6417" y="2575"/>
                    <a:pt x="6814" y="2020"/>
                  </a:cubicBezTo>
                  <a:cubicBezTo>
                    <a:pt x="6654" y="1983"/>
                    <a:pt x="6482" y="1968"/>
                    <a:pt x="6303" y="1968"/>
                  </a:cubicBezTo>
                  <a:cubicBezTo>
                    <a:pt x="5725" y="1968"/>
                    <a:pt x="5079" y="2128"/>
                    <a:pt x="4595" y="2218"/>
                  </a:cubicBezTo>
                  <a:cubicBezTo>
                    <a:pt x="4516" y="2218"/>
                    <a:pt x="4437" y="2179"/>
                    <a:pt x="4397" y="2139"/>
                  </a:cubicBezTo>
                  <a:cubicBezTo>
                    <a:pt x="4318" y="2100"/>
                    <a:pt x="4278" y="2060"/>
                    <a:pt x="4239" y="1981"/>
                  </a:cubicBezTo>
                  <a:cubicBezTo>
                    <a:pt x="4120" y="1585"/>
                    <a:pt x="4001" y="1228"/>
                    <a:pt x="3882" y="872"/>
                  </a:cubicBezTo>
                  <a:cubicBezTo>
                    <a:pt x="3803" y="555"/>
                    <a:pt x="3684" y="277"/>
                    <a:pt x="3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894;p39">
              <a:extLst>
                <a:ext uri="{FF2B5EF4-FFF2-40B4-BE49-F238E27FC236}">
                  <a16:creationId xmlns:a16="http://schemas.microsoft.com/office/drawing/2014/main" id="{A43833B1-7D98-4067-89D9-73B500DABA9B}"/>
                </a:ext>
              </a:extLst>
            </p:cNvPr>
            <p:cNvSpPr/>
            <p:nvPr/>
          </p:nvSpPr>
          <p:spPr>
            <a:xfrm>
              <a:off x="4915097" y="219724"/>
              <a:ext cx="427847" cy="414801"/>
            </a:xfrm>
            <a:custGeom>
              <a:avLst/>
              <a:gdLst/>
              <a:ahLst/>
              <a:cxnLst/>
              <a:rect l="l" t="t" r="r" b="b"/>
              <a:pathLst>
                <a:path w="8002" h="7758" extrusionOk="0">
                  <a:moveTo>
                    <a:pt x="4159" y="627"/>
                  </a:moveTo>
                  <a:cubicBezTo>
                    <a:pt x="4278" y="905"/>
                    <a:pt x="4397" y="1222"/>
                    <a:pt x="4476" y="1539"/>
                  </a:cubicBezTo>
                  <a:cubicBezTo>
                    <a:pt x="4635" y="1895"/>
                    <a:pt x="4754" y="2252"/>
                    <a:pt x="4833" y="2608"/>
                  </a:cubicBezTo>
                  <a:cubicBezTo>
                    <a:pt x="4872" y="2687"/>
                    <a:pt x="4952" y="2767"/>
                    <a:pt x="5031" y="2767"/>
                  </a:cubicBezTo>
                  <a:cubicBezTo>
                    <a:pt x="5060" y="2825"/>
                    <a:pt x="5110" y="2861"/>
                    <a:pt x="5166" y="2861"/>
                  </a:cubicBezTo>
                  <a:cubicBezTo>
                    <a:pt x="5186" y="2861"/>
                    <a:pt x="5208" y="2856"/>
                    <a:pt x="5229" y="2846"/>
                  </a:cubicBezTo>
                  <a:cubicBezTo>
                    <a:pt x="5680" y="2786"/>
                    <a:pt x="6314" y="2634"/>
                    <a:pt x="6888" y="2634"/>
                  </a:cubicBezTo>
                  <a:cubicBezTo>
                    <a:pt x="7070" y="2634"/>
                    <a:pt x="7246" y="2649"/>
                    <a:pt x="7408" y="2687"/>
                  </a:cubicBezTo>
                  <a:cubicBezTo>
                    <a:pt x="7011" y="3242"/>
                    <a:pt x="6576" y="3717"/>
                    <a:pt x="6100" y="4193"/>
                  </a:cubicBezTo>
                  <a:cubicBezTo>
                    <a:pt x="6021" y="4272"/>
                    <a:pt x="6021" y="4351"/>
                    <a:pt x="6061" y="4430"/>
                  </a:cubicBezTo>
                  <a:cubicBezTo>
                    <a:pt x="6061" y="4470"/>
                    <a:pt x="6100" y="4510"/>
                    <a:pt x="6100" y="4549"/>
                  </a:cubicBezTo>
                  <a:cubicBezTo>
                    <a:pt x="6338" y="4906"/>
                    <a:pt x="6536" y="5262"/>
                    <a:pt x="6695" y="5658"/>
                  </a:cubicBezTo>
                  <a:cubicBezTo>
                    <a:pt x="6734" y="5817"/>
                    <a:pt x="7051" y="6649"/>
                    <a:pt x="6853" y="6767"/>
                  </a:cubicBezTo>
                  <a:cubicBezTo>
                    <a:pt x="6833" y="6780"/>
                    <a:pt x="6807" y="6785"/>
                    <a:pt x="6778" y="6785"/>
                  </a:cubicBezTo>
                  <a:cubicBezTo>
                    <a:pt x="6523" y="6785"/>
                    <a:pt x="5969" y="6359"/>
                    <a:pt x="5863" y="6252"/>
                  </a:cubicBezTo>
                  <a:cubicBezTo>
                    <a:pt x="5427" y="6054"/>
                    <a:pt x="5031" y="5817"/>
                    <a:pt x="4635" y="5539"/>
                  </a:cubicBezTo>
                  <a:cubicBezTo>
                    <a:pt x="4595" y="5500"/>
                    <a:pt x="4555" y="5500"/>
                    <a:pt x="4516" y="5500"/>
                  </a:cubicBezTo>
                  <a:cubicBezTo>
                    <a:pt x="4456" y="5460"/>
                    <a:pt x="4397" y="5440"/>
                    <a:pt x="4338" y="5440"/>
                  </a:cubicBezTo>
                  <a:cubicBezTo>
                    <a:pt x="4278" y="5440"/>
                    <a:pt x="4219" y="5460"/>
                    <a:pt x="4159" y="5500"/>
                  </a:cubicBezTo>
                  <a:cubicBezTo>
                    <a:pt x="3763" y="5856"/>
                    <a:pt x="3407" y="6213"/>
                    <a:pt x="2971" y="6569"/>
                  </a:cubicBezTo>
                  <a:cubicBezTo>
                    <a:pt x="2694" y="6886"/>
                    <a:pt x="2337" y="7124"/>
                    <a:pt x="1941" y="7282"/>
                  </a:cubicBezTo>
                  <a:cubicBezTo>
                    <a:pt x="1981" y="6965"/>
                    <a:pt x="2060" y="6649"/>
                    <a:pt x="2139" y="6371"/>
                  </a:cubicBezTo>
                  <a:cubicBezTo>
                    <a:pt x="2258" y="5975"/>
                    <a:pt x="2337" y="5619"/>
                    <a:pt x="2416" y="5223"/>
                  </a:cubicBezTo>
                  <a:cubicBezTo>
                    <a:pt x="2535" y="5143"/>
                    <a:pt x="2535" y="4906"/>
                    <a:pt x="2416" y="4826"/>
                  </a:cubicBezTo>
                  <a:cubicBezTo>
                    <a:pt x="1703" y="4510"/>
                    <a:pt x="1070" y="3995"/>
                    <a:pt x="594" y="3361"/>
                  </a:cubicBezTo>
                  <a:cubicBezTo>
                    <a:pt x="826" y="3303"/>
                    <a:pt x="1079" y="3266"/>
                    <a:pt x="1323" y="3266"/>
                  </a:cubicBezTo>
                  <a:cubicBezTo>
                    <a:pt x="1412" y="3266"/>
                    <a:pt x="1500" y="3271"/>
                    <a:pt x="1585" y="3282"/>
                  </a:cubicBezTo>
                  <a:cubicBezTo>
                    <a:pt x="1941" y="3282"/>
                    <a:pt x="2337" y="3242"/>
                    <a:pt x="2694" y="3242"/>
                  </a:cubicBezTo>
                  <a:cubicBezTo>
                    <a:pt x="2733" y="3242"/>
                    <a:pt x="2813" y="3202"/>
                    <a:pt x="2852" y="3163"/>
                  </a:cubicBezTo>
                  <a:cubicBezTo>
                    <a:pt x="2885" y="3212"/>
                    <a:pt x="2939" y="3234"/>
                    <a:pt x="2997" y="3234"/>
                  </a:cubicBezTo>
                  <a:cubicBezTo>
                    <a:pt x="3076" y="3234"/>
                    <a:pt x="3163" y="3192"/>
                    <a:pt x="3209" y="3123"/>
                  </a:cubicBezTo>
                  <a:cubicBezTo>
                    <a:pt x="3526" y="2291"/>
                    <a:pt x="3842" y="1459"/>
                    <a:pt x="4159" y="627"/>
                  </a:cubicBezTo>
                  <a:close/>
                  <a:moveTo>
                    <a:pt x="4056" y="0"/>
                  </a:moveTo>
                  <a:cubicBezTo>
                    <a:pt x="3974" y="0"/>
                    <a:pt x="3898" y="56"/>
                    <a:pt x="3842" y="113"/>
                  </a:cubicBezTo>
                  <a:cubicBezTo>
                    <a:pt x="3486" y="1024"/>
                    <a:pt x="3169" y="1935"/>
                    <a:pt x="2813" y="2846"/>
                  </a:cubicBezTo>
                  <a:cubicBezTo>
                    <a:pt x="2773" y="2806"/>
                    <a:pt x="2694" y="2806"/>
                    <a:pt x="2654" y="2806"/>
                  </a:cubicBezTo>
                  <a:cubicBezTo>
                    <a:pt x="2139" y="2806"/>
                    <a:pt x="1664" y="2846"/>
                    <a:pt x="1149" y="2846"/>
                  </a:cubicBezTo>
                  <a:cubicBezTo>
                    <a:pt x="792" y="2846"/>
                    <a:pt x="436" y="2925"/>
                    <a:pt x="119" y="3083"/>
                  </a:cubicBezTo>
                  <a:cubicBezTo>
                    <a:pt x="40" y="3123"/>
                    <a:pt x="0" y="3242"/>
                    <a:pt x="40" y="3321"/>
                  </a:cubicBezTo>
                  <a:cubicBezTo>
                    <a:pt x="357" y="4113"/>
                    <a:pt x="1188" y="4708"/>
                    <a:pt x="1941" y="5143"/>
                  </a:cubicBezTo>
                  <a:cubicBezTo>
                    <a:pt x="1783" y="5777"/>
                    <a:pt x="1664" y="6411"/>
                    <a:pt x="1545" y="7045"/>
                  </a:cubicBezTo>
                  <a:cubicBezTo>
                    <a:pt x="1466" y="7322"/>
                    <a:pt x="1426" y="7718"/>
                    <a:pt x="1862" y="7758"/>
                  </a:cubicBezTo>
                  <a:cubicBezTo>
                    <a:pt x="2258" y="7758"/>
                    <a:pt x="2773" y="7322"/>
                    <a:pt x="3090" y="7084"/>
                  </a:cubicBezTo>
                  <a:cubicBezTo>
                    <a:pt x="3526" y="6728"/>
                    <a:pt x="3961" y="6332"/>
                    <a:pt x="4397" y="5936"/>
                  </a:cubicBezTo>
                  <a:cubicBezTo>
                    <a:pt x="4872" y="6252"/>
                    <a:pt x="5427" y="6569"/>
                    <a:pt x="5942" y="6847"/>
                  </a:cubicBezTo>
                  <a:cubicBezTo>
                    <a:pt x="6193" y="6972"/>
                    <a:pt x="6619" y="7273"/>
                    <a:pt x="6963" y="7273"/>
                  </a:cubicBezTo>
                  <a:cubicBezTo>
                    <a:pt x="7052" y="7273"/>
                    <a:pt x="7136" y="7252"/>
                    <a:pt x="7209" y="7203"/>
                  </a:cubicBezTo>
                  <a:cubicBezTo>
                    <a:pt x="7526" y="6965"/>
                    <a:pt x="7289" y="6292"/>
                    <a:pt x="7249" y="5975"/>
                  </a:cubicBezTo>
                  <a:cubicBezTo>
                    <a:pt x="7091" y="5421"/>
                    <a:pt x="6853" y="4866"/>
                    <a:pt x="6536" y="4351"/>
                  </a:cubicBezTo>
                  <a:cubicBezTo>
                    <a:pt x="7051" y="3876"/>
                    <a:pt x="7526" y="3321"/>
                    <a:pt x="7922" y="2727"/>
                  </a:cubicBezTo>
                  <a:cubicBezTo>
                    <a:pt x="8002" y="2608"/>
                    <a:pt x="8002" y="2450"/>
                    <a:pt x="7883" y="2410"/>
                  </a:cubicBezTo>
                  <a:cubicBezTo>
                    <a:pt x="7578" y="2250"/>
                    <a:pt x="7222" y="2193"/>
                    <a:pt x="6851" y="2193"/>
                  </a:cubicBezTo>
                  <a:cubicBezTo>
                    <a:pt x="6304" y="2193"/>
                    <a:pt x="5724" y="2316"/>
                    <a:pt x="5229" y="2410"/>
                  </a:cubicBezTo>
                  <a:cubicBezTo>
                    <a:pt x="5110" y="1895"/>
                    <a:pt x="4912" y="1380"/>
                    <a:pt x="4714" y="905"/>
                  </a:cubicBezTo>
                  <a:cubicBezTo>
                    <a:pt x="4595" y="588"/>
                    <a:pt x="4516" y="152"/>
                    <a:pt x="4159" y="33"/>
                  </a:cubicBezTo>
                  <a:cubicBezTo>
                    <a:pt x="4125" y="10"/>
                    <a:pt x="4090" y="0"/>
                    <a:pt x="4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895;p39">
            <a:extLst>
              <a:ext uri="{FF2B5EF4-FFF2-40B4-BE49-F238E27FC236}">
                <a16:creationId xmlns:a16="http://schemas.microsoft.com/office/drawing/2014/main" id="{D81E20A3-9086-435D-B757-1C1AA00A7DBF}"/>
              </a:ext>
            </a:extLst>
          </p:cNvPr>
          <p:cNvSpPr/>
          <p:nvPr/>
        </p:nvSpPr>
        <p:spPr>
          <a:xfrm>
            <a:off x="886571" y="1198891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8" name="Google Shape;896;p39">
            <a:extLst>
              <a:ext uri="{FF2B5EF4-FFF2-40B4-BE49-F238E27FC236}">
                <a16:creationId xmlns:a16="http://schemas.microsoft.com/office/drawing/2014/main" id="{CAE7D0F7-6B6D-4465-A687-73F4843AEFFE}"/>
              </a:ext>
            </a:extLst>
          </p:cNvPr>
          <p:cNvGrpSpPr/>
          <p:nvPr/>
        </p:nvGrpSpPr>
        <p:grpSpPr>
          <a:xfrm>
            <a:off x="944337" y="545674"/>
            <a:ext cx="166752" cy="184433"/>
            <a:chOff x="5414907" y="2017485"/>
            <a:chExt cx="220338" cy="243702"/>
          </a:xfrm>
        </p:grpSpPr>
        <p:sp>
          <p:nvSpPr>
            <p:cNvPr id="99" name="Google Shape;897;p39">
              <a:extLst>
                <a:ext uri="{FF2B5EF4-FFF2-40B4-BE49-F238E27FC236}">
                  <a16:creationId xmlns:a16="http://schemas.microsoft.com/office/drawing/2014/main" id="{C3F9FA80-B152-4B2D-B8F9-733791CDCDD3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898;p39">
              <a:extLst>
                <a:ext uri="{FF2B5EF4-FFF2-40B4-BE49-F238E27FC236}">
                  <a16:creationId xmlns:a16="http://schemas.microsoft.com/office/drawing/2014/main" id="{E6F3FD72-CA9B-4DBD-94E2-B6285A280C4F}"/>
                </a:ext>
              </a:extLst>
            </p:cNvPr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899;p39">
              <a:extLst>
                <a:ext uri="{FF2B5EF4-FFF2-40B4-BE49-F238E27FC236}">
                  <a16:creationId xmlns:a16="http://schemas.microsoft.com/office/drawing/2014/main" id="{48EADE3B-142F-4170-90DA-28720B378252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900;p39">
            <a:extLst>
              <a:ext uri="{FF2B5EF4-FFF2-40B4-BE49-F238E27FC236}">
                <a16:creationId xmlns:a16="http://schemas.microsoft.com/office/drawing/2014/main" id="{1F1DF27B-9C27-46F1-A359-C73BB6CD0091}"/>
              </a:ext>
            </a:extLst>
          </p:cNvPr>
          <p:cNvGrpSpPr/>
          <p:nvPr/>
        </p:nvGrpSpPr>
        <p:grpSpPr>
          <a:xfrm rot="-1739504">
            <a:off x="6040412" y="891081"/>
            <a:ext cx="353569" cy="479108"/>
            <a:chOff x="3989427" y="3265633"/>
            <a:chExt cx="411747" cy="557942"/>
          </a:xfrm>
        </p:grpSpPr>
        <p:sp>
          <p:nvSpPr>
            <p:cNvPr id="103" name="Google Shape;901;p39">
              <a:extLst>
                <a:ext uri="{FF2B5EF4-FFF2-40B4-BE49-F238E27FC236}">
                  <a16:creationId xmlns:a16="http://schemas.microsoft.com/office/drawing/2014/main" id="{D089CD73-3CA8-47FB-9001-AFE32E42DDC9}"/>
                </a:ext>
              </a:extLst>
            </p:cNvPr>
            <p:cNvSpPr/>
            <p:nvPr/>
          </p:nvSpPr>
          <p:spPr>
            <a:xfrm>
              <a:off x="4027184" y="3301913"/>
              <a:ext cx="327304" cy="491996"/>
            </a:xfrm>
            <a:custGeom>
              <a:avLst/>
              <a:gdLst/>
              <a:ahLst/>
              <a:cxnLst/>
              <a:rect l="l" t="t" r="r" b="b"/>
              <a:pathLst>
                <a:path w="5097" h="7662" extrusionOk="0">
                  <a:moveTo>
                    <a:pt x="674" y="0"/>
                  </a:moveTo>
                  <a:cubicBezTo>
                    <a:pt x="476" y="1070"/>
                    <a:pt x="238" y="2100"/>
                    <a:pt x="1" y="3130"/>
                  </a:cubicBezTo>
                  <a:lnTo>
                    <a:pt x="1110" y="2575"/>
                  </a:lnTo>
                  <a:lnTo>
                    <a:pt x="1150" y="2575"/>
                  </a:lnTo>
                  <a:cubicBezTo>
                    <a:pt x="1178" y="2547"/>
                    <a:pt x="1216" y="2534"/>
                    <a:pt x="1255" y="2534"/>
                  </a:cubicBezTo>
                  <a:cubicBezTo>
                    <a:pt x="1326" y="2534"/>
                    <a:pt x="1401" y="2578"/>
                    <a:pt x="1427" y="2654"/>
                  </a:cubicBezTo>
                  <a:cubicBezTo>
                    <a:pt x="1902" y="3566"/>
                    <a:pt x="2378" y="4477"/>
                    <a:pt x="2892" y="5348"/>
                  </a:cubicBezTo>
                  <a:cubicBezTo>
                    <a:pt x="3209" y="5982"/>
                    <a:pt x="3645" y="7408"/>
                    <a:pt x="4319" y="7606"/>
                  </a:cubicBezTo>
                  <a:cubicBezTo>
                    <a:pt x="4433" y="7644"/>
                    <a:pt x="4528" y="7661"/>
                    <a:pt x="4606" y="7661"/>
                  </a:cubicBezTo>
                  <a:cubicBezTo>
                    <a:pt x="5097" y="7661"/>
                    <a:pt x="4931" y="6986"/>
                    <a:pt x="4794" y="6576"/>
                  </a:cubicBezTo>
                  <a:cubicBezTo>
                    <a:pt x="4556" y="6061"/>
                    <a:pt x="4279" y="5546"/>
                    <a:pt x="4002" y="5071"/>
                  </a:cubicBezTo>
                  <a:lnTo>
                    <a:pt x="2655" y="2536"/>
                  </a:lnTo>
                  <a:cubicBezTo>
                    <a:pt x="2417" y="2536"/>
                    <a:pt x="2219" y="2258"/>
                    <a:pt x="2457" y="2139"/>
                  </a:cubicBezTo>
                  <a:lnTo>
                    <a:pt x="3407" y="1664"/>
                  </a:lnTo>
                  <a:cubicBezTo>
                    <a:pt x="2576" y="991"/>
                    <a:pt x="1664" y="476"/>
                    <a:pt x="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902;p39">
              <a:extLst>
                <a:ext uri="{FF2B5EF4-FFF2-40B4-BE49-F238E27FC236}">
                  <a16:creationId xmlns:a16="http://schemas.microsoft.com/office/drawing/2014/main" id="{1B4456CF-50D1-4E17-95C3-D302442AF2A6}"/>
                </a:ext>
              </a:extLst>
            </p:cNvPr>
            <p:cNvSpPr/>
            <p:nvPr/>
          </p:nvSpPr>
          <p:spPr>
            <a:xfrm>
              <a:off x="3989427" y="3265633"/>
              <a:ext cx="411747" cy="557942"/>
            </a:xfrm>
            <a:custGeom>
              <a:avLst/>
              <a:gdLst/>
              <a:ahLst/>
              <a:cxnLst/>
              <a:rect l="l" t="t" r="r" b="b"/>
              <a:pathLst>
                <a:path w="6412" h="8689" extrusionOk="0">
                  <a:moveTo>
                    <a:pt x="1262" y="565"/>
                  </a:moveTo>
                  <a:cubicBezTo>
                    <a:pt x="2252" y="1001"/>
                    <a:pt x="3164" y="1556"/>
                    <a:pt x="3995" y="2190"/>
                  </a:cubicBezTo>
                  <a:lnTo>
                    <a:pt x="3045" y="2704"/>
                  </a:lnTo>
                  <a:cubicBezTo>
                    <a:pt x="2821" y="2816"/>
                    <a:pt x="2984" y="3104"/>
                    <a:pt x="3169" y="3104"/>
                  </a:cubicBezTo>
                  <a:cubicBezTo>
                    <a:pt x="3180" y="3104"/>
                    <a:pt x="3192" y="3103"/>
                    <a:pt x="3203" y="3101"/>
                  </a:cubicBezTo>
                  <a:cubicBezTo>
                    <a:pt x="3679" y="3932"/>
                    <a:pt x="4114" y="4764"/>
                    <a:pt x="4550" y="5636"/>
                  </a:cubicBezTo>
                  <a:cubicBezTo>
                    <a:pt x="4867" y="6111"/>
                    <a:pt x="5144" y="6587"/>
                    <a:pt x="5342" y="7101"/>
                  </a:cubicBezTo>
                  <a:cubicBezTo>
                    <a:pt x="5515" y="7552"/>
                    <a:pt x="5689" y="8214"/>
                    <a:pt x="5173" y="8214"/>
                  </a:cubicBezTo>
                  <a:cubicBezTo>
                    <a:pt x="5099" y="8214"/>
                    <a:pt x="5011" y="8201"/>
                    <a:pt x="4907" y="8171"/>
                  </a:cubicBezTo>
                  <a:cubicBezTo>
                    <a:pt x="4233" y="7973"/>
                    <a:pt x="3797" y="6547"/>
                    <a:pt x="3441" y="5913"/>
                  </a:cubicBezTo>
                  <a:cubicBezTo>
                    <a:pt x="2966" y="5002"/>
                    <a:pt x="2490" y="4091"/>
                    <a:pt x="2015" y="3180"/>
                  </a:cubicBezTo>
                  <a:cubicBezTo>
                    <a:pt x="1993" y="3114"/>
                    <a:pt x="1935" y="3085"/>
                    <a:pt x="1874" y="3085"/>
                  </a:cubicBezTo>
                  <a:cubicBezTo>
                    <a:pt x="1825" y="3085"/>
                    <a:pt x="1773" y="3105"/>
                    <a:pt x="1738" y="3140"/>
                  </a:cubicBezTo>
                  <a:lnTo>
                    <a:pt x="1658" y="3140"/>
                  </a:lnTo>
                  <a:lnTo>
                    <a:pt x="589" y="3695"/>
                  </a:lnTo>
                  <a:cubicBezTo>
                    <a:pt x="826" y="2665"/>
                    <a:pt x="1064" y="1595"/>
                    <a:pt x="1262" y="565"/>
                  </a:cubicBezTo>
                  <a:close/>
                  <a:moveTo>
                    <a:pt x="1139" y="1"/>
                  </a:moveTo>
                  <a:cubicBezTo>
                    <a:pt x="1013" y="1"/>
                    <a:pt x="906" y="72"/>
                    <a:pt x="906" y="169"/>
                  </a:cubicBezTo>
                  <a:cubicBezTo>
                    <a:pt x="628" y="1477"/>
                    <a:pt x="311" y="2784"/>
                    <a:pt x="34" y="4051"/>
                  </a:cubicBezTo>
                  <a:cubicBezTo>
                    <a:pt x="1" y="4185"/>
                    <a:pt x="136" y="4347"/>
                    <a:pt x="275" y="4347"/>
                  </a:cubicBezTo>
                  <a:cubicBezTo>
                    <a:pt x="300" y="4347"/>
                    <a:pt x="326" y="4341"/>
                    <a:pt x="351" y="4329"/>
                  </a:cubicBezTo>
                  <a:lnTo>
                    <a:pt x="1738" y="3616"/>
                  </a:lnTo>
                  <a:cubicBezTo>
                    <a:pt x="2451" y="5042"/>
                    <a:pt x="3203" y="6428"/>
                    <a:pt x="3956" y="7775"/>
                  </a:cubicBezTo>
                  <a:cubicBezTo>
                    <a:pt x="4279" y="8362"/>
                    <a:pt x="4537" y="8689"/>
                    <a:pt x="5004" y="8689"/>
                  </a:cubicBezTo>
                  <a:cubicBezTo>
                    <a:pt x="5167" y="8689"/>
                    <a:pt x="5355" y="8649"/>
                    <a:pt x="5580" y="8567"/>
                  </a:cubicBezTo>
                  <a:cubicBezTo>
                    <a:pt x="6412" y="8290"/>
                    <a:pt x="6333" y="7933"/>
                    <a:pt x="5936" y="7220"/>
                  </a:cubicBezTo>
                  <a:lnTo>
                    <a:pt x="3639" y="2903"/>
                  </a:lnTo>
                  <a:lnTo>
                    <a:pt x="4550" y="2388"/>
                  </a:lnTo>
                  <a:cubicBezTo>
                    <a:pt x="4669" y="2348"/>
                    <a:pt x="4669" y="2150"/>
                    <a:pt x="4550" y="2071"/>
                  </a:cubicBezTo>
                  <a:cubicBezTo>
                    <a:pt x="3679" y="1160"/>
                    <a:pt x="2292" y="645"/>
                    <a:pt x="1223" y="11"/>
                  </a:cubicBezTo>
                  <a:cubicBezTo>
                    <a:pt x="1195" y="4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903;p39">
            <a:extLst>
              <a:ext uri="{FF2B5EF4-FFF2-40B4-BE49-F238E27FC236}">
                <a16:creationId xmlns:a16="http://schemas.microsoft.com/office/drawing/2014/main" id="{003A7CA6-F82A-4D83-9E03-B65AB1005E6B}"/>
              </a:ext>
            </a:extLst>
          </p:cNvPr>
          <p:cNvSpPr/>
          <p:nvPr/>
        </p:nvSpPr>
        <p:spPr>
          <a:xfrm>
            <a:off x="7042675" y="517488"/>
            <a:ext cx="310975" cy="344775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904;p39">
            <a:extLst>
              <a:ext uri="{FF2B5EF4-FFF2-40B4-BE49-F238E27FC236}">
                <a16:creationId xmlns:a16="http://schemas.microsoft.com/office/drawing/2014/main" id="{DAF366F2-18E9-423E-A5BF-1B3CCD72D7D6}"/>
              </a:ext>
            </a:extLst>
          </p:cNvPr>
          <p:cNvSpPr/>
          <p:nvPr/>
        </p:nvSpPr>
        <p:spPr>
          <a:xfrm>
            <a:off x="2736938" y="4110338"/>
            <a:ext cx="240050" cy="377800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905;p39">
            <a:extLst>
              <a:ext uri="{FF2B5EF4-FFF2-40B4-BE49-F238E27FC236}">
                <a16:creationId xmlns:a16="http://schemas.microsoft.com/office/drawing/2014/main" id="{620DAAB4-AC04-4F56-9024-8DD20236B983}"/>
              </a:ext>
            </a:extLst>
          </p:cNvPr>
          <p:cNvSpPr/>
          <p:nvPr/>
        </p:nvSpPr>
        <p:spPr>
          <a:xfrm>
            <a:off x="7808704" y="3621526"/>
            <a:ext cx="227325" cy="356225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906;p39">
            <a:extLst>
              <a:ext uri="{FF2B5EF4-FFF2-40B4-BE49-F238E27FC236}">
                <a16:creationId xmlns:a16="http://schemas.microsoft.com/office/drawing/2014/main" id="{F40A7664-E6D4-4DAF-B00A-8EA863B2671C}"/>
              </a:ext>
            </a:extLst>
          </p:cNvPr>
          <p:cNvSpPr/>
          <p:nvPr/>
        </p:nvSpPr>
        <p:spPr>
          <a:xfrm>
            <a:off x="2701550" y="624550"/>
            <a:ext cx="350975" cy="381875"/>
          </a:xfrm>
          <a:custGeom>
            <a:avLst/>
            <a:gdLst/>
            <a:ahLst/>
            <a:cxnLst/>
            <a:rect l="l" t="t" r="r" b="b"/>
            <a:pathLst>
              <a:path w="14039" h="15275" extrusionOk="0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907;p39">
            <a:extLst>
              <a:ext uri="{FF2B5EF4-FFF2-40B4-BE49-F238E27FC236}">
                <a16:creationId xmlns:a16="http://schemas.microsoft.com/office/drawing/2014/main" id="{9E2A7EB8-AF35-4ABD-9787-82E041086989}"/>
              </a:ext>
            </a:extLst>
          </p:cNvPr>
          <p:cNvSpPr/>
          <p:nvPr/>
        </p:nvSpPr>
        <p:spPr>
          <a:xfrm>
            <a:off x="6038825" y="4102838"/>
            <a:ext cx="274600" cy="392800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0" name="Google Shape;908;p39">
            <a:extLst>
              <a:ext uri="{FF2B5EF4-FFF2-40B4-BE49-F238E27FC236}">
                <a16:creationId xmlns:a16="http://schemas.microsoft.com/office/drawing/2014/main" id="{99B6049E-8835-4ACB-B3C0-D018E24C2188}"/>
              </a:ext>
            </a:extLst>
          </p:cNvPr>
          <p:cNvGrpSpPr/>
          <p:nvPr/>
        </p:nvGrpSpPr>
        <p:grpSpPr>
          <a:xfrm>
            <a:off x="5374930" y="4250616"/>
            <a:ext cx="329834" cy="305328"/>
            <a:chOff x="1412390" y="2258211"/>
            <a:chExt cx="620689" cy="574573"/>
          </a:xfrm>
        </p:grpSpPr>
        <p:sp>
          <p:nvSpPr>
            <p:cNvPr id="111" name="Google Shape;909;p39">
              <a:extLst>
                <a:ext uri="{FF2B5EF4-FFF2-40B4-BE49-F238E27FC236}">
                  <a16:creationId xmlns:a16="http://schemas.microsoft.com/office/drawing/2014/main" id="{6C3F9C78-2620-4641-90EB-6D8B5613DB19}"/>
                </a:ext>
              </a:extLst>
            </p:cNvPr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910;p39">
              <a:extLst>
                <a:ext uri="{FF2B5EF4-FFF2-40B4-BE49-F238E27FC236}">
                  <a16:creationId xmlns:a16="http://schemas.microsoft.com/office/drawing/2014/main" id="{35C4F27A-CB36-47EA-A3F5-6BB915097DA2}"/>
                </a:ext>
              </a:extLst>
            </p:cNvPr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911;p39">
              <a:extLst>
                <a:ext uri="{FF2B5EF4-FFF2-40B4-BE49-F238E27FC236}">
                  <a16:creationId xmlns:a16="http://schemas.microsoft.com/office/drawing/2014/main" id="{D03889CA-E6C2-4DA8-8E1A-4D05FEC0E2AC}"/>
                </a:ext>
              </a:extLst>
            </p:cNvPr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912;p39">
            <a:extLst>
              <a:ext uri="{FF2B5EF4-FFF2-40B4-BE49-F238E27FC236}">
                <a16:creationId xmlns:a16="http://schemas.microsoft.com/office/drawing/2014/main" id="{29FE5AC9-C879-4A6C-BD47-466D9DBB7E78}"/>
              </a:ext>
            </a:extLst>
          </p:cNvPr>
          <p:cNvGrpSpPr/>
          <p:nvPr/>
        </p:nvGrpSpPr>
        <p:grpSpPr>
          <a:xfrm>
            <a:off x="2363596" y="1198901"/>
            <a:ext cx="301450" cy="226949"/>
            <a:chOff x="6530133" y="2132672"/>
            <a:chExt cx="567275" cy="427077"/>
          </a:xfrm>
        </p:grpSpPr>
        <p:sp>
          <p:nvSpPr>
            <p:cNvPr id="115" name="Google Shape;913;p39">
              <a:extLst>
                <a:ext uri="{FF2B5EF4-FFF2-40B4-BE49-F238E27FC236}">
                  <a16:creationId xmlns:a16="http://schemas.microsoft.com/office/drawing/2014/main" id="{1226CF4A-D3F0-4E2D-BAF3-90380115A84E}"/>
                </a:ext>
              </a:extLst>
            </p:cNvPr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914;p39">
              <a:extLst>
                <a:ext uri="{FF2B5EF4-FFF2-40B4-BE49-F238E27FC236}">
                  <a16:creationId xmlns:a16="http://schemas.microsoft.com/office/drawing/2014/main" id="{9C937563-51E1-4483-B870-CC6764DE9436}"/>
                </a:ext>
              </a:extLst>
            </p:cNvPr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915;p39">
            <a:extLst>
              <a:ext uri="{FF2B5EF4-FFF2-40B4-BE49-F238E27FC236}">
                <a16:creationId xmlns:a16="http://schemas.microsoft.com/office/drawing/2014/main" id="{B81E89F2-C1ED-420B-8945-B83E07080799}"/>
              </a:ext>
            </a:extLst>
          </p:cNvPr>
          <p:cNvGrpSpPr/>
          <p:nvPr/>
        </p:nvGrpSpPr>
        <p:grpSpPr>
          <a:xfrm>
            <a:off x="8148550" y="2529208"/>
            <a:ext cx="534334" cy="513328"/>
            <a:chOff x="7047366" y="2801445"/>
            <a:chExt cx="753220" cy="723609"/>
          </a:xfrm>
        </p:grpSpPr>
        <p:sp>
          <p:nvSpPr>
            <p:cNvPr id="118" name="Google Shape;916;p39">
              <a:extLst>
                <a:ext uri="{FF2B5EF4-FFF2-40B4-BE49-F238E27FC236}">
                  <a16:creationId xmlns:a16="http://schemas.microsoft.com/office/drawing/2014/main" id="{FA4988CF-45EB-4E93-8C63-A114BDFAE317}"/>
                </a:ext>
              </a:extLst>
            </p:cNvPr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917;p39">
              <a:extLst>
                <a:ext uri="{FF2B5EF4-FFF2-40B4-BE49-F238E27FC236}">
                  <a16:creationId xmlns:a16="http://schemas.microsoft.com/office/drawing/2014/main" id="{E0D4FF18-9D74-43E8-B2A0-EFA5DC40F6EC}"/>
                </a:ext>
              </a:extLst>
            </p:cNvPr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918;p39">
              <a:extLst>
                <a:ext uri="{FF2B5EF4-FFF2-40B4-BE49-F238E27FC236}">
                  <a16:creationId xmlns:a16="http://schemas.microsoft.com/office/drawing/2014/main" id="{69E4CED1-3271-4BA1-B7F1-6830CDB6AF25}"/>
                </a:ext>
              </a:extLst>
            </p:cNvPr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919;p39">
              <a:extLst>
                <a:ext uri="{FF2B5EF4-FFF2-40B4-BE49-F238E27FC236}">
                  <a16:creationId xmlns:a16="http://schemas.microsoft.com/office/drawing/2014/main" id="{99BC1E50-B00D-49C3-8FE0-0F50451852C2}"/>
                </a:ext>
              </a:extLst>
            </p:cNvPr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920;p39">
              <a:extLst>
                <a:ext uri="{FF2B5EF4-FFF2-40B4-BE49-F238E27FC236}">
                  <a16:creationId xmlns:a16="http://schemas.microsoft.com/office/drawing/2014/main" id="{7581B158-8D83-4848-9F57-9C3038183888}"/>
                </a:ext>
              </a:extLst>
            </p:cNvPr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921;p39">
              <a:extLst>
                <a:ext uri="{FF2B5EF4-FFF2-40B4-BE49-F238E27FC236}">
                  <a16:creationId xmlns:a16="http://schemas.microsoft.com/office/drawing/2014/main" id="{A18230F7-743A-41D4-B2A7-FE3E633BA912}"/>
                </a:ext>
              </a:extLst>
            </p:cNvPr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922;p39">
              <a:extLst>
                <a:ext uri="{FF2B5EF4-FFF2-40B4-BE49-F238E27FC236}">
                  <a16:creationId xmlns:a16="http://schemas.microsoft.com/office/drawing/2014/main" id="{0EB1AFAD-6A82-434C-A028-D5042EBDEFC5}"/>
                </a:ext>
              </a:extLst>
            </p:cNvPr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923;p39">
              <a:extLst>
                <a:ext uri="{FF2B5EF4-FFF2-40B4-BE49-F238E27FC236}">
                  <a16:creationId xmlns:a16="http://schemas.microsoft.com/office/drawing/2014/main" id="{5C7EC0E0-0073-45AD-8228-1CA97CC653B5}"/>
                </a:ext>
              </a:extLst>
            </p:cNvPr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924;p39">
              <a:extLst>
                <a:ext uri="{FF2B5EF4-FFF2-40B4-BE49-F238E27FC236}">
                  <a16:creationId xmlns:a16="http://schemas.microsoft.com/office/drawing/2014/main" id="{7CF0B252-3E6C-4750-9034-7785EFF479A5}"/>
                </a:ext>
              </a:extLst>
            </p:cNvPr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925;p39">
              <a:extLst>
                <a:ext uri="{FF2B5EF4-FFF2-40B4-BE49-F238E27FC236}">
                  <a16:creationId xmlns:a16="http://schemas.microsoft.com/office/drawing/2014/main" id="{33F9C4AC-1455-4909-85DE-9B6709680DDC}"/>
                </a:ext>
              </a:extLst>
            </p:cNvPr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926;p39">
              <a:extLst>
                <a:ext uri="{FF2B5EF4-FFF2-40B4-BE49-F238E27FC236}">
                  <a16:creationId xmlns:a16="http://schemas.microsoft.com/office/drawing/2014/main" id="{29F73DD8-435A-4221-AFD3-302110FA997A}"/>
                </a:ext>
              </a:extLst>
            </p:cNvPr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927;p39">
              <a:extLst>
                <a:ext uri="{FF2B5EF4-FFF2-40B4-BE49-F238E27FC236}">
                  <a16:creationId xmlns:a16="http://schemas.microsoft.com/office/drawing/2014/main" id="{39E32BFB-ACE6-45EC-A5F5-C1969A86E6E9}"/>
                </a:ext>
              </a:extLst>
            </p:cNvPr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928;p39">
              <a:extLst>
                <a:ext uri="{FF2B5EF4-FFF2-40B4-BE49-F238E27FC236}">
                  <a16:creationId xmlns:a16="http://schemas.microsoft.com/office/drawing/2014/main" id="{05C0B75F-9DED-4846-B0CF-D8F48041C935}"/>
                </a:ext>
              </a:extLst>
            </p:cNvPr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929;p39">
              <a:extLst>
                <a:ext uri="{FF2B5EF4-FFF2-40B4-BE49-F238E27FC236}">
                  <a16:creationId xmlns:a16="http://schemas.microsoft.com/office/drawing/2014/main" id="{620ED2C1-1B54-480A-8586-4DD00DBD69B1}"/>
                </a:ext>
              </a:extLst>
            </p:cNvPr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930;p39">
              <a:extLst>
                <a:ext uri="{FF2B5EF4-FFF2-40B4-BE49-F238E27FC236}">
                  <a16:creationId xmlns:a16="http://schemas.microsoft.com/office/drawing/2014/main" id="{E05DB1A7-B384-4F5F-A30C-4DD8F6A12590}"/>
                </a:ext>
              </a:extLst>
            </p:cNvPr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931;p39">
              <a:extLst>
                <a:ext uri="{FF2B5EF4-FFF2-40B4-BE49-F238E27FC236}">
                  <a16:creationId xmlns:a16="http://schemas.microsoft.com/office/drawing/2014/main" id="{CCFE7419-34AB-4E41-AC3F-B3DCED029A3D}"/>
                </a:ext>
              </a:extLst>
            </p:cNvPr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932;p39">
              <a:extLst>
                <a:ext uri="{FF2B5EF4-FFF2-40B4-BE49-F238E27FC236}">
                  <a16:creationId xmlns:a16="http://schemas.microsoft.com/office/drawing/2014/main" id="{F408A56C-28FB-41F4-9BD3-CE1C8A0D7535}"/>
                </a:ext>
              </a:extLst>
            </p:cNvPr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933;p39">
              <a:extLst>
                <a:ext uri="{FF2B5EF4-FFF2-40B4-BE49-F238E27FC236}">
                  <a16:creationId xmlns:a16="http://schemas.microsoft.com/office/drawing/2014/main" id="{94E770E3-C4AB-46A2-B2B9-4BE5E728EF4E}"/>
                </a:ext>
              </a:extLst>
            </p:cNvPr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934;p39">
              <a:extLst>
                <a:ext uri="{FF2B5EF4-FFF2-40B4-BE49-F238E27FC236}">
                  <a16:creationId xmlns:a16="http://schemas.microsoft.com/office/drawing/2014/main" id="{CE027350-EE72-43A1-9B5D-4C5E8B88B16D}"/>
                </a:ext>
              </a:extLst>
            </p:cNvPr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935;p39">
              <a:extLst>
                <a:ext uri="{FF2B5EF4-FFF2-40B4-BE49-F238E27FC236}">
                  <a16:creationId xmlns:a16="http://schemas.microsoft.com/office/drawing/2014/main" id="{CE48B876-1E8A-4D5A-BDDA-71941D301272}"/>
                </a:ext>
              </a:extLst>
            </p:cNvPr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936;p39">
              <a:extLst>
                <a:ext uri="{FF2B5EF4-FFF2-40B4-BE49-F238E27FC236}">
                  <a16:creationId xmlns:a16="http://schemas.microsoft.com/office/drawing/2014/main" id="{D7126C88-F082-4B85-AC9B-77DB967BA19A}"/>
                </a:ext>
              </a:extLst>
            </p:cNvPr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937;p39">
              <a:extLst>
                <a:ext uri="{FF2B5EF4-FFF2-40B4-BE49-F238E27FC236}">
                  <a16:creationId xmlns:a16="http://schemas.microsoft.com/office/drawing/2014/main" id="{89EFB95D-9195-4477-BF06-FB2F45011E70}"/>
                </a:ext>
              </a:extLst>
            </p:cNvPr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938;p39">
              <a:extLst>
                <a:ext uri="{FF2B5EF4-FFF2-40B4-BE49-F238E27FC236}">
                  <a16:creationId xmlns:a16="http://schemas.microsoft.com/office/drawing/2014/main" id="{048F78DF-533E-4837-94A4-EE36868DEF14}"/>
                </a:ext>
              </a:extLst>
            </p:cNvPr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939;p39">
              <a:extLst>
                <a:ext uri="{FF2B5EF4-FFF2-40B4-BE49-F238E27FC236}">
                  <a16:creationId xmlns:a16="http://schemas.microsoft.com/office/drawing/2014/main" id="{EF086234-C6D7-4D60-995B-137E5D0EF79D}"/>
                </a:ext>
              </a:extLst>
            </p:cNvPr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940;p39">
              <a:extLst>
                <a:ext uri="{FF2B5EF4-FFF2-40B4-BE49-F238E27FC236}">
                  <a16:creationId xmlns:a16="http://schemas.microsoft.com/office/drawing/2014/main" id="{092D2702-92E2-4158-9525-D44124248932}"/>
                </a:ext>
              </a:extLst>
            </p:cNvPr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941;p39">
              <a:extLst>
                <a:ext uri="{FF2B5EF4-FFF2-40B4-BE49-F238E27FC236}">
                  <a16:creationId xmlns:a16="http://schemas.microsoft.com/office/drawing/2014/main" id="{F50085BA-6C2A-4E91-9B9E-0248E178BBAA}"/>
                </a:ext>
              </a:extLst>
            </p:cNvPr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942;p39">
              <a:extLst>
                <a:ext uri="{FF2B5EF4-FFF2-40B4-BE49-F238E27FC236}">
                  <a16:creationId xmlns:a16="http://schemas.microsoft.com/office/drawing/2014/main" id="{54ED34DE-AA70-44A0-BD66-9F8135FD4340}"/>
                </a:ext>
              </a:extLst>
            </p:cNvPr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943;p39">
            <a:extLst>
              <a:ext uri="{FF2B5EF4-FFF2-40B4-BE49-F238E27FC236}">
                <a16:creationId xmlns:a16="http://schemas.microsoft.com/office/drawing/2014/main" id="{FA9417F9-75A1-47A7-9D13-283E0BA9A4C4}"/>
              </a:ext>
            </a:extLst>
          </p:cNvPr>
          <p:cNvSpPr/>
          <p:nvPr/>
        </p:nvSpPr>
        <p:spPr>
          <a:xfrm>
            <a:off x="5384317" y="736470"/>
            <a:ext cx="301460" cy="226965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944;p39">
            <a:extLst>
              <a:ext uri="{FF2B5EF4-FFF2-40B4-BE49-F238E27FC236}">
                <a16:creationId xmlns:a16="http://schemas.microsoft.com/office/drawing/2014/main" id="{E61EBBEF-066F-4C81-BEF8-756AE7F42157}"/>
              </a:ext>
            </a:extLst>
          </p:cNvPr>
          <p:cNvSpPr/>
          <p:nvPr/>
        </p:nvSpPr>
        <p:spPr>
          <a:xfrm rot="8327044">
            <a:off x="1285038" y="1302993"/>
            <a:ext cx="243039" cy="388071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7" name="Google Shape;965;p39">
            <a:extLst>
              <a:ext uri="{FF2B5EF4-FFF2-40B4-BE49-F238E27FC236}">
                <a16:creationId xmlns:a16="http://schemas.microsoft.com/office/drawing/2014/main" id="{113B6096-608F-4ADB-9AA1-5BCDE2DF6CC2}"/>
              </a:ext>
            </a:extLst>
          </p:cNvPr>
          <p:cNvGrpSpPr/>
          <p:nvPr/>
        </p:nvGrpSpPr>
        <p:grpSpPr>
          <a:xfrm>
            <a:off x="6749406" y="4290393"/>
            <a:ext cx="218825" cy="225782"/>
            <a:chOff x="6109266" y="2958701"/>
            <a:chExt cx="158099" cy="163114"/>
          </a:xfrm>
        </p:grpSpPr>
        <p:sp>
          <p:nvSpPr>
            <p:cNvPr id="168" name="Google Shape;966;p39">
              <a:extLst>
                <a:ext uri="{FF2B5EF4-FFF2-40B4-BE49-F238E27FC236}">
                  <a16:creationId xmlns:a16="http://schemas.microsoft.com/office/drawing/2014/main" id="{7FF6C19E-537E-44CE-B2E4-4E62CC4AD543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967;p39">
              <a:extLst>
                <a:ext uri="{FF2B5EF4-FFF2-40B4-BE49-F238E27FC236}">
                  <a16:creationId xmlns:a16="http://schemas.microsoft.com/office/drawing/2014/main" id="{9E82E5F6-9670-4E67-8D87-636BD69D379E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968;p39">
              <a:extLst>
                <a:ext uri="{FF2B5EF4-FFF2-40B4-BE49-F238E27FC236}">
                  <a16:creationId xmlns:a16="http://schemas.microsoft.com/office/drawing/2014/main" id="{60928B67-525A-464F-A46E-BF280C6DD7DB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969;p39">
            <a:extLst>
              <a:ext uri="{FF2B5EF4-FFF2-40B4-BE49-F238E27FC236}">
                <a16:creationId xmlns:a16="http://schemas.microsoft.com/office/drawing/2014/main" id="{2FECC403-B0EB-4D70-A04C-CEFA59AC434C}"/>
              </a:ext>
            </a:extLst>
          </p:cNvPr>
          <p:cNvGrpSpPr/>
          <p:nvPr/>
        </p:nvGrpSpPr>
        <p:grpSpPr>
          <a:xfrm>
            <a:off x="466181" y="1502943"/>
            <a:ext cx="218825" cy="225782"/>
            <a:chOff x="6109266" y="2958701"/>
            <a:chExt cx="158099" cy="163114"/>
          </a:xfrm>
        </p:grpSpPr>
        <p:sp>
          <p:nvSpPr>
            <p:cNvPr id="172" name="Google Shape;970;p39">
              <a:extLst>
                <a:ext uri="{FF2B5EF4-FFF2-40B4-BE49-F238E27FC236}">
                  <a16:creationId xmlns:a16="http://schemas.microsoft.com/office/drawing/2014/main" id="{2B1153C7-3343-4B11-B1E4-A3EB76BC3248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971;p39">
              <a:extLst>
                <a:ext uri="{FF2B5EF4-FFF2-40B4-BE49-F238E27FC236}">
                  <a16:creationId xmlns:a16="http://schemas.microsoft.com/office/drawing/2014/main" id="{B7155B2D-B21C-4966-BCCC-65439FE95D75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972;p39">
              <a:extLst>
                <a:ext uri="{FF2B5EF4-FFF2-40B4-BE49-F238E27FC236}">
                  <a16:creationId xmlns:a16="http://schemas.microsoft.com/office/drawing/2014/main" id="{7F64EC23-BCFD-40D7-B4CA-5BF9FC61282B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973;p39">
            <a:extLst>
              <a:ext uri="{FF2B5EF4-FFF2-40B4-BE49-F238E27FC236}">
                <a16:creationId xmlns:a16="http://schemas.microsoft.com/office/drawing/2014/main" id="{81612FA8-EDA3-453C-8F10-C4786C825836}"/>
              </a:ext>
            </a:extLst>
          </p:cNvPr>
          <p:cNvGrpSpPr/>
          <p:nvPr/>
        </p:nvGrpSpPr>
        <p:grpSpPr>
          <a:xfrm>
            <a:off x="3281351" y="734172"/>
            <a:ext cx="270342" cy="245590"/>
            <a:chOff x="3281351" y="734172"/>
            <a:chExt cx="270342" cy="245590"/>
          </a:xfrm>
        </p:grpSpPr>
        <p:sp>
          <p:nvSpPr>
            <p:cNvPr id="176" name="Google Shape;974;p39">
              <a:extLst>
                <a:ext uri="{FF2B5EF4-FFF2-40B4-BE49-F238E27FC236}">
                  <a16:creationId xmlns:a16="http://schemas.microsoft.com/office/drawing/2014/main" id="{9AD3D1E1-8650-4E08-97C5-380787EACB1F}"/>
                </a:ext>
              </a:extLst>
            </p:cNvPr>
            <p:cNvSpPr/>
            <p:nvPr/>
          </p:nvSpPr>
          <p:spPr>
            <a:xfrm>
              <a:off x="3281351" y="89359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975;p39">
              <a:extLst>
                <a:ext uri="{FF2B5EF4-FFF2-40B4-BE49-F238E27FC236}">
                  <a16:creationId xmlns:a16="http://schemas.microsoft.com/office/drawing/2014/main" id="{E81DED0D-842A-46EE-98A6-6F9197844AFD}"/>
                </a:ext>
              </a:extLst>
            </p:cNvPr>
            <p:cNvSpPr/>
            <p:nvPr/>
          </p:nvSpPr>
          <p:spPr>
            <a:xfrm>
              <a:off x="3397551" y="73417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976;p39">
            <a:extLst>
              <a:ext uri="{FF2B5EF4-FFF2-40B4-BE49-F238E27FC236}">
                <a16:creationId xmlns:a16="http://schemas.microsoft.com/office/drawing/2014/main" id="{9C70B9D6-016A-4198-B0AB-5E85171298B2}"/>
              </a:ext>
            </a:extLst>
          </p:cNvPr>
          <p:cNvSpPr/>
          <p:nvPr/>
        </p:nvSpPr>
        <p:spPr>
          <a:xfrm>
            <a:off x="8146801" y="2249934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9" name="Google Shape;977;p39">
            <a:extLst>
              <a:ext uri="{FF2B5EF4-FFF2-40B4-BE49-F238E27FC236}">
                <a16:creationId xmlns:a16="http://schemas.microsoft.com/office/drawing/2014/main" id="{BF7FD433-0F9A-4081-9496-7E34EF6E3B78}"/>
              </a:ext>
            </a:extLst>
          </p:cNvPr>
          <p:cNvGrpSpPr/>
          <p:nvPr/>
        </p:nvGrpSpPr>
        <p:grpSpPr>
          <a:xfrm>
            <a:off x="1539940" y="4185533"/>
            <a:ext cx="321790" cy="270342"/>
            <a:chOff x="1692340" y="4261733"/>
            <a:chExt cx="321790" cy="270342"/>
          </a:xfrm>
        </p:grpSpPr>
        <p:sp>
          <p:nvSpPr>
            <p:cNvPr id="180" name="Google Shape;978;p39">
              <a:extLst>
                <a:ext uri="{FF2B5EF4-FFF2-40B4-BE49-F238E27FC236}">
                  <a16:creationId xmlns:a16="http://schemas.microsoft.com/office/drawing/2014/main" id="{912C25AC-7C13-4135-82EC-C1D7E78D77CE}"/>
                </a:ext>
              </a:extLst>
            </p:cNvPr>
            <p:cNvSpPr/>
            <p:nvPr/>
          </p:nvSpPr>
          <p:spPr>
            <a:xfrm rot="5400000">
              <a:off x="1688722" y="4265350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979;p39">
              <a:extLst>
                <a:ext uri="{FF2B5EF4-FFF2-40B4-BE49-F238E27FC236}">
                  <a16:creationId xmlns:a16="http://schemas.microsoft.com/office/drawing/2014/main" id="{29A293BF-096F-4864-980E-32C3500697E0}"/>
                </a:ext>
              </a:extLst>
            </p:cNvPr>
            <p:cNvSpPr/>
            <p:nvPr/>
          </p:nvSpPr>
          <p:spPr>
            <a:xfrm rot="5400000">
              <a:off x="1855739" y="43736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980;p39">
            <a:extLst>
              <a:ext uri="{FF2B5EF4-FFF2-40B4-BE49-F238E27FC236}">
                <a16:creationId xmlns:a16="http://schemas.microsoft.com/office/drawing/2014/main" id="{DF0620E4-7567-45C0-84D8-260041669D3B}"/>
              </a:ext>
            </a:extLst>
          </p:cNvPr>
          <p:cNvGrpSpPr/>
          <p:nvPr/>
        </p:nvGrpSpPr>
        <p:grpSpPr>
          <a:xfrm>
            <a:off x="452214" y="3921514"/>
            <a:ext cx="1028550" cy="868521"/>
            <a:chOff x="4085376" y="3807646"/>
            <a:chExt cx="1028550" cy="868521"/>
          </a:xfrm>
        </p:grpSpPr>
        <p:grpSp>
          <p:nvGrpSpPr>
            <p:cNvPr id="183" name="Google Shape;981;p39">
              <a:extLst>
                <a:ext uri="{FF2B5EF4-FFF2-40B4-BE49-F238E27FC236}">
                  <a16:creationId xmlns:a16="http://schemas.microsoft.com/office/drawing/2014/main" id="{DB1D3D2B-6DBA-4BE0-A13A-F316C80CF0A9}"/>
                </a:ext>
              </a:extLst>
            </p:cNvPr>
            <p:cNvGrpSpPr/>
            <p:nvPr/>
          </p:nvGrpSpPr>
          <p:grpSpPr>
            <a:xfrm>
              <a:off x="4275994" y="3922328"/>
              <a:ext cx="591360" cy="753839"/>
              <a:chOff x="7470798" y="1116578"/>
              <a:chExt cx="1373660" cy="1751893"/>
            </a:xfrm>
          </p:grpSpPr>
          <p:sp>
            <p:nvSpPr>
              <p:cNvPr id="188" name="Google Shape;982;p39">
                <a:extLst>
                  <a:ext uri="{FF2B5EF4-FFF2-40B4-BE49-F238E27FC236}">
                    <a16:creationId xmlns:a16="http://schemas.microsoft.com/office/drawing/2014/main" id="{F2D277A8-ABB8-46AB-BF30-0A78376A4920}"/>
                  </a:ext>
                </a:extLst>
              </p:cNvPr>
              <p:cNvSpPr/>
              <p:nvPr/>
            </p:nvSpPr>
            <p:spPr>
              <a:xfrm>
                <a:off x="7528032" y="1174144"/>
                <a:ext cx="1276748" cy="1357595"/>
              </a:xfrm>
              <a:custGeom>
                <a:avLst/>
                <a:gdLst/>
                <a:ahLst/>
                <a:cxnLst/>
                <a:rect l="l" t="t" r="r" b="b"/>
                <a:pathLst>
                  <a:path w="11488" h="12216" extrusionOk="0">
                    <a:moveTo>
                      <a:pt x="8690" y="2253"/>
                    </a:moveTo>
                    <a:cubicBezTo>
                      <a:pt x="8739" y="2253"/>
                      <a:pt x="8788" y="2261"/>
                      <a:pt x="8834" y="2273"/>
                    </a:cubicBezTo>
                    <a:lnTo>
                      <a:pt x="8794" y="2273"/>
                    </a:lnTo>
                    <a:cubicBezTo>
                      <a:pt x="9468" y="2392"/>
                      <a:pt x="10220" y="3659"/>
                      <a:pt x="10022" y="4293"/>
                    </a:cubicBezTo>
                    <a:cubicBezTo>
                      <a:pt x="10022" y="4372"/>
                      <a:pt x="9983" y="4412"/>
                      <a:pt x="9943" y="4452"/>
                    </a:cubicBezTo>
                    <a:cubicBezTo>
                      <a:pt x="9428" y="3739"/>
                      <a:pt x="9270" y="2827"/>
                      <a:pt x="8398" y="2471"/>
                    </a:cubicBezTo>
                    <a:cubicBezTo>
                      <a:pt x="8454" y="2302"/>
                      <a:pt x="8571" y="2253"/>
                      <a:pt x="8690" y="2253"/>
                    </a:cubicBezTo>
                    <a:close/>
                    <a:moveTo>
                      <a:pt x="1783" y="2511"/>
                    </a:moveTo>
                    <a:cubicBezTo>
                      <a:pt x="1823" y="2511"/>
                      <a:pt x="1902" y="2550"/>
                      <a:pt x="1981" y="2629"/>
                    </a:cubicBezTo>
                    <a:cubicBezTo>
                      <a:pt x="1981" y="2669"/>
                      <a:pt x="1981" y="2709"/>
                      <a:pt x="1981" y="2748"/>
                    </a:cubicBezTo>
                    <a:cubicBezTo>
                      <a:pt x="1585" y="3105"/>
                      <a:pt x="1545" y="3580"/>
                      <a:pt x="1347" y="3976"/>
                    </a:cubicBezTo>
                    <a:lnTo>
                      <a:pt x="1110" y="4491"/>
                    </a:lnTo>
                    <a:lnTo>
                      <a:pt x="991" y="4491"/>
                    </a:lnTo>
                    <a:cubicBezTo>
                      <a:pt x="951" y="4174"/>
                      <a:pt x="951" y="3818"/>
                      <a:pt x="1070" y="3501"/>
                    </a:cubicBezTo>
                    <a:lnTo>
                      <a:pt x="1070" y="3540"/>
                    </a:lnTo>
                    <a:cubicBezTo>
                      <a:pt x="1149" y="3263"/>
                      <a:pt x="1268" y="2986"/>
                      <a:pt x="1426" y="2788"/>
                    </a:cubicBezTo>
                    <a:cubicBezTo>
                      <a:pt x="1506" y="2669"/>
                      <a:pt x="1664" y="2550"/>
                      <a:pt x="1783" y="2511"/>
                    </a:cubicBezTo>
                    <a:close/>
                    <a:moveTo>
                      <a:pt x="2456" y="3897"/>
                    </a:moveTo>
                    <a:cubicBezTo>
                      <a:pt x="2496" y="4016"/>
                      <a:pt x="2496" y="4135"/>
                      <a:pt x="2536" y="4214"/>
                    </a:cubicBezTo>
                    <a:cubicBezTo>
                      <a:pt x="2496" y="4333"/>
                      <a:pt x="2496" y="4452"/>
                      <a:pt x="2456" y="4531"/>
                    </a:cubicBezTo>
                    <a:lnTo>
                      <a:pt x="2219" y="5600"/>
                    </a:lnTo>
                    <a:cubicBezTo>
                      <a:pt x="1981" y="5481"/>
                      <a:pt x="1862" y="5244"/>
                      <a:pt x="1902" y="5006"/>
                    </a:cubicBezTo>
                    <a:cubicBezTo>
                      <a:pt x="1941" y="4689"/>
                      <a:pt x="2060" y="4372"/>
                      <a:pt x="2179" y="4055"/>
                    </a:cubicBezTo>
                    <a:cubicBezTo>
                      <a:pt x="2179" y="3976"/>
                      <a:pt x="2337" y="3976"/>
                      <a:pt x="2417" y="3897"/>
                    </a:cubicBezTo>
                    <a:close/>
                    <a:moveTo>
                      <a:pt x="8398" y="4055"/>
                    </a:moveTo>
                    <a:cubicBezTo>
                      <a:pt x="8477" y="4095"/>
                      <a:pt x="8596" y="4095"/>
                      <a:pt x="8675" y="4174"/>
                    </a:cubicBezTo>
                    <a:cubicBezTo>
                      <a:pt x="8953" y="4531"/>
                      <a:pt x="9032" y="5006"/>
                      <a:pt x="8953" y="5442"/>
                    </a:cubicBezTo>
                    <a:cubicBezTo>
                      <a:pt x="8913" y="5759"/>
                      <a:pt x="8755" y="6036"/>
                      <a:pt x="8517" y="6234"/>
                    </a:cubicBezTo>
                    <a:lnTo>
                      <a:pt x="8438" y="6234"/>
                    </a:lnTo>
                    <a:lnTo>
                      <a:pt x="8438" y="5759"/>
                    </a:lnTo>
                    <a:cubicBezTo>
                      <a:pt x="8477" y="5323"/>
                      <a:pt x="8438" y="4887"/>
                      <a:pt x="8319" y="4491"/>
                    </a:cubicBezTo>
                    <a:cubicBezTo>
                      <a:pt x="8319" y="4452"/>
                      <a:pt x="8279" y="4372"/>
                      <a:pt x="8279" y="4333"/>
                    </a:cubicBezTo>
                    <a:cubicBezTo>
                      <a:pt x="8359" y="4214"/>
                      <a:pt x="8359" y="4135"/>
                      <a:pt x="8398" y="4055"/>
                    </a:cubicBezTo>
                    <a:close/>
                    <a:moveTo>
                      <a:pt x="1110" y="5006"/>
                    </a:moveTo>
                    <a:cubicBezTo>
                      <a:pt x="1149" y="5085"/>
                      <a:pt x="1228" y="5204"/>
                      <a:pt x="1228" y="5283"/>
                    </a:cubicBezTo>
                    <a:cubicBezTo>
                      <a:pt x="1149" y="5719"/>
                      <a:pt x="1228" y="6195"/>
                      <a:pt x="1347" y="6630"/>
                    </a:cubicBezTo>
                    <a:cubicBezTo>
                      <a:pt x="1347" y="6709"/>
                      <a:pt x="1347" y="6749"/>
                      <a:pt x="1387" y="6828"/>
                    </a:cubicBezTo>
                    <a:lnTo>
                      <a:pt x="1308" y="6908"/>
                    </a:lnTo>
                    <a:cubicBezTo>
                      <a:pt x="1228" y="6828"/>
                      <a:pt x="1070" y="6789"/>
                      <a:pt x="1030" y="6670"/>
                    </a:cubicBezTo>
                    <a:cubicBezTo>
                      <a:pt x="713" y="6234"/>
                      <a:pt x="674" y="5680"/>
                      <a:pt x="832" y="5204"/>
                    </a:cubicBezTo>
                    <a:lnTo>
                      <a:pt x="872" y="5204"/>
                    </a:lnTo>
                    <a:cubicBezTo>
                      <a:pt x="911" y="5125"/>
                      <a:pt x="1030" y="5085"/>
                      <a:pt x="1110" y="5006"/>
                    </a:cubicBezTo>
                    <a:close/>
                    <a:moveTo>
                      <a:pt x="9666" y="5135"/>
                    </a:moveTo>
                    <a:cubicBezTo>
                      <a:pt x="9705" y="5135"/>
                      <a:pt x="9745" y="5145"/>
                      <a:pt x="9785" y="5165"/>
                    </a:cubicBezTo>
                    <a:cubicBezTo>
                      <a:pt x="9903" y="5244"/>
                      <a:pt x="10022" y="5363"/>
                      <a:pt x="10101" y="5521"/>
                    </a:cubicBezTo>
                    <a:cubicBezTo>
                      <a:pt x="10260" y="5838"/>
                      <a:pt x="10300" y="6195"/>
                      <a:pt x="10260" y="6551"/>
                    </a:cubicBezTo>
                    <a:cubicBezTo>
                      <a:pt x="10220" y="6630"/>
                      <a:pt x="10220" y="6670"/>
                      <a:pt x="10181" y="6749"/>
                    </a:cubicBezTo>
                    <a:cubicBezTo>
                      <a:pt x="10101" y="6789"/>
                      <a:pt x="10022" y="6868"/>
                      <a:pt x="9943" y="6947"/>
                    </a:cubicBezTo>
                    <a:cubicBezTo>
                      <a:pt x="9864" y="6828"/>
                      <a:pt x="9824" y="6749"/>
                      <a:pt x="9824" y="6670"/>
                    </a:cubicBezTo>
                    <a:cubicBezTo>
                      <a:pt x="9824" y="6234"/>
                      <a:pt x="9745" y="5798"/>
                      <a:pt x="9547" y="5402"/>
                    </a:cubicBezTo>
                    <a:cubicBezTo>
                      <a:pt x="9507" y="5323"/>
                      <a:pt x="9507" y="5244"/>
                      <a:pt x="9547" y="5165"/>
                    </a:cubicBezTo>
                    <a:cubicBezTo>
                      <a:pt x="9587" y="5145"/>
                      <a:pt x="9626" y="5135"/>
                      <a:pt x="9666" y="5135"/>
                    </a:cubicBezTo>
                    <a:close/>
                    <a:moveTo>
                      <a:pt x="6000" y="0"/>
                    </a:moveTo>
                    <a:cubicBezTo>
                      <a:pt x="4214" y="0"/>
                      <a:pt x="2472" y="783"/>
                      <a:pt x="1268" y="2194"/>
                    </a:cubicBezTo>
                    <a:cubicBezTo>
                      <a:pt x="476" y="2986"/>
                      <a:pt x="40" y="4055"/>
                      <a:pt x="0" y="5204"/>
                    </a:cubicBezTo>
                    <a:cubicBezTo>
                      <a:pt x="0" y="6155"/>
                      <a:pt x="278" y="7066"/>
                      <a:pt x="753" y="7858"/>
                    </a:cubicBezTo>
                    <a:cubicBezTo>
                      <a:pt x="1110" y="8611"/>
                      <a:pt x="1743" y="9205"/>
                      <a:pt x="2536" y="9562"/>
                    </a:cubicBezTo>
                    <a:cubicBezTo>
                      <a:pt x="2654" y="9601"/>
                      <a:pt x="2734" y="9641"/>
                      <a:pt x="2813" y="9720"/>
                    </a:cubicBezTo>
                    <a:cubicBezTo>
                      <a:pt x="2971" y="9799"/>
                      <a:pt x="3051" y="9997"/>
                      <a:pt x="2932" y="10156"/>
                    </a:cubicBezTo>
                    <a:cubicBezTo>
                      <a:pt x="2813" y="10631"/>
                      <a:pt x="2694" y="11106"/>
                      <a:pt x="2575" y="11582"/>
                    </a:cubicBezTo>
                    <a:lnTo>
                      <a:pt x="3962" y="11780"/>
                    </a:lnTo>
                    <a:cubicBezTo>
                      <a:pt x="3962" y="11582"/>
                      <a:pt x="3882" y="11423"/>
                      <a:pt x="3882" y="11265"/>
                    </a:cubicBezTo>
                    <a:cubicBezTo>
                      <a:pt x="3803" y="10393"/>
                      <a:pt x="3764" y="9522"/>
                      <a:pt x="3684" y="8650"/>
                    </a:cubicBezTo>
                    <a:cubicBezTo>
                      <a:pt x="3724" y="8492"/>
                      <a:pt x="3605" y="8334"/>
                      <a:pt x="3447" y="8294"/>
                    </a:cubicBezTo>
                    <a:cubicBezTo>
                      <a:pt x="2971" y="8056"/>
                      <a:pt x="2654" y="7581"/>
                      <a:pt x="2575" y="7066"/>
                    </a:cubicBezTo>
                    <a:cubicBezTo>
                      <a:pt x="2575" y="6987"/>
                      <a:pt x="2654" y="6908"/>
                      <a:pt x="2694" y="6828"/>
                    </a:cubicBezTo>
                    <a:cubicBezTo>
                      <a:pt x="2734" y="6868"/>
                      <a:pt x="2813" y="6947"/>
                      <a:pt x="2852" y="7026"/>
                    </a:cubicBezTo>
                    <a:cubicBezTo>
                      <a:pt x="3051" y="7264"/>
                      <a:pt x="3169" y="7502"/>
                      <a:pt x="3367" y="7779"/>
                    </a:cubicBezTo>
                    <a:cubicBezTo>
                      <a:pt x="3447" y="7858"/>
                      <a:pt x="3565" y="7898"/>
                      <a:pt x="3684" y="7977"/>
                    </a:cubicBezTo>
                    <a:lnTo>
                      <a:pt x="3684" y="7541"/>
                    </a:lnTo>
                    <a:cubicBezTo>
                      <a:pt x="3764" y="7106"/>
                      <a:pt x="3803" y="6630"/>
                      <a:pt x="3882" y="6234"/>
                    </a:cubicBezTo>
                    <a:cubicBezTo>
                      <a:pt x="3882" y="6155"/>
                      <a:pt x="3962" y="6076"/>
                      <a:pt x="4041" y="6036"/>
                    </a:cubicBezTo>
                    <a:cubicBezTo>
                      <a:pt x="4080" y="6115"/>
                      <a:pt x="4160" y="6155"/>
                      <a:pt x="4160" y="6234"/>
                    </a:cubicBezTo>
                    <a:cubicBezTo>
                      <a:pt x="4160" y="6551"/>
                      <a:pt x="4160" y="6908"/>
                      <a:pt x="4160" y="7224"/>
                    </a:cubicBezTo>
                    <a:cubicBezTo>
                      <a:pt x="4199" y="7541"/>
                      <a:pt x="4160" y="7739"/>
                      <a:pt x="4160" y="8096"/>
                    </a:cubicBezTo>
                    <a:cubicBezTo>
                      <a:pt x="4437" y="7937"/>
                      <a:pt x="4635" y="7819"/>
                      <a:pt x="4873" y="7700"/>
                    </a:cubicBezTo>
                    <a:cubicBezTo>
                      <a:pt x="4912" y="7660"/>
                      <a:pt x="4952" y="7581"/>
                      <a:pt x="4912" y="7502"/>
                    </a:cubicBezTo>
                    <a:cubicBezTo>
                      <a:pt x="4833" y="6908"/>
                      <a:pt x="4873" y="6313"/>
                      <a:pt x="5031" y="5719"/>
                    </a:cubicBezTo>
                    <a:cubicBezTo>
                      <a:pt x="5071" y="5521"/>
                      <a:pt x="5150" y="5323"/>
                      <a:pt x="5308" y="5125"/>
                    </a:cubicBezTo>
                    <a:cubicBezTo>
                      <a:pt x="5388" y="5006"/>
                      <a:pt x="5546" y="4927"/>
                      <a:pt x="5744" y="4887"/>
                    </a:cubicBezTo>
                    <a:cubicBezTo>
                      <a:pt x="5863" y="4887"/>
                      <a:pt x="5982" y="5125"/>
                      <a:pt x="6061" y="5283"/>
                    </a:cubicBezTo>
                    <a:cubicBezTo>
                      <a:pt x="6101" y="5402"/>
                      <a:pt x="6140" y="5521"/>
                      <a:pt x="6140" y="5640"/>
                    </a:cubicBezTo>
                    <a:cubicBezTo>
                      <a:pt x="6259" y="6393"/>
                      <a:pt x="5982" y="7145"/>
                      <a:pt x="5467" y="7700"/>
                    </a:cubicBezTo>
                    <a:cubicBezTo>
                      <a:pt x="5625" y="8056"/>
                      <a:pt x="5942" y="8294"/>
                      <a:pt x="6299" y="8373"/>
                    </a:cubicBezTo>
                    <a:cubicBezTo>
                      <a:pt x="6378" y="8215"/>
                      <a:pt x="6457" y="8056"/>
                      <a:pt x="6497" y="7937"/>
                    </a:cubicBezTo>
                    <a:cubicBezTo>
                      <a:pt x="6616" y="7621"/>
                      <a:pt x="6734" y="7304"/>
                      <a:pt x="6893" y="6987"/>
                    </a:cubicBezTo>
                    <a:cubicBezTo>
                      <a:pt x="6933" y="6908"/>
                      <a:pt x="7051" y="6828"/>
                      <a:pt x="7170" y="6749"/>
                    </a:cubicBezTo>
                    <a:cubicBezTo>
                      <a:pt x="7210" y="6868"/>
                      <a:pt x="7249" y="6987"/>
                      <a:pt x="7249" y="7106"/>
                    </a:cubicBezTo>
                    <a:cubicBezTo>
                      <a:pt x="7249" y="7343"/>
                      <a:pt x="7170" y="7541"/>
                      <a:pt x="7091" y="7739"/>
                    </a:cubicBezTo>
                    <a:cubicBezTo>
                      <a:pt x="7012" y="7937"/>
                      <a:pt x="6933" y="8175"/>
                      <a:pt x="6853" y="8373"/>
                    </a:cubicBezTo>
                    <a:lnTo>
                      <a:pt x="6893" y="8452"/>
                    </a:lnTo>
                    <a:cubicBezTo>
                      <a:pt x="7368" y="8215"/>
                      <a:pt x="7804" y="8017"/>
                      <a:pt x="8279" y="7779"/>
                    </a:cubicBezTo>
                    <a:lnTo>
                      <a:pt x="8279" y="7779"/>
                    </a:lnTo>
                    <a:cubicBezTo>
                      <a:pt x="8359" y="7977"/>
                      <a:pt x="8319" y="8175"/>
                      <a:pt x="8121" y="8294"/>
                    </a:cubicBezTo>
                    <a:cubicBezTo>
                      <a:pt x="7764" y="8611"/>
                      <a:pt x="7329" y="8769"/>
                      <a:pt x="6853" y="8809"/>
                    </a:cubicBezTo>
                    <a:cubicBezTo>
                      <a:pt x="6695" y="8849"/>
                      <a:pt x="6576" y="8928"/>
                      <a:pt x="6536" y="9086"/>
                    </a:cubicBezTo>
                    <a:cubicBezTo>
                      <a:pt x="6378" y="9482"/>
                      <a:pt x="6180" y="9878"/>
                      <a:pt x="6021" y="10314"/>
                    </a:cubicBezTo>
                    <a:cubicBezTo>
                      <a:pt x="5863" y="10710"/>
                      <a:pt x="5665" y="11265"/>
                      <a:pt x="5427" y="11740"/>
                    </a:cubicBezTo>
                    <a:cubicBezTo>
                      <a:pt x="5388" y="11819"/>
                      <a:pt x="5229" y="11859"/>
                      <a:pt x="5110" y="11938"/>
                    </a:cubicBezTo>
                    <a:cubicBezTo>
                      <a:pt x="5071" y="11819"/>
                      <a:pt x="5031" y="11701"/>
                      <a:pt x="5031" y="11582"/>
                    </a:cubicBezTo>
                    <a:cubicBezTo>
                      <a:pt x="5150" y="11225"/>
                      <a:pt x="5308" y="10869"/>
                      <a:pt x="5427" y="10552"/>
                    </a:cubicBezTo>
                    <a:lnTo>
                      <a:pt x="6101" y="8809"/>
                    </a:lnTo>
                    <a:lnTo>
                      <a:pt x="5110" y="8056"/>
                    </a:lnTo>
                    <a:lnTo>
                      <a:pt x="4120" y="8492"/>
                    </a:lnTo>
                    <a:cubicBezTo>
                      <a:pt x="4199" y="9601"/>
                      <a:pt x="4239" y="10710"/>
                      <a:pt x="4318" y="11819"/>
                    </a:cubicBezTo>
                    <a:lnTo>
                      <a:pt x="5031" y="11978"/>
                    </a:lnTo>
                    <a:lnTo>
                      <a:pt x="6219" y="12216"/>
                    </a:lnTo>
                    <a:cubicBezTo>
                      <a:pt x="6299" y="11740"/>
                      <a:pt x="6418" y="11344"/>
                      <a:pt x="6497" y="10908"/>
                    </a:cubicBezTo>
                    <a:cubicBezTo>
                      <a:pt x="6536" y="10671"/>
                      <a:pt x="6774" y="10473"/>
                      <a:pt x="7012" y="10473"/>
                    </a:cubicBezTo>
                    <a:cubicBezTo>
                      <a:pt x="7062" y="10478"/>
                      <a:pt x="7113" y="10480"/>
                      <a:pt x="7164" y="10480"/>
                    </a:cubicBezTo>
                    <a:cubicBezTo>
                      <a:pt x="7517" y="10480"/>
                      <a:pt x="7884" y="10363"/>
                      <a:pt x="8160" y="10156"/>
                    </a:cubicBezTo>
                    <a:cubicBezTo>
                      <a:pt x="8359" y="10037"/>
                      <a:pt x="8557" y="9997"/>
                      <a:pt x="8755" y="9878"/>
                    </a:cubicBezTo>
                    <a:cubicBezTo>
                      <a:pt x="9507" y="9522"/>
                      <a:pt x="10141" y="8888"/>
                      <a:pt x="10498" y="8136"/>
                    </a:cubicBezTo>
                    <a:cubicBezTo>
                      <a:pt x="11488" y="6155"/>
                      <a:pt x="11250" y="3818"/>
                      <a:pt x="9943" y="2035"/>
                    </a:cubicBezTo>
                    <a:cubicBezTo>
                      <a:pt x="9270" y="926"/>
                      <a:pt x="8121" y="213"/>
                      <a:pt x="6814" y="55"/>
                    </a:cubicBezTo>
                    <a:cubicBezTo>
                      <a:pt x="6543" y="18"/>
                      <a:pt x="6271" y="0"/>
                      <a:pt x="6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983;p39">
                <a:extLst>
                  <a:ext uri="{FF2B5EF4-FFF2-40B4-BE49-F238E27FC236}">
                    <a16:creationId xmlns:a16="http://schemas.microsoft.com/office/drawing/2014/main" id="{3300ABEE-B61B-4288-A96C-3621E076FE3C}"/>
                  </a:ext>
                </a:extLst>
              </p:cNvPr>
              <p:cNvSpPr/>
              <p:nvPr/>
            </p:nvSpPr>
            <p:spPr>
              <a:xfrm>
                <a:off x="7470798" y="1116578"/>
                <a:ext cx="1373660" cy="1751893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15764" extrusionOk="0">
                    <a:moveTo>
                      <a:pt x="6140" y="5801"/>
                    </a:moveTo>
                    <a:lnTo>
                      <a:pt x="6140" y="5801"/>
                    </a:lnTo>
                    <a:cubicBezTo>
                      <a:pt x="6378" y="6475"/>
                      <a:pt x="6220" y="7188"/>
                      <a:pt x="5823" y="7742"/>
                    </a:cubicBezTo>
                    <a:cubicBezTo>
                      <a:pt x="5744" y="7069"/>
                      <a:pt x="5863" y="6396"/>
                      <a:pt x="6140" y="5801"/>
                    </a:cubicBezTo>
                    <a:close/>
                    <a:moveTo>
                      <a:pt x="6542" y="520"/>
                    </a:moveTo>
                    <a:cubicBezTo>
                      <a:pt x="6803" y="520"/>
                      <a:pt x="7066" y="537"/>
                      <a:pt x="7329" y="573"/>
                    </a:cubicBezTo>
                    <a:cubicBezTo>
                      <a:pt x="8636" y="731"/>
                      <a:pt x="9785" y="1444"/>
                      <a:pt x="10458" y="2553"/>
                    </a:cubicBezTo>
                    <a:cubicBezTo>
                      <a:pt x="11805" y="4296"/>
                      <a:pt x="12043" y="6673"/>
                      <a:pt x="11092" y="8654"/>
                    </a:cubicBezTo>
                    <a:cubicBezTo>
                      <a:pt x="10696" y="9446"/>
                      <a:pt x="10102" y="10040"/>
                      <a:pt x="9349" y="10436"/>
                    </a:cubicBezTo>
                    <a:cubicBezTo>
                      <a:pt x="9151" y="10515"/>
                      <a:pt x="8953" y="10595"/>
                      <a:pt x="8755" y="10713"/>
                    </a:cubicBezTo>
                    <a:cubicBezTo>
                      <a:pt x="8398" y="10911"/>
                      <a:pt x="8002" y="11030"/>
                      <a:pt x="7566" y="11030"/>
                    </a:cubicBezTo>
                    <a:cubicBezTo>
                      <a:pt x="7546" y="11027"/>
                      <a:pt x="7526" y="11025"/>
                      <a:pt x="7506" y="11025"/>
                    </a:cubicBezTo>
                    <a:cubicBezTo>
                      <a:pt x="7296" y="11025"/>
                      <a:pt x="7127" y="11209"/>
                      <a:pt x="7091" y="11426"/>
                    </a:cubicBezTo>
                    <a:cubicBezTo>
                      <a:pt x="6972" y="11862"/>
                      <a:pt x="6893" y="12298"/>
                      <a:pt x="6814" y="12734"/>
                    </a:cubicBezTo>
                    <a:lnTo>
                      <a:pt x="5625" y="12496"/>
                    </a:lnTo>
                    <a:lnTo>
                      <a:pt x="4873" y="12377"/>
                    </a:lnTo>
                    <a:cubicBezTo>
                      <a:pt x="4833" y="11228"/>
                      <a:pt x="4754" y="10119"/>
                      <a:pt x="4714" y="9010"/>
                    </a:cubicBezTo>
                    <a:lnTo>
                      <a:pt x="5705" y="8574"/>
                    </a:lnTo>
                    <a:lnTo>
                      <a:pt x="6695" y="9367"/>
                    </a:lnTo>
                    <a:lnTo>
                      <a:pt x="6021" y="11070"/>
                    </a:lnTo>
                    <a:cubicBezTo>
                      <a:pt x="5863" y="11426"/>
                      <a:pt x="5744" y="11743"/>
                      <a:pt x="5625" y="12100"/>
                    </a:cubicBezTo>
                    <a:cubicBezTo>
                      <a:pt x="5625" y="12219"/>
                      <a:pt x="5625" y="12337"/>
                      <a:pt x="5665" y="12456"/>
                    </a:cubicBezTo>
                    <a:cubicBezTo>
                      <a:pt x="5784" y="12417"/>
                      <a:pt x="5942" y="12337"/>
                      <a:pt x="6021" y="12258"/>
                    </a:cubicBezTo>
                    <a:cubicBezTo>
                      <a:pt x="6220" y="11783"/>
                      <a:pt x="6418" y="11308"/>
                      <a:pt x="6616" y="10832"/>
                    </a:cubicBezTo>
                    <a:cubicBezTo>
                      <a:pt x="6814" y="10357"/>
                      <a:pt x="6933" y="10000"/>
                      <a:pt x="7091" y="9604"/>
                    </a:cubicBezTo>
                    <a:cubicBezTo>
                      <a:pt x="7131" y="9446"/>
                      <a:pt x="7289" y="9367"/>
                      <a:pt x="7448" y="9367"/>
                    </a:cubicBezTo>
                    <a:cubicBezTo>
                      <a:pt x="7883" y="9327"/>
                      <a:pt x="8359" y="9129"/>
                      <a:pt x="8715" y="8812"/>
                    </a:cubicBezTo>
                    <a:cubicBezTo>
                      <a:pt x="8874" y="8733"/>
                      <a:pt x="8953" y="8495"/>
                      <a:pt x="8874" y="8337"/>
                    </a:cubicBezTo>
                    <a:lnTo>
                      <a:pt x="8874" y="8337"/>
                    </a:lnTo>
                    <a:cubicBezTo>
                      <a:pt x="8398" y="8535"/>
                      <a:pt x="7923" y="8772"/>
                      <a:pt x="7487" y="8970"/>
                    </a:cubicBezTo>
                    <a:lnTo>
                      <a:pt x="7408" y="8891"/>
                    </a:lnTo>
                    <a:cubicBezTo>
                      <a:pt x="7527" y="8693"/>
                      <a:pt x="7606" y="8455"/>
                      <a:pt x="7685" y="8257"/>
                    </a:cubicBezTo>
                    <a:cubicBezTo>
                      <a:pt x="7764" y="8059"/>
                      <a:pt x="7804" y="7861"/>
                      <a:pt x="7844" y="7624"/>
                    </a:cubicBezTo>
                    <a:cubicBezTo>
                      <a:pt x="7844" y="7505"/>
                      <a:pt x="7804" y="7386"/>
                      <a:pt x="7725" y="7267"/>
                    </a:cubicBezTo>
                    <a:cubicBezTo>
                      <a:pt x="7646" y="7346"/>
                      <a:pt x="7527" y="7426"/>
                      <a:pt x="7487" y="7544"/>
                    </a:cubicBezTo>
                    <a:cubicBezTo>
                      <a:pt x="7329" y="7822"/>
                      <a:pt x="7210" y="8139"/>
                      <a:pt x="7051" y="8455"/>
                    </a:cubicBezTo>
                    <a:cubicBezTo>
                      <a:pt x="7012" y="8614"/>
                      <a:pt x="6972" y="8733"/>
                      <a:pt x="6893" y="8891"/>
                    </a:cubicBezTo>
                    <a:cubicBezTo>
                      <a:pt x="6536" y="8812"/>
                      <a:pt x="6220" y="8574"/>
                      <a:pt x="6021" y="8257"/>
                    </a:cubicBezTo>
                    <a:cubicBezTo>
                      <a:pt x="6576" y="7703"/>
                      <a:pt x="6814" y="6911"/>
                      <a:pt x="6695" y="6158"/>
                    </a:cubicBezTo>
                    <a:cubicBezTo>
                      <a:pt x="6695" y="6039"/>
                      <a:pt x="6695" y="5920"/>
                      <a:pt x="6655" y="5801"/>
                    </a:cubicBezTo>
                    <a:cubicBezTo>
                      <a:pt x="6576" y="5643"/>
                      <a:pt x="6457" y="5445"/>
                      <a:pt x="6338" y="5445"/>
                    </a:cubicBezTo>
                    <a:cubicBezTo>
                      <a:pt x="6140" y="5445"/>
                      <a:pt x="5982" y="5524"/>
                      <a:pt x="5863" y="5683"/>
                    </a:cubicBezTo>
                    <a:cubicBezTo>
                      <a:pt x="5744" y="5841"/>
                      <a:pt x="5665" y="6039"/>
                      <a:pt x="5625" y="6277"/>
                    </a:cubicBezTo>
                    <a:cubicBezTo>
                      <a:pt x="5467" y="6831"/>
                      <a:pt x="5427" y="7426"/>
                      <a:pt x="5507" y="8020"/>
                    </a:cubicBezTo>
                    <a:cubicBezTo>
                      <a:pt x="5507" y="8099"/>
                      <a:pt x="5507" y="8178"/>
                      <a:pt x="5427" y="8218"/>
                    </a:cubicBezTo>
                    <a:cubicBezTo>
                      <a:pt x="5229" y="8376"/>
                      <a:pt x="4992" y="8455"/>
                      <a:pt x="4714" y="8614"/>
                    </a:cubicBezTo>
                    <a:cubicBezTo>
                      <a:pt x="4714" y="8297"/>
                      <a:pt x="4754" y="8020"/>
                      <a:pt x="4754" y="7742"/>
                    </a:cubicBezTo>
                    <a:cubicBezTo>
                      <a:pt x="4754" y="7505"/>
                      <a:pt x="4754" y="7109"/>
                      <a:pt x="4714" y="6752"/>
                    </a:cubicBezTo>
                    <a:cubicBezTo>
                      <a:pt x="4714" y="6713"/>
                      <a:pt x="4635" y="6633"/>
                      <a:pt x="4595" y="6554"/>
                    </a:cubicBezTo>
                    <a:cubicBezTo>
                      <a:pt x="4556" y="6633"/>
                      <a:pt x="4477" y="6673"/>
                      <a:pt x="4437" y="6752"/>
                    </a:cubicBezTo>
                    <a:cubicBezTo>
                      <a:pt x="4358" y="7188"/>
                      <a:pt x="4318" y="7624"/>
                      <a:pt x="4279" y="8059"/>
                    </a:cubicBezTo>
                    <a:lnTo>
                      <a:pt x="4279" y="8495"/>
                    </a:lnTo>
                    <a:cubicBezTo>
                      <a:pt x="4160" y="8416"/>
                      <a:pt x="4001" y="8376"/>
                      <a:pt x="3962" y="8297"/>
                    </a:cubicBezTo>
                    <a:cubicBezTo>
                      <a:pt x="3764" y="8059"/>
                      <a:pt x="3645" y="7822"/>
                      <a:pt x="3447" y="7544"/>
                    </a:cubicBezTo>
                    <a:cubicBezTo>
                      <a:pt x="3407" y="7465"/>
                      <a:pt x="3328" y="7426"/>
                      <a:pt x="3249" y="7346"/>
                    </a:cubicBezTo>
                    <a:cubicBezTo>
                      <a:pt x="3209" y="7426"/>
                      <a:pt x="3130" y="7544"/>
                      <a:pt x="3169" y="7624"/>
                    </a:cubicBezTo>
                    <a:cubicBezTo>
                      <a:pt x="3209" y="8139"/>
                      <a:pt x="3566" y="8574"/>
                      <a:pt x="4041" y="8812"/>
                    </a:cubicBezTo>
                    <a:cubicBezTo>
                      <a:pt x="4199" y="8852"/>
                      <a:pt x="4279" y="9010"/>
                      <a:pt x="4279" y="9208"/>
                    </a:cubicBezTo>
                    <a:cubicBezTo>
                      <a:pt x="4318" y="10080"/>
                      <a:pt x="4397" y="10911"/>
                      <a:pt x="4477" y="11783"/>
                    </a:cubicBezTo>
                    <a:cubicBezTo>
                      <a:pt x="4477" y="11941"/>
                      <a:pt x="4516" y="12100"/>
                      <a:pt x="4556" y="12337"/>
                    </a:cubicBezTo>
                    <a:lnTo>
                      <a:pt x="3169" y="12139"/>
                    </a:lnTo>
                    <a:cubicBezTo>
                      <a:pt x="3288" y="11624"/>
                      <a:pt x="3367" y="11149"/>
                      <a:pt x="3526" y="10674"/>
                    </a:cubicBezTo>
                    <a:cubicBezTo>
                      <a:pt x="3605" y="10515"/>
                      <a:pt x="3566" y="10317"/>
                      <a:pt x="3407" y="10238"/>
                    </a:cubicBezTo>
                    <a:cubicBezTo>
                      <a:pt x="3328" y="10159"/>
                      <a:pt x="3209" y="10119"/>
                      <a:pt x="3130" y="10080"/>
                    </a:cubicBezTo>
                    <a:cubicBezTo>
                      <a:pt x="2338" y="9763"/>
                      <a:pt x="1704" y="9168"/>
                      <a:pt x="1308" y="8376"/>
                    </a:cubicBezTo>
                    <a:cubicBezTo>
                      <a:pt x="832" y="7584"/>
                      <a:pt x="555" y="6673"/>
                      <a:pt x="555" y="5722"/>
                    </a:cubicBezTo>
                    <a:cubicBezTo>
                      <a:pt x="595" y="4613"/>
                      <a:pt x="1070" y="3504"/>
                      <a:pt x="1862" y="2712"/>
                    </a:cubicBezTo>
                    <a:cubicBezTo>
                      <a:pt x="3037" y="1329"/>
                      <a:pt x="4755" y="520"/>
                      <a:pt x="6542" y="520"/>
                    </a:cubicBezTo>
                    <a:close/>
                    <a:moveTo>
                      <a:pt x="2496" y="14041"/>
                    </a:moveTo>
                    <a:lnTo>
                      <a:pt x="6140" y="14754"/>
                    </a:lnTo>
                    <a:cubicBezTo>
                      <a:pt x="5767" y="15127"/>
                      <a:pt x="5308" y="15326"/>
                      <a:pt x="4810" y="15326"/>
                    </a:cubicBezTo>
                    <a:cubicBezTo>
                      <a:pt x="4727" y="15326"/>
                      <a:pt x="4642" y="15320"/>
                      <a:pt x="4556" y="15308"/>
                    </a:cubicBezTo>
                    <a:cubicBezTo>
                      <a:pt x="3922" y="15269"/>
                      <a:pt x="3328" y="15071"/>
                      <a:pt x="2813" y="14714"/>
                    </a:cubicBezTo>
                    <a:cubicBezTo>
                      <a:pt x="2575" y="14595"/>
                      <a:pt x="2456" y="14318"/>
                      <a:pt x="2496" y="14041"/>
                    </a:cubicBezTo>
                    <a:close/>
                    <a:moveTo>
                      <a:pt x="6501" y="1"/>
                    </a:moveTo>
                    <a:cubicBezTo>
                      <a:pt x="4494" y="1"/>
                      <a:pt x="2594" y="933"/>
                      <a:pt x="1308" y="2514"/>
                    </a:cubicBezTo>
                    <a:cubicBezTo>
                      <a:pt x="476" y="3385"/>
                      <a:pt x="40" y="4573"/>
                      <a:pt x="0" y="5801"/>
                    </a:cubicBezTo>
                    <a:cubicBezTo>
                      <a:pt x="40" y="6792"/>
                      <a:pt x="317" y="7742"/>
                      <a:pt x="793" y="8574"/>
                    </a:cubicBezTo>
                    <a:cubicBezTo>
                      <a:pt x="1149" y="9367"/>
                      <a:pt x="1783" y="10000"/>
                      <a:pt x="2615" y="10357"/>
                    </a:cubicBezTo>
                    <a:lnTo>
                      <a:pt x="3051" y="10555"/>
                    </a:lnTo>
                    <a:cubicBezTo>
                      <a:pt x="2892" y="11030"/>
                      <a:pt x="2773" y="11545"/>
                      <a:pt x="2615" y="12021"/>
                    </a:cubicBezTo>
                    <a:cubicBezTo>
                      <a:pt x="2417" y="11981"/>
                      <a:pt x="2219" y="11941"/>
                      <a:pt x="2021" y="11902"/>
                    </a:cubicBezTo>
                    <a:cubicBezTo>
                      <a:pt x="1941" y="11902"/>
                      <a:pt x="1823" y="11981"/>
                      <a:pt x="1783" y="12021"/>
                    </a:cubicBezTo>
                    <a:cubicBezTo>
                      <a:pt x="1704" y="12337"/>
                      <a:pt x="1625" y="12654"/>
                      <a:pt x="1545" y="12971"/>
                    </a:cubicBezTo>
                    <a:cubicBezTo>
                      <a:pt x="1426" y="13684"/>
                      <a:pt x="1426" y="13684"/>
                      <a:pt x="2100" y="13962"/>
                    </a:cubicBezTo>
                    <a:cubicBezTo>
                      <a:pt x="2219" y="14793"/>
                      <a:pt x="2298" y="14952"/>
                      <a:pt x="2892" y="15269"/>
                    </a:cubicBezTo>
                    <a:cubicBezTo>
                      <a:pt x="3486" y="15599"/>
                      <a:pt x="4135" y="15764"/>
                      <a:pt x="4794" y="15764"/>
                    </a:cubicBezTo>
                    <a:cubicBezTo>
                      <a:pt x="4926" y="15764"/>
                      <a:pt x="5058" y="15757"/>
                      <a:pt x="5190" y="15744"/>
                    </a:cubicBezTo>
                    <a:cubicBezTo>
                      <a:pt x="5784" y="15665"/>
                      <a:pt x="6259" y="15348"/>
                      <a:pt x="6536" y="14833"/>
                    </a:cubicBezTo>
                    <a:cubicBezTo>
                      <a:pt x="6695" y="14873"/>
                      <a:pt x="6853" y="14873"/>
                      <a:pt x="7051" y="14873"/>
                    </a:cubicBezTo>
                    <a:cubicBezTo>
                      <a:pt x="7170" y="14873"/>
                      <a:pt x="7329" y="14793"/>
                      <a:pt x="7368" y="14675"/>
                    </a:cubicBezTo>
                    <a:cubicBezTo>
                      <a:pt x="7448" y="14318"/>
                      <a:pt x="7527" y="13962"/>
                      <a:pt x="7566" y="13605"/>
                    </a:cubicBezTo>
                    <a:cubicBezTo>
                      <a:pt x="7566" y="13486"/>
                      <a:pt x="7448" y="13328"/>
                      <a:pt x="7646" y="13209"/>
                    </a:cubicBezTo>
                    <a:cubicBezTo>
                      <a:pt x="7606" y="13011"/>
                      <a:pt x="7448" y="12892"/>
                      <a:pt x="7249" y="12852"/>
                    </a:cubicBezTo>
                    <a:cubicBezTo>
                      <a:pt x="7329" y="12377"/>
                      <a:pt x="7408" y="11941"/>
                      <a:pt x="7487" y="11466"/>
                    </a:cubicBezTo>
                    <a:cubicBezTo>
                      <a:pt x="7543" y="11470"/>
                      <a:pt x="7600" y="11472"/>
                      <a:pt x="7657" y="11472"/>
                    </a:cubicBezTo>
                    <a:cubicBezTo>
                      <a:pt x="8168" y="11472"/>
                      <a:pt x="8724" y="11315"/>
                      <a:pt x="9151" y="11030"/>
                    </a:cubicBezTo>
                    <a:cubicBezTo>
                      <a:pt x="9230" y="10991"/>
                      <a:pt x="9309" y="10951"/>
                      <a:pt x="9349" y="10911"/>
                    </a:cubicBezTo>
                    <a:cubicBezTo>
                      <a:pt x="10616" y="10357"/>
                      <a:pt x="11528" y="9248"/>
                      <a:pt x="11884" y="7940"/>
                    </a:cubicBezTo>
                    <a:cubicBezTo>
                      <a:pt x="12359" y="6237"/>
                      <a:pt x="12122" y="4415"/>
                      <a:pt x="11250" y="2910"/>
                    </a:cubicBezTo>
                    <a:cubicBezTo>
                      <a:pt x="10339" y="1246"/>
                      <a:pt x="8953" y="137"/>
                      <a:pt x="6972" y="18"/>
                    </a:cubicBezTo>
                    <a:cubicBezTo>
                      <a:pt x="6815" y="7"/>
                      <a:pt x="6658" y="1"/>
                      <a:pt x="6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984;p39">
                <a:extLst>
                  <a:ext uri="{FF2B5EF4-FFF2-40B4-BE49-F238E27FC236}">
                    <a16:creationId xmlns:a16="http://schemas.microsoft.com/office/drawing/2014/main" id="{AE739E57-A9A2-4FB0-ADED-68FB585049DE}"/>
                  </a:ext>
                </a:extLst>
              </p:cNvPr>
              <p:cNvSpPr/>
              <p:nvPr/>
            </p:nvSpPr>
            <p:spPr>
              <a:xfrm>
                <a:off x="8588914" y="1744695"/>
                <a:ext cx="92578" cy="201594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814" extrusionOk="0">
                    <a:moveTo>
                      <a:pt x="145" y="1"/>
                    </a:moveTo>
                    <a:cubicBezTo>
                      <a:pt x="100" y="1"/>
                      <a:pt x="60" y="11"/>
                      <a:pt x="41" y="31"/>
                    </a:cubicBezTo>
                    <a:cubicBezTo>
                      <a:pt x="1" y="110"/>
                      <a:pt x="1" y="189"/>
                      <a:pt x="41" y="268"/>
                    </a:cubicBezTo>
                    <a:cubicBezTo>
                      <a:pt x="239" y="664"/>
                      <a:pt x="318" y="1100"/>
                      <a:pt x="318" y="1536"/>
                    </a:cubicBezTo>
                    <a:cubicBezTo>
                      <a:pt x="318" y="1615"/>
                      <a:pt x="357" y="1694"/>
                      <a:pt x="397" y="1813"/>
                    </a:cubicBezTo>
                    <a:cubicBezTo>
                      <a:pt x="516" y="1734"/>
                      <a:pt x="595" y="1655"/>
                      <a:pt x="674" y="1615"/>
                    </a:cubicBezTo>
                    <a:cubicBezTo>
                      <a:pt x="674" y="1536"/>
                      <a:pt x="714" y="1496"/>
                      <a:pt x="714" y="1417"/>
                    </a:cubicBezTo>
                    <a:cubicBezTo>
                      <a:pt x="833" y="1061"/>
                      <a:pt x="793" y="704"/>
                      <a:pt x="635" y="387"/>
                    </a:cubicBezTo>
                    <a:cubicBezTo>
                      <a:pt x="516" y="229"/>
                      <a:pt x="397" y="110"/>
                      <a:pt x="278" y="31"/>
                    </a:cubicBezTo>
                    <a:cubicBezTo>
                      <a:pt x="239" y="11"/>
                      <a:pt x="189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985;p39">
                <a:extLst>
                  <a:ext uri="{FF2B5EF4-FFF2-40B4-BE49-F238E27FC236}">
                    <a16:creationId xmlns:a16="http://schemas.microsoft.com/office/drawing/2014/main" id="{1B3103F0-2AF9-4B9A-992B-21EA78538D01}"/>
                  </a:ext>
                </a:extLst>
              </p:cNvPr>
              <p:cNvSpPr/>
              <p:nvPr/>
            </p:nvSpPr>
            <p:spPr>
              <a:xfrm>
                <a:off x="8461332" y="1423524"/>
                <a:ext cx="202604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08" extrusionOk="0">
                    <a:moveTo>
                      <a:pt x="260" y="1"/>
                    </a:moveTo>
                    <a:cubicBezTo>
                      <a:pt x="152" y="1"/>
                      <a:pt x="51" y="48"/>
                      <a:pt x="0" y="227"/>
                    </a:cubicBezTo>
                    <a:cubicBezTo>
                      <a:pt x="872" y="583"/>
                      <a:pt x="1030" y="1495"/>
                      <a:pt x="1545" y="2208"/>
                    </a:cubicBezTo>
                    <a:cubicBezTo>
                      <a:pt x="1585" y="2168"/>
                      <a:pt x="1624" y="2089"/>
                      <a:pt x="1664" y="2049"/>
                    </a:cubicBezTo>
                    <a:cubicBezTo>
                      <a:pt x="1822" y="1415"/>
                      <a:pt x="1070" y="148"/>
                      <a:pt x="436" y="29"/>
                    </a:cubicBezTo>
                    <a:cubicBezTo>
                      <a:pt x="380" y="15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986;p39">
                <a:extLst>
                  <a:ext uri="{FF2B5EF4-FFF2-40B4-BE49-F238E27FC236}">
                    <a16:creationId xmlns:a16="http://schemas.microsoft.com/office/drawing/2014/main" id="{B8745242-CA47-4578-B782-A0EB8B7B1E78}"/>
                  </a:ext>
                </a:extLst>
              </p:cNvPr>
              <p:cNvSpPr/>
              <p:nvPr/>
            </p:nvSpPr>
            <p:spPr>
              <a:xfrm>
                <a:off x="8456887" y="1620338"/>
                <a:ext cx="79352" cy="24671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220" extrusionOk="0">
                    <a:moveTo>
                      <a:pt x="40" y="1"/>
                    </a:moveTo>
                    <a:cubicBezTo>
                      <a:pt x="40" y="120"/>
                      <a:pt x="1" y="199"/>
                      <a:pt x="1" y="278"/>
                    </a:cubicBezTo>
                    <a:cubicBezTo>
                      <a:pt x="1" y="318"/>
                      <a:pt x="1" y="357"/>
                      <a:pt x="1" y="397"/>
                    </a:cubicBezTo>
                    <a:cubicBezTo>
                      <a:pt x="159" y="833"/>
                      <a:pt x="199" y="1268"/>
                      <a:pt x="119" y="1704"/>
                    </a:cubicBezTo>
                    <a:lnTo>
                      <a:pt x="119" y="2219"/>
                    </a:lnTo>
                    <a:lnTo>
                      <a:pt x="199" y="2219"/>
                    </a:lnTo>
                    <a:cubicBezTo>
                      <a:pt x="436" y="1981"/>
                      <a:pt x="555" y="1704"/>
                      <a:pt x="634" y="1427"/>
                    </a:cubicBezTo>
                    <a:cubicBezTo>
                      <a:pt x="714" y="952"/>
                      <a:pt x="595" y="516"/>
                      <a:pt x="317" y="120"/>
                    </a:cubicBezTo>
                    <a:cubicBezTo>
                      <a:pt x="278" y="80"/>
                      <a:pt x="159" y="4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987;p39">
                <a:extLst>
                  <a:ext uri="{FF2B5EF4-FFF2-40B4-BE49-F238E27FC236}">
                    <a16:creationId xmlns:a16="http://schemas.microsoft.com/office/drawing/2014/main" id="{B204C90D-8534-4003-907B-F18270C7AB04}"/>
                  </a:ext>
                </a:extLst>
              </p:cNvPr>
              <p:cNvSpPr/>
              <p:nvPr/>
            </p:nvSpPr>
            <p:spPr>
              <a:xfrm>
                <a:off x="7734963" y="1607113"/>
                <a:ext cx="74907" cy="18948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05" extrusionOk="0">
                    <a:moveTo>
                      <a:pt x="555" y="1"/>
                    </a:moveTo>
                    <a:cubicBezTo>
                      <a:pt x="475" y="80"/>
                      <a:pt x="317" y="80"/>
                      <a:pt x="277" y="159"/>
                    </a:cubicBezTo>
                    <a:cubicBezTo>
                      <a:pt x="159" y="476"/>
                      <a:pt x="79" y="793"/>
                      <a:pt x="40" y="1110"/>
                    </a:cubicBezTo>
                    <a:cubicBezTo>
                      <a:pt x="0" y="1348"/>
                      <a:pt x="119" y="1585"/>
                      <a:pt x="317" y="1704"/>
                    </a:cubicBezTo>
                    <a:lnTo>
                      <a:pt x="555" y="635"/>
                    </a:lnTo>
                    <a:cubicBezTo>
                      <a:pt x="594" y="556"/>
                      <a:pt x="634" y="437"/>
                      <a:pt x="674" y="318"/>
                    </a:cubicBezTo>
                    <a:cubicBezTo>
                      <a:pt x="634" y="239"/>
                      <a:pt x="594" y="120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988;p39">
                <a:extLst>
                  <a:ext uri="{FF2B5EF4-FFF2-40B4-BE49-F238E27FC236}">
                    <a16:creationId xmlns:a16="http://schemas.microsoft.com/office/drawing/2014/main" id="{75D7CB58-9624-4093-ABC4-EBEBC3E7CEFA}"/>
                  </a:ext>
                </a:extLst>
              </p:cNvPr>
              <p:cNvSpPr/>
              <p:nvPr/>
            </p:nvSpPr>
            <p:spPr>
              <a:xfrm>
                <a:off x="7602825" y="1730470"/>
                <a:ext cx="79352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902" extrusionOk="0">
                    <a:moveTo>
                      <a:pt x="437" y="0"/>
                    </a:moveTo>
                    <a:cubicBezTo>
                      <a:pt x="357" y="79"/>
                      <a:pt x="238" y="119"/>
                      <a:pt x="199" y="198"/>
                    </a:cubicBezTo>
                    <a:cubicBezTo>
                      <a:pt x="1" y="674"/>
                      <a:pt x="80" y="1228"/>
                      <a:pt x="357" y="1703"/>
                    </a:cubicBezTo>
                    <a:cubicBezTo>
                      <a:pt x="397" y="1783"/>
                      <a:pt x="555" y="1822"/>
                      <a:pt x="674" y="1902"/>
                    </a:cubicBezTo>
                    <a:lnTo>
                      <a:pt x="714" y="1822"/>
                    </a:lnTo>
                    <a:cubicBezTo>
                      <a:pt x="714" y="1743"/>
                      <a:pt x="714" y="1703"/>
                      <a:pt x="674" y="1624"/>
                    </a:cubicBezTo>
                    <a:cubicBezTo>
                      <a:pt x="555" y="1189"/>
                      <a:pt x="476" y="713"/>
                      <a:pt x="555" y="277"/>
                    </a:cubicBezTo>
                    <a:cubicBezTo>
                      <a:pt x="555" y="198"/>
                      <a:pt x="476" y="79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989;p39">
                <a:extLst>
                  <a:ext uri="{FF2B5EF4-FFF2-40B4-BE49-F238E27FC236}">
                    <a16:creationId xmlns:a16="http://schemas.microsoft.com/office/drawing/2014/main" id="{0C4DDEF8-B95C-4665-8E22-217699443C35}"/>
                  </a:ext>
                </a:extLst>
              </p:cNvPr>
              <p:cNvSpPr/>
              <p:nvPr/>
            </p:nvSpPr>
            <p:spPr>
              <a:xfrm>
                <a:off x="7629275" y="1453085"/>
                <a:ext cx="118917" cy="22026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982" extrusionOk="0">
                    <a:moveTo>
                      <a:pt x="872" y="1"/>
                    </a:moveTo>
                    <a:cubicBezTo>
                      <a:pt x="713" y="80"/>
                      <a:pt x="595" y="159"/>
                      <a:pt x="476" y="278"/>
                    </a:cubicBezTo>
                    <a:cubicBezTo>
                      <a:pt x="357" y="516"/>
                      <a:pt x="238" y="753"/>
                      <a:pt x="159" y="1030"/>
                    </a:cubicBezTo>
                    <a:cubicBezTo>
                      <a:pt x="40" y="1347"/>
                      <a:pt x="0" y="1664"/>
                      <a:pt x="40" y="1981"/>
                    </a:cubicBezTo>
                    <a:lnTo>
                      <a:pt x="159" y="1981"/>
                    </a:lnTo>
                    <a:lnTo>
                      <a:pt x="397" y="1506"/>
                    </a:lnTo>
                    <a:cubicBezTo>
                      <a:pt x="595" y="1070"/>
                      <a:pt x="674" y="595"/>
                      <a:pt x="1030" y="278"/>
                    </a:cubicBezTo>
                    <a:cubicBezTo>
                      <a:pt x="1070" y="199"/>
                      <a:pt x="1070" y="159"/>
                      <a:pt x="1030" y="119"/>
                    </a:cubicBezTo>
                    <a:cubicBezTo>
                      <a:pt x="991" y="80"/>
                      <a:pt x="912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" name="Google Shape;990;p39">
              <a:extLst>
                <a:ext uri="{FF2B5EF4-FFF2-40B4-BE49-F238E27FC236}">
                  <a16:creationId xmlns:a16="http://schemas.microsoft.com/office/drawing/2014/main" id="{AF8BEEB7-35B5-489D-994C-A1D4A21624EB}"/>
                </a:ext>
              </a:extLst>
            </p:cNvPr>
            <p:cNvSpPr/>
            <p:nvPr/>
          </p:nvSpPr>
          <p:spPr>
            <a:xfrm>
              <a:off x="4410826" y="380764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991;p39">
              <a:extLst>
                <a:ext uri="{FF2B5EF4-FFF2-40B4-BE49-F238E27FC236}">
                  <a16:creationId xmlns:a16="http://schemas.microsoft.com/office/drawing/2014/main" id="{F53D04FE-BE3A-492A-AC0E-556083D4BBFE}"/>
                </a:ext>
              </a:extLst>
            </p:cNvPr>
            <p:cNvSpPr/>
            <p:nvPr/>
          </p:nvSpPr>
          <p:spPr>
            <a:xfrm>
              <a:off x="4121851" y="388602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992;p39">
              <a:extLst>
                <a:ext uri="{FF2B5EF4-FFF2-40B4-BE49-F238E27FC236}">
                  <a16:creationId xmlns:a16="http://schemas.microsoft.com/office/drawing/2014/main" id="{E1FCBE37-843B-42FE-A620-A399C4AC9F78}"/>
                </a:ext>
              </a:extLst>
            </p:cNvPr>
            <p:cNvSpPr/>
            <p:nvPr/>
          </p:nvSpPr>
          <p:spPr>
            <a:xfrm>
              <a:off x="4085376" y="43602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993;p39">
              <a:extLst>
                <a:ext uri="{FF2B5EF4-FFF2-40B4-BE49-F238E27FC236}">
                  <a16:creationId xmlns:a16="http://schemas.microsoft.com/office/drawing/2014/main" id="{A56C68FD-74CE-467E-A6FC-8B24EAC6371F}"/>
                </a:ext>
              </a:extLst>
            </p:cNvPr>
            <p:cNvSpPr/>
            <p:nvPr/>
          </p:nvSpPr>
          <p:spPr>
            <a:xfrm>
              <a:off x="5020526" y="40235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994;p39">
            <a:extLst>
              <a:ext uri="{FF2B5EF4-FFF2-40B4-BE49-F238E27FC236}">
                <a16:creationId xmlns:a16="http://schemas.microsoft.com/office/drawing/2014/main" id="{53402123-636C-478C-A817-02638C13024F}"/>
              </a:ext>
            </a:extLst>
          </p:cNvPr>
          <p:cNvGrpSpPr/>
          <p:nvPr/>
        </p:nvGrpSpPr>
        <p:grpSpPr>
          <a:xfrm>
            <a:off x="497721" y="751144"/>
            <a:ext cx="253204" cy="251068"/>
            <a:chOff x="3536277" y="1668288"/>
            <a:chExt cx="475769" cy="465027"/>
          </a:xfrm>
        </p:grpSpPr>
        <p:sp>
          <p:nvSpPr>
            <p:cNvPr id="197" name="Google Shape;995;p39">
              <a:extLst>
                <a:ext uri="{FF2B5EF4-FFF2-40B4-BE49-F238E27FC236}">
                  <a16:creationId xmlns:a16="http://schemas.microsoft.com/office/drawing/2014/main" id="{CEE20D0B-41F6-43FC-BFCF-2F2CB4846758}"/>
                </a:ext>
              </a:extLst>
            </p:cNvPr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996;p39">
              <a:extLst>
                <a:ext uri="{FF2B5EF4-FFF2-40B4-BE49-F238E27FC236}">
                  <a16:creationId xmlns:a16="http://schemas.microsoft.com/office/drawing/2014/main" id="{C8717460-B576-4729-BB5B-303D26AC8C41}"/>
                </a:ext>
              </a:extLst>
            </p:cNvPr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997;p39">
            <a:extLst>
              <a:ext uri="{FF2B5EF4-FFF2-40B4-BE49-F238E27FC236}">
                <a16:creationId xmlns:a16="http://schemas.microsoft.com/office/drawing/2014/main" id="{2D0F19CA-D2A8-46D3-B5E9-8A8091D82AA3}"/>
              </a:ext>
            </a:extLst>
          </p:cNvPr>
          <p:cNvGrpSpPr/>
          <p:nvPr/>
        </p:nvGrpSpPr>
        <p:grpSpPr>
          <a:xfrm>
            <a:off x="545938" y="3107284"/>
            <a:ext cx="412172" cy="446850"/>
            <a:chOff x="545938" y="3107284"/>
            <a:chExt cx="412172" cy="446850"/>
          </a:xfrm>
        </p:grpSpPr>
        <p:sp>
          <p:nvSpPr>
            <p:cNvPr id="200" name="Google Shape;998;p39">
              <a:extLst>
                <a:ext uri="{FF2B5EF4-FFF2-40B4-BE49-F238E27FC236}">
                  <a16:creationId xmlns:a16="http://schemas.microsoft.com/office/drawing/2014/main" id="{11A0FB73-77FE-4013-90CB-834B0AFE3C54}"/>
                </a:ext>
              </a:extLst>
            </p:cNvPr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999;p39">
              <a:extLst>
                <a:ext uri="{FF2B5EF4-FFF2-40B4-BE49-F238E27FC236}">
                  <a16:creationId xmlns:a16="http://schemas.microsoft.com/office/drawing/2014/main" id="{51C0355E-6C58-4538-9B29-F1EFDA830CFB}"/>
                </a:ext>
              </a:extLst>
            </p:cNvPr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1000;p39">
            <a:extLst>
              <a:ext uri="{FF2B5EF4-FFF2-40B4-BE49-F238E27FC236}">
                <a16:creationId xmlns:a16="http://schemas.microsoft.com/office/drawing/2014/main" id="{8C26D9DA-9903-4F7E-B12B-EF57E71B9A1F}"/>
              </a:ext>
            </a:extLst>
          </p:cNvPr>
          <p:cNvGrpSpPr/>
          <p:nvPr/>
        </p:nvGrpSpPr>
        <p:grpSpPr>
          <a:xfrm rot="10800000">
            <a:off x="8334013" y="3409784"/>
            <a:ext cx="412172" cy="446850"/>
            <a:chOff x="545938" y="3107284"/>
            <a:chExt cx="412172" cy="446850"/>
          </a:xfrm>
        </p:grpSpPr>
        <p:sp>
          <p:nvSpPr>
            <p:cNvPr id="203" name="Google Shape;1001;p39">
              <a:extLst>
                <a:ext uri="{FF2B5EF4-FFF2-40B4-BE49-F238E27FC236}">
                  <a16:creationId xmlns:a16="http://schemas.microsoft.com/office/drawing/2014/main" id="{61929FEE-11C4-4252-9F0B-E38EDB703E4D}"/>
                </a:ext>
              </a:extLst>
            </p:cNvPr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1002;p39">
              <a:extLst>
                <a:ext uri="{FF2B5EF4-FFF2-40B4-BE49-F238E27FC236}">
                  <a16:creationId xmlns:a16="http://schemas.microsoft.com/office/drawing/2014/main" id="{35D80E9C-F4EF-4AAB-8118-042C6C8E509A}"/>
                </a:ext>
              </a:extLst>
            </p:cNvPr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003;p39">
            <a:extLst>
              <a:ext uri="{FF2B5EF4-FFF2-40B4-BE49-F238E27FC236}">
                <a16:creationId xmlns:a16="http://schemas.microsoft.com/office/drawing/2014/main" id="{724DC6B8-6A7C-456A-BAE7-3E3DC8FE7D9D}"/>
              </a:ext>
            </a:extLst>
          </p:cNvPr>
          <p:cNvGrpSpPr/>
          <p:nvPr/>
        </p:nvGrpSpPr>
        <p:grpSpPr>
          <a:xfrm>
            <a:off x="8456725" y="1770899"/>
            <a:ext cx="166752" cy="184433"/>
            <a:chOff x="5414907" y="2017485"/>
            <a:chExt cx="220338" cy="243702"/>
          </a:xfrm>
        </p:grpSpPr>
        <p:sp>
          <p:nvSpPr>
            <p:cNvPr id="206" name="Google Shape;1004;p39">
              <a:extLst>
                <a:ext uri="{FF2B5EF4-FFF2-40B4-BE49-F238E27FC236}">
                  <a16:creationId xmlns:a16="http://schemas.microsoft.com/office/drawing/2014/main" id="{37EA4FAE-522C-4699-94EA-25E7D3FD0D20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1005;p39">
              <a:extLst>
                <a:ext uri="{FF2B5EF4-FFF2-40B4-BE49-F238E27FC236}">
                  <a16:creationId xmlns:a16="http://schemas.microsoft.com/office/drawing/2014/main" id="{56D418D4-11AF-4544-B815-CEC31D9BC8E4}"/>
                </a:ext>
              </a:extLst>
            </p:cNvPr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1006;p39">
              <a:extLst>
                <a:ext uri="{FF2B5EF4-FFF2-40B4-BE49-F238E27FC236}">
                  <a16:creationId xmlns:a16="http://schemas.microsoft.com/office/drawing/2014/main" id="{5B9E99CF-085A-4DCC-8328-FCF8296B5C78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1" name="TextBox 210">
            <a:extLst>
              <a:ext uri="{FF2B5EF4-FFF2-40B4-BE49-F238E27FC236}">
                <a16:creationId xmlns:a16="http://schemas.microsoft.com/office/drawing/2014/main" id="{4752AC70-01F3-4A83-AD9A-9A2583C06852}"/>
              </a:ext>
            </a:extLst>
          </p:cNvPr>
          <p:cNvSpPr txBox="1"/>
          <p:nvPr/>
        </p:nvSpPr>
        <p:spPr>
          <a:xfrm>
            <a:off x="2246845" y="1365431"/>
            <a:ext cx="45204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Thứ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...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...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tháng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...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năm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2022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Ciel Cadena" panose="02000503000000020004" pitchFamily="50" charset="0"/>
              <a:cs typeface="Arial"/>
              <a:sym typeface="Arial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527ABD6-CB35-4BB1-8993-54B88F042B54}"/>
              </a:ext>
            </a:extLst>
          </p:cNvPr>
          <p:cNvSpPr txBox="1"/>
          <p:nvPr/>
        </p:nvSpPr>
        <p:spPr>
          <a:xfrm>
            <a:off x="1687642" y="2442350"/>
            <a:ext cx="525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cs typeface="Arial"/>
                <a:sym typeface="Arial"/>
              </a:rPr>
              <a:t>Chủ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cs typeface="Arial"/>
                <a:sym typeface="Arial"/>
              </a:rPr>
              <a:t>điểm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cifico" panose="00000500000000000000" pitchFamily="2" charset="0"/>
                <a:cs typeface="Arial"/>
                <a:sym typeface="Arial"/>
              </a:rPr>
              <a:t>: Việt Nam mến yêu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acifico" panose="00000500000000000000" pitchFamily="2" charset="0"/>
              <a:cs typeface="Arial"/>
              <a:sym typeface="Arial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5E198B21-BDCD-42D8-9F37-9527AF5DF1B5}"/>
              </a:ext>
            </a:extLst>
          </p:cNvPr>
          <p:cNvSpPr txBox="1"/>
          <p:nvPr/>
        </p:nvSpPr>
        <p:spPr>
          <a:xfrm>
            <a:off x="2434598" y="2932568"/>
            <a:ext cx="4052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Arial"/>
                <a:sym typeface="Arial"/>
              </a:rPr>
              <a:t> 1 –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Arial"/>
                <a:sym typeface="Arial"/>
              </a:rPr>
              <a:t> 3</a:t>
            </a:r>
          </a:p>
        </p:txBody>
      </p:sp>
      <p:pic>
        <p:nvPicPr>
          <p:cNvPr id="214" name="Picture 213">
            <a:extLst>
              <a:ext uri="{FF2B5EF4-FFF2-40B4-BE49-F238E27FC236}">
                <a16:creationId xmlns:a16="http://schemas.microsoft.com/office/drawing/2014/main" id="{DDD0F5B7-D3D8-4B28-B322-AA3555400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347" y="1776740"/>
            <a:ext cx="1603233" cy="744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506C7D-B700-4A12-8917-936881927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465" y="3044755"/>
            <a:ext cx="1124991" cy="1124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B1F766-553F-4095-BF2E-CB4471222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094" y="3250082"/>
            <a:ext cx="391397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872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3" name="Google Shape;4583;p38"/>
          <p:cNvSpPr/>
          <p:nvPr/>
        </p:nvSpPr>
        <p:spPr>
          <a:xfrm rot="635415" flipH="1">
            <a:off x="5914005" y="4762952"/>
            <a:ext cx="215470" cy="2154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38"/>
          <p:cNvSpPr/>
          <p:nvPr/>
        </p:nvSpPr>
        <p:spPr>
          <a:xfrm rot="-10168333" flipH="1">
            <a:off x="3108322" y="186930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5" name="Google Shape;4585;p38"/>
          <p:cNvSpPr/>
          <p:nvPr/>
        </p:nvSpPr>
        <p:spPr>
          <a:xfrm rot="-10168333" flipH="1">
            <a:off x="6092547" y="4753555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80;p32">
            <a:extLst>
              <a:ext uri="{FF2B5EF4-FFF2-40B4-BE49-F238E27FC236}">
                <a16:creationId xmlns:a16="http://schemas.microsoft.com/office/drawing/2014/main" id="{38F463DE-F0AD-48A9-91B7-3D25237B9F43}"/>
              </a:ext>
            </a:extLst>
          </p:cNvPr>
          <p:cNvSpPr/>
          <p:nvPr/>
        </p:nvSpPr>
        <p:spPr>
          <a:xfrm flipH="1">
            <a:off x="1255596" y="867168"/>
            <a:ext cx="1395918" cy="139591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81;p32">
            <a:extLst>
              <a:ext uri="{FF2B5EF4-FFF2-40B4-BE49-F238E27FC236}">
                <a16:creationId xmlns:a16="http://schemas.microsoft.com/office/drawing/2014/main" id="{31F52B68-8639-4FF3-ABC5-109808F235DB}"/>
              </a:ext>
            </a:extLst>
          </p:cNvPr>
          <p:cNvSpPr/>
          <p:nvPr/>
        </p:nvSpPr>
        <p:spPr>
          <a:xfrm flipH="1">
            <a:off x="1338453" y="814376"/>
            <a:ext cx="1395918" cy="1395918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84;p32">
            <a:extLst>
              <a:ext uri="{FF2B5EF4-FFF2-40B4-BE49-F238E27FC236}">
                <a16:creationId xmlns:a16="http://schemas.microsoft.com/office/drawing/2014/main" id="{EEB3741C-FDBB-482F-913B-03F624294F3E}"/>
              </a:ext>
            </a:extLst>
          </p:cNvPr>
          <p:cNvSpPr txBox="1">
            <a:spLocks/>
          </p:cNvSpPr>
          <p:nvPr/>
        </p:nvSpPr>
        <p:spPr>
          <a:xfrm>
            <a:off x="1299433" y="1003812"/>
            <a:ext cx="1465489" cy="9251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7200" dirty="0">
                <a:solidFill>
                  <a:schemeClr val="accent1">
                    <a:lumMod val="50000"/>
                  </a:schemeClr>
                </a:solidFill>
                <a:latin typeface="#9Slide07 IcielNabila" pitchFamily="2" charset="0"/>
              </a:rPr>
              <a:t>01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F10E19-96F9-4122-8E0C-FCD6E3E5A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412" y="1758679"/>
            <a:ext cx="5732915" cy="18907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E61B184-A409-424C-A6BF-66C0E1997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292" y="1629462"/>
            <a:ext cx="2641601" cy="26416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B7C79B-4574-4FC2-8093-88E7BF46154F}"/>
              </a:ext>
            </a:extLst>
          </p:cNvPr>
          <p:cNvSpPr/>
          <p:nvPr/>
        </p:nvSpPr>
        <p:spPr>
          <a:xfrm>
            <a:off x="1155558" y="1002344"/>
            <a:ext cx="6832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800" b="1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Chữ</a:t>
            </a:r>
            <a:r>
              <a:rPr lang="en-US" sz="2800" b="1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hoa</a:t>
            </a:r>
            <a:r>
              <a:rPr lang="en-US" sz="2800" b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lang="en-US" sz="2800" b="1">
                <a:solidFill>
                  <a:srgbClr val="F40909"/>
                </a:solidFill>
                <a:latin typeface="+mn-lt"/>
                <a:ea typeface="字魂35号-经典雅黑"/>
                <a:cs typeface="Calibri" panose="020F0502020204030204" pitchFamily="34" charset="0"/>
              </a:rPr>
              <a:t>â </a:t>
            </a:r>
            <a:r>
              <a:rPr lang="en-US" sz="2800" b="1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</a:rPr>
              <a:t>(kiểu 2)</a:t>
            </a:r>
            <a:r>
              <a:rPr lang="en-US" sz="2800" b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cấu</a:t>
            </a:r>
            <a:r>
              <a:rPr lang="en-US" sz="2800" b="1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tạo</a:t>
            </a:r>
            <a:r>
              <a:rPr lang="en-US" sz="2800" b="1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bởi</a:t>
            </a:r>
            <a:r>
              <a:rPr lang="en-US" sz="2800" b="1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nét</a:t>
            </a:r>
            <a:r>
              <a:rPr lang="en-US" sz="2800" b="1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: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0E1F0A-8B83-4A25-882B-3035360BFD7F}"/>
              </a:ext>
            </a:extLst>
          </p:cNvPr>
          <p:cNvCxnSpPr>
            <a:cxnSpLocks/>
          </p:cNvCxnSpPr>
          <p:nvPr/>
        </p:nvCxnSpPr>
        <p:spPr>
          <a:xfrm>
            <a:off x="5674871" y="2571750"/>
            <a:ext cx="0" cy="1699313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68B5CB9-811D-45D2-BA0B-97891F482BC6}"/>
              </a:ext>
            </a:extLst>
          </p:cNvPr>
          <p:cNvSpPr/>
          <p:nvPr/>
        </p:nvSpPr>
        <p:spPr>
          <a:xfrm>
            <a:off x="5894311" y="2943622"/>
            <a:ext cx="144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</a:rPr>
              <a:t>2 </a:t>
            </a:r>
          </a:p>
          <a:p>
            <a:pPr algn="ctr" defTabSz="685800"/>
            <a:r>
              <a:rPr lang="vi-VN" sz="2400" b="1" dirty="0">
                <a:solidFill>
                  <a:srgbClr val="F40909"/>
                </a:solidFill>
                <a:ea typeface="字魂35号-经典雅黑"/>
              </a:rPr>
              <a:t>ô ly rưỡi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69B6BD-411B-478A-80AB-A2B1B304DC97}"/>
              </a:ext>
            </a:extLst>
          </p:cNvPr>
          <p:cNvSpPr/>
          <p:nvPr/>
        </p:nvSpPr>
        <p:spPr>
          <a:xfrm>
            <a:off x="3559741" y="4460710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2400" b="1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gần</a:t>
            </a:r>
            <a:r>
              <a:rPr lang="en-US" sz="2400" b="1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3 ô </a:t>
            </a:r>
            <a:r>
              <a:rPr lang="en-US" sz="2400" b="1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ly</a:t>
            </a:r>
            <a:endParaRPr lang="en-US" sz="2400" b="1" dirty="0">
              <a:solidFill>
                <a:srgbClr val="F40909"/>
              </a:solidFill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A658E7-3BE0-4F2A-A1EA-75B613168CBD}"/>
              </a:ext>
            </a:extLst>
          </p:cNvPr>
          <p:cNvCxnSpPr>
            <a:cxnSpLocks/>
          </p:cNvCxnSpPr>
          <p:nvPr/>
        </p:nvCxnSpPr>
        <p:spPr>
          <a:xfrm flipH="1">
            <a:off x="3227677" y="4460710"/>
            <a:ext cx="2059485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4B1965-103D-4BB1-9CEA-52E309A851C1}"/>
              </a:ext>
            </a:extLst>
          </p:cNvPr>
          <p:cNvGrpSpPr/>
          <p:nvPr/>
        </p:nvGrpSpPr>
        <p:grpSpPr>
          <a:xfrm>
            <a:off x="233336" y="3040293"/>
            <a:ext cx="2907866" cy="1000723"/>
            <a:chOff x="691843" y="3942812"/>
            <a:chExt cx="2907866" cy="100072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BE2D16C-C8BF-4DC7-8629-FC65CCC91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330A194-8F4B-4A9A-B681-DFEC7450B653}"/>
                </a:ext>
              </a:extLst>
            </p:cNvPr>
            <p:cNvSpPr/>
            <p:nvPr/>
          </p:nvSpPr>
          <p:spPr>
            <a:xfrm>
              <a:off x="880829" y="4265168"/>
              <a:ext cx="24106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US" sz="2400" b="1" dirty="0" err="1"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</a:rPr>
                <a:t>Nét</a:t>
              </a:r>
              <a:r>
                <a:rPr lang="en-US" sz="2400" b="1" dirty="0"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</a:rPr>
                <a:t> </a:t>
              </a:r>
              <a:r>
                <a:rPr lang="en-US" sz="2400" b="1" err="1"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</a:rPr>
                <a:t>cong</a:t>
              </a:r>
              <a:r>
                <a:rPr lang="en-US" sz="2400" b="1"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</a:rPr>
                <a:t> kín</a:t>
              </a:r>
              <a:endParaRPr lang="en-US" sz="2400" b="1" dirty="0"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endParaRP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B711C98-6911-4BC8-AF85-ED0ABACE9C04}"/>
              </a:ext>
            </a:extLst>
          </p:cNvPr>
          <p:cNvCxnSpPr>
            <a:cxnSpLocks/>
          </p:cNvCxnSpPr>
          <p:nvPr/>
        </p:nvCxnSpPr>
        <p:spPr>
          <a:xfrm flipV="1">
            <a:off x="2969192" y="3006106"/>
            <a:ext cx="467890" cy="53454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A262AA-D6EF-4D9F-90D9-DC3CBAD84069}"/>
              </a:ext>
            </a:extLst>
          </p:cNvPr>
          <p:cNvGrpSpPr/>
          <p:nvPr/>
        </p:nvGrpSpPr>
        <p:grpSpPr>
          <a:xfrm>
            <a:off x="5973436" y="1267396"/>
            <a:ext cx="2907866" cy="1338910"/>
            <a:chOff x="691843" y="3942812"/>
            <a:chExt cx="2907866" cy="133891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A49F28F-B391-4C7D-8CD2-37DD0EFE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33891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9A97B0-3A2E-4937-AAE3-0BCC133B872A}"/>
                </a:ext>
              </a:extLst>
            </p:cNvPr>
            <p:cNvSpPr/>
            <p:nvPr/>
          </p:nvSpPr>
          <p:spPr>
            <a:xfrm>
              <a:off x="963481" y="4280128"/>
              <a:ext cx="24106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US" sz="2400" b="1" err="1"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</a:rPr>
                <a:t>Nét</a:t>
              </a:r>
              <a:r>
                <a:rPr lang="en-US" sz="2400" b="1"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</a:rPr>
                <a:t> móc </a:t>
              </a:r>
            </a:p>
            <a:p>
              <a:pPr algn="ctr" defTabSz="685800"/>
              <a:r>
                <a:rPr lang="en-US" sz="2400" b="1"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</a:rPr>
                <a:t>ngược </a:t>
              </a:r>
              <a:r>
                <a:rPr lang="en-US" sz="2400" b="1" dirty="0" err="1"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</a:rPr>
                <a:t>phải</a:t>
              </a:r>
              <a:endParaRPr lang="en-US" sz="2400" b="1" dirty="0"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4B1A41-D171-40D9-9763-986F97A0F9FD}"/>
              </a:ext>
            </a:extLst>
          </p:cNvPr>
          <p:cNvCxnSpPr>
            <a:cxnSpLocks/>
          </p:cNvCxnSpPr>
          <p:nvPr/>
        </p:nvCxnSpPr>
        <p:spPr>
          <a:xfrm flipH="1">
            <a:off x="4645128" y="2247290"/>
            <a:ext cx="1157083" cy="106441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A406C60-DF12-478F-845C-1C695B6F5D36}"/>
              </a:ext>
            </a:extLst>
          </p:cNvPr>
          <p:cNvGrpSpPr/>
          <p:nvPr/>
        </p:nvGrpSpPr>
        <p:grpSpPr>
          <a:xfrm>
            <a:off x="7297959" y="3876104"/>
            <a:ext cx="1708551" cy="1169212"/>
            <a:chOff x="7214414" y="2362212"/>
            <a:chExt cx="1708551" cy="1169212"/>
          </a:xfrm>
        </p:grpSpPr>
        <p:pic>
          <p:nvPicPr>
            <p:cNvPr id="133" name="Picture 2" descr="Bảng Gỗ Học Sinh Hồng Hà 3447">
              <a:extLst>
                <a:ext uri="{FF2B5EF4-FFF2-40B4-BE49-F238E27FC236}">
                  <a16:creationId xmlns:a16="http://schemas.microsoft.com/office/drawing/2014/main" id="{C7F2CE85-A950-4595-BC92-CAF98A85C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4" b="15124"/>
            <a:stretch/>
          </p:blipFill>
          <p:spPr bwMode="auto">
            <a:xfrm>
              <a:off x="7214414" y="2362212"/>
              <a:ext cx="1708551" cy="1169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F1A6989-3E21-4248-87A5-656BE464297B}"/>
                </a:ext>
              </a:extLst>
            </p:cNvPr>
            <p:cNvSpPr txBox="1"/>
            <p:nvPr/>
          </p:nvSpPr>
          <p:spPr>
            <a:xfrm>
              <a:off x="7422897" y="2505474"/>
              <a:ext cx="13227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240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40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240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948DA07-8491-4799-B750-6D9A2EDEA8E6}"/>
              </a:ext>
            </a:extLst>
          </p:cNvPr>
          <p:cNvGrpSpPr/>
          <p:nvPr/>
        </p:nvGrpSpPr>
        <p:grpSpPr>
          <a:xfrm>
            <a:off x="361476" y="1369204"/>
            <a:ext cx="2907866" cy="1000723"/>
            <a:chOff x="691843" y="3942812"/>
            <a:chExt cx="2907866" cy="1000723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48D8E153-6B85-40E8-9302-2C71FD2D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6260378-BCB2-4443-8FBF-6FBF9CF6417E}"/>
                </a:ext>
              </a:extLst>
            </p:cNvPr>
            <p:cNvSpPr/>
            <p:nvPr/>
          </p:nvSpPr>
          <p:spPr>
            <a:xfrm>
              <a:off x="880829" y="4265168"/>
              <a:ext cx="24106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US" sz="2400" b="1" err="1"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</a:rPr>
                <a:t>Nét</a:t>
              </a:r>
              <a:r>
                <a:rPr lang="en-US" sz="2400" b="1"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</a:rPr>
                <a:t> xiên nhỏ</a:t>
              </a:r>
              <a:endParaRPr lang="en-US" sz="2400" b="1" dirty="0"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endParaRPr>
            </a:p>
          </p:txBody>
        </p:sp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69B1659-A9C5-4B6C-B6FE-07455F1F7149}"/>
              </a:ext>
            </a:extLst>
          </p:cNvPr>
          <p:cNvCxnSpPr>
            <a:cxnSpLocks/>
          </p:cNvCxnSpPr>
          <p:nvPr/>
        </p:nvCxnSpPr>
        <p:spPr>
          <a:xfrm>
            <a:off x="3064205" y="1996548"/>
            <a:ext cx="984554" cy="31289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73B565E-4F72-4661-84B2-AB044A9F0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347" y="187700"/>
            <a:ext cx="3883489" cy="9632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4" name="Google Shape;4794;p47"/>
          <p:cNvSpPr/>
          <p:nvPr/>
        </p:nvSpPr>
        <p:spPr>
          <a:xfrm rot="635415" flipH="1">
            <a:off x="5914005" y="4762952"/>
            <a:ext cx="215470" cy="2154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5" name="Google Shape;4795;p47"/>
          <p:cNvSpPr/>
          <p:nvPr/>
        </p:nvSpPr>
        <p:spPr>
          <a:xfrm rot="-10168333" flipH="1">
            <a:off x="3108322" y="186930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6" name="Google Shape;4796;p47"/>
          <p:cNvSpPr/>
          <p:nvPr/>
        </p:nvSpPr>
        <p:spPr>
          <a:xfrm rot="-10168333" flipH="1">
            <a:off x="337797" y="4617080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7" name="Google Shape;4797;p47"/>
          <p:cNvSpPr/>
          <p:nvPr/>
        </p:nvSpPr>
        <p:spPr>
          <a:xfrm rot="-10168333" flipH="1">
            <a:off x="6092547" y="4753555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0" name="Google Shape;4800;p47"/>
          <p:cNvSpPr txBox="1">
            <a:spLocks noGrp="1"/>
          </p:cNvSpPr>
          <p:nvPr>
            <p:ph type="title" idx="2"/>
          </p:nvPr>
        </p:nvSpPr>
        <p:spPr>
          <a:xfrm>
            <a:off x="1500775" y="1743425"/>
            <a:ext cx="2023800" cy="8418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1" name="Google Shape;894;p44">
            <a:extLst>
              <a:ext uri="{FF2B5EF4-FFF2-40B4-BE49-F238E27FC236}">
                <a16:creationId xmlns:a16="http://schemas.microsoft.com/office/drawing/2014/main" id="{977B6F0A-AC57-4DD6-BF9B-74A78E7BA373}"/>
              </a:ext>
            </a:extLst>
          </p:cNvPr>
          <p:cNvSpPr/>
          <p:nvPr/>
        </p:nvSpPr>
        <p:spPr>
          <a:xfrm rot="772466" flipH="1">
            <a:off x="7659343" y="3464506"/>
            <a:ext cx="697873" cy="761168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" name="Google Shape;898;p44">
            <a:extLst>
              <a:ext uri="{FF2B5EF4-FFF2-40B4-BE49-F238E27FC236}">
                <a16:creationId xmlns:a16="http://schemas.microsoft.com/office/drawing/2014/main" id="{B68A89DF-E706-4E50-8BDD-2A86367CD114}"/>
              </a:ext>
            </a:extLst>
          </p:cNvPr>
          <p:cNvGrpSpPr/>
          <p:nvPr/>
        </p:nvGrpSpPr>
        <p:grpSpPr>
          <a:xfrm>
            <a:off x="6791109" y="243396"/>
            <a:ext cx="1403117" cy="1371980"/>
            <a:chOff x="256025" y="539500"/>
            <a:chExt cx="2043573" cy="1998224"/>
          </a:xfrm>
        </p:grpSpPr>
        <p:sp>
          <p:nvSpPr>
            <p:cNvPr id="13" name="Google Shape;899;p44">
              <a:extLst>
                <a:ext uri="{FF2B5EF4-FFF2-40B4-BE49-F238E27FC236}">
                  <a16:creationId xmlns:a16="http://schemas.microsoft.com/office/drawing/2014/main" id="{7F1A380D-D14E-4B1E-BD07-9E7BE4748DC5}"/>
                </a:ext>
              </a:extLst>
            </p:cNvPr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0;p44">
              <a:extLst>
                <a:ext uri="{FF2B5EF4-FFF2-40B4-BE49-F238E27FC236}">
                  <a16:creationId xmlns:a16="http://schemas.microsoft.com/office/drawing/2014/main" id="{2FB471C0-59CB-4464-8FDD-BF58C4E4035D}"/>
                </a:ext>
              </a:extLst>
            </p:cNvPr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1;p44">
              <a:extLst>
                <a:ext uri="{FF2B5EF4-FFF2-40B4-BE49-F238E27FC236}">
                  <a16:creationId xmlns:a16="http://schemas.microsoft.com/office/drawing/2014/main" id="{1A37774C-5EE5-4F39-AD09-571FBBFB0026}"/>
                </a:ext>
              </a:extLst>
            </p:cNvPr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2;p44">
              <a:extLst>
                <a:ext uri="{FF2B5EF4-FFF2-40B4-BE49-F238E27FC236}">
                  <a16:creationId xmlns:a16="http://schemas.microsoft.com/office/drawing/2014/main" id="{E8439C5B-EB3D-4839-BBB0-4BB49AF81BF2}"/>
                </a:ext>
              </a:extLst>
            </p:cNvPr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3;p44">
              <a:extLst>
                <a:ext uri="{FF2B5EF4-FFF2-40B4-BE49-F238E27FC236}">
                  <a16:creationId xmlns:a16="http://schemas.microsoft.com/office/drawing/2014/main" id="{18C0F04E-C36E-4FF3-A913-2182B2A9F112}"/>
                </a:ext>
              </a:extLst>
            </p:cNvPr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4;p44">
              <a:extLst>
                <a:ext uri="{FF2B5EF4-FFF2-40B4-BE49-F238E27FC236}">
                  <a16:creationId xmlns:a16="http://schemas.microsoft.com/office/drawing/2014/main" id="{1CC624ED-AB60-44AF-B17E-90ACAF248AB2}"/>
                </a:ext>
              </a:extLst>
            </p:cNvPr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5;p44">
              <a:extLst>
                <a:ext uri="{FF2B5EF4-FFF2-40B4-BE49-F238E27FC236}">
                  <a16:creationId xmlns:a16="http://schemas.microsoft.com/office/drawing/2014/main" id="{7975BE39-AF27-4550-8C68-08FC422D71DB}"/>
                </a:ext>
              </a:extLst>
            </p:cNvPr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06;p44">
              <a:extLst>
                <a:ext uri="{FF2B5EF4-FFF2-40B4-BE49-F238E27FC236}">
                  <a16:creationId xmlns:a16="http://schemas.microsoft.com/office/drawing/2014/main" id="{0FE17642-D3F4-48A1-A4CC-6D150B5AF082}"/>
                </a:ext>
              </a:extLst>
            </p:cNvPr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07;p44">
              <a:extLst>
                <a:ext uri="{FF2B5EF4-FFF2-40B4-BE49-F238E27FC236}">
                  <a16:creationId xmlns:a16="http://schemas.microsoft.com/office/drawing/2014/main" id="{AEC13E4C-3519-4475-A2FA-88A57107BC74}"/>
                </a:ext>
              </a:extLst>
            </p:cNvPr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8;p44">
              <a:extLst>
                <a:ext uri="{FF2B5EF4-FFF2-40B4-BE49-F238E27FC236}">
                  <a16:creationId xmlns:a16="http://schemas.microsoft.com/office/drawing/2014/main" id="{886B5E54-F793-4C55-BA55-40E02ACA62C1}"/>
                </a:ext>
              </a:extLst>
            </p:cNvPr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09;p44">
              <a:extLst>
                <a:ext uri="{FF2B5EF4-FFF2-40B4-BE49-F238E27FC236}">
                  <a16:creationId xmlns:a16="http://schemas.microsoft.com/office/drawing/2014/main" id="{5AFDB541-61F5-4238-8945-11C59E7B285A}"/>
                </a:ext>
              </a:extLst>
            </p:cNvPr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10;p44">
              <a:extLst>
                <a:ext uri="{FF2B5EF4-FFF2-40B4-BE49-F238E27FC236}">
                  <a16:creationId xmlns:a16="http://schemas.microsoft.com/office/drawing/2014/main" id="{648C580F-E76D-4062-8DB0-96E11D868573}"/>
                </a:ext>
              </a:extLst>
            </p:cNvPr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0428DCF-BFA8-498A-A16A-1F93948DA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160" y="1633324"/>
            <a:ext cx="3811084" cy="16181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00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00" grpId="0"/>
          <p:bldP spid="1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5" name="Google Shape;4475;p36"/>
          <p:cNvGrpSpPr/>
          <p:nvPr/>
        </p:nvGrpSpPr>
        <p:grpSpPr>
          <a:xfrm>
            <a:off x="7368700" y="3304200"/>
            <a:ext cx="1161401" cy="1257678"/>
            <a:chOff x="7368700" y="3304200"/>
            <a:chExt cx="1161401" cy="1257678"/>
          </a:xfrm>
        </p:grpSpPr>
        <p:sp>
          <p:nvSpPr>
            <p:cNvPr id="4476" name="Google Shape;4476;p36"/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36"/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6"/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6"/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6"/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7" name="Google Shape;4537;p36"/>
          <p:cNvGrpSpPr/>
          <p:nvPr/>
        </p:nvGrpSpPr>
        <p:grpSpPr>
          <a:xfrm>
            <a:off x="1267046" y="3602059"/>
            <a:ext cx="492485" cy="498574"/>
            <a:chOff x="2119342" y="3528899"/>
            <a:chExt cx="492485" cy="498574"/>
          </a:xfrm>
        </p:grpSpPr>
        <p:sp>
          <p:nvSpPr>
            <p:cNvPr id="4538" name="Google Shape;4538;p36"/>
            <p:cNvSpPr/>
            <p:nvPr/>
          </p:nvSpPr>
          <p:spPr>
            <a:xfrm flipH="1">
              <a:off x="2125761" y="3534990"/>
              <a:ext cx="479475" cy="486451"/>
            </a:xfrm>
            <a:custGeom>
              <a:avLst/>
              <a:gdLst/>
              <a:ahLst/>
              <a:cxnLst/>
              <a:rect l="l" t="t" r="r" b="b"/>
              <a:pathLst>
                <a:path w="33612" h="34107" extrusionOk="0">
                  <a:moveTo>
                    <a:pt x="19547" y="1"/>
                  </a:moveTo>
                  <a:cubicBezTo>
                    <a:pt x="19547" y="1"/>
                    <a:pt x="18449" y="835"/>
                    <a:pt x="16890" y="2305"/>
                  </a:cubicBezTo>
                  <a:cubicBezTo>
                    <a:pt x="15522" y="3589"/>
                    <a:pt x="14232" y="4950"/>
                    <a:pt x="13032" y="6388"/>
                  </a:cubicBezTo>
                  <a:cubicBezTo>
                    <a:pt x="13032" y="6388"/>
                    <a:pt x="14476" y="9097"/>
                    <a:pt x="12107" y="11196"/>
                  </a:cubicBezTo>
                  <a:cubicBezTo>
                    <a:pt x="11239" y="11963"/>
                    <a:pt x="10357" y="12206"/>
                    <a:pt x="9587" y="12206"/>
                  </a:cubicBezTo>
                  <a:cubicBezTo>
                    <a:pt x="8248" y="12206"/>
                    <a:pt x="7248" y="11472"/>
                    <a:pt x="7248" y="11472"/>
                  </a:cubicBezTo>
                  <a:cubicBezTo>
                    <a:pt x="7248" y="11472"/>
                    <a:pt x="2915" y="14675"/>
                    <a:pt x="1" y="18405"/>
                  </a:cubicBezTo>
                  <a:cubicBezTo>
                    <a:pt x="2472" y="23347"/>
                    <a:pt x="5893" y="27764"/>
                    <a:pt x="10053" y="31397"/>
                  </a:cubicBezTo>
                  <a:cubicBezTo>
                    <a:pt x="11170" y="32373"/>
                    <a:pt x="12345" y="33278"/>
                    <a:pt x="13571" y="34106"/>
                  </a:cubicBezTo>
                  <a:cubicBezTo>
                    <a:pt x="15779" y="32379"/>
                    <a:pt x="17897" y="30537"/>
                    <a:pt x="19919" y="28598"/>
                  </a:cubicBezTo>
                  <a:cubicBezTo>
                    <a:pt x="19194" y="26679"/>
                    <a:pt x="19778" y="24509"/>
                    <a:pt x="21377" y="23219"/>
                  </a:cubicBezTo>
                  <a:cubicBezTo>
                    <a:pt x="22369" y="22373"/>
                    <a:pt x="23314" y="22103"/>
                    <a:pt x="24118" y="22103"/>
                  </a:cubicBezTo>
                  <a:cubicBezTo>
                    <a:pt x="25541" y="22103"/>
                    <a:pt x="26518" y="22949"/>
                    <a:pt x="26518" y="22949"/>
                  </a:cubicBezTo>
                  <a:cubicBezTo>
                    <a:pt x="26518" y="22949"/>
                    <a:pt x="31872" y="18225"/>
                    <a:pt x="33612" y="15394"/>
                  </a:cubicBezTo>
                  <a:cubicBezTo>
                    <a:pt x="33612" y="15394"/>
                    <a:pt x="32167" y="13301"/>
                    <a:pt x="29934" y="10528"/>
                  </a:cubicBezTo>
                  <a:cubicBezTo>
                    <a:pt x="28181" y="8339"/>
                    <a:pt x="26326" y="6240"/>
                    <a:pt x="24362" y="4237"/>
                  </a:cubicBezTo>
                  <a:cubicBezTo>
                    <a:pt x="22866" y="2709"/>
                    <a:pt x="21255" y="1291"/>
                    <a:pt x="19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6"/>
            <p:cNvSpPr/>
            <p:nvPr/>
          </p:nvSpPr>
          <p:spPr>
            <a:xfrm flipH="1">
              <a:off x="2119342" y="3528899"/>
              <a:ext cx="492485" cy="498574"/>
            </a:xfrm>
            <a:custGeom>
              <a:avLst/>
              <a:gdLst/>
              <a:ahLst/>
              <a:cxnLst/>
              <a:rect l="l" t="t" r="r" b="b"/>
              <a:pathLst>
                <a:path w="34524" h="34957" extrusionOk="0">
                  <a:moveTo>
                    <a:pt x="20016" y="973"/>
                  </a:moveTo>
                  <a:cubicBezTo>
                    <a:pt x="21608" y="2193"/>
                    <a:pt x="23116" y="3528"/>
                    <a:pt x="24522" y="4966"/>
                  </a:cubicBezTo>
                  <a:cubicBezTo>
                    <a:pt x="26473" y="6956"/>
                    <a:pt x="28322" y="9042"/>
                    <a:pt x="30062" y="11225"/>
                  </a:cubicBezTo>
                  <a:cubicBezTo>
                    <a:pt x="31833" y="13420"/>
                    <a:pt x="33124" y="15211"/>
                    <a:pt x="33560" y="15827"/>
                  </a:cubicBezTo>
                  <a:cubicBezTo>
                    <a:pt x="31968" y="18241"/>
                    <a:pt x="27995" y="21887"/>
                    <a:pt x="26948" y="22824"/>
                  </a:cubicBezTo>
                  <a:cubicBezTo>
                    <a:pt x="26513" y="22545"/>
                    <a:pt x="25649" y="22102"/>
                    <a:pt x="24562" y="22102"/>
                  </a:cubicBezTo>
                  <a:cubicBezTo>
                    <a:pt x="23676" y="22102"/>
                    <a:pt x="22641" y="22396"/>
                    <a:pt x="21569" y="23312"/>
                  </a:cubicBezTo>
                  <a:cubicBezTo>
                    <a:pt x="19906" y="24654"/>
                    <a:pt x="19239" y="26868"/>
                    <a:pt x="19887" y="28903"/>
                  </a:cubicBezTo>
                  <a:cubicBezTo>
                    <a:pt x="18013" y="30688"/>
                    <a:pt x="16042" y="32402"/>
                    <a:pt x="14014" y="34000"/>
                  </a:cubicBezTo>
                  <a:cubicBezTo>
                    <a:pt x="12897" y="33230"/>
                    <a:pt x="11825" y="32395"/>
                    <a:pt x="10798" y="31503"/>
                  </a:cubicBezTo>
                  <a:cubicBezTo>
                    <a:pt x="6741" y="27966"/>
                    <a:pt x="3403" y="23678"/>
                    <a:pt x="963" y="18883"/>
                  </a:cubicBezTo>
                  <a:cubicBezTo>
                    <a:pt x="3422" y="15814"/>
                    <a:pt x="6824" y="13118"/>
                    <a:pt x="7729" y="12419"/>
                  </a:cubicBezTo>
                  <a:cubicBezTo>
                    <a:pt x="8153" y="12655"/>
                    <a:pt x="9017" y="13055"/>
                    <a:pt x="10062" y="13055"/>
                  </a:cubicBezTo>
                  <a:cubicBezTo>
                    <a:pt x="10916" y="13055"/>
                    <a:pt x="11892" y="12787"/>
                    <a:pt x="12845" y="11944"/>
                  </a:cubicBezTo>
                  <a:cubicBezTo>
                    <a:pt x="14989" y="10050"/>
                    <a:pt x="14309" y="7681"/>
                    <a:pt x="13988" y="6885"/>
                  </a:cubicBezTo>
                  <a:cubicBezTo>
                    <a:pt x="15131" y="5537"/>
                    <a:pt x="16350" y="4253"/>
                    <a:pt x="17640" y="3047"/>
                  </a:cubicBezTo>
                  <a:cubicBezTo>
                    <a:pt x="18732" y="2020"/>
                    <a:pt x="19605" y="1301"/>
                    <a:pt x="20016" y="973"/>
                  </a:cubicBezTo>
                  <a:close/>
                  <a:moveTo>
                    <a:pt x="20012" y="1"/>
                  </a:moveTo>
                  <a:cubicBezTo>
                    <a:pt x="19921" y="1"/>
                    <a:pt x="19829" y="30"/>
                    <a:pt x="19752" y="87"/>
                  </a:cubicBezTo>
                  <a:cubicBezTo>
                    <a:pt x="19701" y="126"/>
                    <a:pt x="18616" y="954"/>
                    <a:pt x="17056" y="2424"/>
                  </a:cubicBezTo>
                  <a:cubicBezTo>
                    <a:pt x="15676" y="3721"/>
                    <a:pt x="14379" y="5094"/>
                    <a:pt x="13166" y="6539"/>
                  </a:cubicBezTo>
                  <a:cubicBezTo>
                    <a:pt x="13051" y="6673"/>
                    <a:pt x="13031" y="6866"/>
                    <a:pt x="13115" y="7020"/>
                  </a:cubicBezTo>
                  <a:cubicBezTo>
                    <a:pt x="13166" y="7116"/>
                    <a:pt x="14360" y="9466"/>
                    <a:pt x="12280" y="11302"/>
                  </a:cubicBezTo>
                  <a:cubicBezTo>
                    <a:pt x="11505" y="11991"/>
                    <a:pt x="10717" y="12210"/>
                    <a:pt x="10030" y="12210"/>
                  </a:cubicBezTo>
                  <a:cubicBezTo>
                    <a:pt x="8882" y="12210"/>
                    <a:pt x="8016" y="11599"/>
                    <a:pt x="7960" y="11559"/>
                  </a:cubicBezTo>
                  <a:cubicBezTo>
                    <a:pt x="7883" y="11504"/>
                    <a:pt x="7793" y="11477"/>
                    <a:pt x="7704" y="11477"/>
                  </a:cubicBezTo>
                  <a:cubicBezTo>
                    <a:pt x="7615" y="11477"/>
                    <a:pt x="7527" y="11504"/>
                    <a:pt x="7453" y="11559"/>
                  </a:cubicBezTo>
                  <a:cubicBezTo>
                    <a:pt x="7273" y="11693"/>
                    <a:pt x="3043" y="14839"/>
                    <a:pt x="122" y="18568"/>
                  </a:cubicBezTo>
                  <a:cubicBezTo>
                    <a:pt x="20" y="18697"/>
                    <a:pt x="0" y="18876"/>
                    <a:pt x="77" y="19024"/>
                  </a:cubicBezTo>
                  <a:cubicBezTo>
                    <a:pt x="2574" y="24018"/>
                    <a:pt x="6022" y="28480"/>
                    <a:pt x="10233" y="32145"/>
                  </a:cubicBezTo>
                  <a:cubicBezTo>
                    <a:pt x="11362" y="33134"/>
                    <a:pt x="12550" y="34045"/>
                    <a:pt x="13789" y="34886"/>
                  </a:cubicBezTo>
                  <a:cubicBezTo>
                    <a:pt x="13860" y="34931"/>
                    <a:pt x="13949" y="34957"/>
                    <a:pt x="14033" y="34957"/>
                  </a:cubicBezTo>
                  <a:cubicBezTo>
                    <a:pt x="14129" y="34957"/>
                    <a:pt x="14219" y="34925"/>
                    <a:pt x="14296" y="34867"/>
                  </a:cubicBezTo>
                  <a:cubicBezTo>
                    <a:pt x="16511" y="33127"/>
                    <a:pt x="18642" y="31278"/>
                    <a:pt x="20677" y="29327"/>
                  </a:cubicBezTo>
                  <a:cubicBezTo>
                    <a:pt x="20799" y="29211"/>
                    <a:pt x="20837" y="29032"/>
                    <a:pt x="20779" y="28871"/>
                  </a:cubicBezTo>
                  <a:cubicBezTo>
                    <a:pt x="20118" y="27119"/>
                    <a:pt x="20658" y="25142"/>
                    <a:pt x="22115" y="23973"/>
                  </a:cubicBezTo>
                  <a:cubicBezTo>
                    <a:pt x="23018" y="23201"/>
                    <a:pt x="23873" y="22956"/>
                    <a:pt x="24594" y="22956"/>
                  </a:cubicBezTo>
                  <a:cubicBezTo>
                    <a:pt x="25810" y="22956"/>
                    <a:pt x="26648" y="23653"/>
                    <a:pt x="26704" y="23697"/>
                  </a:cubicBezTo>
                  <a:cubicBezTo>
                    <a:pt x="26785" y="23768"/>
                    <a:pt x="26884" y="23803"/>
                    <a:pt x="26984" y="23803"/>
                  </a:cubicBezTo>
                  <a:cubicBezTo>
                    <a:pt x="27083" y="23803"/>
                    <a:pt x="27183" y="23768"/>
                    <a:pt x="27263" y="23697"/>
                  </a:cubicBezTo>
                  <a:cubicBezTo>
                    <a:pt x="27481" y="23505"/>
                    <a:pt x="32687" y="18902"/>
                    <a:pt x="34440" y="16046"/>
                  </a:cubicBezTo>
                  <a:cubicBezTo>
                    <a:pt x="34523" y="15898"/>
                    <a:pt x="34523" y="15718"/>
                    <a:pt x="34427" y="15577"/>
                  </a:cubicBezTo>
                  <a:cubicBezTo>
                    <a:pt x="34414" y="15558"/>
                    <a:pt x="32950" y="13439"/>
                    <a:pt x="30736" y="10692"/>
                  </a:cubicBezTo>
                  <a:cubicBezTo>
                    <a:pt x="28977" y="8490"/>
                    <a:pt x="27102" y="6378"/>
                    <a:pt x="25132" y="4369"/>
                  </a:cubicBezTo>
                  <a:cubicBezTo>
                    <a:pt x="23623" y="2822"/>
                    <a:pt x="21993" y="1390"/>
                    <a:pt x="20266" y="87"/>
                  </a:cubicBezTo>
                  <a:cubicBezTo>
                    <a:pt x="20192" y="30"/>
                    <a:pt x="20102" y="1"/>
                    <a:pt x="20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6"/>
            <p:cNvSpPr/>
            <p:nvPr/>
          </p:nvSpPr>
          <p:spPr>
            <a:xfrm flipH="1">
              <a:off x="2178232" y="3595428"/>
              <a:ext cx="266299" cy="271472"/>
            </a:xfrm>
            <a:custGeom>
              <a:avLst/>
              <a:gdLst/>
              <a:ahLst/>
              <a:cxnLst/>
              <a:rect l="l" t="t" r="r" b="b"/>
              <a:pathLst>
                <a:path w="18668" h="19034" extrusionOk="0">
                  <a:moveTo>
                    <a:pt x="13064" y="0"/>
                  </a:moveTo>
                  <a:cubicBezTo>
                    <a:pt x="10444" y="2414"/>
                    <a:pt x="3916" y="8557"/>
                    <a:pt x="0" y="13365"/>
                  </a:cubicBezTo>
                  <a:cubicBezTo>
                    <a:pt x="1175" y="14951"/>
                    <a:pt x="2433" y="16466"/>
                    <a:pt x="3775" y="17916"/>
                  </a:cubicBezTo>
                  <a:cubicBezTo>
                    <a:pt x="4147" y="18308"/>
                    <a:pt x="4539" y="18680"/>
                    <a:pt x="4956" y="19033"/>
                  </a:cubicBezTo>
                  <a:cubicBezTo>
                    <a:pt x="4956" y="19033"/>
                    <a:pt x="14739" y="10380"/>
                    <a:pt x="18668" y="6291"/>
                  </a:cubicBezTo>
                  <a:cubicBezTo>
                    <a:pt x="18295" y="5829"/>
                    <a:pt x="17897" y="5341"/>
                    <a:pt x="17467" y="4847"/>
                  </a:cubicBezTo>
                  <a:cubicBezTo>
                    <a:pt x="16158" y="3293"/>
                    <a:pt x="14662" y="1599"/>
                    <a:pt x="1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6"/>
            <p:cNvSpPr/>
            <p:nvPr/>
          </p:nvSpPr>
          <p:spPr>
            <a:xfrm flipH="1">
              <a:off x="2172184" y="3589936"/>
              <a:ext cx="278396" cy="282455"/>
            </a:xfrm>
            <a:custGeom>
              <a:avLst/>
              <a:gdLst/>
              <a:ahLst/>
              <a:cxnLst/>
              <a:rect l="l" t="t" r="r" b="b"/>
              <a:pathLst>
                <a:path w="19516" h="19804" extrusionOk="0">
                  <a:moveTo>
                    <a:pt x="13475" y="931"/>
                  </a:moveTo>
                  <a:cubicBezTo>
                    <a:pt x="14784" y="2253"/>
                    <a:pt x="16132" y="3749"/>
                    <a:pt x="17596" y="5489"/>
                  </a:cubicBezTo>
                  <a:cubicBezTo>
                    <a:pt x="17936" y="5880"/>
                    <a:pt x="18263" y="6272"/>
                    <a:pt x="18572" y="6650"/>
                  </a:cubicBezTo>
                  <a:cubicBezTo>
                    <a:pt x="14932" y="10393"/>
                    <a:pt x="6908" y="17531"/>
                    <a:pt x="5374" y="18898"/>
                  </a:cubicBezTo>
                  <a:cubicBezTo>
                    <a:pt x="5065" y="18622"/>
                    <a:pt x="4764" y="18333"/>
                    <a:pt x="4488" y="18038"/>
                  </a:cubicBezTo>
                  <a:cubicBezTo>
                    <a:pt x="3223" y="16671"/>
                    <a:pt x="2029" y="15246"/>
                    <a:pt x="912" y="13763"/>
                  </a:cubicBezTo>
                  <a:cubicBezTo>
                    <a:pt x="4732" y="9135"/>
                    <a:pt x="10759" y="3441"/>
                    <a:pt x="13475" y="931"/>
                  </a:cubicBezTo>
                  <a:close/>
                  <a:moveTo>
                    <a:pt x="13484" y="1"/>
                  </a:moveTo>
                  <a:cubicBezTo>
                    <a:pt x="13390" y="1"/>
                    <a:pt x="13296" y="35"/>
                    <a:pt x="13224" y="103"/>
                  </a:cubicBezTo>
                  <a:cubicBezTo>
                    <a:pt x="10605" y="2510"/>
                    <a:pt x="4090" y="8634"/>
                    <a:pt x="116" y="13500"/>
                  </a:cubicBezTo>
                  <a:cubicBezTo>
                    <a:pt x="1" y="13641"/>
                    <a:pt x="1" y="13840"/>
                    <a:pt x="103" y="13981"/>
                  </a:cubicBezTo>
                  <a:cubicBezTo>
                    <a:pt x="1291" y="15580"/>
                    <a:pt x="2562" y="17107"/>
                    <a:pt x="3916" y="18571"/>
                  </a:cubicBezTo>
                  <a:cubicBezTo>
                    <a:pt x="4295" y="18975"/>
                    <a:pt x="4700" y="19354"/>
                    <a:pt x="5123" y="19714"/>
                  </a:cubicBezTo>
                  <a:cubicBezTo>
                    <a:pt x="5194" y="19771"/>
                    <a:pt x="5284" y="19803"/>
                    <a:pt x="5380" y="19803"/>
                  </a:cubicBezTo>
                  <a:cubicBezTo>
                    <a:pt x="5470" y="19803"/>
                    <a:pt x="5566" y="19771"/>
                    <a:pt x="5637" y="19707"/>
                  </a:cubicBezTo>
                  <a:cubicBezTo>
                    <a:pt x="5733" y="19624"/>
                    <a:pt x="15477" y="10996"/>
                    <a:pt x="19374" y="6946"/>
                  </a:cubicBezTo>
                  <a:cubicBezTo>
                    <a:pt x="19509" y="6804"/>
                    <a:pt x="19515" y="6586"/>
                    <a:pt x="19393" y="6432"/>
                  </a:cubicBezTo>
                  <a:cubicBezTo>
                    <a:pt x="19021" y="5970"/>
                    <a:pt x="18616" y="5469"/>
                    <a:pt x="18186" y="4981"/>
                  </a:cubicBezTo>
                  <a:cubicBezTo>
                    <a:pt x="16614" y="3113"/>
                    <a:pt x="15169" y="1521"/>
                    <a:pt x="13764" y="116"/>
                  </a:cubicBezTo>
                  <a:cubicBezTo>
                    <a:pt x="13687" y="39"/>
                    <a:pt x="13585" y="1"/>
                    <a:pt x="13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6"/>
            <p:cNvSpPr/>
            <p:nvPr/>
          </p:nvSpPr>
          <p:spPr>
            <a:xfrm flipH="1">
              <a:off x="2297576" y="3703507"/>
              <a:ext cx="37988" cy="31449"/>
            </a:xfrm>
            <a:custGeom>
              <a:avLst/>
              <a:gdLst/>
              <a:ahLst/>
              <a:cxnLst/>
              <a:rect l="l" t="t" r="r" b="b"/>
              <a:pathLst>
                <a:path w="2663" h="2205" extrusionOk="0">
                  <a:moveTo>
                    <a:pt x="1407" y="1"/>
                  </a:moveTo>
                  <a:cubicBezTo>
                    <a:pt x="1315" y="1"/>
                    <a:pt x="1223" y="12"/>
                    <a:pt x="1130" y="36"/>
                  </a:cubicBezTo>
                  <a:cubicBezTo>
                    <a:pt x="186" y="274"/>
                    <a:pt x="0" y="1545"/>
                    <a:pt x="841" y="2046"/>
                  </a:cubicBezTo>
                  <a:cubicBezTo>
                    <a:pt x="1026" y="2155"/>
                    <a:pt x="1220" y="2204"/>
                    <a:pt x="1407" y="2204"/>
                  </a:cubicBezTo>
                  <a:cubicBezTo>
                    <a:pt x="2076" y="2204"/>
                    <a:pt x="2662" y="1575"/>
                    <a:pt x="2472" y="832"/>
                  </a:cubicBezTo>
                  <a:cubicBezTo>
                    <a:pt x="2347" y="334"/>
                    <a:pt x="1899" y="1"/>
                    <a:pt x="1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6"/>
            <p:cNvSpPr/>
            <p:nvPr/>
          </p:nvSpPr>
          <p:spPr>
            <a:xfrm flipH="1">
              <a:off x="2178234" y="3664552"/>
              <a:ext cx="212463" cy="202356"/>
            </a:xfrm>
            <a:custGeom>
              <a:avLst/>
              <a:gdLst/>
              <a:ahLst/>
              <a:cxnLst/>
              <a:rect l="l" t="t" r="r" b="b"/>
              <a:pathLst>
                <a:path w="14894" h="14188" extrusionOk="0">
                  <a:moveTo>
                    <a:pt x="13687" y="1"/>
                  </a:moveTo>
                  <a:cubicBezTo>
                    <a:pt x="11909" y="2832"/>
                    <a:pt x="1" y="13070"/>
                    <a:pt x="1" y="13070"/>
                  </a:cubicBezTo>
                  <a:cubicBezTo>
                    <a:pt x="373" y="13462"/>
                    <a:pt x="765" y="13834"/>
                    <a:pt x="1182" y="14187"/>
                  </a:cubicBezTo>
                  <a:cubicBezTo>
                    <a:pt x="1182" y="14187"/>
                    <a:pt x="10965" y="5534"/>
                    <a:pt x="14894" y="1445"/>
                  </a:cubicBezTo>
                  <a:cubicBezTo>
                    <a:pt x="14521" y="983"/>
                    <a:pt x="14123" y="495"/>
                    <a:pt x="13687" y="1"/>
                  </a:cubicBezTo>
                  <a:close/>
                </a:path>
              </a:pathLst>
            </a:custGeom>
            <a:solidFill>
              <a:srgbClr val="93A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6"/>
            <p:cNvSpPr/>
            <p:nvPr/>
          </p:nvSpPr>
          <p:spPr>
            <a:xfrm flipH="1">
              <a:off x="2172185" y="3658975"/>
              <a:ext cx="224731" cy="213424"/>
            </a:xfrm>
            <a:custGeom>
              <a:avLst/>
              <a:gdLst/>
              <a:ahLst/>
              <a:cxnLst/>
              <a:rect l="l" t="t" r="r" b="b"/>
              <a:pathLst>
                <a:path w="15754" h="14964" extrusionOk="0">
                  <a:moveTo>
                    <a:pt x="14155" y="1021"/>
                  </a:moveTo>
                  <a:cubicBezTo>
                    <a:pt x="14379" y="1290"/>
                    <a:pt x="14598" y="1554"/>
                    <a:pt x="14810" y="1810"/>
                  </a:cubicBezTo>
                  <a:cubicBezTo>
                    <a:pt x="11170" y="5553"/>
                    <a:pt x="3146" y="12691"/>
                    <a:pt x="1612" y="14058"/>
                  </a:cubicBezTo>
                  <a:cubicBezTo>
                    <a:pt x="1406" y="13872"/>
                    <a:pt x="1201" y="13680"/>
                    <a:pt x="1002" y="13487"/>
                  </a:cubicBezTo>
                  <a:cubicBezTo>
                    <a:pt x="2844" y="11895"/>
                    <a:pt x="11863" y="4044"/>
                    <a:pt x="14155" y="1021"/>
                  </a:cubicBezTo>
                  <a:close/>
                  <a:moveTo>
                    <a:pt x="14124" y="1"/>
                  </a:moveTo>
                  <a:cubicBezTo>
                    <a:pt x="13996" y="1"/>
                    <a:pt x="13869" y="64"/>
                    <a:pt x="13795" y="186"/>
                  </a:cubicBezTo>
                  <a:cubicBezTo>
                    <a:pt x="12069" y="2934"/>
                    <a:pt x="302" y="13063"/>
                    <a:pt x="180" y="13166"/>
                  </a:cubicBezTo>
                  <a:cubicBezTo>
                    <a:pt x="13" y="13314"/>
                    <a:pt x="0" y="13571"/>
                    <a:pt x="154" y="13731"/>
                  </a:cubicBezTo>
                  <a:cubicBezTo>
                    <a:pt x="533" y="14135"/>
                    <a:pt x="938" y="14514"/>
                    <a:pt x="1361" y="14874"/>
                  </a:cubicBezTo>
                  <a:cubicBezTo>
                    <a:pt x="1432" y="14931"/>
                    <a:pt x="1522" y="14963"/>
                    <a:pt x="1618" y="14963"/>
                  </a:cubicBezTo>
                  <a:cubicBezTo>
                    <a:pt x="1708" y="14963"/>
                    <a:pt x="1804" y="14931"/>
                    <a:pt x="1875" y="14867"/>
                  </a:cubicBezTo>
                  <a:cubicBezTo>
                    <a:pt x="1971" y="14784"/>
                    <a:pt x="11715" y="6156"/>
                    <a:pt x="15612" y="2106"/>
                  </a:cubicBezTo>
                  <a:cubicBezTo>
                    <a:pt x="15747" y="1964"/>
                    <a:pt x="15753" y="1746"/>
                    <a:pt x="15631" y="1592"/>
                  </a:cubicBezTo>
                  <a:cubicBezTo>
                    <a:pt x="15259" y="1130"/>
                    <a:pt x="14854" y="629"/>
                    <a:pt x="14418" y="135"/>
                  </a:cubicBezTo>
                  <a:cubicBezTo>
                    <a:pt x="14339" y="45"/>
                    <a:pt x="14231" y="1"/>
                    <a:pt x="14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6"/>
            <p:cNvSpPr/>
            <p:nvPr/>
          </p:nvSpPr>
          <p:spPr>
            <a:xfrm flipH="1">
              <a:off x="2125765" y="3535076"/>
              <a:ext cx="336069" cy="486366"/>
            </a:xfrm>
            <a:custGeom>
              <a:avLst/>
              <a:gdLst/>
              <a:ahLst/>
              <a:cxnLst/>
              <a:rect l="l" t="t" r="r" b="b"/>
              <a:pathLst>
                <a:path w="23559" h="34101" extrusionOk="0">
                  <a:moveTo>
                    <a:pt x="9475" y="1"/>
                  </a:moveTo>
                  <a:cubicBezTo>
                    <a:pt x="9475" y="1"/>
                    <a:pt x="8377" y="835"/>
                    <a:pt x="6817" y="2305"/>
                  </a:cubicBezTo>
                  <a:cubicBezTo>
                    <a:pt x="7947" y="3146"/>
                    <a:pt x="9006" y="4084"/>
                    <a:pt x="9982" y="5104"/>
                  </a:cubicBezTo>
                  <a:cubicBezTo>
                    <a:pt x="13050" y="8378"/>
                    <a:pt x="15426" y="12236"/>
                    <a:pt x="16960" y="16454"/>
                  </a:cubicBezTo>
                  <a:cubicBezTo>
                    <a:pt x="17306" y="17397"/>
                    <a:pt x="17512" y="18649"/>
                    <a:pt x="16690" y="19214"/>
                  </a:cubicBezTo>
                  <a:cubicBezTo>
                    <a:pt x="16428" y="19394"/>
                    <a:pt x="16123" y="19455"/>
                    <a:pt x="15805" y="19455"/>
                  </a:cubicBezTo>
                  <a:cubicBezTo>
                    <a:pt x="15455" y="19455"/>
                    <a:pt x="15088" y="19381"/>
                    <a:pt x="14745" y="19310"/>
                  </a:cubicBezTo>
                  <a:cubicBezTo>
                    <a:pt x="13895" y="19134"/>
                    <a:pt x="13017" y="19007"/>
                    <a:pt x="12147" y="19007"/>
                  </a:cubicBezTo>
                  <a:cubicBezTo>
                    <a:pt x="11461" y="19007"/>
                    <a:pt x="10780" y="19086"/>
                    <a:pt x="10123" y="19284"/>
                  </a:cubicBezTo>
                  <a:cubicBezTo>
                    <a:pt x="8628" y="19734"/>
                    <a:pt x="7273" y="20908"/>
                    <a:pt x="6991" y="22436"/>
                  </a:cubicBezTo>
                  <a:cubicBezTo>
                    <a:pt x="6875" y="23149"/>
                    <a:pt x="6965" y="23881"/>
                    <a:pt x="6875" y="24606"/>
                  </a:cubicBezTo>
                  <a:cubicBezTo>
                    <a:pt x="6644" y="26609"/>
                    <a:pt x="5033" y="28169"/>
                    <a:pt x="3357" y="29279"/>
                  </a:cubicBezTo>
                  <a:cubicBezTo>
                    <a:pt x="2260" y="30005"/>
                    <a:pt x="1072" y="30627"/>
                    <a:pt x="0" y="31391"/>
                  </a:cubicBezTo>
                  <a:cubicBezTo>
                    <a:pt x="1117" y="32367"/>
                    <a:pt x="2292" y="33272"/>
                    <a:pt x="3518" y="34100"/>
                  </a:cubicBezTo>
                  <a:cubicBezTo>
                    <a:pt x="5726" y="32373"/>
                    <a:pt x="7844" y="30531"/>
                    <a:pt x="9866" y="28592"/>
                  </a:cubicBezTo>
                  <a:cubicBezTo>
                    <a:pt x="9141" y="26673"/>
                    <a:pt x="9725" y="24503"/>
                    <a:pt x="11324" y="23213"/>
                  </a:cubicBezTo>
                  <a:cubicBezTo>
                    <a:pt x="12316" y="22367"/>
                    <a:pt x="13261" y="22097"/>
                    <a:pt x="14065" y="22097"/>
                  </a:cubicBezTo>
                  <a:cubicBezTo>
                    <a:pt x="15488" y="22097"/>
                    <a:pt x="16465" y="22943"/>
                    <a:pt x="16465" y="22943"/>
                  </a:cubicBezTo>
                  <a:cubicBezTo>
                    <a:pt x="16465" y="22943"/>
                    <a:pt x="21819" y="18219"/>
                    <a:pt x="23559" y="15388"/>
                  </a:cubicBezTo>
                  <a:cubicBezTo>
                    <a:pt x="23559" y="15388"/>
                    <a:pt x="22114" y="13295"/>
                    <a:pt x="19861" y="10529"/>
                  </a:cubicBezTo>
                  <a:cubicBezTo>
                    <a:pt x="18109" y="8333"/>
                    <a:pt x="16254" y="6234"/>
                    <a:pt x="14289" y="4231"/>
                  </a:cubicBezTo>
                  <a:cubicBezTo>
                    <a:pt x="12794" y="2703"/>
                    <a:pt x="11182" y="1291"/>
                    <a:pt x="9475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6"/>
            <p:cNvSpPr/>
            <p:nvPr/>
          </p:nvSpPr>
          <p:spPr>
            <a:xfrm flipH="1">
              <a:off x="2423459" y="3824511"/>
              <a:ext cx="137686" cy="139958"/>
            </a:xfrm>
            <a:custGeom>
              <a:avLst/>
              <a:gdLst/>
              <a:ahLst/>
              <a:cxnLst/>
              <a:rect l="l" t="t" r="r" b="b"/>
              <a:pathLst>
                <a:path w="9652" h="9813" extrusionOk="0">
                  <a:moveTo>
                    <a:pt x="75" y="0"/>
                  </a:moveTo>
                  <a:cubicBezTo>
                    <a:pt x="27" y="0"/>
                    <a:pt x="0" y="16"/>
                    <a:pt x="4" y="33"/>
                  </a:cubicBezTo>
                  <a:cubicBezTo>
                    <a:pt x="16" y="72"/>
                    <a:pt x="100" y="65"/>
                    <a:pt x="190" y="123"/>
                  </a:cubicBezTo>
                  <a:cubicBezTo>
                    <a:pt x="389" y="303"/>
                    <a:pt x="543" y="521"/>
                    <a:pt x="652" y="765"/>
                  </a:cubicBezTo>
                  <a:cubicBezTo>
                    <a:pt x="780" y="1009"/>
                    <a:pt x="928" y="1247"/>
                    <a:pt x="1082" y="1478"/>
                  </a:cubicBezTo>
                  <a:cubicBezTo>
                    <a:pt x="1384" y="1946"/>
                    <a:pt x="1718" y="2428"/>
                    <a:pt x="2058" y="2851"/>
                  </a:cubicBezTo>
                  <a:cubicBezTo>
                    <a:pt x="2745" y="3744"/>
                    <a:pt x="3476" y="4604"/>
                    <a:pt x="4253" y="5419"/>
                  </a:cubicBezTo>
                  <a:cubicBezTo>
                    <a:pt x="5036" y="6228"/>
                    <a:pt x="5852" y="6998"/>
                    <a:pt x="6673" y="7756"/>
                  </a:cubicBezTo>
                  <a:lnTo>
                    <a:pt x="7931" y="8866"/>
                  </a:lnTo>
                  <a:cubicBezTo>
                    <a:pt x="8329" y="9290"/>
                    <a:pt x="8824" y="9604"/>
                    <a:pt x="9369" y="9797"/>
                  </a:cubicBezTo>
                  <a:cubicBezTo>
                    <a:pt x="9416" y="9808"/>
                    <a:pt x="9461" y="9813"/>
                    <a:pt x="9501" y="9813"/>
                  </a:cubicBezTo>
                  <a:cubicBezTo>
                    <a:pt x="9580" y="9813"/>
                    <a:pt x="9637" y="9793"/>
                    <a:pt x="9645" y="9758"/>
                  </a:cubicBezTo>
                  <a:cubicBezTo>
                    <a:pt x="9652" y="9707"/>
                    <a:pt x="9549" y="9662"/>
                    <a:pt x="9414" y="9624"/>
                  </a:cubicBezTo>
                  <a:cubicBezTo>
                    <a:pt x="8920" y="9399"/>
                    <a:pt x="8483" y="9065"/>
                    <a:pt x="8130" y="8654"/>
                  </a:cubicBezTo>
                  <a:lnTo>
                    <a:pt x="6930" y="7480"/>
                  </a:lnTo>
                  <a:cubicBezTo>
                    <a:pt x="6121" y="6709"/>
                    <a:pt x="5338" y="5913"/>
                    <a:pt x="4555" y="5124"/>
                  </a:cubicBezTo>
                  <a:cubicBezTo>
                    <a:pt x="3778" y="4328"/>
                    <a:pt x="3021" y="3513"/>
                    <a:pt x="2308" y="2659"/>
                  </a:cubicBezTo>
                  <a:cubicBezTo>
                    <a:pt x="1962" y="2229"/>
                    <a:pt x="1608" y="1799"/>
                    <a:pt x="1281" y="1375"/>
                  </a:cubicBezTo>
                  <a:cubicBezTo>
                    <a:pt x="1114" y="1150"/>
                    <a:pt x="947" y="926"/>
                    <a:pt x="793" y="701"/>
                  </a:cubicBezTo>
                  <a:lnTo>
                    <a:pt x="549" y="354"/>
                  </a:lnTo>
                  <a:cubicBezTo>
                    <a:pt x="466" y="226"/>
                    <a:pt x="357" y="117"/>
                    <a:pt x="228" y="40"/>
                  </a:cubicBezTo>
                  <a:cubicBezTo>
                    <a:pt x="167" y="11"/>
                    <a:pt x="114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6"/>
            <p:cNvSpPr/>
            <p:nvPr/>
          </p:nvSpPr>
          <p:spPr>
            <a:xfrm flipH="1">
              <a:off x="2489292" y="3738497"/>
              <a:ext cx="79770" cy="58605"/>
            </a:xfrm>
            <a:custGeom>
              <a:avLst/>
              <a:gdLst/>
              <a:ahLst/>
              <a:cxnLst/>
              <a:rect l="l" t="t" r="r" b="b"/>
              <a:pathLst>
                <a:path w="5592" h="4109" extrusionOk="0">
                  <a:moveTo>
                    <a:pt x="5510" y="0"/>
                  </a:moveTo>
                  <a:cubicBezTo>
                    <a:pt x="5482" y="0"/>
                    <a:pt x="5450" y="10"/>
                    <a:pt x="5418" y="29"/>
                  </a:cubicBezTo>
                  <a:lnTo>
                    <a:pt x="4051" y="979"/>
                  </a:lnTo>
                  <a:lnTo>
                    <a:pt x="2709" y="1949"/>
                  </a:lnTo>
                  <a:lnTo>
                    <a:pt x="1387" y="2944"/>
                  </a:lnTo>
                  <a:lnTo>
                    <a:pt x="71" y="3951"/>
                  </a:lnTo>
                  <a:cubicBezTo>
                    <a:pt x="26" y="3977"/>
                    <a:pt x="0" y="4028"/>
                    <a:pt x="13" y="4080"/>
                  </a:cubicBezTo>
                  <a:cubicBezTo>
                    <a:pt x="23" y="4099"/>
                    <a:pt x="40" y="4109"/>
                    <a:pt x="63" y="4109"/>
                  </a:cubicBezTo>
                  <a:cubicBezTo>
                    <a:pt x="85" y="4109"/>
                    <a:pt x="113" y="4099"/>
                    <a:pt x="141" y="4080"/>
                  </a:cubicBezTo>
                  <a:cubicBezTo>
                    <a:pt x="623" y="3797"/>
                    <a:pt x="1104" y="3521"/>
                    <a:pt x="1573" y="3226"/>
                  </a:cubicBezTo>
                  <a:cubicBezTo>
                    <a:pt x="2041" y="2924"/>
                    <a:pt x="2497" y="2629"/>
                    <a:pt x="2959" y="2295"/>
                  </a:cubicBezTo>
                  <a:cubicBezTo>
                    <a:pt x="3422" y="1968"/>
                    <a:pt x="3845" y="1640"/>
                    <a:pt x="4275" y="1281"/>
                  </a:cubicBezTo>
                  <a:cubicBezTo>
                    <a:pt x="4712" y="928"/>
                    <a:pt x="5123" y="562"/>
                    <a:pt x="5527" y="177"/>
                  </a:cubicBezTo>
                  <a:cubicBezTo>
                    <a:pt x="5572" y="145"/>
                    <a:pt x="5591" y="87"/>
                    <a:pt x="5578" y="29"/>
                  </a:cubicBezTo>
                  <a:cubicBezTo>
                    <a:pt x="5562" y="10"/>
                    <a:pt x="5538" y="0"/>
                    <a:pt x="5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6"/>
            <p:cNvSpPr/>
            <p:nvPr/>
          </p:nvSpPr>
          <p:spPr>
            <a:xfrm flipH="1">
              <a:off x="2168067" y="3764030"/>
              <a:ext cx="59357" cy="69145"/>
            </a:xfrm>
            <a:custGeom>
              <a:avLst/>
              <a:gdLst/>
              <a:ahLst/>
              <a:cxnLst/>
              <a:rect l="l" t="t" r="r" b="b"/>
              <a:pathLst>
                <a:path w="4161" h="4848" extrusionOk="0">
                  <a:moveTo>
                    <a:pt x="4087" y="1"/>
                  </a:moveTo>
                  <a:cubicBezTo>
                    <a:pt x="4051" y="1"/>
                    <a:pt x="4009" y="26"/>
                    <a:pt x="3980" y="69"/>
                  </a:cubicBezTo>
                  <a:cubicBezTo>
                    <a:pt x="3698" y="499"/>
                    <a:pt x="3396" y="910"/>
                    <a:pt x="3101" y="1314"/>
                  </a:cubicBezTo>
                  <a:cubicBezTo>
                    <a:pt x="2806" y="1718"/>
                    <a:pt x="2478" y="2104"/>
                    <a:pt x="2164" y="2502"/>
                  </a:cubicBezTo>
                  <a:cubicBezTo>
                    <a:pt x="1843" y="2893"/>
                    <a:pt x="1509" y="3272"/>
                    <a:pt x="1156" y="3644"/>
                  </a:cubicBezTo>
                  <a:cubicBezTo>
                    <a:pt x="809" y="4010"/>
                    <a:pt x="450" y="4370"/>
                    <a:pt x="71" y="4716"/>
                  </a:cubicBezTo>
                  <a:cubicBezTo>
                    <a:pt x="32" y="4748"/>
                    <a:pt x="0" y="4787"/>
                    <a:pt x="20" y="4825"/>
                  </a:cubicBezTo>
                  <a:cubicBezTo>
                    <a:pt x="26" y="4841"/>
                    <a:pt x="42" y="4847"/>
                    <a:pt x="62" y="4847"/>
                  </a:cubicBezTo>
                  <a:cubicBezTo>
                    <a:pt x="84" y="4847"/>
                    <a:pt x="111" y="4839"/>
                    <a:pt x="135" y="4825"/>
                  </a:cubicBezTo>
                  <a:cubicBezTo>
                    <a:pt x="572" y="4536"/>
                    <a:pt x="983" y="4222"/>
                    <a:pt x="1374" y="3882"/>
                  </a:cubicBezTo>
                  <a:cubicBezTo>
                    <a:pt x="1759" y="3535"/>
                    <a:pt x="2125" y="3169"/>
                    <a:pt x="2472" y="2778"/>
                  </a:cubicBezTo>
                  <a:cubicBezTo>
                    <a:pt x="2799" y="2380"/>
                    <a:pt x="3114" y="1962"/>
                    <a:pt x="3396" y="1526"/>
                  </a:cubicBezTo>
                  <a:cubicBezTo>
                    <a:pt x="3666" y="1089"/>
                    <a:pt x="3910" y="627"/>
                    <a:pt x="4122" y="159"/>
                  </a:cubicBezTo>
                  <a:cubicBezTo>
                    <a:pt x="4160" y="114"/>
                    <a:pt x="4160" y="56"/>
                    <a:pt x="4122" y="11"/>
                  </a:cubicBezTo>
                  <a:cubicBezTo>
                    <a:pt x="4111" y="4"/>
                    <a:pt x="4099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6"/>
            <p:cNvSpPr/>
            <p:nvPr/>
          </p:nvSpPr>
          <p:spPr>
            <a:xfrm flipH="1">
              <a:off x="2172832" y="3738654"/>
              <a:ext cx="51297" cy="53912"/>
            </a:xfrm>
            <a:custGeom>
              <a:avLst/>
              <a:gdLst/>
              <a:ahLst/>
              <a:cxnLst/>
              <a:rect l="l" t="t" r="r" b="b"/>
              <a:pathLst>
                <a:path w="3596" h="3780" extrusionOk="0">
                  <a:moveTo>
                    <a:pt x="3496" y="1"/>
                  </a:moveTo>
                  <a:cubicBezTo>
                    <a:pt x="3472" y="1"/>
                    <a:pt x="3448" y="9"/>
                    <a:pt x="3428" y="25"/>
                  </a:cubicBezTo>
                  <a:lnTo>
                    <a:pt x="2613" y="943"/>
                  </a:lnTo>
                  <a:cubicBezTo>
                    <a:pt x="2343" y="1257"/>
                    <a:pt x="2087" y="1546"/>
                    <a:pt x="1791" y="1854"/>
                  </a:cubicBezTo>
                  <a:cubicBezTo>
                    <a:pt x="1496" y="2162"/>
                    <a:pt x="1207" y="2464"/>
                    <a:pt x="931" y="2746"/>
                  </a:cubicBezTo>
                  <a:cubicBezTo>
                    <a:pt x="655" y="3022"/>
                    <a:pt x="373" y="3318"/>
                    <a:pt x="77" y="3607"/>
                  </a:cubicBezTo>
                  <a:cubicBezTo>
                    <a:pt x="58" y="3607"/>
                    <a:pt x="45" y="3619"/>
                    <a:pt x="33" y="3632"/>
                  </a:cubicBezTo>
                  <a:cubicBezTo>
                    <a:pt x="0" y="3671"/>
                    <a:pt x="7" y="3729"/>
                    <a:pt x="45" y="3761"/>
                  </a:cubicBezTo>
                  <a:cubicBezTo>
                    <a:pt x="58" y="3773"/>
                    <a:pt x="77" y="3780"/>
                    <a:pt x="97" y="3780"/>
                  </a:cubicBezTo>
                  <a:cubicBezTo>
                    <a:pt x="116" y="3780"/>
                    <a:pt x="135" y="3773"/>
                    <a:pt x="148" y="3761"/>
                  </a:cubicBezTo>
                  <a:cubicBezTo>
                    <a:pt x="501" y="3536"/>
                    <a:pt x="841" y="3292"/>
                    <a:pt x="1169" y="3029"/>
                  </a:cubicBezTo>
                  <a:cubicBezTo>
                    <a:pt x="1490" y="2759"/>
                    <a:pt x="1798" y="2470"/>
                    <a:pt x="2087" y="2169"/>
                  </a:cubicBezTo>
                  <a:cubicBezTo>
                    <a:pt x="2369" y="1861"/>
                    <a:pt x="2639" y="1540"/>
                    <a:pt x="2889" y="1206"/>
                  </a:cubicBezTo>
                  <a:cubicBezTo>
                    <a:pt x="3139" y="872"/>
                    <a:pt x="3364" y="519"/>
                    <a:pt x="3563" y="147"/>
                  </a:cubicBezTo>
                  <a:cubicBezTo>
                    <a:pt x="3595" y="115"/>
                    <a:pt x="3595" y="57"/>
                    <a:pt x="3563" y="25"/>
                  </a:cubicBezTo>
                  <a:cubicBezTo>
                    <a:pt x="3544" y="9"/>
                    <a:pt x="3520" y="1"/>
                    <a:pt x="34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6"/>
            <p:cNvSpPr/>
            <p:nvPr/>
          </p:nvSpPr>
          <p:spPr>
            <a:xfrm flipH="1">
              <a:off x="2287931" y="3659945"/>
              <a:ext cx="125746" cy="123856"/>
            </a:xfrm>
            <a:custGeom>
              <a:avLst/>
              <a:gdLst/>
              <a:ahLst/>
              <a:cxnLst/>
              <a:rect l="l" t="t" r="r" b="b"/>
              <a:pathLst>
                <a:path w="8815" h="8684" extrusionOk="0">
                  <a:moveTo>
                    <a:pt x="8754" y="1"/>
                  </a:moveTo>
                  <a:cubicBezTo>
                    <a:pt x="8709" y="1"/>
                    <a:pt x="8633" y="39"/>
                    <a:pt x="8557" y="106"/>
                  </a:cubicBezTo>
                  <a:cubicBezTo>
                    <a:pt x="7806" y="754"/>
                    <a:pt x="7055" y="1415"/>
                    <a:pt x="6336" y="2095"/>
                  </a:cubicBezTo>
                  <a:cubicBezTo>
                    <a:pt x="5617" y="2770"/>
                    <a:pt x="4899" y="3444"/>
                    <a:pt x="4199" y="4156"/>
                  </a:cubicBezTo>
                  <a:cubicBezTo>
                    <a:pt x="3493" y="4869"/>
                    <a:pt x="2793" y="5575"/>
                    <a:pt x="2119" y="6300"/>
                  </a:cubicBezTo>
                  <a:cubicBezTo>
                    <a:pt x="1439" y="7019"/>
                    <a:pt x="777" y="7757"/>
                    <a:pt x="110" y="8502"/>
                  </a:cubicBezTo>
                  <a:cubicBezTo>
                    <a:pt x="46" y="8573"/>
                    <a:pt x="1" y="8643"/>
                    <a:pt x="26" y="8675"/>
                  </a:cubicBezTo>
                  <a:cubicBezTo>
                    <a:pt x="30" y="8681"/>
                    <a:pt x="37" y="8683"/>
                    <a:pt x="46" y="8683"/>
                  </a:cubicBezTo>
                  <a:cubicBezTo>
                    <a:pt x="80" y="8683"/>
                    <a:pt x="145" y="8646"/>
                    <a:pt x="206" y="8585"/>
                  </a:cubicBezTo>
                  <a:lnTo>
                    <a:pt x="2350" y="6531"/>
                  </a:lnTo>
                  <a:lnTo>
                    <a:pt x="4494" y="4464"/>
                  </a:lnTo>
                  <a:lnTo>
                    <a:pt x="6593" y="2365"/>
                  </a:lnTo>
                  <a:lnTo>
                    <a:pt x="8686" y="240"/>
                  </a:lnTo>
                  <a:cubicBezTo>
                    <a:pt x="8769" y="150"/>
                    <a:pt x="8814" y="54"/>
                    <a:pt x="8789" y="16"/>
                  </a:cubicBezTo>
                  <a:cubicBezTo>
                    <a:pt x="8782" y="6"/>
                    <a:pt x="8770" y="1"/>
                    <a:pt x="8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6"/>
            <p:cNvSpPr/>
            <p:nvPr/>
          </p:nvSpPr>
          <p:spPr>
            <a:xfrm flipH="1">
              <a:off x="2239590" y="3657163"/>
              <a:ext cx="40213" cy="42959"/>
            </a:xfrm>
            <a:custGeom>
              <a:avLst/>
              <a:gdLst/>
              <a:ahLst/>
              <a:cxnLst/>
              <a:rect l="l" t="t" r="r" b="b"/>
              <a:pathLst>
                <a:path w="2819" h="3012" extrusionOk="0">
                  <a:moveTo>
                    <a:pt x="2730" y="0"/>
                  </a:moveTo>
                  <a:cubicBezTo>
                    <a:pt x="2708" y="0"/>
                    <a:pt x="2687" y="8"/>
                    <a:pt x="2671" y="24"/>
                  </a:cubicBezTo>
                  <a:cubicBezTo>
                    <a:pt x="2414" y="249"/>
                    <a:pt x="2164" y="448"/>
                    <a:pt x="1933" y="679"/>
                  </a:cubicBezTo>
                  <a:cubicBezTo>
                    <a:pt x="1695" y="898"/>
                    <a:pt x="1464" y="1129"/>
                    <a:pt x="1246" y="1373"/>
                  </a:cubicBezTo>
                  <a:cubicBezTo>
                    <a:pt x="1040" y="1623"/>
                    <a:pt x="816" y="1873"/>
                    <a:pt x="610" y="2124"/>
                  </a:cubicBezTo>
                  <a:cubicBezTo>
                    <a:pt x="411" y="2380"/>
                    <a:pt x="212" y="2644"/>
                    <a:pt x="20" y="2907"/>
                  </a:cubicBezTo>
                  <a:cubicBezTo>
                    <a:pt x="1" y="2932"/>
                    <a:pt x="1" y="2965"/>
                    <a:pt x="13" y="2997"/>
                  </a:cubicBezTo>
                  <a:cubicBezTo>
                    <a:pt x="26" y="3006"/>
                    <a:pt x="42" y="3011"/>
                    <a:pt x="59" y="3011"/>
                  </a:cubicBezTo>
                  <a:cubicBezTo>
                    <a:pt x="76" y="3011"/>
                    <a:pt x="94" y="3006"/>
                    <a:pt x="110" y="2997"/>
                  </a:cubicBezTo>
                  <a:cubicBezTo>
                    <a:pt x="360" y="2772"/>
                    <a:pt x="610" y="2567"/>
                    <a:pt x="848" y="2342"/>
                  </a:cubicBezTo>
                  <a:cubicBezTo>
                    <a:pt x="1085" y="2117"/>
                    <a:pt x="1329" y="1899"/>
                    <a:pt x="1548" y="1655"/>
                  </a:cubicBezTo>
                  <a:cubicBezTo>
                    <a:pt x="1766" y="1417"/>
                    <a:pt x="1984" y="1167"/>
                    <a:pt x="2196" y="923"/>
                  </a:cubicBezTo>
                  <a:cubicBezTo>
                    <a:pt x="2408" y="673"/>
                    <a:pt x="2600" y="410"/>
                    <a:pt x="2793" y="140"/>
                  </a:cubicBezTo>
                  <a:cubicBezTo>
                    <a:pt x="2819" y="108"/>
                    <a:pt x="2819" y="57"/>
                    <a:pt x="2793" y="24"/>
                  </a:cubicBezTo>
                  <a:cubicBezTo>
                    <a:pt x="2774" y="8"/>
                    <a:pt x="2751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6"/>
            <p:cNvSpPr/>
            <p:nvPr/>
          </p:nvSpPr>
          <p:spPr>
            <a:xfrm flipH="1">
              <a:off x="2305520" y="3575301"/>
              <a:ext cx="76375" cy="61414"/>
            </a:xfrm>
            <a:custGeom>
              <a:avLst/>
              <a:gdLst/>
              <a:ahLst/>
              <a:cxnLst/>
              <a:rect l="l" t="t" r="r" b="b"/>
              <a:pathLst>
                <a:path w="5354" h="4306" extrusionOk="0">
                  <a:moveTo>
                    <a:pt x="5269" y="1"/>
                  </a:moveTo>
                  <a:cubicBezTo>
                    <a:pt x="5240" y="1"/>
                    <a:pt x="5206" y="9"/>
                    <a:pt x="5174" y="25"/>
                  </a:cubicBezTo>
                  <a:cubicBezTo>
                    <a:pt x="4699" y="314"/>
                    <a:pt x="4243" y="609"/>
                    <a:pt x="3787" y="930"/>
                  </a:cubicBezTo>
                  <a:cubicBezTo>
                    <a:pt x="3325" y="1251"/>
                    <a:pt x="2895" y="1572"/>
                    <a:pt x="2472" y="1925"/>
                  </a:cubicBezTo>
                  <a:cubicBezTo>
                    <a:pt x="2048" y="2278"/>
                    <a:pt x="1631" y="2637"/>
                    <a:pt x="1226" y="3016"/>
                  </a:cubicBezTo>
                  <a:cubicBezTo>
                    <a:pt x="822" y="3395"/>
                    <a:pt x="437" y="3780"/>
                    <a:pt x="58" y="4184"/>
                  </a:cubicBezTo>
                  <a:cubicBezTo>
                    <a:pt x="19" y="4223"/>
                    <a:pt x="0" y="4229"/>
                    <a:pt x="19" y="4274"/>
                  </a:cubicBezTo>
                  <a:cubicBezTo>
                    <a:pt x="29" y="4296"/>
                    <a:pt x="47" y="4306"/>
                    <a:pt x="69" y="4306"/>
                  </a:cubicBezTo>
                  <a:cubicBezTo>
                    <a:pt x="93" y="4306"/>
                    <a:pt x="121" y="4294"/>
                    <a:pt x="148" y="4274"/>
                  </a:cubicBezTo>
                  <a:lnTo>
                    <a:pt x="1432" y="3266"/>
                  </a:lnTo>
                  <a:lnTo>
                    <a:pt x="2715" y="2252"/>
                  </a:lnTo>
                  <a:lnTo>
                    <a:pt x="3999" y="1219"/>
                  </a:lnTo>
                  <a:lnTo>
                    <a:pt x="5283" y="166"/>
                  </a:lnTo>
                  <a:cubicBezTo>
                    <a:pt x="5328" y="134"/>
                    <a:pt x="5354" y="76"/>
                    <a:pt x="5334" y="25"/>
                  </a:cubicBezTo>
                  <a:cubicBezTo>
                    <a:pt x="5322" y="9"/>
                    <a:pt x="5298" y="1"/>
                    <a:pt x="5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B368DE0-0C14-421A-B26A-35A7FEB40325}"/>
              </a:ext>
            </a:extLst>
          </p:cNvPr>
          <p:cNvGrpSpPr/>
          <p:nvPr/>
        </p:nvGrpSpPr>
        <p:grpSpPr>
          <a:xfrm>
            <a:off x="2605237" y="428984"/>
            <a:ext cx="4343414" cy="1044839"/>
            <a:chOff x="1673361" y="115371"/>
            <a:chExt cx="5554787" cy="1336243"/>
          </a:xfrm>
        </p:grpSpPr>
        <p:pic>
          <p:nvPicPr>
            <p:cNvPr id="88" name="Picture 3">
              <a:extLst>
                <a:ext uri="{FF2B5EF4-FFF2-40B4-BE49-F238E27FC236}">
                  <a16:creationId xmlns:a16="http://schemas.microsoft.com/office/drawing/2014/main" id="{4BD31320-9759-401F-9074-039C43102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61357" y="615768"/>
              <a:ext cx="953766" cy="835846"/>
            </a:xfrm>
            <a:prstGeom prst="rect">
              <a:avLst/>
            </a:prstGeom>
          </p:spPr>
        </p:pic>
        <p:grpSp>
          <p:nvGrpSpPr>
            <p:cNvPr id="89" name="组合 13">
              <a:extLst>
                <a:ext uri="{FF2B5EF4-FFF2-40B4-BE49-F238E27FC236}">
                  <a16:creationId xmlns:a16="http://schemas.microsoft.com/office/drawing/2014/main" id="{E46D9216-6CAD-41AB-A2C8-4A49408FCE55}"/>
                </a:ext>
              </a:extLst>
            </p:cNvPr>
            <p:cNvGrpSpPr/>
            <p:nvPr/>
          </p:nvGrpSpPr>
          <p:grpSpPr>
            <a:xfrm rot="21168012">
              <a:off x="1673361" y="254379"/>
              <a:ext cx="839543" cy="747997"/>
              <a:chOff x="1411309" y="921917"/>
              <a:chExt cx="4912289" cy="4537496"/>
            </a:xfrm>
          </p:grpSpPr>
          <p:sp>
            <p:nvSpPr>
              <p:cNvPr id="95" name="椭圆 14">
                <a:extLst>
                  <a:ext uri="{FF2B5EF4-FFF2-40B4-BE49-F238E27FC236}">
                    <a16:creationId xmlns:a16="http://schemas.microsoft.com/office/drawing/2014/main" id="{002445E7-80E1-4FBE-BE12-E29907CD29E2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+mn-cs"/>
                </a:endParaRPr>
              </a:p>
            </p:txBody>
          </p:sp>
          <p:grpSp>
            <p:nvGrpSpPr>
              <p:cNvPr id="96" name="组合 15">
                <a:extLst>
                  <a:ext uri="{FF2B5EF4-FFF2-40B4-BE49-F238E27FC236}">
                    <a16:creationId xmlns:a16="http://schemas.microsoft.com/office/drawing/2014/main" id="{28088031-05ED-4F8A-813B-80360E4DB3E7}"/>
                  </a:ext>
                </a:extLst>
              </p:cNvPr>
              <p:cNvGrpSpPr/>
              <p:nvPr/>
            </p:nvGrpSpPr>
            <p:grpSpPr>
              <a:xfrm>
                <a:off x="1647093" y="1157701"/>
                <a:ext cx="4676505" cy="4065928"/>
                <a:chOff x="1647093" y="1157701"/>
                <a:chExt cx="4676505" cy="4065928"/>
              </a:xfrm>
            </p:grpSpPr>
            <p:sp>
              <p:nvSpPr>
                <p:cNvPr id="97" name="椭圆 16">
                  <a:extLst>
                    <a:ext uri="{FF2B5EF4-FFF2-40B4-BE49-F238E27FC236}">
                      <a16:creationId xmlns:a16="http://schemas.microsoft.com/office/drawing/2014/main" id="{50AACDED-B89D-469A-94C7-7AD40B3AAC79}"/>
                    </a:ext>
                  </a:extLst>
                </p:cNvPr>
                <p:cNvSpPr/>
                <p:nvPr/>
              </p:nvSpPr>
              <p:spPr>
                <a:xfrm>
                  <a:off x="1647093" y="1157701"/>
                  <a:ext cx="4065928" cy="406592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D2724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字魂35号-经典雅黑"/>
                    <a:cs typeface="+mn-cs"/>
                  </a:endParaRPr>
                </a:p>
              </p:txBody>
            </p:sp>
            <p:sp>
              <p:nvSpPr>
                <p:cNvPr id="98" name="等腰三角形 17">
                  <a:extLst>
                    <a:ext uri="{FF2B5EF4-FFF2-40B4-BE49-F238E27FC236}">
                      <a16:creationId xmlns:a16="http://schemas.microsoft.com/office/drawing/2014/main" id="{924EB051-CC98-4621-B423-70ECEBDF2652}"/>
                    </a:ext>
                  </a:extLst>
                </p:cNvPr>
                <p:cNvSpPr/>
                <p:nvPr/>
              </p:nvSpPr>
              <p:spPr>
                <a:xfrm rot="6147411">
                  <a:off x="5904658" y="2721610"/>
                  <a:ext cx="348503" cy="489376"/>
                </a:xfrm>
                <a:prstGeom prst="triangle">
                  <a:avLst>
                    <a:gd name="adj" fmla="val 63138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字魂35号-经典雅黑"/>
                    <a:cs typeface="+mn-cs"/>
                  </a:endParaRPr>
                </a:p>
              </p:txBody>
            </p:sp>
          </p:grpSp>
        </p:grpSp>
        <p:grpSp>
          <p:nvGrpSpPr>
            <p:cNvPr id="90" name="组合 1">
              <a:extLst>
                <a:ext uri="{FF2B5EF4-FFF2-40B4-BE49-F238E27FC236}">
                  <a16:creationId xmlns:a16="http://schemas.microsoft.com/office/drawing/2014/main" id="{11BE1699-2C87-4215-81F6-3401C393AC46}"/>
                </a:ext>
              </a:extLst>
            </p:cNvPr>
            <p:cNvGrpSpPr/>
            <p:nvPr/>
          </p:nvGrpSpPr>
          <p:grpSpPr>
            <a:xfrm>
              <a:off x="2190641" y="133066"/>
              <a:ext cx="5037507" cy="737097"/>
              <a:chOff x="1305482" y="2213477"/>
              <a:chExt cx="2680671" cy="684264"/>
            </a:xfrm>
          </p:grpSpPr>
          <p:sp>
            <p:nvSpPr>
              <p:cNvPr id="93" name="矩形: 圆角 15">
                <a:extLst>
                  <a:ext uri="{FF2B5EF4-FFF2-40B4-BE49-F238E27FC236}">
                    <a16:creationId xmlns:a16="http://schemas.microsoft.com/office/drawing/2014/main" id="{F479E84C-2293-411D-B7AC-C62191374804}"/>
                  </a:ext>
                </a:extLst>
              </p:cNvPr>
              <p:cNvSpPr/>
              <p:nvPr/>
            </p:nvSpPr>
            <p:spPr>
              <a:xfrm>
                <a:off x="1305482" y="2213477"/>
                <a:ext cx="2680671" cy="6168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+mn-cs"/>
                </a:endParaRPr>
              </a:p>
            </p:txBody>
          </p:sp>
          <p:sp>
            <p:nvSpPr>
              <p:cNvPr id="94" name="矩形: 圆角 27">
                <a:extLst>
                  <a:ext uri="{FF2B5EF4-FFF2-40B4-BE49-F238E27FC236}">
                    <a16:creationId xmlns:a16="http://schemas.microsoft.com/office/drawing/2014/main" id="{04FDA72F-3377-43A8-9BA7-B90303D97CA7}"/>
                  </a:ext>
                </a:extLst>
              </p:cNvPr>
              <p:cNvSpPr/>
              <p:nvPr/>
            </p:nvSpPr>
            <p:spPr>
              <a:xfrm>
                <a:off x="1348997" y="2285741"/>
                <a:ext cx="2627173" cy="612000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+mn-cs"/>
                </a:endParaRPr>
              </a:p>
            </p:txBody>
          </p:sp>
        </p:grpSp>
        <p:sp>
          <p:nvSpPr>
            <p:cNvPr id="91" name="Google Shape;697;p24">
              <a:extLst>
                <a:ext uri="{FF2B5EF4-FFF2-40B4-BE49-F238E27FC236}">
                  <a16:creationId xmlns:a16="http://schemas.microsoft.com/office/drawing/2014/main" id="{9229D5B2-60BA-497A-9995-0F52F763EB1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957918" y="115371"/>
              <a:ext cx="3320165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defTabSz="685800"/>
              <a:r>
                <a:rPr lang="en-US" sz="3200" b="1" dirty="0" err="1">
                  <a:solidFill>
                    <a:schemeClr val="accent1">
                      <a:lumMod val="50000"/>
                    </a:scheme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Câu</a:t>
              </a:r>
              <a:r>
                <a:rPr lang="en-US" sz="3200" b="1" dirty="0">
                  <a:solidFill>
                    <a:schemeClr val="accent1">
                      <a:lumMod val="50000"/>
                    </a:scheme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accent1">
                      <a:lumMod val="50000"/>
                    </a:scheme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ứng</a:t>
              </a:r>
              <a:r>
                <a:rPr lang="en-US" sz="3200" b="1" dirty="0">
                  <a:solidFill>
                    <a:schemeClr val="accent1">
                      <a:lumMod val="50000"/>
                    </a:scheme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accent1">
                      <a:lumMod val="50000"/>
                    </a:scheme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dụng</a:t>
              </a:r>
              <a:endParaRPr lang="en-US" sz="3200" b="1" dirty="0">
                <a:solidFill>
                  <a:schemeClr val="accent1">
                    <a:lumMod val="50000"/>
                  </a:schemeClr>
                </a:solidFill>
                <a:latin typeface="#9Slide05 SVNShintia Script" panose="02000804000000020003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E351192E-1028-41B5-8AF3-2F5F7CD4D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826" y="367682"/>
              <a:ext cx="382176" cy="497352"/>
            </a:xfrm>
            <a:prstGeom prst="rect">
              <a:avLst/>
            </a:prstGeom>
          </p:spPr>
        </p:pic>
      </p:grpSp>
      <p:pic>
        <p:nvPicPr>
          <p:cNvPr id="116" name="Picture 115">
            <a:extLst>
              <a:ext uri="{FF2B5EF4-FFF2-40B4-BE49-F238E27FC236}">
                <a16:creationId xmlns:a16="http://schemas.microsoft.com/office/drawing/2014/main" id="{537CB24C-8FB3-4049-8AE6-CAFF4017D6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963" t="995" r="13567" b="53166"/>
          <a:stretch/>
        </p:blipFill>
        <p:spPr>
          <a:xfrm rot="16200000">
            <a:off x="3670044" y="-184355"/>
            <a:ext cx="1602811" cy="4781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06BC69C-6606-4DA6-B0A7-4BE7CF1D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36" y="4000714"/>
            <a:ext cx="5978705" cy="909628"/>
          </a:xfrm>
        </p:spPr>
        <p:txBody>
          <a:bodyPr/>
          <a:lstStyle/>
          <a:p>
            <a:r>
              <a:rPr lang="en-US" sz="3200" kern="120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#9Slide05 SVNShintia Script" panose="02000804000000020003" pitchFamily="2" charset="0"/>
                <a:cs typeface="Calibri" panose="020F0502020204030204" pitchFamily="34" charset="0"/>
              </a:rPr>
              <a:t>Ý </a:t>
            </a:r>
            <a:r>
              <a:rPr lang="en-US" sz="3200" kern="120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#9Slide05 SVNShintia Script" panose="02000804000000020003" pitchFamily="2" charset="0"/>
                <a:cs typeface="Calibri" panose="020F0502020204030204" pitchFamily="34" charset="0"/>
              </a:rPr>
              <a:t>nghĩa</a:t>
            </a:r>
            <a:r>
              <a:rPr lang="en-US" sz="3200" kern="120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#9Slide05 SVNShintia Script" panose="02000804000000020003" pitchFamily="2" charset="0"/>
                <a:cs typeface="Calibri" panose="020F0502020204030204" pitchFamily="34" charset="0"/>
              </a:rPr>
              <a:t>: </a:t>
            </a:r>
            <a:r>
              <a:rPr lang="vi-VN" sz="28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ơn nghĩa sâu sắc, tình cảm đằm thắm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7860341-D91E-44DC-AED4-8FF4C766BF9A}"/>
              </a:ext>
            </a:extLst>
          </p:cNvPr>
          <p:cNvSpPr txBox="1"/>
          <p:nvPr/>
        </p:nvSpPr>
        <p:spPr>
          <a:xfrm>
            <a:off x="-438715" y="919348"/>
            <a:ext cx="9875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en-US" sz="4000" b="1">
                <a:solidFill>
                  <a:srgbClr val="0020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ƹȰ Ȥâu ǻ</a:t>
            </a:r>
            <a:r>
              <a:rPr lang="el-GR" sz="4000" b="1">
                <a:solidFill>
                  <a:srgbClr val="0020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θ</a:t>
            </a:r>
            <a:r>
              <a:rPr lang="en-US" sz="4000" b="1">
                <a:solidFill>
                  <a:srgbClr val="0020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ĩa ǻɣȰḑ. </a:t>
            </a:r>
            <a:endParaRPr lang="en-US" sz="4000" b="1" dirty="0">
              <a:solidFill>
                <a:srgbClr val="00206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2" name="Google Shape;5252;p62"/>
          <p:cNvGrpSpPr/>
          <p:nvPr/>
        </p:nvGrpSpPr>
        <p:grpSpPr>
          <a:xfrm>
            <a:off x="791296" y="922557"/>
            <a:ext cx="401631" cy="449189"/>
            <a:chOff x="4791500" y="4541438"/>
            <a:chExt cx="163225" cy="182575"/>
          </a:xfrm>
        </p:grpSpPr>
        <p:sp>
          <p:nvSpPr>
            <p:cNvPr id="5253" name="Google Shape;5253;p6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6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5" name="Google Shape;5255;p62"/>
          <p:cNvGrpSpPr/>
          <p:nvPr/>
        </p:nvGrpSpPr>
        <p:grpSpPr>
          <a:xfrm rot="-1540536">
            <a:off x="617754" y="1413025"/>
            <a:ext cx="333319" cy="499282"/>
            <a:chOff x="1459800" y="1512500"/>
            <a:chExt cx="131625" cy="197100"/>
          </a:xfrm>
        </p:grpSpPr>
        <p:sp>
          <p:nvSpPr>
            <p:cNvPr id="5256" name="Google Shape;5256;p62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62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62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62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0" name="Google Shape;5260;p62"/>
          <p:cNvGrpSpPr/>
          <p:nvPr/>
        </p:nvGrpSpPr>
        <p:grpSpPr>
          <a:xfrm rot="4019059">
            <a:off x="1267341" y="1277216"/>
            <a:ext cx="310317" cy="367056"/>
            <a:chOff x="1824250" y="1008625"/>
            <a:chExt cx="144250" cy="170625"/>
          </a:xfrm>
        </p:grpSpPr>
        <p:sp>
          <p:nvSpPr>
            <p:cNvPr id="5261" name="Google Shape;5261;p6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6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3" name="Google Shape;5263;p62"/>
          <p:cNvGrpSpPr/>
          <p:nvPr/>
        </p:nvGrpSpPr>
        <p:grpSpPr>
          <a:xfrm rot="6885081" flipH="1">
            <a:off x="1455908" y="692352"/>
            <a:ext cx="636926" cy="529265"/>
            <a:chOff x="3478568" y="540468"/>
            <a:chExt cx="511644" cy="425160"/>
          </a:xfrm>
        </p:grpSpPr>
        <p:sp>
          <p:nvSpPr>
            <p:cNvPr id="5264" name="Google Shape;5264;p62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62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62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62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62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62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62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62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62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62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62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62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62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62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62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9" name="Google Shape;5279;p62"/>
          <p:cNvGrpSpPr/>
          <p:nvPr/>
        </p:nvGrpSpPr>
        <p:grpSpPr>
          <a:xfrm>
            <a:off x="1040944" y="2326249"/>
            <a:ext cx="492485" cy="498574"/>
            <a:chOff x="2119342" y="3528899"/>
            <a:chExt cx="492485" cy="498574"/>
          </a:xfrm>
        </p:grpSpPr>
        <p:sp>
          <p:nvSpPr>
            <p:cNvPr id="5280" name="Google Shape;5280;p62"/>
            <p:cNvSpPr/>
            <p:nvPr/>
          </p:nvSpPr>
          <p:spPr>
            <a:xfrm flipH="1">
              <a:off x="2125761" y="3534990"/>
              <a:ext cx="479475" cy="486451"/>
            </a:xfrm>
            <a:custGeom>
              <a:avLst/>
              <a:gdLst/>
              <a:ahLst/>
              <a:cxnLst/>
              <a:rect l="l" t="t" r="r" b="b"/>
              <a:pathLst>
                <a:path w="33612" h="34107" extrusionOk="0">
                  <a:moveTo>
                    <a:pt x="19547" y="1"/>
                  </a:moveTo>
                  <a:cubicBezTo>
                    <a:pt x="19547" y="1"/>
                    <a:pt x="18449" y="835"/>
                    <a:pt x="16890" y="2305"/>
                  </a:cubicBezTo>
                  <a:cubicBezTo>
                    <a:pt x="15522" y="3589"/>
                    <a:pt x="14232" y="4950"/>
                    <a:pt x="13032" y="6388"/>
                  </a:cubicBezTo>
                  <a:cubicBezTo>
                    <a:pt x="13032" y="6388"/>
                    <a:pt x="14476" y="9097"/>
                    <a:pt x="12107" y="11196"/>
                  </a:cubicBezTo>
                  <a:cubicBezTo>
                    <a:pt x="11239" y="11963"/>
                    <a:pt x="10357" y="12206"/>
                    <a:pt x="9587" y="12206"/>
                  </a:cubicBezTo>
                  <a:cubicBezTo>
                    <a:pt x="8248" y="12206"/>
                    <a:pt x="7248" y="11472"/>
                    <a:pt x="7248" y="11472"/>
                  </a:cubicBezTo>
                  <a:cubicBezTo>
                    <a:pt x="7248" y="11472"/>
                    <a:pt x="2915" y="14675"/>
                    <a:pt x="1" y="18405"/>
                  </a:cubicBezTo>
                  <a:cubicBezTo>
                    <a:pt x="2472" y="23347"/>
                    <a:pt x="5893" y="27764"/>
                    <a:pt x="10053" y="31397"/>
                  </a:cubicBezTo>
                  <a:cubicBezTo>
                    <a:pt x="11170" y="32373"/>
                    <a:pt x="12345" y="33278"/>
                    <a:pt x="13571" y="34106"/>
                  </a:cubicBezTo>
                  <a:cubicBezTo>
                    <a:pt x="15779" y="32379"/>
                    <a:pt x="17897" y="30537"/>
                    <a:pt x="19919" y="28598"/>
                  </a:cubicBezTo>
                  <a:cubicBezTo>
                    <a:pt x="19194" y="26679"/>
                    <a:pt x="19778" y="24509"/>
                    <a:pt x="21377" y="23219"/>
                  </a:cubicBezTo>
                  <a:cubicBezTo>
                    <a:pt x="22369" y="22373"/>
                    <a:pt x="23314" y="22103"/>
                    <a:pt x="24118" y="22103"/>
                  </a:cubicBezTo>
                  <a:cubicBezTo>
                    <a:pt x="25541" y="22103"/>
                    <a:pt x="26518" y="22949"/>
                    <a:pt x="26518" y="22949"/>
                  </a:cubicBezTo>
                  <a:cubicBezTo>
                    <a:pt x="26518" y="22949"/>
                    <a:pt x="31872" y="18225"/>
                    <a:pt x="33612" y="15394"/>
                  </a:cubicBezTo>
                  <a:cubicBezTo>
                    <a:pt x="33612" y="15394"/>
                    <a:pt x="32167" y="13301"/>
                    <a:pt x="29934" y="10528"/>
                  </a:cubicBezTo>
                  <a:cubicBezTo>
                    <a:pt x="28181" y="8339"/>
                    <a:pt x="26326" y="6240"/>
                    <a:pt x="24362" y="4237"/>
                  </a:cubicBezTo>
                  <a:cubicBezTo>
                    <a:pt x="22866" y="2709"/>
                    <a:pt x="21255" y="1291"/>
                    <a:pt x="19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62"/>
            <p:cNvSpPr/>
            <p:nvPr/>
          </p:nvSpPr>
          <p:spPr>
            <a:xfrm flipH="1">
              <a:off x="2119342" y="3528899"/>
              <a:ext cx="492485" cy="498574"/>
            </a:xfrm>
            <a:custGeom>
              <a:avLst/>
              <a:gdLst/>
              <a:ahLst/>
              <a:cxnLst/>
              <a:rect l="l" t="t" r="r" b="b"/>
              <a:pathLst>
                <a:path w="34524" h="34957" extrusionOk="0">
                  <a:moveTo>
                    <a:pt x="20016" y="973"/>
                  </a:moveTo>
                  <a:cubicBezTo>
                    <a:pt x="21608" y="2193"/>
                    <a:pt x="23116" y="3528"/>
                    <a:pt x="24522" y="4966"/>
                  </a:cubicBezTo>
                  <a:cubicBezTo>
                    <a:pt x="26473" y="6956"/>
                    <a:pt x="28322" y="9042"/>
                    <a:pt x="30062" y="11225"/>
                  </a:cubicBezTo>
                  <a:cubicBezTo>
                    <a:pt x="31833" y="13420"/>
                    <a:pt x="33124" y="15211"/>
                    <a:pt x="33560" y="15827"/>
                  </a:cubicBezTo>
                  <a:cubicBezTo>
                    <a:pt x="31968" y="18241"/>
                    <a:pt x="27995" y="21887"/>
                    <a:pt x="26948" y="22824"/>
                  </a:cubicBezTo>
                  <a:cubicBezTo>
                    <a:pt x="26513" y="22545"/>
                    <a:pt x="25649" y="22102"/>
                    <a:pt x="24562" y="22102"/>
                  </a:cubicBezTo>
                  <a:cubicBezTo>
                    <a:pt x="23676" y="22102"/>
                    <a:pt x="22641" y="22396"/>
                    <a:pt x="21569" y="23312"/>
                  </a:cubicBezTo>
                  <a:cubicBezTo>
                    <a:pt x="19906" y="24654"/>
                    <a:pt x="19239" y="26868"/>
                    <a:pt x="19887" y="28903"/>
                  </a:cubicBezTo>
                  <a:cubicBezTo>
                    <a:pt x="18013" y="30688"/>
                    <a:pt x="16042" y="32402"/>
                    <a:pt x="14014" y="34000"/>
                  </a:cubicBezTo>
                  <a:cubicBezTo>
                    <a:pt x="12897" y="33230"/>
                    <a:pt x="11825" y="32395"/>
                    <a:pt x="10798" y="31503"/>
                  </a:cubicBezTo>
                  <a:cubicBezTo>
                    <a:pt x="6741" y="27966"/>
                    <a:pt x="3403" y="23678"/>
                    <a:pt x="963" y="18883"/>
                  </a:cubicBezTo>
                  <a:cubicBezTo>
                    <a:pt x="3422" y="15814"/>
                    <a:pt x="6824" y="13118"/>
                    <a:pt x="7729" y="12419"/>
                  </a:cubicBezTo>
                  <a:cubicBezTo>
                    <a:pt x="8153" y="12655"/>
                    <a:pt x="9017" y="13055"/>
                    <a:pt x="10062" y="13055"/>
                  </a:cubicBezTo>
                  <a:cubicBezTo>
                    <a:pt x="10916" y="13055"/>
                    <a:pt x="11892" y="12787"/>
                    <a:pt x="12845" y="11944"/>
                  </a:cubicBezTo>
                  <a:cubicBezTo>
                    <a:pt x="14989" y="10050"/>
                    <a:pt x="14309" y="7681"/>
                    <a:pt x="13988" y="6885"/>
                  </a:cubicBezTo>
                  <a:cubicBezTo>
                    <a:pt x="15131" y="5537"/>
                    <a:pt x="16350" y="4253"/>
                    <a:pt x="17640" y="3047"/>
                  </a:cubicBezTo>
                  <a:cubicBezTo>
                    <a:pt x="18732" y="2020"/>
                    <a:pt x="19605" y="1301"/>
                    <a:pt x="20016" y="973"/>
                  </a:cubicBezTo>
                  <a:close/>
                  <a:moveTo>
                    <a:pt x="20012" y="1"/>
                  </a:moveTo>
                  <a:cubicBezTo>
                    <a:pt x="19921" y="1"/>
                    <a:pt x="19829" y="30"/>
                    <a:pt x="19752" y="87"/>
                  </a:cubicBezTo>
                  <a:cubicBezTo>
                    <a:pt x="19701" y="126"/>
                    <a:pt x="18616" y="954"/>
                    <a:pt x="17056" y="2424"/>
                  </a:cubicBezTo>
                  <a:cubicBezTo>
                    <a:pt x="15676" y="3721"/>
                    <a:pt x="14379" y="5094"/>
                    <a:pt x="13166" y="6539"/>
                  </a:cubicBezTo>
                  <a:cubicBezTo>
                    <a:pt x="13051" y="6673"/>
                    <a:pt x="13031" y="6866"/>
                    <a:pt x="13115" y="7020"/>
                  </a:cubicBezTo>
                  <a:cubicBezTo>
                    <a:pt x="13166" y="7116"/>
                    <a:pt x="14360" y="9466"/>
                    <a:pt x="12280" y="11302"/>
                  </a:cubicBezTo>
                  <a:cubicBezTo>
                    <a:pt x="11505" y="11991"/>
                    <a:pt x="10717" y="12210"/>
                    <a:pt x="10030" y="12210"/>
                  </a:cubicBezTo>
                  <a:cubicBezTo>
                    <a:pt x="8882" y="12210"/>
                    <a:pt x="8016" y="11599"/>
                    <a:pt x="7960" y="11559"/>
                  </a:cubicBezTo>
                  <a:cubicBezTo>
                    <a:pt x="7883" y="11504"/>
                    <a:pt x="7793" y="11477"/>
                    <a:pt x="7704" y="11477"/>
                  </a:cubicBezTo>
                  <a:cubicBezTo>
                    <a:pt x="7615" y="11477"/>
                    <a:pt x="7527" y="11504"/>
                    <a:pt x="7453" y="11559"/>
                  </a:cubicBezTo>
                  <a:cubicBezTo>
                    <a:pt x="7273" y="11693"/>
                    <a:pt x="3043" y="14839"/>
                    <a:pt x="122" y="18568"/>
                  </a:cubicBezTo>
                  <a:cubicBezTo>
                    <a:pt x="20" y="18697"/>
                    <a:pt x="0" y="18876"/>
                    <a:pt x="77" y="19024"/>
                  </a:cubicBezTo>
                  <a:cubicBezTo>
                    <a:pt x="2574" y="24018"/>
                    <a:pt x="6022" y="28480"/>
                    <a:pt x="10233" y="32145"/>
                  </a:cubicBezTo>
                  <a:cubicBezTo>
                    <a:pt x="11362" y="33134"/>
                    <a:pt x="12550" y="34045"/>
                    <a:pt x="13789" y="34886"/>
                  </a:cubicBezTo>
                  <a:cubicBezTo>
                    <a:pt x="13860" y="34931"/>
                    <a:pt x="13949" y="34957"/>
                    <a:pt x="14033" y="34957"/>
                  </a:cubicBezTo>
                  <a:cubicBezTo>
                    <a:pt x="14129" y="34957"/>
                    <a:pt x="14219" y="34925"/>
                    <a:pt x="14296" y="34867"/>
                  </a:cubicBezTo>
                  <a:cubicBezTo>
                    <a:pt x="16511" y="33127"/>
                    <a:pt x="18642" y="31278"/>
                    <a:pt x="20677" y="29327"/>
                  </a:cubicBezTo>
                  <a:cubicBezTo>
                    <a:pt x="20799" y="29211"/>
                    <a:pt x="20837" y="29032"/>
                    <a:pt x="20779" y="28871"/>
                  </a:cubicBezTo>
                  <a:cubicBezTo>
                    <a:pt x="20118" y="27119"/>
                    <a:pt x="20658" y="25142"/>
                    <a:pt x="22115" y="23973"/>
                  </a:cubicBezTo>
                  <a:cubicBezTo>
                    <a:pt x="23018" y="23201"/>
                    <a:pt x="23873" y="22956"/>
                    <a:pt x="24594" y="22956"/>
                  </a:cubicBezTo>
                  <a:cubicBezTo>
                    <a:pt x="25810" y="22956"/>
                    <a:pt x="26648" y="23653"/>
                    <a:pt x="26704" y="23697"/>
                  </a:cubicBezTo>
                  <a:cubicBezTo>
                    <a:pt x="26785" y="23768"/>
                    <a:pt x="26884" y="23803"/>
                    <a:pt x="26984" y="23803"/>
                  </a:cubicBezTo>
                  <a:cubicBezTo>
                    <a:pt x="27083" y="23803"/>
                    <a:pt x="27183" y="23768"/>
                    <a:pt x="27263" y="23697"/>
                  </a:cubicBezTo>
                  <a:cubicBezTo>
                    <a:pt x="27481" y="23505"/>
                    <a:pt x="32687" y="18902"/>
                    <a:pt x="34440" y="16046"/>
                  </a:cubicBezTo>
                  <a:cubicBezTo>
                    <a:pt x="34523" y="15898"/>
                    <a:pt x="34523" y="15718"/>
                    <a:pt x="34427" y="15577"/>
                  </a:cubicBezTo>
                  <a:cubicBezTo>
                    <a:pt x="34414" y="15558"/>
                    <a:pt x="32950" y="13439"/>
                    <a:pt x="30736" y="10692"/>
                  </a:cubicBezTo>
                  <a:cubicBezTo>
                    <a:pt x="28977" y="8490"/>
                    <a:pt x="27102" y="6378"/>
                    <a:pt x="25132" y="4369"/>
                  </a:cubicBezTo>
                  <a:cubicBezTo>
                    <a:pt x="23623" y="2822"/>
                    <a:pt x="21993" y="1390"/>
                    <a:pt x="20266" y="87"/>
                  </a:cubicBezTo>
                  <a:cubicBezTo>
                    <a:pt x="20192" y="30"/>
                    <a:pt x="20102" y="1"/>
                    <a:pt x="20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62"/>
            <p:cNvSpPr/>
            <p:nvPr/>
          </p:nvSpPr>
          <p:spPr>
            <a:xfrm flipH="1">
              <a:off x="2178232" y="3595428"/>
              <a:ext cx="266299" cy="271472"/>
            </a:xfrm>
            <a:custGeom>
              <a:avLst/>
              <a:gdLst/>
              <a:ahLst/>
              <a:cxnLst/>
              <a:rect l="l" t="t" r="r" b="b"/>
              <a:pathLst>
                <a:path w="18668" h="19034" extrusionOk="0">
                  <a:moveTo>
                    <a:pt x="13064" y="0"/>
                  </a:moveTo>
                  <a:cubicBezTo>
                    <a:pt x="10444" y="2414"/>
                    <a:pt x="3916" y="8557"/>
                    <a:pt x="0" y="13365"/>
                  </a:cubicBezTo>
                  <a:cubicBezTo>
                    <a:pt x="1175" y="14951"/>
                    <a:pt x="2433" y="16466"/>
                    <a:pt x="3775" y="17916"/>
                  </a:cubicBezTo>
                  <a:cubicBezTo>
                    <a:pt x="4147" y="18308"/>
                    <a:pt x="4539" y="18680"/>
                    <a:pt x="4956" y="19033"/>
                  </a:cubicBezTo>
                  <a:cubicBezTo>
                    <a:pt x="4956" y="19033"/>
                    <a:pt x="14739" y="10380"/>
                    <a:pt x="18668" y="6291"/>
                  </a:cubicBezTo>
                  <a:cubicBezTo>
                    <a:pt x="18295" y="5829"/>
                    <a:pt x="17897" y="5341"/>
                    <a:pt x="17467" y="4847"/>
                  </a:cubicBezTo>
                  <a:cubicBezTo>
                    <a:pt x="16158" y="3293"/>
                    <a:pt x="14662" y="1599"/>
                    <a:pt x="1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62"/>
            <p:cNvSpPr/>
            <p:nvPr/>
          </p:nvSpPr>
          <p:spPr>
            <a:xfrm flipH="1">
              <a:off x="2172184" y="3589936"/>
              <a:ext cx="278396" cy="282455"/>
            </a:xfrm>
            <a:custGeom>
              <a:avLst/>
              <a:gdLst/>
              <a:ahLst/>
              <a:cxnLst/>
              <a:rect l="l" t="t" r="r" b="b"/>
              <a:pathLst>
                <a:path w="19516" h="19804" extrusionOk="0">
                  <a:moveTo>
                    <a:pt x="13475" y="931"/>
                  </a:moveTo>
                  <a:cubicBezTo>
                    <a:pt x="14784" y="2253"/>
                    <a:pt x="16132" y="3749"/>
                    <a:pt x="17596" y="5489"/>
                  </a:cubicBezTo>
                  <a:cubicBezTo>
                    <a:pt x="17936" y="5880"/>
                    <a:pt x="18263" y="6272"/>
                    <a:pt x="18572" y="6650"/>
                  </a:cubicBezTo>
                  <a:cubicBezTo>
                    <a:pt x="14932" y="10393"/>
                    <a:pt x="6908" y="17531"/>
                    <a:pt x="5374" y="18898"/>
                  </a:cubicBezTo>
                  <a:cubicBezTo>
                    <a:pt x="5065" y="18622"/>
                    <a:pt x="4764" y="18333"/>
                    <a:pt x="4488" y="18038"/>
                  </a:cubicBezTo>
                  <a:cubicBezTo>
                    <a:pt x="3223" y="16671"/>
                    <a:pt x="2029" y="15246"/>
                    <a:pt x="912" y="13763"/>
                  </a:cubicBezTo>
                  <a:cubicBezTo>
                    <a:pt x="4732" y="9135"/>
                    <a:pt x="10759" y="3441"/>
                    <a:pt x="13475" y="931"/>
                  </a:cubicBezTo>
                  <a:close/>
                  <a:moveTo>
                    <a:pt x="13484" y="1"/>
                  </a:moveTo>
                  <a:cubicBezTo>
                    <a:pt x="13390" y="1"/>
                    <a:pt x="13296" y="35"/>
                    <a:pt x="13224" y="103"/>
                  </a:cubicBezTo>
                  <a:cubicBezTo>
                    <a:pt x="10605" y="2510"/>
                    <a:pt x="4090" y="8634"/>
                    <a:pt x="116" y="13500"/>
                  </a:cubicBezTo>
                  <a:cubicBezTo>
                    <a:pt x="1" y="13641"/>
                    <a:pt x="1" y="13840"/>
                    <a:pt x="103" y="13981"/>
                  </a:cubicBezTo>
                  <a:cubicBezTo>
                    <a:pt x="1291" y="15580"/>
                    <a:pt x="2562" y="17107"/>
                    <a:pt x="3916" y="18571"/>
                  </a:cubicBezTo>
                  <a:cubicBezTo>
                    <a:pt x="4295" y="18975"/>
                    <a:pt x="4700" y="19354"/>
                    <a:pt x="5123" y="19714"/>
                  </a:cubicBezTo>
                  <a:cubicBezTo>
                    <a:pt x="5194" y="19771"/>
                    <a:pt x="5284" y="19803"/>
                    <a:pt x="5380" y="19803"/>
                  </a:cubicBezTo>
                  <a:cubicBezTo>
                    <a:pt x="5470" y="19803"/>
                    <a:pt x="5566" y="19771"/>
                    <a:pt x="5637" y="19707"/>
                  </a:cubicBezTo>
                  <a:cubicBezTo>
                    <a:pt x="5733" y="19624"/>
                    <a:pt x="15477" y="10996"/>
                    <a:pt x="19374" y="6946"/>
                  </a:cubicBezTo>
                  <a:cubicBezTo>
                    <a:pt x="19509" y="6804"/>
                    <a:pt x="19515" y="6586"/>
                    <a:pt x="19393" y="6432"/>
                  </a:cubicBezTo>
                  <a:cubicBezTo>
                    <a:pt x="19021" y="5970"/>
                    <a:pt x="18616" y="5469"/>
                    <a:pt x="18186" y="4981"/>
                  </a:cubicBezTo>
                  <a:cubicBezTo>
                    <a:pt x="16614" y="3113"/>
                    <a:pt x="15169" y="1521"/>
                    <a:pt x="13764" y="116"/>
                  </a:cubicBezTo>
                  <a:cubicBezTo>
                    <a:pt x="13687" y="39"/>
                    <a:pt x="13585" y="1"/>
                    <a:pt x="13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62"/>
            <p:cNvSpPr/>
            <p:nvPr/>
          </p:nvSpPr>
          <p:spPr>
            <a:xfrm flipH="1">
              <a:off x="2297576" y="3703507"/>
              <a:ext cx="37988" cy="31449"/>
            </a:xfrm>
            <a:custGeom>
              <a:avLst/>
              <a:gdLst/>
              <a:ahLst/>
              <a:cxnLst/>
              <a:rect l="l" t="t" r="r" b="b"/>
              <a:pathLst>
                <a:path w="2663" h="2205" extrusionOk="0">
                  <a:moveTo>
                    <a:pt x="1407" y="1"/>
                  </a:moveTo>
                  <a:cubicBezTo>
                    <a:pt x="1315" y="1"/>
                    <a:pt x="1223" y="12"/>
                    <a:pt x="1130" y="36"/>
                  </a:cubicBezTo>
                  <a:cubicBezTo>
                    <a:pt x="186" y="274"/>
                    <a:pt x="0" y="1545"/>
                    <a:pt x="841" y="2046"/>
                  </a:cubicBezTo>
                  <a:cubicBezTo>
                    <a:pt x="1026" y="2155"/>
                    <a:pt x="1220" y="2204"/>
                    <a:pt x="1407" y="2204"/>
                  </a:cubicBezTo>
                  <a:cubicBezTo>
                    <a:pt x="2076" y="2204"/>
                    <a:pt x="2662" y="1575"/>
                    <a:pt x="2472" y="832"/>
                  </a:cubicBezTo>
                  <a:cubicBezTo>
                    <a:pt x="2347" y="334"/>
                    <a:pt x="1899" y="1"/>
                    <a:pt x="1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62"/>
            <p:cNvSpPr/>
            <p:nvPr/>
          </p:nvSpPr>
          <p:spPr>
            <a:xfrm flipH="1">
              <a:off x="2178234" y="3664552"/>
              <a:ext cx="212463" cy="202356"/>
            </a:xfrm>
            <a:custGeom>
              <a:avLst/>
              <a:gdLst/>
              <a:ahLst/>
              <a:cxnLst/>
              <a:rect l="l" t="t" r="r" b="b"/>
              <a:pathLst>
                <a:path w="14894" h="14188" extrusionOk="0">
                  <a:moveTo>
                    <a:pt x="13687" y="1"/>
                  </a:moveTo>
                  <a:cubicBezTo>
                    <a:pt x="11909" y="2832"/>
                    <a:pt x="1" y="13070"/>
                    <a:pt x="1" y="13070"/>
                  </a:cubicBezTo>
                  <a:cubicBezTo>
                    <a:pt x="373" y="13462"/>
                    <a:pt x="765" y="13834"/>
                    <a:pt x="1182" y="14187"/>
                  </a:cubicBezTo>
                  <a:cubicBezTo>
                    <a:pt x="1182" y="14187"/>
                    <a:pt x="10965" y="5534"/>
                    <a:pt x="14894" y="1445"/>
                  </a:cubicBezTo>
                  <a:cubicBezTo>
                    <a:pt x="14521" y="983"/>
                    <a:pt x="14123" y="495"/>
                    <a:pt x="13687" y="1"/>
                  </a:cubicBezTo>
                  <a:close/>
                </a:path>
              </a:pathLst>
            </a:custGeom>
            <a:solidFill>
              <a:srgbClr val="93A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62"/>
            <p:cNvSpPr/>
            <p:nvPr/>
          </p:nvSpPr>
          <p:spPr>
            <a:xfrm flipH="1">
              <a:off x="2172185" y="3658975"/>
              <a:ext cx="224731" cy="213424"/>
            </a:xfrm>
            <a:custGeom>
              <a:avLst/>
              <a:gdLst/>
              <a:ahLst/>
              <a:cxnLst/>
              <a:rect l="l" t="t" r="r" b="b"/>
              <a:pathLst>
                <a:path w="15754" h="14964" extrusionOk="0">
                  <a:moveTo>
                    <a:pt x="14155" y="1021"/>
                  </a:moveTo>
                  <a:cubicBezTo>
                    <a:pt x="14379" y="1290"/>
                    <a:pt x="14598" y="1554"/>
                    <a:pt x="14810" y="1810"/>
                  </a:cubicBezTo>
                  <a:cubicBezTo>
                    <a:pt x="11170" y="5553"/>
                    <a:pt x="3146" y="12691"/>
                    <a:pt x="1612" y="14058"/>
                  </a:cubicBezTo>
                  <a:cubicBezTo>
                    <a:pt x="1406" y="13872"/>
                    <a:pt x="1201" y="13680"/>
                    <a:pt x="1002" y="13487"/>
                  </a:cubicBezTo>
                  <a:cubicBezTo>
                    <a:pt x="2844" y="11895"/>
                    <a:pt x="11863" y="4044"/>
                    <a:pt x="14155" y="1021"/>
                  </a:cubicBezTo>
                  <a:close/>
                  <a:moveTo>
                    <a:pt x="14124" y="1"/>
                  </a:moveTo>
                  <a:cubicBezTo>
                    <a:pt x="13996" y="1"/>
                    <a:pt x="13869" y="64"/>
                    <a:pt x="13795" y="186"/>
                  </a:cubicBezTo>
                  <a:cubicBezTo>
                    <a:pt x="12069" y="2934"/>
                    <a:pt x="302" y="13063"/>
                    <a:pt x="180" y="13166"/>
                  </a:cubicBezTo>
                  <a:cubicBezTo>
                    <a:pt x="13" y="13314"/>
                    <a:pt x="0" y="13571"/>
                    <a:pt x="154" y="13731"/>
                  </a:cubicBezTo>
                  <a:cubicBezTo>
                    <a:pt x="533" y="14135"/>
                    <a:pt x="938" y="14514"/>
                    <a:pt x="1361" y="14874"/>
                  </a:cubicBezTo>
                  <a:cubicBezTo>
                    <a:pt x="1432" y="14931"/>
                    <a:pt x="1522" y="14963"/>
                    <a:pt x="1618" y="14963"/>
                  </a:cubicBezTo>
                  <a:cubicBezTo>
                    <a:pt x="1708" y="14963"/>
                    <a:pt x="1804" y="14931"/>
                    <a:pt x="1875" y="14867"/>
                  </a:cubicBezTo>
                  <a:cubicBezTo>
                    <a:pt x="1971" y="14784"/>
                    <a:pt x="11715" y="6156"/>
                    <a:pt x="15612" y="2106"/>
                  </a:cubicBezTo>
                  <a:cubicBezTo>
                    <a:pt x="15747" y="1964"/>
                    <a:pt x="15753" y="1746"/>
                    <a:pt x="15631" y="1592"/>
                  </a:cubicBezTo>
                  <a:cubicBezTo>
                    <a:pt x="15259" y="1130"/>
                    <a:pt x="14854" y="629"/>
                    <a:pt x="14418" y="135"/>
                  </a:cubicBezTo>
                  <a:cubicBezTo>
                    <a:pt x="14339" y="45"/>
                    <a:pt x="14231" y="1"/>
                    <a:pt x="14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62"/>
            <p:cNvSpPr/>
            <p:nvPr/>
          </p:nvSpPr>
          <p:spPr>
            <a:xfrm flipH="1">
              <a:off x="2125765" y="3535076"/>
              <a:ext cx="336069" cy="486366"/>
            </a:xfrm>
            <a:custGeom>
              <a:avLst/>
              <a:gdLst/>
              <a:ahLst/>
              <a:cxnLst/>
              <a:rect l="l" t="t" r="r" b="b"/>
              <a:pathLst>
                <a:path w="23559" h="34101" extrusionOk="0">
                  <a:moveTo>
                    <a:pt x="9475" y="1"/>
                  </a:moveTo>
                  <a:cubicBezTo>
                    <a:pt x="9475" y="1"/>
                    <a:pt x="8377" y="835"/>
                    <a:pt x="6817" y="2305"/>
                  </a:cubicBezTo>
                  <a:cubicBezTo>
                    <a:pt x="7947" y="3146"/>
                    <a:pt x="9006" y="4084"/>
                    <a:pt x="9982" y="5104"/>
                  </a:cubicBezTo>
                  <a:cubicBezTo>
                    <a:pt x="13050" y="8378"/>
                    <a:pt x="15426" y="12236"/>
                    <a:pt x="16960" y="16454"/>
                  </a:cubicBezTo>
                  <a:cubicBezTo>
                    <a:pt x="17306" y="17397"/>
                    <a:pt x="17512" y="18649"/>
                    <a:pt x="16690" y="19214"/>
                  </a:cubicBezTo>
                  <a:cubicBezTo>
                    <a:pt x="16428" y="19394"/>
                    <a:pt x="16123" y="19455"/>
                    <a:pt x="15805" y="19455"/>
                  </a:cubicBezTo>
                  <a:cubicBezTo>
                    <a:pt x="15455" y="19455"/>
                    <a:pt x="15088" y="19381"/>
                    <a:pt x="14745" y="19310"/>
                  </a:cubicBezTo>
                  <a:cubicBezTo>
                    <a:pt x="13895" y="19134"/>
                    <a:pt x="13017" y="19007"/>
                    <a:pt x="12147" y="19007"/>
                  </a:cubicBezTo>
                  <a:cubicBezTo>
                    <a:pt x="11461" y="19007"/>
                    <a:pt x="10780" y="19086"/>
                    <a:pt x="10123" y="19284"/>
                  </a:cubicBezTo>
                  <a:cubicBezTo>
                    <a:pt x="8628" y="19734"/>
                    <a:pt x="7273" y="20908"/>
                    <a:pt x="6991" y="22436"/>
                  </a:cubicBezTo>
                  <a:cubicBezTo>
                    <a:pt x="6875" y="23149"/>
                    <a:pt x="6965" y="23881"/>
                    <a:pt x="6875" y="24606"/>
                  </a:cubicBezTo>
                  <a:cubicBezTo>
                    <a:pt x="6644" y="26609"/>
                    <a:pt x="5033" y="28169"/>
                    <a:pt x="3357" y="29279"/>
                  </a:cubicBezTo>
                  <a:cubicBezTo>
                    <a:pt x="2260" y="30005"/>
                    <a:pt x="1072" y="30627"/>
                    <a:pt x="0" y="31391"/>
                  </a:cubicBezTo>
                  <a:cubicBezTo>
                    <a:pt x="1117" y="32367"/>
                    <a:pt x="2292" y="33272"/>
                    <a:pt x="3518" y="34100"/>
                  </a:cubicBezTo>
                  <a:cubicBezTo>
                    <a:pt x="5726" y="32373"/>
                    <a:pt x="7844" y="30531"/>
                    <a:pt x="9866" y="28592"/>
                  </a:cubicBezTo>
                  <a:cubicBezTo>
                    <a:pt x="9141" y="26673"/>
                    <a:pt x="9725" y="24503"/>
                    <a:pt x="11324" y="23213"/>
                  </a:cubicBezTo>
                  <a:cubicBezTo>
                    <a:pt x="12316" y="22367"/>
                    <a:pt x="13261" y="22097"/>
                    <a:pt x="14065" y="22097"/>
                  </a:cubicBezTo>
                  <a:cubicBezTo>
                    <a:pt x="15488" y="22097"/>
                    <a:pt x="16465" y="22943"/>
                    <a:pt x="16465" y="22943"/>
                  </a:cubicBezTo>
                  <a:cubicBezTo>
                    <a:pt x="16465" y="22943"/>
                    <a:pt x="21819" y="18219"/>
                    <a:pt x="23559" y="15388"/>
                  </a:cubicBezTo>
                  <a:cubicBezTo>
                    <a:pt x="23559" y="15388"/>
                    <a:pt x="22114" y="13295"/>
                    <a:pt x="19861" y="10529"/>
                  </a:cubicBezTo>
                  <a:cubicBezTo>
                    <a:pt x="18109" y="8333"/>
                    <a:pt x="16254" y="6234"/>
                    <a:pt x="14289" y="4231"/>
                  </a:cubicBezTo>
                  <a:cubicBezTo>
                    <a:pt x="12794" y="2703"/>
                    <a:pt x="11182" y="1291"/>
                    <a:pt x="9475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62"/>
            <p:cNvSpPr/>
            <p:nvPr/>
          </p:nvSpPr>
          <p:spPr>
            <a:xfrm flipH="1">
              <a:off x="2423459" y="3824511"/>
              <a:ext cx="137686" cy="139958"/>
            </a:xfrm>
            <a:custGeom>
              <a:avLst/>
              <a:gdLst/>
              <a:ahLst/>
              <a:cxnLst/>
              <a:rect l="l" t="t" r="r" b="b"/>
              <a:pathLst>
                <a:path w="9652" h="9813" extrusionOk="0">
                  <a:moveTo>
                    <a:pt x="75" y="0"/>
                  </a:moveTo>
                  <a:cubicBezTo>
                    <a:pt x="27" y="0"/>
                    <a:pt x="0" y="16"/>
                    <a:pt x="4" y="33"/>
                  </a:cubicBezTo>
                  <a:cubicBezTo>
                    <a:pt x="16" y="72"/>
                    <a:pt x="100" y="65"/>
                    <a:pt x="190" y="123"/>
                  </a:cubicBezTo>
                  <a:cubicBezTo>
                    <a:pt x="389" y="303"/>
                    <a:pt x="543" y="521"/>
                    <a:pt x="652" y="765"/>
                  </a:cubicBezTo>
                  <a:cubicBezTo>
                    <a:pt x="780" y="1009"/>
                    <a:pt x="928" y="1247"/>
                    <a:pt x="1082" y="1478"/>
                  </a:cubicBezTo>
                  <a:cubicBezTo>
                    <a:pt x="1384" y="1946"/>
                    <a:pt x="1718" y="2428"/>
                    <a:pt x="2058" y="2851"/>
                  </a:cubicBezTo>
                  <a:cubicBezTo>
                    <a:pt x="2745" y="3744"/>
                    <a:pt x="3476" y="4604"/>
                    <a:pt x="4253" y="5419"/>
                  </a:cubicBezTo>
                  <a:cubicBezTo>
                    <a:pt x="5036" y="6228"/>
                    <a:pt x="5852" y="6998"/>
                    <a:pt x="6673" y="7756"/>
                  </a:cubicBezTo>
                  <a:lnTo>
                    <a:pt x="7931" y="8866"/>
                  </a:lnTo>
                  <a:cubicBezTo>
                    <a:pt x="8329" y="9290"/>
                    <a:pt x="8824" y="9604"/>
                    <a:pt x="9369" y="9797"/>
                  </a:cubicBezTo>
                  <a:cubicBezTo>
                    <a:pt x="9416" y="9808"/>
                    <a:pt x="9461" y="9813"/>
                    <a:pt x="9501" y="9813"/>
                  </a:cubicBezTo>
                  <a:cubicBezTo>
                    <a:pt x="9580" y="9813"/>
                    <a:pt x="9637" y="9793"/>
                    <a:pt x="9645" y="9758"/>
                  </a:cubicBezTo>
                  <a:cubicBezTo>
                    <a:pt x="9652" y="9707"/>
                    <a:pt x="9549" y="9662"/>
                    <a:pt x="9414" y="9624"/>
                  </a:cubicBezTo>
                  <a:cubicBezTo>
                    <a:pt x="8920" y="9399"/>
                    <a:pt x="8483" y="9065"/>
                    <a:pt x="8130" y="8654"/>
                  </a:cubicBezTo>
                  <a:lnTo>
                    <a:pt x="6930" y="7480"/>
                  </a:lnTo>
                  <a:cubicBezTo>
                    <a:pt x="6121" y="6709"/>
                    <a:pt x="5338" y="5913"/>
                    <a:pt x="4555" y="5124"/>
                  </a:cubicBezTo>
                  <a:cubicBezTo>
                    <a:pt x="3778" y="4328"/>
                    <a:pt x="3021" y="3513"/>
                    <a:pt x="2308" y="2659"/>
                  </a:cubicBezTo>
                  <a:cubicBezTo>
                    <a:pt x="1962" y="2229"/>
                    <a:pt x="1608" y="1799"/>
                    <a:pt x="1281" y="1375"/>
                  </a:cubicBezTo>
                  <a:cubicBezTo>
                    <a:pt x="1114" y="1150"/>
                    <a:pt x="947" y="926"/>
                    <a:pt x="793" y="701"/>
                  </a:cubicBezTo>
                  <a:lnTo>
                    <a:pt x="549" y="354"/>
                  </a:lnTo>
                  <a:cubicBezTo>
                    <a:pt x="466" y="226"/>
                    <a:pt x="357" y="117"/>
                    <a:pt x="228" y="40"/>
                  </a:cubicBezTo>
                  <a:cubicBezTo>
                    <a:pt x="167" y="11"/>
                    <a:pt x="114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62"/>
            <p:cNvSpPr/>
            <p:nvPr/>
          </p:nvSpPr>
          <p:spPr>
            <a:xfrm flipH="1">
              <a:off x="2489292" y="3738497"/>
              <a:ext cx="79770" cy="58605"/>
            </a:xfrm>
            <a:custGeom>
              <a:avLst/>
              <a:gdLst/>
              <a:ahLst/>
              <a:cxnLst/>
              <a:rect l="l" t="t" r="r" b="b"/>
              <a:pathLst>
                <a:path w="5592" h="4109" extrusionOk="0">
                  <a:moveTo>
                    <a:pt x="5510" y="0"/>
                  </a:moveTo>
                  <a:cubicBezTo>
                    <a:pt x="5482" y="0"/>
                    <a:pt x="5450" y="10"/>
                    <a:pt x="5418" y="29"/>
                  </a:cubicBezTo>
                  <a:lnTo>
                    <a:pt x="4051" y="979"/>
                  </a:lnTo>
                  <a:lnTo>
                    <a:pt x="2709" y="1949"/>
                  </a:lnTo>
                  <a:lnTo>
                    <a:pt x="1387" y="2944"/>
                  </a:lnTo>
                  <a:lnTo>
                    <a:pt x="71" y="3951"/>
                  </a:lnTo>
                  <a:cubicBezTo>
                    <a:pt x="26" y="3977"/>
                    <a:pt x="0" y="4028"/>
                    <a:pt x="13" y="4080"/>
                  </a:cubicBezTo>
                  <a:cubicBezTo>
                    <a:pt x="23" y="4099"/>
                    <a:pt x="40" y="4109"/>
                    <a:pt x="63" y="4109"/>
                  </a:cubicBezTo>
                  <a:cubicBezTo>
                    <a:pt x="85" y="4109"/>
                    <a:pt x="113" y="4099"/>
                    <a:pt x="141" y="4080"/>
                  </a:cubicBezTo>
                  <a:cubicBezTo>
                    <a:pt x="623" y="3797"/>
                    <a:pt x="1104" y="3521"/>
                    <a:pt x="1573" y="3226"/>
                  </a:cubicBezTo>
                  <a:cubicBezTo>
                    <a:pt x="2041" y="2924"/>
                    <a:pt x="2497" y="2629"/>
                    <a:pt x="2959" y="2295"/>
                  </a:cubicBezTo>
                  <a:cubicBezTo>
                    <a:pt x="3422" y="1968"/>
                    <a:pt x="3845" y="1640"/>
                    <a:pt x="4275" y="1281"/>
                  </a:cubicBezTo>
                  <a:cubicBezTo>
                    <a:pt x="4712" y="928"/>
                    <a:pt x="5123" y="562"/>
                    <a:pt x="5527" y="177"/>
                  </a:cubicBezTo>
                  <a:cubicBezTo>
                    <a:pt x="5572" y="145"/>
                    <a:pt x="5591" y="87"/>
                    <a:pt x="5578" y="29"/>
                  </a:cubicBezTo>
                  <a:cubicBezTo>
                    <a:pt x="5562" y="10"/>
                    <a:pt x="5538" y="0"/>
                    <a:pt x="5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62"/>
            <p:cNvSpPr/>
            <p:nvPr/>
          </p:nvSpPr>
          <p:spPr>
            <a:xfrm flipH="1">
              <a:off x="2168067" y="3764030"/>
              <a:ext cx="59357" cy="69145"/>
            </a:xfrm>
            <a:custGeom>
              <a:avLst/>
              <a:gdLst/>
              <a:ahLst/>
              <a:cxnLst/>
              <a:rect l="l" t="t" r="r" b="b"/>
              <a:pathLst>
                <a:path w="4161" h="4848" extrusionOk="0">
                  <a:moveTo>
                    <a:pt x="4087" y="1"/>
                  </a:moveTo>
                  <a:cubicBezTo>
                    <a:pt x="4051" y="1"/>
                    <a:pt x="4009" y="26"/>
                    <a:pt x="3980" y="69"/>
                  </a:cubicBezTo>
                  <a:cubicBezTo>
                    <a:pt x="3698" y="499"/>
                    <a:pt x="3396" y="910"/>
                    <a:pt x="3101" y="1314"/>
                  </a:cubicBezTo>
                  <a:cubicBezTo>
                    <a:pt x="2806" y="1718"/>
                    <a:pt x="2478" y="2104"/>
                    <a:pt x="2164" y="2502"/>
                  </a:cubicBezTo>
                  <a:cubicBezTo>
                    <a:pt x="1843" y="2893"/>
                    <a:pt x="1509" y="3272"/>
                    <a:pt x="1156" y="3644"/>
                  </a:cubicBezTo>
                  <a:cubicBezTo>
                    <a:pt x="809" y="4010"/>
                    <a:pt x="450" y="4370"/>
                    <a:pt x="71" y="4716"/>
                  </a:cubicBezTo>
                  <a:cubicBezTo>
                    <a:pt x="32" y="4748"/>
                    <a:pt x="0" y="4787"/>
                    <a:pt x="20" y="4825"/>
                  </a:cubicBezTo>
                  <a:cubicBezTo>
                    <a:pt x="26" y="4841"/>
                    <a:pt x="42" y="4847"/>
                    <a:pt x="62" y="4847"/>
                  </a:cubicBezTo>
                  <a:cubicBezTo>
                    <a:pt x="84" y="4847"/>
                    <a:pt x="111" y="4839"/>
                    <a:pt x="135" y="4825"/>
                  </a:cubicBezTo>
                  <a:cubicBezTo>
                    <a:pt x="572" y="4536"/>
                    <a:pt x="983" y="4222"/>
                    <a:pt x="1374" y="3882"/>
                  </a:cubicBezTo>
                  <a:cubicBezTo>
                    <a:pt x="1759" y="3535"/>
                    <a:pt x="2125" y="3169"/>
                    <a:pt x="2472" y="2778"/>
                  </a:cubicBezTo>
                  <a:cubicBezTo>
                    <a:pt x="2799" y="2380"/>
                    <a:pt x="3114" y="1962"/>
                    <a:pt x="3396" y="1526"/>
                  </a:cubicBezTo>
                  <a:cubicBezTo>
                    <a:pt x="3666" y="1089"/>
                    <a:pt x="3910" y="627"/>
                    <a:pt x="4122" y="159"/>
                  </a:cubicBezTo>
                  <a:cubicBezTo>
                    <a:pt x="4160" y="114"/>
                    <a:pt x="4160" y="56"/>
                    <a:pt x="4122" y="11"/>
                  </a:cubicBezTo>
                  <a:cubicBezTo>
                    <a:pt x="4111" y="4"/>
                    <a:pt x="4099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62"/>
            <p:cNvSpPr/>
            <p:nvPr/>
          </p:nvSpPr>
          <p:spPr>
            <a:xfrm flipH="1">
              <a:off x="2172832" y="3738654"/>
              <a:ext cx="51297" cy="53912"/>
            </a:xfrm>
            <a:custGeom>
              <a:avLst/>
              <a:gdLst/>
              <a:ahLst/>
              <a:cxnLst/>
              <a:rect l="l" t="t" r="r" b="b"/>
              <a:pathLst>
                <a:path w="3596" h="3780" extrusionOk="0">
                  <a:moveTo>
                    <a:pt x="3496" y="1"/>
                  </a:moveTo>
                  <a:cubicBezTo>
                    <a:pt x="3472" y="1"/>
                    <a:pt x="3448" y="9"/>
                    <a:pt x="3428" y="25"/>
                  </a:cubicBezTo>
                  <a:lnTo>
                    <a:pt x="2613" y="943"/>
                  </a:lnTo>
                  <a:cubicBezTo>
                    <a:pt x="2343" y="1257"/>
                    <a:pt x="2087" y="1546"/>
                    <a:pt x="1791" y="1854"/>
                  </a:cubicBezTo>
                  <a:cubicBezTo>
                    <a:pt x="1496" y="2162"/>
                    <a:pt x="1207" y="2464"/>
                    <a:pt x="931" y="2746"/>
                  </a:cubicBezTo>
                  <a:cubicBezTo>
                    <a:pt x="655" y="3022"/>
                    <a:pt x="373" y="3318"/>
                    <a:pt x="77" y="3607"/>
                  </a:cubicBezTo>
                  <a:cubicBezTo>
                    <a:pt x="58" y="3607"/>
                    <a:pt x="45" y="3619"/>
                    <a:pt x="33" y="3632"/>
                  </a:cubicBezTo>
                  <a:cubicBezTo>
                    <a:pt x="0" y="3671"/>
                    <a:pt x="7" y="3729"/>
                    <a:pt x="45" y="3761"/>
                  </a:cubicBezTo>
                  <a:cubicBezTo>
                    <a:pt x="58" y="3773"/>
                    <a:pt x="77" y="3780"/>
                    <a:pt x="97" y="3780"/>
                  </a:cubicBezTo>
                  <a:cubicBezTo>
                    <a:pt x="116" y="3780"/>
                    <a:pt x="135" y="3773"/>
                    <a:pt x="148" y="3761"/>
                  </a:cubicBezTo>
                  <a:cubicBezTo>
                    <a:pt x="501" y="3536"/>
                    <a:pt x="841" y="3292"/>
                    <a:pt x="1169" y="3029"/>
                  </a:cubicBezTo>
                  <a:cubicBezTo>
                    <a:pt x="1490" y="2759"/>
                    <a:pt x="1798" y="2470"/>
                    <a:pt x="2087" y="2169"/>
                  </a:cubicBezTo>
                  <a:cubicBezTo>
                    <a:pt x="2369" y="1861"/>
                    <a:pt x="2639" y="1540"/>
                    <a:pt x="2889" y="1206"/>
                  </a:cubicBezTo>
                  <a:cubicBezTo>
                    <a:pt x="3139" y="872"/>
                    <a:pt x="3364" y="519"/>
                    <a:pt x="3563" y="147"/>
                  </a:cubicBezTo>
                  <a:cubicBezTo>
                    <a:pt x="3595" y="115"/>
                    <a:pt x="3595" y="57"/>
                    <a:pt x="3563" y="25"/>
                  </a:cubicBezTo>
                  <a:cubicBezTo>
                    <a:pt x="3544" y="9"/>
                    <a:pt x="3520" y="1"/>
                    <a:pt x="34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62"/>
            <p:cNvSpPr/>
            <p:nvPr/>
          </p:nvSpPr>
          <p:spPr>
            <a:xfrm flipH="1">
              <a:off x="2287931" y="3659945"/>
              <a:ext cx="125746" cy="123856"/>
            </a:xfrm>
            <a:custGeom>
              <a:avLst/>
              <a:gdLst/>
              <a:ahLst/>
              <a:cxnLst/>
              <a:rect l="l" t="t" r="r" b="b"/>
              <a:pathLst>
                <a:path w="8815" h="8684" extrusionOk="0">
                  <a:moveTo>
                    <a:pt x="8754" y="1"/>
                  </a:moveTo>
                  <a:cubicBezTo>
                    <a:pt x="8709" y="1"/>
                    <a:pt x="8633" y="39"/>
                    <a:pt x="8557" y="106"/>
                  </a:cubicBezTo>
                  <a:cubicBezTo>
                    <a:pt x="7806" y="754"/>
                    <a:pt x="7055" y="1415"/>
                    <a:pt x="6336" y="2095"/>
                  </a:cubicBezTo>
                  <a:cubicBezTo>
                    <a:pt x="5617" y="2770"/>
                    <a:pt x="4899" y="3444"/>
                    <a:pt x="4199" y="4156"/>
                  </a:cubicBezTo>
                  <a:cubicBezTo>
                    <a:pt x="3493" y="4869"/>
                    <a:pt x="2793" y="5575"/>
                    <a:pt x="2119" y="6300"/>
                  </a:cubicBezTo>
                  <a:cubicBezTo>
                    <a:pt x="1439" y="7019"/>
                    <a:pt x="777" y="7757"/>
                    <a:pt x="110" y="8502"/>
                  </a:cubicBezTo>
                  <a:cubicBezTo>
                    <a:pt x="46" y="8573"/>
                    <a:pt x="1" y="8643"/>
                    <a:pt x="26" y="8675"/>
                  </a:cubicBezTo>
                  <a:cubicBezTo>
                    <a:pt x="30" y="8681"/>
                    <a:pt x="37" y="8683"/>
                    <a:pt x="46" y="8683"/>
                  </a:cubicBezTo>
                  <a:cubicBezTo>
                    <a:pt x="80" y="8683"/>
                    <a:pt x="145" y="8646"/>
                    <a:pt x="206" y="8585"/>
                  </a:cubicBezTo>
                  <a:lnTo>
                    <a:pt x="2350" y="6531"/>
                  </a:lnTo>
                  <a:lnTo>
                    <a:pt x="4494" y="4464"/>
                  </a:lnTo>
                  <a:lnTo>
                    <a:pt x="6593" y="2365"/>
                  </a:lnTo>
                  <a:lnTo>
                    <a:pt x="8686" y="240"/>
                  </a:lnTo>
                  <a:cubicBezTo>
                    <a:pt x="8769" y="150"/>
                    <a:pt x="8814" y="54"/>
                    <a:pt x="8789" y="16"/>
                  </a:cubicBezTo>
                  <a:cubicBezTo>
                    <a:pt x="8782" y="6"/>
                    <a:pt x="8770" y="1"/>
                    <a:pt x="8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62"/>
            <p:cNvSpPr/>
            <p:nvPr/>
          </p:nvSpPr>
          <p:spPr>
            <a:xfrm flipH="1">
              <a:off x="2239590" y="3657163"/>
              <a:ext cx="40213" cy="42959"/>
            </a:xfrm>
            <a:custGeom>
              <a:avLst/>
              <a:gdLst/>
              <a:ahLst/>
              <a:cxnLst/>
              <a:rect l="l" t="t" r="r" b="b"/>
              <a:pathLst>
                <a:path w="2819" h="3012" extrusionOk="0">
                  <a:moveTo>
                    <a:pt x="2730" y="0"/>
                  </a:moveTo>
                  <a:cubicBezTo>
                    <a:pt x="2708" y="0"/>
                    <a:pt x="2687" y="8"/>
                    <a:pt x="2671" y="24"/>
                  </a:cubicBezTo>
                  <a:cubicBezTo>
                    <a:pt x="2414" y="249"/>
                    <a:pt x="2164" y="448"/>
                    <a:pt x="1933" y="679"/>
                  </a:cubicBezTo>
                  <a:cubicBezTo>
                    <a:pt x="1695" y="898"/>
                    <a:pt x="1464" y="1129"/>
                    <a:pt x="1246" y="1373"/>
                  </a:cubicBezTo>
                  <a:cubicBezTo>
                    <a:pt x="1040" y="1623"/>
                    <a:pt x="816" y="1873"/>
                    <a:pt x="610" y="2124"/>
                  </a:cubicBezTo>
                  <a:cubicBezTo>
                    <a:pt x="411" y="2380"/>
                    <a:pt x="212" y="2644"/>
                    <a:pt x="20" y="2907"/>
                  </a:cubicBezTo>
                  <a:cubicBezTo>
                    <a:pt x="1" y="2932"/>
                    <a:pt x="1" y="2965"/>
                    <a:pt x="13" y="2997"/>
                  </a:cubicBezTo>
                  <a:cubicBezTo>
                    <a:pt x="26" y="3006"/>
                    <a:pt x="42" y="3011"/>
                    <a:pt x="59" y="3011"/>
                  </a:cubicBezTo>
                  <a:cubicBezTo>
                    <a:pt x="76" y="3011"/>
                    <a:pt x="94" y="3006"/>
                    <a:pt x="110" y="2997"/>
                  </a:cubicBezTo>
                  <a:cubicBezTo>
                    <a:pt x="360" y="2772"/>
                    <a:pt x="610" y="2567"/>
                    <a:pt x="848" y="2342"/>
                  </a:cubicBezTo>
                  <a:cubicBezTo>
                    <a:pt x="1085" y="2117"/>
                    <a:pt x="1329" y="1899"/>
                    <a:pt x="1548" y="1655"/>
                  </a:cubicBezTo>
                  <a:cubicBezTo>
                    <a:pt x="1766" y="1417"/>
                    <a:pt x="1984" y="1167"/>
                    <a:pt x="2196" y="923"/>
                  </a:cubicBezTo>
                  <a:cubicBezTo>
                    <a:pt x="2408" y="673"/>
                    <a:pt x="2600" y="410"/>
                    <a:pt x="2793" y="140"/>
                  </a:cubicBezTo>
                  <a:cubicBezTo>
                    <a:pt x="2819" y="108"/>
                    <a:pt x="2819" y="57"/>
                    <a:pt x="2793" y="24"/>
                  </a:cubicBezTo>
                  <a:cubicBezTo>
                    <a:pt x="2774" y="8"/>
                    <a:pt x="2751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62"/>
            <p:cNvSpPr/>
            <p:nvPr/>
          </p:nvSpPr>
          <p:spPr>
            <a:xfrm flipH="1">
              <a:off x="2305520" y="3575301"/>
              <a:ext cx="76375" cy="61414"/>
            </a:xfrm>
            <a:custGeom>
              <a:avLst/>
              <a:gdLst/>
              <a:ahLst/>
              <a:cxnLst/>
              <a:rect l="l" t="t" r="r" b="b"/>
              <a:pathLst>
                <a:path w="5354" h="4306" extrusionOk="0">
                  <a:moveTo>
                    <a:pt x="5269" y="1"/>
                  </a:moveTo>
                  <a:cubicBezTo>
                    <a:pt x="5240" y="1"/>
                    <a:pt x="5206" y="9"/>
                    <a:pt x="5174" y="25"/>
                  </a:cubicBezTo>
                  <a:cubicBezTo>
                    <a:pt x="4699" y="314"/>
                    <a:pt x="4243" y="609"/>
                    <a:pt x="3787" y="930"/>
                  </a:cubicBezTo>
                  <a:cubicBezTo>
                    <a:pt x="3325" y="1251"/>
                    <a:pt x="2895" y="1572"/>
                    <a:pt x="2472" y="1925"/>
                  </a:cubicBezTo>
                  <a:cubicBezTo>
                    <a:pt x="2048" y="2278"/>
                    <a:pt x="1631" y="2637"/>
                    <a:pt x="1226" y="3016"/>
                  </a:cubicBezTo>
                  <a:cubicBezTo>
                    <a:pt x="822" y="3395"/>
                    <a:pt x="437" y="3780"/>
                    <a:pt x="58" y="4184"/>
                  </a:cubicBezTo>
                  <a:cubicBezTo>
                    <a:pt x="19" y="4223"/>
                    <a:pt x="0" y="4229"/>
                    <a:pt x="19" y="4274"/>
                  </a:cubicBezTo>
                  <a:cubicBezTo>
                    <a:pt x="29" y="4296"/>
                    <a:pt x="47" y="4306"/>
                    <a:pt x="69" y="4306"/>
                  </a:cubicBezTo>
                  <a:cubicBezTo>
                    <a:pt x="93" y="4306"/>
                    <a:pt x="121" y="4294"/>
                    <a:pt x="148" y="4274"/>
                  </a:cubicBezTo>
                  <a:lnTo>
                    <a:pt x="1432" y="3266"/>
                  </a:lnTo>
                  <a:lnTo>
                    <a:pt x="2715" y="2252"/>
                  </a:lnTo>
                  <a:lnTo>
                    <a:pt x="3999" y="1219"/>
                  </a:lnTo>
                  <a:lnTo>
                    <a:pt x="5283" y="166"/>
                  </a:lnTo>
                  <a:cubicBezTo>
                    <a:pt x="5328" y="134"/>
                    <a:pt x="5354" y="76"/>
                    <a:pt x="5334" y="25"/>
                  </a:cubicBezTo>
                  <a:cubicBezTo>
                    <a:pt x="5322" y="9"/>
                    <a:pt x="5298" y="1"/>
                    <a:pt x="5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5" name="Google Shape;5295;p62"/>
          <p:cNvGrpSpPr/>
          <p:nvPr/>
        </p:nvGrpSpPr>
        <p:grpSpPr>
          <a:xfrm flipH="1">
            <a:off x="7024750" y="3060261"/>
            <a:ext cx="1449586" cy="1451584"/>
            <a:chOff x="-343118" y="2068182"/>
            <a:chExt cx="1919473" cy="1922119"/>
          </a:xfrm>
        </p:grpSpPr>
        <p:sp>
          <p:nvSpPr>
            <p:cNvPr id="5296" name="Google Shape;5296;p62"/>
            <p:cNvSpPr/>
            <p:nvPr/>
          </p:nvSpPr>
          <p:spPr>
            <a:xfrm>
              <a:off x="-325950" y="2467691"/>
              <a:ext cx="1804586" cy="1506305"/>
            </a:xfrm>
            <a:custGeom>
              <a:avLst/>
              <a:gdLst/>
              <a:ahLst/>
              <a:cxnLst/>
              <a:rect l="l" t="t" r="r" b="b"/>
              <a:pathLst>
                <a:path w="33426" h="27901" extrusionOk="0">
                  <a:moveTo>
                    <a:pt x="15995" y="0"/>
                  </a:moveTo>
                  <a:cubicBezTo>
                    <a:pt x="15982" y="0"/>
                    <a:pt x="15970" y="1"/>
                    <a:pt x="15958" y="2"/>
                  </a:cubicBezTo>
                  <a:cubicBezTo>
                    <a:pt x="14649" y="150"/>
                    <a:pt x="8429" y="2775"/>
                    <a:pt x="4153" y="4753"/>
                  </a:cubicBezTo>
                  <a:cubicBezTo>
                    <a:pt x="3068" y="5260"/>
                    <a:pt x="2106" y="5728"/>
                    <a:pt x="1380" y="6094"/>
                  </a:cubicBezTo>
                  <a:cubicBezTo>
                    <a:pt x="1046" y="6268"/>
                    <a:pt x="758" y="6422"/>
                    <a:pt x="533" y="6556"/>
                  </a:cubicBezTo>
                  <a:cubicBezTo>
                    <a:pt x="347" y="6640"/>
                    <a:pt x="180" y="6762"/>
                    <a:pt x="26" y="6903"/>
                  </a:cubicBezTo>
                  <a:cubicBezTo>
                    <a:pt x="13" y="6929"/>
                    <a:pt x="6" y="6954"/>
                    <a:pt x="6" y="6987"/>
                  </a:cubicBezTo>
                  <a:cubicBezTo>
                    <a:pt x="0" y="7006"/>
                    <a:pt x="0" y="7025"/>
                    <a:pt x="6" y="7051"/>
                  </a:cubicBezTo>
                  <a:cubicBezTo>
                    <a:pt x="19" y="7070"/>
                    <a:pt x="19" y="7089"/>
                    <a:pt x="19" y="7108"/>
                  </a:cubicBezTo>
                  <a:cubicBezTo>
                    <a:pt x="552" y="9349"/>
                    <a:pt x="13782" y="26584"/>
                    <a:pt x="15445" y="27830"/>
                  </a:cubicBezTo>
                  <a:cubicBezTo>
                    <a:pt x="15483" y="27868"/>
                    <a:pt x="15541" y="27888"/>
                    <a:pt x="15592" y="27900"/>
                  </a:cubicBezTo>
                  <a:cubicBezTo>
                    <a:pt x="15676" y="27868"/>
                    <a:pt x="16003" y="27734"/>
                    <a:pt x="16517" y="27509"/>
                  </a:cubicBezTo>
                  <a:cubicBezTo>
                    <a:pt x="20195" y="25904"/>
                    <a:pt x="33425" y="19857"/>
                    <a:pt x="33380" y="19299"/>
                  </a:cubicBezTo>
                  <a:lnTo>
                    <a:pt x="33387" y="19273"/>
                  </a:lnTo>
                  <a:cubicBezTo>
                    <a:pt x="33290" y="19074"/>
                    <a:pt x="33168" y="18881"/>
                    <a:pt x="33027" y="18708"/>
                  </a:cubicBezTo>
                  <a:cubicBezTo>
                    <a:pt x="32892" y="18528"/>
                    <a:pt x="32738" y="18310"/>
                    <a:pt x="32546" y="18073"/>
                  </a:cubicBezTo>
                  <a:cubicBezTo>
                    <a:pt x="29320" y="13827"/>
                    <a:pt x="17831" y="0"/>
                    <a:pt x="159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62"/>
            <p:cNvSpPr/>
            <p:nvPr/>
          </p:nvSpPr>
          <p:spPr>
            <a:xfrm>
              <a:off x="-337071" y="2456894"/>
              <a:ext cx="1825371" cy="1528170"/>
            </a:xfrm>
            <a:custGeom>
              <a:avLst/>
              <a:gdLst/>
              <a:ahLst/>
              <a:cxnLst/>
              <a:rect l="l" t="t" r="r" b="b"/>
              <a:pathLst>
                <a:path w="33811" h="28306" extrusionOk="0">
                  <a:moveTo>
                    <a:pt x="16216" y="408"/>
                  </a:moveTo>
                  <a:cubicBezTo>
                    <a:pt x="17788" y="408"/>
                    <a:pt x="28476" y="12983"/>
                    <a:pt x="32591" y="18395"/>
                  </a:cubicBezTo>
                  <a:cubicBezTo>
                    <a:pt x="32771" y="18626"/>
                    <a:pt x="32925" y="18837"/>
                    <a:pt x="33053" y="19011"/>
                  </a:cubicBezTo>
                  <a:lnTo>
                    <a:pt x="33073" y="19036"/>
                  </a:lnTo>
                  <a:cubicBezTo>
                    <a:pt x="33182" y="19171"/>
                    <a:pt x="33278" y="19312"/>
                    <a:pt x="33361" y="19467"/>
                  </a:cubicBezTo>
                  <a:cubicBezTo>
                    <a:pt x="32469" y="20307"/>
                    <a:pt x="21152" y="25546"/>
                    <a:pt x="16639" y="27516"/>
                  </a:cubicBezTo>
                  <a:cubicBezTo>
                    <a:pt x="16113" y="27747"/>
                    <a:pt x="15888" y="27837"/>
                    <a:pt x="15798" y="27876"/>
                  </a:cubicBezTo>
                  <a:lnTo>
                    <a:pt x="15773" y="27863"/>
                  </a:lnTo>
                  <a:cubicBezTo>
                    <a:pt x="14014" y="26541"/>
                    <a:pt x="1021" y="9530"/>
                    <a:pt x="431" y="7283"/>
                  </a:cubicBezTo>
                  <a:cubicBezTo>
                    <a:pt x="431" y="7257"/>
                    <a:pt x="424" y="7238"/>
                    <a:pt x="418" y="7212"/>
                  </a:cubicBezTo>
                  <a:cubicBezTo>
                    <a:pt x="546" y="7097"/>
                    <a:pt x="694" y="7000"/>
                    <a:pt x="848" y="6930"/>
                  </a:cubicBezTo>
                  <a:cubicBezTo>
                    <a:pt x="1047" y="6814"/>
                    <a:pt x="1323" y="6660"/>
                    <a:pt x="1682" y="6480"/>
                  </a:cubicBezTo>
                  <a:cubicBezTo>
                    <a:pt x="2344" y="6140"/>
                    <a:pt x="3249" y="5704"/>
                    <a:pt x="4443" y="5139"/>
                  </a:cubicBezTo>
                  <a:cubicBezTo>
                    <a:pt x="9148" y="2963"/>
                    <a:pt x="14983" y="543"/>
                    <a:pt x="16184" y="408"/>
                  </a:cubicBezTo>
                  <a:close/>
                  <a:moveTo>
                    <a:pt x="16184" y="1"/>
                  </a:moveTo>
                  <a:cubicBezTo>
                    <a:pt x="16168" y="1"/>
                    <a:pt x="16153" y="2"/>
                    <a:pt x="16139" y="3"/>
                  </a:cubicBezTo>
                  <a:cubicBezTo>
                    <a:pt x="14720" y="164"/>
                    <a:pt x="8224" y="2943"/>
                    <a:pt x="4269" y="4773"/>
                  </a:cubicBezTo>
                  <a:cubicBezTo>
                    <a:pt x="3069" y="5338"/>
                    <a:pt x="2158" y="5774"/>
                    <a:pt x="1490" y="6114"/>
                  </a:cubicBezTo>
                  <a:cubicBezTo>
                    <a:pt x="1124" y="6307"/>
                    <a:pt x="848" y="6461"/>
                    <a:pt x="655" y="6570"/>
                  </a:cubicBezTo>
                  <a:cubicBezTo>
                    <a:pt x="450" y="6673"/>
                    <a:pt x="257" y="6801"/>
                    <a:pt x="91" y="6962"/>
                  </a:cubicBezTo>
                  <a:lnTo>
                    <a:pt x="58" y="7000"/>
                  </a:lnTo>
                  <a:cubicBezTo>
                    <a:pt x="26" y="7052"/>
                    <a:pt x="7" y="7116"/>
                    <a:pt x="7" y="7174"/>
                  </a:cubicBezTo>
                  <a:cubicBezTo>
                    <a:pt x="1" y="7212"/>
                    <a:pt x="1" y="7244"/>
                    <a:pt x="7" y="7276"/>
                  </a:cubicBezTo>
                  <a:lnTo>
                    <a:pt x="26" y="7360"/>
                  </a:lnTo>
                  <a:cubicBezTo>
                    <a:pt x="546" y="9549"/>
                    <a:pt x="13744" y="26855"/>
                    <a:pt x="15522" y="28190"/>
                  </a:cubicBezTo>
                  <a:cubicBezTo>
                    <a:pt x="15599" y="28254"/>
                    <a:pt x="15702" y="28299"/>
                    <a:pt x="15805" y="28306"/>
                  </a:cubicBezTo>
                  <a:lnTo>
                    <a:pt x="15837" y="28306"/>
                  </a:lnTo>
                  <a:lnTo>
                    <a:pt x="15869" y="28299"/>
                  </a:lnTo>
                  <a:cubicBezTo>
                    <a:pt x="15901" y="28287"/>
                    <a:pt x="15997" y="28254"/>
                    <a:pt x="16806" y="27901"/>
                  </a:cubicBezTo>
                  <a:cubicBezTo>
                    <a:pt x="18565" y="27131"/>
                    <a:pt x="22789" y="25225"/>
                    <a:pt x="26641" y="23402"/>
                  </a:cubicBezTo>
                  <a:cubicBezTo>
                    <a:pt x="33496" y="20153"/>
                    <a:pt x="33798" y="19743"/>
                    <a:pt x="33798" y="19518"/>
                  </a:cubicBezTo>
                  <a:lnTo>
                    <a:pt x="33811" y="19454"/>
                  </a:lnTo>
                  <a:lnTo>
                    <a:pt x="33779" y="19390"/>
                  </a:lnTo>
                  <a:cubicBezTo>
                    <a:pt x="33670" y="19171"/>
                    <a:pt x="33541" y="18959"/>
                    <a:pt x="33387" y="18773"/>
                  </a:cubicBezTo>
                  <a:cubicBezTo>
                    <a:pt x="33252" y="18594"/>
                    <a:pt x="33098" y="18382"/>
                    <a:pt x="32912" y="18151"/>
                  </a:cubicBezTo>
                  <a:cubicBezTo>
                    <a:pt x="30848" y="15430"/>
                    <a:pt x="18321" y="1"/>
                    <a:pt x="16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62"/>
            <p:cNvSpPr/>
            <p:nvPr/>
          </p:nvSpPr>
          <p:spPr>
            <a:xfrm>
              <a:off x="-325626" y="2780280"/>
              <a:ext cx="116127" cy="86812"/>
            </a:xfrm>
            <a:custGeom>
              <a:avLst/>
              <a:gdLst/>
              <a:ahLst/>
              <a:cxnLst/>
              <a:rect l="l" t="t" r="r" b="b"/>
              <a:pathLst>
                <a:path w="2151" h="1608" extrusionOk="0">
                  <a:moveTo>
                    <a:pt x="501" y="0"/>
                  </a:moveTo>
                  <a:cubicBezTo>
                    <a:pt x="424" y="0"/>
                    <a:pt x="360" y="15"/>
                    <a:pt x="315" y="47"/>
                  </a:cubicBezTo>
                  <a:cubicBezTo>
                    <a:pt x="193" y="157"/>
                    <a:pt x="103" y="304"/>
                    <a:pt x="71" y="471"/>
                  </a:cubicBezTo>
                  <a:cubicBezTo>
                    <a:pt x="39" y="606"/>
                    <a:pt x="13" y="741"/>
                    <a:pt x="0" y="882"/>
                  </a:cubicBezTo>
                  <a:lnTo>
                    <a:pt x="0" y="1209"/>
                  </a:lnTo>
                  <a:cubicBezTo>
                    <a:pt x="0" y="1235"/>
                    <a:pt x="0" y="1254"/>
                    <a:pt x="0" y="1280"/>
                  </a:cubicBezTo>
                  <a:lnTo>
                    <a:pt x="0" y="1338"/>
                  </a:lnTo>
                  <a:lnTo>
                    <a:pt x="20" y="1338"/>
                  </a:lnTo>
                  <a:cubicBezTo>
                    <a:pt x="328" y="1453"/>
                    <a:pt x="649" y="1537"/>
                    <a:pt x="983" y="1588"/>
                  </a:cubicBezTo>
                  <a:cubicBezTo>
                    <a:pt x="1075" y="1600"/>
                    <a:pt x="1169" y="1608"/>
                    <a:pt x="1259" y="1608"/>
                  </a:cubicBezTo>
                  <a:cubicBezTo>
                    <a:pt x="1546" y="1608"/>
                    <a:pt x="1809" y="1536"/>
                    <a:pt x="1946" y="1331"/>
                  </a:cubicBezTo>
                  <a:cubicBezTo>
                    <a:pt x="2151" y="1004"/>
                    <a:pt x="1811" y="600"/>
                    <a:pt x="1368" y="323"/>
                  </a:cubicBezTo>
                  <a:cubicBezTo>
                    <a:pt x="1070" y="131"/>
                    <a:pt x="729" y="0"/>
                    <a:pt x="5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62"/>
            <p:cNvSpPr/>
            <p:nvPr/>
          </p:nvSpPr>
          <p:spPr>
            <a:xfrm>
              <a:off x="-337071" y="2769591"/>
              <a:ext cx="132107" cy="108569"/>
            </a:xfrm>
            <a:custGeom>
              <a:avLst/>
              <a:gdLst/>
              <a:ahLst/>
              <a:cxnLst/>
              <a:rect l="l" t="t" r="r" b="b"/>
              <a:pathLst>
                <a:path w="2447" h="2011" extrusionOk="0">
                  <a:moveTo>
                    <a:pt x="707" y="408"/>
                  </a:moveTo>
                  <a:cubicBezTo>
                    <a:pt x="843" y="408"/>
                    <a:pt x="1138" y="486"/>
                    <a:pt x="1464" y="701"/>
                  </a:cubicBezTo>
                  <a:cubicBezTo>
                    <a:pt x="1753" y="881"/>
                    <a:pt x="1965" y="1099"/>
                    <a:pt x="2003" y="1266"/>
                  </a:cubicBezTo>
                  <a:cubicBezTo>
                    <a:pt x="2016" y="1317"/>
                    <a:pt x="2010" y="1375"/>
                    <a:pt x="1978" y="1414"/>
                  </a:cubicBezTo>
                  <a:cubicBezTo>
                    <a:pt x="1887" y="1555"/>
                    <a:pt x="1679" y="1599"/>
                    <a:pt x="1468" y="1599"/>
                  </a:cubicBezTo>
                  <a:cubicBezTo>
                    <a:pt x="1381" y="1599"/>
                    <a:pt x="1294" y="1592"/>
                    <a:pt x="1214" y="1581"/>
                  </a:cubicBezTo>
                  <a:cubicBezTo>
                    <a:pt x="944" y="1542"/>
                    <a:pt x="675" y="1478"/>
                    <a:pt x="411" y="1382"/>
                  </a:cubicBezTo>
                  <a:lnTo>
                    <a:pt x="411" y="1099"/>
                  </a:lnTo>
                  <a:cubicBezTo>
                    <a:pt x="424" y="964"/>
                    <a:pt x="444" y="836"/>
                    <a:pt x="482" y="708"/>
                  </a:cubicBezTo>
                  <a:cubicBezTo>
                    <a:pt x="501" y="599"/>
                    <a:pt x="559" y="496"/>
                    <a:pt x="643" y="419"/>
                  </a:cubicBezTo>
                  <a:cubicBezTo>
                    <a:pt x="655" y="412"/>
                    <a:pt x="677" y="408"/>
                    <a:pt x="707" y="408"/>
                  </a:cubicBezTo>
                  <a:close/>
                  <a:moveTo>
                    <a:pt x="722" y="1"/>
                  </a:moveTo>
                  <a:cubicBezTo>
                    <a:pt x="596" y="1"/>
                    <a:pt x="480" y="29"/>
                    <a:pt x="386" y="98"/>
                  </a:cubicBezTo>
                  <a:cubicBezTo>
                    <a:pt x="232" y="233"/>
                    <a:pt x="123" y="412"/>
                    <a:pt x="84" y="618"/>
                  </a:cubicBezTo>
                  <a:cubicBezTo>
                    <a:pt x="39" y="765"/>
                    <a:pt x="13" y="926"/>
                    <a:pt x="1" y="1080"/>
                  </a:cubicBezTo>
                  <a:lnTo>
                    <a:pt x="1" y="1401"/>
                  </a:lnTo>
                  <a:cubicBezTo>
                    <a:pt x="1" y="1427"/>
                    <a:pt x="1" y="1459"/>
                    <a:pt x="1" y="1491"/>
                  </a:cubicBezTo>
                  <a:lnTo>
                    <a:pt x="20" y="1741"/>
                  </a:lnTo>
                  <a:lnTo>
                    <a:pt x="187" y="1741"/>
                  </a:lnTo>
                  <a:cubicBezTo>
                    <a:pt x="501" y="1857"/>
                    <a:pt x="829" y="1940"/>
                    <a:pt x="1163" y="1991"/>
                  </a:cubicBezTo>
                  <a:cubicBezTo>
                    <a:pt x="1265" y="2004"/>
                    <a:pt x="1368" y="2011"/>
                    <a:pt x="1471" y="2011"/>
                  </a:cubicBezTo>
                  <a:cubicBezTo>
                    <a:pt x="1875" y="2011"/>
                    <a:pt x="2164" y="1889"/>
                    <a:pt x="2331" y="1638"/>
                  </a:cubicBezTo>
                  <a:cubicBezTo>
                    <a:pt x="2414" y="1497"/>
                    <a:pt x="2446" y="1330"/>
                    <a:pt x="2408" y="1176"/>
                  </a:cubicBezTo>
                  <a:cubicBezTo>
                    <a:pt x="2344" y="894"/>
                    <a:pt x="2080" y="592"/>
                    <a:pt x="1689" y="348"/>
                  </a:cubicBezTo>
                  <a:cubicBezTo>
                    <a:pt x="1452" y="195"/>
                    <a:pt x="1053" y="1"/>
                    <a:pt x="7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62"/>
            <p:cNvSpPr/>
            <p:nvPr/>
          </p:nvSpPr>
          <p:spPr>
            <a:xfrm>
              <a:off x="1400272" y="3441144"/>
              <a:ext cx="101227" cy="68456"/>
            </a:xfrm>
            <a:custGeom>
              <a:avLst/>
              <a:gdLst/>
              <a:ahLst/>
              <a:cxnLst/>
              <a:rect l="l" t="t" r="r" b="b"/>
              <a:pathLst>
                <a:path w="1875" h="1268" extrusionOk="0">
                  <a:moveTo>
                    <a:pt x="1058" y="0"/>
                  </a:moveTo>
                  <a:cubicBezTo>
                    <a:pt x="628" y="0"/>
                    <a:pt x="139" y="123"/>
                    <a:pt x="90" y="382"/>
                  </a:cubicBezTo>
                  <a:cubicBezTo>
                    <a:pt x="0" y="825"/>
                    <a:pt x="1406" y="1268"/>
                    <a:pt x="1406" y="1268"/>
                  </a:cubicBezTo>
                  <a:cubicBezTo>
                    <a:pt x="1727" y="915"/>
                    <a:pt x="1875" y="465"/>
                    <a:pt x="1708" y="183"/>
                  </a:cubicBezTo>
                  <a:cubicBezTo>
                    <a:pt x="1641" y="63"/>
                    <a:pt x="1364" y="0"/>
                    <a:pt x="10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62"/>
            <p:cNvSpPr/>
            <p:nvPr/>
          </p:nvSpPr>
          <p:spPr>
            <a:xfrm>
              <a:off x="1388125" y="3430023"/>
              <a:ext cx="124819" cy="92427"/>
            </a:xfrm>
            <a:custGeom>
              <a:avLst/>
              <a:gdLst/>
              <a:ahLst/>
              <a:cxnLst/>
              <a:rect l="l" t="t" r="r" b="b"/>
              <a:pathLst>
                <a:path w="2312" h="1712" extrusionOk="0">
                  <a:moveTo>
                    <a:pt x="1235" y="413"/>
                  </a:moveTo>
                  <a:cubicBezTo>
                    <a:pt x="1253" y="413"/>
                    <a:pt x="1272" y="414"/>
                    <a:pt x="1291" y="414"/>
                  </a:cubicBezTo>
                  <a:cubicBezTo>
                    <a:pt x="1522" y="414"/>
                    <a:pt x="1715" y="447"/>
                    <a:pt x="1760" y="491"/>
                  </a:cubicBezTo>
                  <a:cubicBezTo>
                    <a:pt x="1856" y="658"/>
                    <a:pt x="1772" y="960"/>
                    <a:pt x="1567" y="1236"/>
                  </a:cubicBezTo>
                  <a:cubicBezTo>
                    <a:pt x="976" y="1031"/>
                    <a:pt x="508" y="742"/>
                    <a:pt x="514" y="626"/>
                  </a:cubicBezTo>
                  <a:cubicBezTo>
                    <a:pt x="521" y="601"/>
                    <a:pt x="585" y="536"/>
                    <a:pt x="745" y="485"/>
                  </a:cubicBezTo>
                  <a:cubicBezTo>
                    <a:pt x="907" y="439"/>
                    <a:pt x="1068" y="413"/>
                    <a:pt x="1235" y="413"/>
                  </a:cubicBezTo>
                  <a:close/>
                  <a:moveTo>
                    <a:pt x="1299" y="0"/>
                  </a:moveTo>
                  <a:cubicBezTo>
                    <a:pt x="1150" y="0"/>
                    <a:pt x="1003" y="14"/>
                    <a:pt x="880" y="36"/>
                  </a:cubicBezTo>
                  <a:cubicBezTo>
                    <a:pt x="431" y="106"/>
                    <a:pt x="161" y="286"/>
                    <a:pt x="110" y="549"/>
                  </a:cubicBezTo>
                  <a:cubicBezTo>
                    <a:pt x="1" y="1108"/>
                    <a:pt x="1098" y="1519"/>
                    <a:pt x="1573" y="1673"/>
                  </a:cubicBezTo>
                  <a:lnTo>
                    <a:pt x="1695" y="1711"/>
                  </a:lnTo>
                  <a:lnTo>
                    <a:pt x="1785" y="1608"/>
                  </a:lnTo>
                  <a:cubicBezTo>
                    <a:pt x="2183" y="1166"/>
                    <a:pt x="2312" y="633"/>
                    <a:pt x="2113" y="286"/>
                  </a:cubicBezTo>
                  <a:cubicBezTo>
                    <a:pt x="1992" y="72"/>
                    <a:pt x="1639" y="0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62"/>
            <p:cNvSpPr/>
            <p:nvPr/>
          </p:nvSpPr>
          <p:spPr>
            <a:xfrm>
              <a:off x="-343118" y="2410140"/>
              <a:ext cx="1841136" cy="1506089"/>
            </a:xfrm>
            <a:custGeom>
              <a:avLst/>
              <a:gdLst/>
              <a:ahLst/>
              <a:cxnLst/>
              <a:rect l="l" t="t" r="r" b="b"/>
              <a:pathLst>
                <a:path w="34103" h="27897" extrusionOk="0">
                  <a:moveTo>
                    <a:pt x="16615" y="1"/>
                  </a:moveTo>
                  <a:cubicBezTo>
                    <a:pt x="16602" y="1"/>
                    <a:pt x="16590" y="1"/>
                    <a:pt x="16578" y="3"/>
                  </a:cubicBezTo>
                  <a:cubicBezTo>
                    <a:pt x="14575" y="227"/>
                    <a:pt x="1088" y="6236"/>
                    <a:pt x="645" y="6903"/>
                  </a:cubicBezTo>
                  <a:cubicBezTo>
                    <a:pt x="1" y="7874"/>
                    <a:pt x="15397" y="27896"/>
                    <a:pt x="16213" y="27896"/>
                  </a:cubicBezTo>
                  <a:cubicBezTo>
                    <a:pt x="16217" y="27896"/>
                    <a:pt x="16221" y="27896"/>
                    <a:pt x="16225" y="27894"/>
                  </a:cubicBezTo>
                  <a:cubicBezTo>
                    <a:pt x="16893" y="27670"/>
                    <a:pt x="34103" y="19896"/>
                    <a:pt x="34013" y="19280"/>
                  </a:cubicBezTo>
                  <a:cubicBezTo>
                    <a:pt x="33923" y="18661"/>
                    <a:pt x="18768" y="1"/>
                    <a:pt x="16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62"/>
            <p:cNvSpPr/>
            <p:nvPr/>
          </p:nvSpPr>
          <p:spPr>
            <a:xfrm>
              <a:off x="-335343" y="2398695"/>
              <a:ext cx="1843781" cy="1528872"/>
            </a:xfrm>
            <a:custGeom>
              <a:avLst/>
              <a:gdLst/>
              <a:ahLst/>
              <a:cxnLst/>
              <a:rect l="l" t="t" r="r" b="b"/>
              <a:pathLst>
                <a:path w="34152" h="28319" extrusionOk="0">
                  <a:moveTo>
                    <a:pt x="16488" y="418"/>
                  </a:moveTo>
                  <a:cubicBezTo>
                    <a:pt x="17122" y="418"/>
                    <a:pt x="19825" y="2825"/>
                    <a:pt x="25607" y="9542"/>
                  </a:cubicBezTo>
                  <a:cubicBezTo>
                    <a:pt x="29542" y="14119"/>
                    <a:pt x="33272" y="18818"/>
                    <a:pt x="33644" y="19473"/>
                  </a:cubicBezTo>
                  <a:cubicBezTo>
                    <a:pt x="32598" y="20448"/>
                    <a:pt x="17493" y="27362"/>
                    <a:pt x="16075" y="27895"/>
                  </a:cubicBezTo>
                  <a:cubicBezTo>
                    <a:pt x="15516" y="27535"/>
                    <a:pt x="12178" y="23517"/>
                    <a:pt x="7922" y="17887"/>
                  </a:cubicBezTo>
                  <a:cubicBezTo>
                    <a:pt x="2947" y="11294"/>
                    <a:pt x="694" y="7757"/>
                    <a:pt x="688" y="7218"/>
                  </a:cubicBezTo>
                  <a:lnTo>
                    <a:pt x="688" y="7212"/>
                  </a:lnTo>
                  <a:cubicBezTo>
                    <a:pt x="1426" y="6493"/>
                    <a:pt x="14450" y="645"/>
                    <a:pt x="16460" y="420"/>
                  </a:cubicBezTo>
                  <a:cubicBezTo>
                    <a:pt x="16469" y="419"/>
                    <a:pt x="16478" y="418"/>
                    <a:pt x="16488" y="418"/>
                  </a:cubicBezTo>
                  <a:close/>
                  <a:moveTo>
                    <a:pt x="16458" y="1"/>
                  </a:moveTo>
                  <a:cubicBezTo>
                    <a:pt x="16443" y="1"/>
                    <a:pt x="16429" y="2"/>
                    <a:pt x="16415" y="3"/>
                  </a:cubicBezTo>
                  <a:cubicBezTo>
                    <a:pt x="14566" y="215"/>
                    <a:pt x="887" y="6159"/>
                    <a:pt x="328" y="6993"/>
                  </a:cubicBezTo>
                  <a:cubicBezTo>
                    <a:pt x="206" y="7180"/>
                    <a:pt x="1" y="7488"/>
                    <a:pt x="2851" y="11603"/>
                  </a:cubicBezTo>
                  <a:cubicBezTo>
                    <a:pt x="4392" y="13836"/>
                    <a:pt x="6529" y="16744"/>
                    <a:pt x="8859" y="19781"/>
                  </a:cubicBezTo>
                  <a:cubicBezTo>
                    <a:pt x="10625" y="22085"/>
                    <a:pt x="12300" y="24210"/>
                    <a:pt x="13584" y="25751"/>
                  </a:cubicBezTo>
                  <a:cubicBezTo>
                    <a:pt x="15471" y="28023"/>
                    <a:pt x="15876" y="28318"/>
                    <a:pt x="16062" y="28318"/>
                  </a:cubicBezTo>
                  <a:cubicBezTo>
                    <a:pt x="16094" y="28318"/>
                    <a:pt x="16119" y="28305"/>
                    <a:pt x="16145" y="28299"/>
                  </a:cubicBezTo>
                  <a:cubicBezTo>
                    <a:pt x="16492" y="28183"/>
                    <a:pt x="20966" y="26181"/>
                    <a:pt x="25344" y="24133"/>
                  </a:cubicBezTo>
                  <a:cubicBezTo>
                    <a:pt x="34151" y="20005"/>
                    <a:pt x="34106" y="19691"/>
                    <a:pt x="34074" y="19460"/>
                  </a:cubicBezTo>
                  <a:cubicBezTo>
                    <a:pt x="34010" y="19017"/>
                    <a:pt x="29523" y="13464"/>
                    <a:pt x="26024" y="9394"/>
                  </a:cubicBezTo>
                  <a:cubicBezTo>
                    <a:pt x="20668" y="3152"/>
                    <a:pt x="17442" y="1"/>
                    <a:pt x="16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62"/>
            <p:cNvSpPr/>
            <p:nvPr/>
          </p:nvSpPr>
          <p:spPr>
            <a:xfrm>
              <a:off x="560214" y="3200089"/>
              <a:ext cx="916006" cy="667501"/>
            </a:xfrm>
            <a:custGeom>
              <a:avLst/>
              <a:gdLst/>
              <a:ahLst/>
              <a:cxnLst/>
              <a:rect l="l" t="t" r="r" b="b"/>
              <a:pathLst>
                <a:path w="16967" h="12364" extrusionOk="0">
                  <a:moveTo>
                    <a:pt x="16966" y="0"/>
                  </a:moveTo>
                  <a:cubicBezTo>
                    <a:pt x="16966" y="0"/>
                    <a:pt x="1451" y="7222"/>
                    <a:pt x="1104" y="7492"/>
                  </a:cubicBezTo>
                  <a:cubicBezTo>
                    <a:pt x="758" y="7761"/>
                    <a:pt x="0" y="12364"/>
                    <a:pt x="0" y="12364"/>
                  </a:cubicBezTo>
                  <a:lnTo>
                    <a:pt x="2016" y="11446"/>
                  </a:lnTo>
                  <a:cubicBezTo>
                    <a:pt x="6304" y="9488"/>
                    <a:pt x="15920" y="5052"/>
                    <a:pt x="16125" y="4519"/>
                  </a:cubicBezTo>
                  <a:cubicBezTo>
                    <a:pt x="16324" y="3800"/>
                    <a:pt x="16478" y="3069"/>
                    <a:pt x="16587" y="2330"/>
                  </a:cubicBezTo>
                  <a:cubicBezTo>
                    <a:pt x="16793" y="1162"/>
                    <a:pt x="16966" y="0"/>
                    <a:pt x="16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62"/>
            <p:cNvSpPr/>
            <p:nvPr/>
          </p:nvSpPr>
          <p:spPr>
            <a:xfrm>
              <a:off x="548391" y="3189129"/>
              <a:ext cx="939598" cy="689582"/>
            </a:xfrm>
            <a:custGeom>
              <a:avLst/>
              <a:gdLst/>
              <a:ahLst/>
              <a:cxnLst/>
              <a:rect l="l" t="t" r="r" b="b"/>
              <a:pathLst>
                <a:path w="17404" h="12773" extrusionOk="0">
                  <a:moveTo>
                    <a:pt x="16928" y="556"/>
                  </a:moveTo>
                  <a:lnTo>
                    <a:pt x="16928" y="556"/>
                  </a:lnTo>
                  <a:cubicBezTo>
                    <a:pt x="16858" y="993"/>
                    <a:pt x="16736" y="1750"/>
                    <a:pt x="16607" y="2501"/>
                  </a:cubicBezTo>
                  <a:cubicBezTo>
                    <a:pt x="16498" y="3220"/>
                    <a:pt x="16351" y="3933"/>
                    <a:pt x="16158" y="4639"/>
                  </a:cubicBezTo>
                  <a:cubicBezTo>
                    <a:pt x="15766" y="5082"/>
                    <a:pt x="10419" y="7688"/>
                    <a:pt x="2151" y="11456"/>
                  </a:cubicBezTo>
                  <a:lnTo>
                    <a:pt x="482" y="12214"/>
                  </a:lnTo>
                  <a:cubicBezTo>
                    <a:pt x="829" y="10179"/>
                    <a:pt x="1272" y="8073"/>
                    <a:pt x="1445" y="7855"/>
                  </a:cubicBezTo>
                  <a:cubicBezTo>
                    <a:pt x="1837" y="7598"/>
                    <a:pt x="12435" y="2643"/>
                    <a:pt x="16928" y="556"/>
                  </a:cubicBezTo>
                  <a:close/>
                  <a:moveTo>
                    <a:pt x="17190" y="1"/>
                  </a:moveTo>
                  <a:cubicBezTo>
                    <a:pt x="17160" y="1"/>
                    <a:pt x="17130" y="8"/>
                    <a:pt x="17102" y="24"/>
                  </a:cubicBezTo>
                  <a:cubicBezTo>
                    <a:pt x="15510" y="762"/>
                    <a:pt x="1554" y="7258"/>
                    <a:pt x="1195" y="7534"/>
                  </a:cubicBezTo>
                  <a:cubicBezTo>
                    <a:pt x="842" y="7810"/>
                    <a:pt x="303" y="10782"/>
                    <a:pt x="14" y="12528"/>
                  </a:cubicBezTo>
                  <a:cubicBezTo>
                    <a:pt x="1" y="12605"/>
                    <a:pt x="33" y="12682"/>
                    <a:pt x="91" y="12727"/>
                  </a:cubicBezTo>
                  <a:cubicBezTo>
                    <a:pt x="129" y="12753"/>
                    <a:pt x="168" y="12772"/>
                    <a:pt x="219" y="12772"/>
                  </a:cubicBezTo>
                  <a:cubicBezTo>
                    <a:pt x="245" y="12766"/>
                    <a:pt x="270" y="12766"/>
                    <a:pt x="296" y="12753"/>
                  </a:cubicBezTo>
                  <a:lnTo>
                    <a:pt x="2325" y="11835"/>
                  </a:lnTo>
                  <a:cubicBezTo>
                    <a:pt x="16274" y="5467"/>
                    <a:pt x="16473" y="4960"/>
                    <a:pt x="16543" y="4780"/>
                  </a:cubicBezTo>
                  <a:cubicBezTo>
                    <a:pt x="16749" y="4048"/>
                    <a:pt x="16903" y="3310"/>
                    <a:pt x="17012" y="2566"/>
                  </a:cubicBezTo>
                  <a:cubicBezTo>
                    <a:pt x="17217" y="1416"/>
                    <a:pt x="17391" y="248"/>
                    <a:pt x="17391" y="235"/>
                  </a:cubicBezTo>
                  <a:cubicBezTo>
                    <a:pt x="17403" y="165"/>
                    <a:pt x="17371" y="88"/>
                    <a:pt x="17314" y="43"/>
                  </a:cubicBezTo>
                  <a:cubicBezTo>
                    <a:pt x="17275" y="16"/>
                    <a:pt x="17233" y="1"/>
                    <a:pt x="17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62"/>
            <p:cNvSpPr/>
            <p:nvPr/>
          </p:nvSpPr>
          <p:spPr>
            <a:xfrm>
              <a:off x="560214" y="3200089"/>
              <a:ext cx="916006" cy="667501"/>
            </a:xfrm>
            <a:custGeom>
              <a:avLst/>
              <a:gdLst/>
              <a:ahLst/>
              <a:cxnLst/>
              <a:rect l="l" t="t" r="r" b="b"/>
              <a:pathLst>
                <a:path w="16967" h="12364" extrusionOk="0">
                  <a:moveTo>
                    <a:pt x="16966" y="0"/>
                  </a:moveTo>
                  <a:cubicBezTo>
                    <a:pt x="16966" y="0"/>
                    <a:pt x="1451" y="7222"/>
                    <a:pt x="1104" y="7492"/>
                  </a:cubicBezTo>
                  <a:cubicBezTo>
                    <a:pt x="758" y="7761"/>
                    <a:pt x="0" y="12364"/>
                    <a:pt x="0" y="12364"/>
                  </a:cubicBezTo>
                  <a:lnTo>
                    <a:pt x="2022" y="11446"/>
                  </a:lnTo>
                  <a:lnTo>
                    <a:pt x="3813" y="7569"/>
                  </a:lnTo>
                  <a:lnTo>
                    <a:pt x="16587" y="2330"/>
                  </a:lnTo>
                  <a:cubicBezTo>
                    <a:pt x="16793" y="1162"/>
                    <a:pt x="16966" y="0"/>
                    <a:pt x="1696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62"/>
            <p:cNvSpPr/>
            <p:nvPr/>
          </p:nvSpPr>
          <p:spPr>
            <a:xfrm>
              <a:off x="-291127" y="2138096"/>
              <a:ext cx="1841136" cy="1506089"/>
            </a:xfrm>
            <a:custGeom>
              <a:avLst/>
              <a:gdLst/>
              <a:ahLst/>
              <a:cxnLst/>
              <a:rect l="l" t="t" r="r" b="b"/>
              <a:pathLst>
                <a:path w="34103" h="27897" extrusionOk="0">
                  <a:moveTo>
                    <a:pt x="16621" y="1"/>
                  </a:moveTo>
                  <a:cubicBezTo>
                    <a:pt x="16608" y="1"/>
                    <a:pt x="16596" y="1"/>
                    <a:pt x="16584" y="3"/>
                  </a:cubicBezTo>
                  <a:cubicBezTo>
                    <a:pt x="14582" y="221"/>
                    <a:pt x="1088" y="6236"/>
                    <a:pt x="645" y="6903"/>
                  </a:cubicBezTo>
                  <a:cubicBezTo>
                    <a:pt x="1" y="7874"/>
                    <a:pt x="15392" y="27896"/>
                    <a:pt x="16213" y="27896"/>
                  </a:cubicBezTo>
                  <a:cubicBezTo>
                    <a:pt x="16217" y="27896"/>
                    <a:pt x="16221" y="27896"/>
                    <a:pt x="16225" y="27894"/>
                  </a:cubicBezTo>
                  <a:cubicBezTo>
                    <a:pt x="16892" y="27670"/>
                    <a:pt x="34102" y="19902"/>
                    <a:pt x="34013" y="19280"/>
                  </a:cubicBezTo>
                  <a:cubicBezTo>
                    <a:pt x="33923" y="18667"/>
                    <a:pt x="18762" y="1"/>
                    <a:pt x="16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62"/>
            <p:cNvSpPr/>
            <p:nvPr/>
          </p:nvSpPr>
          <p:spPr>
            <a:xfrm>
              <a:off x="-289939" y="2131996"/>
              <a:ext cx="1845131" cy="1517967"/>
            </a:xfrm>
            <a:custGeom>
              <a:avLst/>
              <a:gdLst/>
              <a:ahLst/>
              <a:cxnLst/>
              <a:rect l="l" t="t" r="r" b="b"/>
              <a:pathLst>
                <a:path w="34177" h="28117" extrusionOk="0">
                  <a:moveTo>
                    <a:pt x="16591" y="220"/>
                  </a:moveTo>
                  <a:cubicBezTo>
                    <a:pt x="16596" y="220"/>
                    <a:pt x="16601" y="222"/>
                    <a:pt x="16607" y="225"/>
                  </a:cubicBezTo>
                  <a:cubicBezTo>
                    <a:pt x="17448" y="225"/>
                    <a:pt x="20805" y="3569"/>
                    <a:pt x="25851" y="9436"/>
                  </a:cubicBezTo>
                  <a:cubicBezTo>
                    <a:pt x="29914" y="14167"/>
                    <a:pt x="33670" y="18905"/>
                    <a:pt x="33875" y="19386"/>
                  </a:cubicBezTo>
                  <a:cubicBezTo>
                    <a:pt x="33284" y="20208"/>
                    <a:pt x="17403" y="27462"/>
                    <a:pt x="16190" y="27892"/>
                  </a:cubicBezTo>
                  <a:cubicBezTo>
                    <a:pt x="15227" y="27507"/>
                    <a:pt x="2876" y="11536"/>
                    <a:pt x="957" y="7735"/>
                  </a:cubicBezTo>
                  <a:cubicBezTo>
                    <a:pt x="694" y="7215"/>
                    <a:pt x="713" y="7093"/>
                    <a:pt x="720" y="7074"/>
                  </a:cubicBezTo>
                  <a:cubicBezTo>
                    <a:pt x="1143" y="6471"/>
                    <a:pt x="14508" y="456"/>
                    <a:pt x="16575" y="225"/>
                  </a:cubicBezTo>
                  <a:cubicBezTo>
                    <a:pt x="16582" y="222"/>
                    <a:pt x="16586" y="220"/>
                    <a:pt x="16591" y="220"/>
                  </a:cubicBezTo>
                  <a:close/>
                  <a:moveTo>
                    <a:pt x="16549" y="0"/>
                  </a:moveTo>
                  <a:cubicBezTo>
                    <a:pt x="14707" y="206"/>
                    <a:pt x="1086" y="6124"/>
                    <a:pt x="527" y="6952"/>
                  </a:cubicBezTo>
                  <a:cubicBezTo>
                    <a:pt x="1" y="7748"/>
                    <a:pt x="7588" y="17724"/>
                    <a:pt x="9116" y="19714"/>
                  </a:cubicBezTo>
                  <a:cubicBezTo>
                    <a:pt x="11067" y="22262"/>
                    <a:pt x="15625" y="28116"/>
                    <a:pt x="16216" y="28116"/>
                  </a:cubicBezTo>
                  <a:lnTo>
                    <a:pt x="16241" y="28116"/>
                  </a:lnTo>
                  <a:cubicBezTo>
                    <a:pt x="16582" y="28001"/>
                    <a:pt x="21049" y="26004"/>
                    <a:pt x="25427" y="23957"/>
                  </a:cubicBezTo>
                  <a:cubicBezTo>
                    <a:pt x="34177" y="19861"/>
                    <a:pt x="34125" y="19540"/>
                    <a:pt x="34106" y="19380"/>
                  </a:cubicBezTo>
                  <a:cubicBezTo>
                    <a:pt x="34055" y="18995"/>
                    <a:pt x="29850" y="13757"/>
                    <a:pt x="26082" y="9366"/>
                  </a:cubicBezTo>
                  <a:cubicBezTo>
                    <a:pt x="22397" y="5078"/>
                    <a:pt x="17788" y="0"/>
                    <a:pt x="16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62"/>
            <p:cNvSpPr/>
            <p:nvPr/>
          </p:nvSpPr>
          <p:spPr>
            <a:xfrm>
              <a:off x="-260462" y="2449282"/>
              <a:ext cx="126709" cy="86866"/>
            </a:xfrm>
            <a:custGeom>
              <a:avLst/>
              <a:gdLst/>
              <a:ahLst/>
              <a:cxnLst/>
              <a:rect l="l" t="t" r="r" b="b"/>
              <a:pathLst>
                <a:path w="2347" h="1609" extrusionOk="0">
                  <a:moveTo>
                    <a:pt x="564" y="1"/>
                  </a:moveTo>
                  <a:cubicBezTo>
                    <a:pt x="488" y="1"/>
                    <a:pt x="424" y="15"/>
                    <a:pt x="379" y="48"/>
                  </a:cubicBezTo>
                  <a:cubicBezTo>
                    <a:pt x="0" y="324"/>
                    <a:pt x="58" y="1332"/>
                    <a:pt x="58" y="1332"/>
                  </a:cubicBezTo>
                  <a:cubicBezTo>
                    <a:pt x="58" y="1332"/>
                    <a:pt x="743" y="1609"/>
                    <a:pt x="1317" y="1609"/>
                  </a:cubicBezTo>
                  <a:cubicBezTo>
                    <a:pt x="1604" y="1609"/>
                    <a:pt x="1864" y="1539"/>
                    <a:pt x="1997" y="1332"/>
                  </a:cubicBezTo>
                  <a:cubicBezTo>
                    <a:pt x="2347" y="790"/>
                    <a:pt x="1119" y="1"/>
                    <a:pt x="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62"/>
            <p:cNvSpPr/>
            <p:nvPr/>
          </p:nvSpPr>
          <p:spPr>
            <a:xfrm>
              <a:off x="-266023" y="2443235"/>
              <a:ext cx="127572" cy="99445"/>
            </a:xfrm>
            <a:custGeom>
              <a:avLst/>
              <a:gdLst/>
              <a:ahLst/>
              <a:cxnLst/>
              <a:rect l="l" t="t" r="r" b="b"/>
              <a:pathLst>
                <a:path w="2363" h="1842" extrusionOk="0">
                  <a:moveTo>
                    <a:pt x="666" y="227"/>
                  </a:moveTo>
                  <a:cubicBezTo>
                    <a:pt x="911" y="227"/>
                    <a:pt x="1408" y="426"/>
                    <a:pt x="1766" y="763"/>
                  </a:cubicBezTo>
                  <a:cubicBezTo>
                    <a:pt x="1914" y="905"/>
                    <a:pt x="2145" y="1168"/>
                    <a:pt x="2003" y="1386"/>
                  </a:cubicBezTo>
                  <a:cubicBezTo>
                    <a:pt x="1898" y="1550"/>
                    <a:pt x="1677" y="1608"/>
                    <a:pt x="1422" y="1608"/>
                  </a:cubicBezTo>
                  <a:cubicBezTo>
                    <a:pt x="1025" y="1608"/>
                    <a:pt x="543" y="1468"/>
                    <a:pt x="270" y="1367"/>
                  </a:cubicBezTo>
                  <a:cubicBezTo>
                    <a:pt x="264" y="1065"/>
                    <a:pt x="302" y="436"/>
                    <a:pt x="546" y="256"/>
                  </a:cubicBezTo>
                  <a:cubicBezTo>
                    <a:pt x="572" y="237"/>
                    <a:pt x="613" y="227"/>
                    <a:pt x="666" y="227"/>
                  </a:cubicBezTo>
                  <a:close/>
                  <a:moveTo>
                    <a:pt x="667" y="1"/>
                  </a:moveTo>
                  <a:cubicBezTo>
                    <a:pt x="565" y="1"/>
                    <a:pt x="476" y="22"/>
                    <a:pt x="411" y="70"/>
                  </a:cubicBezTo>
                  <a:cubicBezTo>
                    <a:pt x="1" y="372"/>
                    <a:pt x="39" y="1341"/>
                    <a:pt x="46" y="1450"/>
                  </a:cubicBezTo>
                  <a:lnTo>
                    <a:pt x="46" y="1527"/>
                  </a:lnTo>
                  <a:lnTo>
                    <a:pt x="116" y="1553"/>
                  </a:lnTo>
                  <a:cubicBezTo>
                    <a:pt x="219" y="1598"/>
                    <a:pt x="848" y="1842"/>
                    <a:pt x="1413" y="1842"/>
                  </a:cubicBezTo>
                  <a:cubicBezTo>
                    <a:pt x="1734" y="1842"/>
                    <a:pt x="2029" y="1765"/>
                    <a:pt x="2196" y="1508"/>
                  </a:cubicBezTo>
                  <a:cubicBezTo>
                    <a:pt x="2363" y="1251"/>
                    <a:pt x="2260" y="918"/>
                    <a:pt x="1920" y="597"/>
                  </a:cubicBezTo>
                  <a:cubicBezTo>
                    <a:pt x="1575" y="271"/>
                    <a:pt x="1030" y="1"/>
                    <a:pt x="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62"/>
            <p:cNvSpPr/>
            <p:nvPr/>
          </p:nvSpPr>
          <p:spPr>
            <a:xfrm>
              <a:off x="1468514" y="3110847"/>
              <a:ext cx="101281" cy="68510"/>
            </a:xfrm>
            <a:custGeom>
              <a:avLst/>
              <a:gdLst/>
              <a:ahLst/>
              <a:cxnLst/>
              <a:rect l="l" t="t" r="r" b="b"/>
              <a:pathLst>
                <a:path w="1876" h="1269" extrusionOk="0">
                  <a:moveTo>
                    <a:pt x="1062" y="1"/>
                  </a:moveTo>
                  <a:cubicBezTo>
                    <a:pt x="631" y="1"/>
                    <a:pt x="143" y="124"/>
                    <a:pt x="91" y="382"/>
                  </a:cubicBezTo>
                  <a:cubicBezTo>
                    <a:pt x="1" y="825"/>
                    <a:pt x="1413" y="1268"/>
                    <a:pt x="1413" y="1268"/>
                  </a:cubicBezTo>
                  <a:cubicBezTo>
                    <a:pt x="1734" y="915"/>
                    <a:pt x="1875" y="466"/>
                    <a:pt x="1715" y="183"/>
                  </a:cubicBezTo>
                  <a:cubicBezTo>
                    <a:pt x="1645" y="63"/>
                    <a:pt x="1368" y="1"/>
                    <a:pt x="1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62"/>
            <p:cNvSpPr/>
            <p:nvPr/>
          </p:nvSpPr>
          <p:spPr>
            <a:xfrm>
              <a:off x="1461927" y="3104800"/>
              <a:ext cx="114076" cy="81467"/>
            </a:xfrm>
            <a:custGeom>
              <a:avLst/>
              <a:gdLst/>
              <a:ahLst/>
              <a:cxnLst/>
              <a:rect l="l" t="t" r="r" b="b"/>
              <a:pathLst>
                <a:path w="2113" h="1509" extrusionOk="0">
                  <a:moveTo>
                    <a:pt x="1182" y="225"/>
                  </a:moveTo>
                  <a:cubicBezTo>
                    <a:pt x="1477" y="225"/>
                    <a:pt x="1702" y="289"/>
                    <a:pt x="1741" y="353"/>
                  </a:cubicBezTo>
                  <a:cubicBezTo>
                    <a:pt x="1863" y="565"/>
                    <a:pt x="1760" y="924"/>
                    <a:pt x="1497" y="1245"/>
                  </a:cubicBezTo>
                  <a:cubicBezTo>
                    <a:pt x="957" y="1066"/>
                    <a:pt x="283" y="732"/>
                    <a:pt x="322" y="513"/>
                  </a:cubicBezTo>
                  <a:cubicBezTo>
                    <a:pt x="348" y="404"/>
                    <a:pt x="547" y="302"/>
                    <a:pt x="835" y="257"/>
                  </a:cubicBezTo>
                  <a:cubicBezTo>
                    <a:pt x="951" y="237"/>
                    <a:pt x="1067" y="225"/>
                    <a:pt x="1182" y="225"/>
                  </a:cubicBezTo>
                  <a:close/>
                  <a:moveTo>
                    <a:pt x="1190" y="1"/>
                  </a:moveTo>
                  <a:cubicBezTo>
                    <a:pt x="1051" y="1"/>
                    <a:pt x="914" y="13"/>
                    <a:pt x="797" y="32"/>
                  </a:cubicBezTo>
                  <a:cubicBezTo>
                    <a:pt x="393" y="96"/>
                    <a:pt x="142" y="257"/>
                    <a:pt x="104" y="469"/>
                  </a:cubicBezTo>
                  <a:cubicBezTo>
                    <a:pt x="1" y="989"/>
                    <a:pt x="1246" y="1406"/>
                    <a:pt x="1503" y="1489"/>
                  </a:cubicBezTo>
                  <a:lnTo>
                    <a:pt x="1567" y="1508"/>
                  </a:lnTo>
                  <a:lnTo>
                    <a:pt x="1619" y="1457"/>
                  </a:lnTo>
                  <a:cubicBezTo>
                    <a:pt x="1991" y="1040"/>
                    <a:pt x="2113" y="552"/>
                    <a:pt x="1933" y="237"/>
                  </a:cubicBezTo>
                  <a:cubicBezTo>
                    <a:pt x="1835" y="63"/>
                    <a:pt x="1509" y="1"/>
                    <a:pt x="1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62"/>
            <p:cNvSpPr/>
            <p:nvPr/>
          </p:nvSpPr>
          <p:spPr>
            <a:xfrm>
              <a:off x="-274823" y="2079196"/>
              <a:ext cx="1840434" cy="1506413"/>
            </a:xfrm>
            <a:custGeom>
              <a:avLst/>
              <a:gdLst/>
              <a:ahLst/>
              <a:cxnLst/>
              <a:rect l="l" t="t" r="r" b="b"/>
              <a:pathLst>
                <a:path w="34090" h="27903" extrusionOk="0">
                  <a:moveTo>
                    <a:pt x="16615" y="0"/>
                  </a:moveTo>
                  <a:cubicBezTo>
                    <a:pt x="16602" y="0"/>
                    <a:pt x="16589" y="1"/>
                    <a:pt x="16578" y="2"/>
                  </a:cubicBezTo>
                  <a:cubicBezTo>
                    <a:pt x="14581" y="227"/>
                    <a:pt x="1088" y="6242"/>
                    <a:pt x="645" y="6903"/>
                  </a:cubicBezTo>
                  <a:cubicBezTo>
                    <a:pt x="0" y="7874"/>
                    <a:pt x="15384" y="27902"/>
                    <a:pt x="16206" y="27902"/>
                  </a:cubicBezTo>
                  <a:cubicBezTo>
                    <a:pt x="16211" y="27902"/>
                    <a:pt x="16215" y="27902"/>
                    <a:pt x="16218" y="27900"/>
                  </a:cubicBezTo>
                  <a:cubicBezTo>
                    <a:pt x="16879" y="27676"/>
                    <a:pt x="34089" y="19902"/>
                    <a:pt x="34006" y="19286"/>
                  </a:cubicBezTo>
                  <a:cubicBezTo>
                    <a:pt x="33826" y="18946"/>
                    <a:pt x="33608" y="18625"/>
                    <a:pt x="33364" y="18323"/>
                  </a:cubicBezTo>
                  <a:cubicBezTo>
                    <a:pt x="30425" y="14408"/>
                    <a:pt x="18493" y="0"/>
                    <a:pt x="16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62"/>
            <p:cNvSpPr/>
            <p:nvPr/>
          </p:nvSpPr>
          <p:spPr>
            <a:xfrm>
              <a:off x="-267048" y="2068182"/>
              <a:ext cx="1843403" cy="1528764"/>
            </a:xfrm>
            <a:custGeom>
              <a:avLst/>
              <a:gdLst/>
              <a:ahLst/>
              <a:cxnLst/>
              <a:rect l="l" t="t" r="r" b="b"/>
              <a:pathLst>
                <a:path w="34145" h="28317" extrusionOk="0">
                  <a:moveTo>
                    <a:pt x="16485" y="412"/>
                  </a:moveTo>
                  <a:cubicBezTo>
                    <a:pt x="18064" y="412"/>
                    <a:pt x="29266" y="13603"/>
                    <a:pt x="33059" y="18662"/>
                  </a:cubicBezTo>
                  <a:cubicBezTo>
                    <a:pt x="33271" y="18918"/>
                    <a:pt x="33457" y="19188"/>
                    <a:pt x="33624" y="19477"/>
                  </a:cubicBezTo>
                  <a:cubicBezTo>
                    <a:pt x="32482" y="20491"/>
                    <a:pt x="17480" y="27360"/>
                    <a:pt x="16068" y="27893"/>
                  </a:cubicBezTo>
                  <a:cubicBezTo>
                    <a:pt x="15503" y="27533"/>
                    <a:pt x="12171" y="23515"/>
                    <a:pt x="7922" y="17885"/>
                  </a:cubicBezTo>
                  <a:cubicBezTo>
                    <a:pt x="2947" y="11292"/>
                    <a:pt x="700" y="7755"/>
                    <a:pt x="681" y="7210"/>
                  </a:cubicBezTo>
                  <a:cubicBezTo>
                    <a:pt x="1432" y="6484"/>
                    <a:pt x="14450" y="636"/>
                    <a:pt x="16453" y="412"/>
                  </a:cubicBezTo>
                  <a:close/>
                  <a:moveTo>
                    <a:pt x="16408" y="1"/>
                  </a:moveTo>
                  <a:cubicBezTo>
                    <a:pt x="14566" y="213"/>
                    <a:pt x="886" y="6157"/>
                    <a:pt x="328" y="6998"/>
                  </a:cubicBezTo>
                  <a:cubicBezTo>
                    <a:pt x="206" y="7184"/>
                    <a:pt x="0" y="7499"/>
                    <a:pt x="2947" y="11748"/>
                  </a:cubicBezTo>
                  <a:cubicBezTo>
                    <a:pt x="4526" y="14027"/>
                    <a:pt x="6779" y="17083"/>
                    <a:pt x="9116" y="20125"/>
                  </a:cubicBezTo>
                  <a:cubicBezTo>
                    <a:pt x="10830" y="22359"/>
                    <a:pt x="12447" y="24401"/>
                    <a:pt x="13673" y="25871"/>
                  </a:cubicBezTo>
                  <a:cubicBezTo>
                    <a:pt x="15477" y="28034"/>
                    <a:pt x="15869" y="28316"/>
                    <a:pt x="16055" y="28316"/>
                  </a:cubicBezTo>
                  <a:cubicBezTo>
                    <a:pt x="16081" y="28316"/>
                    <a:pt x="16113" y="28310"/>
                    <a:pt x="16138" y="28297"/>
                  </a:cubicBezTo>
                  <a:cubicBezTo>
                    <a:pt x="16485" y="28181"/>
                    <a:pt x="20959" y="26185"/>
                    <a:pt x="25337" y="24131"/>
                  </a:cubicBezTo>
                  <a:cubicBezTo>
                    <a:pt x="34144" y="20010"/>
                    <a:pt x="34099" y="19695"/>
                    <a:pt x="34067" y="19458"/>
                  </a:cubicBezTo>
                  <a:lnTo>
                    <a:pt x="34061" y="19426"/>
                  </a:lnTo>
                  <a:lnTo>
                    <a:pt x="34042" y="19394"/>
                  </a:lnTo>
                  <a:cubicBezTo>
                    <a:pt x="33855" y="19040"/>
                    <a:pt x="33637" y="18713"/>
                    <a:pt x="33387" y="18405"/>
                  </a:cubicBezTo>
                  <a:cubicBezTo>
                    <a:pt x="31474" y="15857"/>
                    <a:pt x="18642" y="1"/>
                    <a:pt x="164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62"/>
            <p:cNvSpPr/>
            <p:nvPr/>
          </p:nvSpPr>
          <p:spPr>
            <a:xfrm>
              <a:off x="-274823" y="2079304"/>
              <a:ext cx="1840434" cy="1506305"/>
            </a:xfrm>
            <a:custGeom>
              <a:avLst/>
              <a:gdLst/>
              <a:ahLst/>
              <a:cxnLst/>
              <a:rect l="l" t="t" r="r" b="b"/>
              <a:pathLst>
                <a:path w="34090" h="27901" extrusionOk="0">
                  <a:moveTo>
                    <a:pt x="16578" y="0"/>
                  </a:moveTo>
                  <a:lnTo>
                    <a:pt x="16578" y="0"/>
                  </a:lnTo>
                  <a:cubicBezTo>
                    <a:pt x="14581" y="225"/>
                    <a:pt x="1088" y="6240"/>
                    <a:pt x="645" y="6901"/>
                  </a:cubicBezTo>
                  <a:cubicBezTo>
                    <a:pt x="0" y="7872"/>
                    <a:pt x="15384" y="27900"/>
                    <a:pt x="16206" y="27900"/>
                  </a:cubicBezTo>
                  <a:cubicBezTo>
                    <a:pt x="16211" y="27900"/>
                    <a:pt x="16215" y="27900"/>
                    <a:pt x="16218" y="27898"/>
                  </a:cubicBezTo>
                  <a:cubicBezTo>
                    <a:pt x="16879" y="27674"/>
                    <a:pt x="34089" y="19900"/>
                    <a:pt x="34006" y="19284"/>
                  </a:cubicBezTo>
                  <a:cubicBezTo>
                    <a:pt x="33826" y="18944"/>
                    <a:pt x="33614" y="18623"/>
                    <a:pt x="33370" y="18321"/>
                  </a:cubicBezTo>
                  <a:cubicBezTo>
                    <a:pt x="28637" y="19928"/>
                    <a:pt x="19034" y="23293"/>
                    <a:pt x="16766" y="23293"/>
                  </a:cubicBezTo>
                  <a:cubicBezTo>
                    <a:pt x="16696" y="23293"/>
                    <a:pt x="16633" y="23290"/>
                    <a:pt x="16578" y="23283"/>
                  </a:cubicBezTo>
                  <a:cubicBezTo>
                    <a:pt x="14068" y="22988"/>
                    <a:pt x="4054" y="9790"/>
                    <a:pt x="4503" y="7755"/>
                  </a:cubicBezTo>
                  <a:cubicBezTo>
                    <a:pt x="4959" y="5714"/>
                    <a:pt x="15936" y="148"/>
                    <a:pt x="1657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62"/>
            <p:cNvSpPr/>
            <p:nvPr/>
          </p:nvSpPr>
          <p:spPr>
            <a:xfrm>
              <a:off x="-326327" y="2493066"/>
              <a:ext cx="927127" cy="1478178"/>
            </a:xfrm>
            <a:custGeom>
              <a:avLst/>
              <a:gdLst/>
              <a:ahLst/>
              <a:cxnLst/>
              <a:rect l="l" t="t" r="r" b="b"/>
              <a:pathLst>
                <a:path w="17173" h="27380" extrusionOk="0">
                  <a:moveTo>
                    <a:pt x="1278" y="1"/>
                  </a:moveTo>
                  <a:cubicBezTo>
                    <a:pt x="1278" y="1"/>
                    <a:pt x="1092" y="765"/>
                    <a:pt x="861" y="1850"/>
                  </a:cubicBezTo>
                  <a:cubicBezTo>
                    <a:pt x="623" y="2935"/>
                    <a:pt x="315" y="4366"/>
                    <a:pt x="78" y="5798"/>
                  </a:cubicBezTo>
                  <a:cubicBezTo>
                    <a:pt x="39" y="5932"/>
                    <a:pt x="20" y="6074"/>
                    <a:pt x="7" y="6208"/>
                  </a:cubicBezTo>
                  <a:lnTo>
                    <a:pt x="7" y="6542"/>
                  </a:lnTo>
                  <a:cubicBezTo>
                    <a:pt x="1" y="6561"/>
                    <a:pt x="1" y="6587"/>
                    <a:pt x="7" y="6606"/>
                  </a:cubicBezTo>
                  <a:lnTo>
                    <a:pt x="7" y="6664"/>
                  </a:lnTo>
                  <a:lnTo>
                    <a:pt x="20" y="6664"/>
                  </a:lnTo>
                  <a:cubicBezTo>
                    <a:pt x="553" y="8898"/>
                    <a:pt x="13783" y="26134"/>
                    <a:pt x="15445" y="27379"/>
                  </a:cubicBezTo>
                  <a:cubicBezTo>
                    <a:pt x="15522" y="27032"/>
                    <a:pt x="15599" y="26647"/>
                    <a:pt x="15683" y="26243"/>
                  </a:cubicBezTo>
                  <a:cubicBezTo>
                    <a:pt x="15747" y="25941"/>
                    <a:pt x="15811" y="25627"/>
                    <a:pt x="15882" y="25306"/>
                  </a:cubicBezTo>
                  <a:cubicBezTo>
                    <a:pt x="16280" y="23386"/>
                    <a:pt x="16781" y="21249"/>
                    <a:pt x="17172" y="20234"/>
                  </a:cubicBezTo>
                  <a:cubicBezTo>
                    <a:pt x="17172" y="20234"/>
                    <a:pt x="9000" y="10888"/>
                    <a:pt x="4141" y="4315"/>
                  </a:cubicBezTo>
                  <a:cubicBezTo>
                    <a:pt x="3968" y="4077"/>
                    <a:pt x="3794" y="3853"/>
                    <a:pt x="3634" y="3615"/>
                  </a:cubicBezTo>
                  <a:cubicBezTo>
                    <a:pt x="2774" y="2460"/>
                    <a:pt x="1991" y="1253"/>
                    <a:pt x="1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62"/>
            <p:cNvSpPr/>
            <p:nvPr/>
          </p:nvSpPr>
          <p:spPr>
            <a:xfrm>
              <a:off x="-337395" y="2463642"/>
              <a:ext cx="950666" cy="1526659"/>
            </a:xfrm>
            <a:custGeom>
              <a:avLst/>
              <a:gdLst/>
              <a:ahLst/>
              <a:cxnLst/>
              <a:rect l="l" t="t" r="r" b="b"/>
              <a:pathLst>
                <a:path w="17609" h="28278" extrusionOk="0">
                  <a:moveTo>
                    <a:pt x="1567" y="1098"/>
                  </a:moveTo>
                  <a:cubicBezTo>
                    <a:pt x="2208" y="2189"/>
                    <a:pt x="2908" y="3248"/>
                    <a:pt x="3666" y="4269"/>
                  </a:cubicBezTo>
                  <a:cubicBezTo>
                    <a:pt x="3807" y="4481"/>
                    <a:pt x="3948" y="4667"/>
                    <a:pt x="4102" y="4873"/>
                  </a:cubicBezTo>
                  <a:lnTo>
                    <a:pt x="4179" y="4975"/>
                  </a:lnTo>
                  <a:cubicBezTo>
                    <a:pt x="8730" y="11131"/>
                    <a:pt x="16279" y="19829"/>
                    <a:pt x="17140" y="20818"/>
                  </a:cubicBezTo>
                  <a:cubicBezTo>
                    <a:pt x="16729" y="21954"/>
                    <a:pt x="16235" y="24137"/>
                    <a:pt x="15881" y="25806"/>
                  </a:cubicBezTo>
                  <a:lnTo>
                    <a:pt x="15830" y="26050"/>
                  </a:lnTo>
                  <a:cubicBezTo>
                    <a:pt x="15785" y="26287"/>
                    <a:pt x="15734" y="26518"/>
                    <a:pt x="15689" y="26743"/>
                  </a:cubicBezTo>
                  <a:lnTo>
                    <a:pt x="15638" y="26993"/>
                  </a:lnTo>
                  <a:cubicBezTo>
                    <a:pt x="15599" y="27179"/>
                    <a:pt x="15560" y="27366"/>
                    <a:pt x="15522" y="27539"/>
                  </a:cubicBezTo>
                  <a:cubicBezTo>
                    <a:pt x="13031" y="25157"/>
                    <a:pt x="918" y="9244"/>
                    <a:pt x="424" y="7158"/>
                  </a:cubicBezTo>
                  <a:lnTo>
                    <a:pt x="417" y="7132"/>
                  </a:lnTo>
                  <a:lnTo>
                    <a:pt x="411" y="6753"/>
                  </a:lnTo>
                  <a:cubicBezTo>
                    <a:pt x="417" y="6670"/>
                    <a:pt x="430" y="6593"/>
                    <a:pt x="456" y="6509"/>
                  </a:cubicBezTo>
                  <a:cubicBezTo>
                    <a:pt x="462" y="6471"/>
                    <a:pt x="475" y="6426"/>
                    <a:pt x="482" y="6375"/>
                  </a:cubicBezTo>
                  <a:cubicBezTo>
                    <a:pt x="732" y="4885"/>
                    <a:pt x="1047" y="3409"/>
                    <a:pt x="1258" y="2433"/>
                  </a:cubicBezTo>
                  <a:cubicBezTo>
                    <a:pt x="1380" y="1888"/>
                    <a:pt x="1489" y="1419"/>
                    <a:pt x="1567" y="1098"/>
                  </a:cubicBezTo>
                  <a:close/>
                  <a:moveTo>
                    <a:pt x="1406" y="0"/>
                  </a:moveTo>
                  <a:lnTo>
                    <a:pt x="1284" y="501"/>
                  </a:lnTo>
                  <a:cubicBezTo>
                    <a:pt x="1284" y="507"/>
                    <a:pt x="1098" y="1271"/>
                    <a:pt x="860" y="2350"/>
                  </a:cubicBezTo>
                  <a:cubicBezTo>
                    <a:pt x="649" y="3332"/>
                    <a:pt x="334" y="4808"/>
                    <a:pt x="84" y="6304"/>
                  </a:cubicBezTo>
                  <a:cubicBezTo>
                    <a:pt x="71" y="6343"/>
                    <a:pt x="64" y="6381"/>
                    <a:pt x="58" y="6420"/>
                  </a:cubicBezTo>
                  <a:cubicBezTo>
                    <a:pt x="26" y="6529"/>
                    <a:pt x="7" y="6644"/>
                    <a:pt x="7" y="6753"/>
                  </a:cubicBezTo>
                  <a:lnTo>
                    <a:pt x="7" y="7074"/>
                  </a:lnTo>
                  <a:cubicBezTo>
                    <a:pt x="0" y="7106"/>
                    <a:pt x="0" y="7132"/>
                    <a:pt x="7" y="7164"/>
                  </a:cubicBezTo>
                  <a:lnTo>
                    <a:pt x="19" y="7415"/>
                  </a:lnTo>
                  <a:lnTo>
                    <a:pt x="77" y="7415"/>
                  </a:lnTo>
                  <a:cubicBezTo>
                    <a:pt x="1098" y="10168"/>
                    <a:pt x="13782" y="26781"/>
                    <a:pt x="15528" y="28091"/>
                  </a:cubicBezTo>
                  <a:lnTo>
                    <a:pt x="15779" y="28277"/>
                  </a:lnTo>
                  <a:lnTo>
                    <a:pt x="15843" y="27975"/>
                  </a:lnTo>
                  <a:cubicBezTo>
                    <a:pt x="15907" y="27699"/>
                    <a:pt x="15971" y="27398"/>
                    <a:pt x="16036" y="27077"/>
                  </a:cubicBezTo>
                  <a:lnTo>
                    <a:pt x="16087" y="26826"/>
                  </a:lnTo>
                  <a:cubicBezTo>
                    <a:pt x="16132" y="26602"/>
                    <a:pt x="16177" y="26371"/>
                    <a:pt x="16228" y="26140"/>
                  </a:cubicBezTo>
                  <a:lnTo>
                    <a:pt x="16279" y="25889"/>
                  </a:lnTo>
                  <a:cubicBezTo>
                    <a:pt x="16787" y="23476"/>
                    <a:pt x="17242" y="21685"/>
                    <a:pt x="17563" y="20850"/>
                  </a:cubicBezTo>
                  <a:lnTo>
                    <a:pt x="17608" y="20735"/>
                  </a:lnTo>
                  <a:lnTo>
                    <a:pt x="17531" y="20645"/>
                  </a:lnTo>
                  <a:cubicBezTo>
                    <a:pt x="17448" y="20548"/>
                    <a:pt x="9308" y="11228"/>
                    <a:pt x="4513" y="4738"/>
                  </a:cubicBezTo>
                  <a:lnTo>
                    <a:pt x="4430" y="4629"/>
                  </a:lnTo>
                  <a:cubicBezTo>
                    <a:pt x="4282" y="4430"/>
                    <a:pt x="4141" y="4243"/>
                    <a:pt x="3999" y="4038"/>
                  </a:cubicBezTo>
                  <a:cubicBezTo>
                    <a:pt x="3152" y="2889"/>
                    <a:pt x="2369" y="1689"/>
                    <a:pt x="1663" y="450"/>
                  </a:cubicBezTo>
                  <a:lnTo>
                    <a:pt x="14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62"/>
            <p:cNvSpPr/>
            <p:nvPr/>
          </p:nvSpPr>
          <p:spPr>
            <a:xfrm>
              <a:off x="67031" y="2280894"/>
              <a:ext cx="740277" cy="461593"/>
            </a:xfrm>
            <a:custGeom>
              <a:avLst/>
              <a:gdLst/>
              <a:ahLst/>
              <a:cxnLst/>
              <a:rect l="l" t="t" r="r" b="b"/>
              <a:pathLst>
                <a:path w="13712" h="8550" extrusionOk="0">
                  <a:moveTo>
                    <a:pt x="10073" y="0"/>
                  </a:moveTo>
                  <a:cubicBezTo>
                    <a:pt x="10028" y="0"/>
                    <a:pt x="9982" y="7"/>
                    <a:pt x="9937" y="22"/>
                  </a:cubicBezTo>
                  <a:cubicBezTo>
                    <a:pt x="8731" y="407"/>
                    <a:pt x="2985" y="2294"/>
                    <a:pt x="251" y="4079"/>
                  </a:cubicBezTo>
                  <a:cubicBezTo>
                    <a:pt x="58" y="4201"/>
                    <a:pt x="0" y="4457"/>
                    <a:pt x="116" y="4650"/>
                  </a:cubicBezTo>
                  <a:cubicBezTo>
                    <a:pt x="553" y="5401"/>
                    <a:pt x="1650" y="7205"/>
                    <a:pt x="2786" y="8418"/>
                  </a:cubicBezTo>
                  <a:cubicBezTo>
                    <a:pt x="2866" y="8502"/>
                    <a:pt x="2980" y="8550"/>
                    <a:pt x="3096" y="8550"/>
                  </a:cubicBezTo>
                  <a:cubicBezTo>
                    <a:pt x="3147" y="8550"/>
                    <a:pt x="3199" y="8541"/>
                    <a:pt x="3249" y="8521"/>
                  </a:cubicBezTo>
                  <a:cubicBezTo>
                    <a:pt x="4584" y="8007"/>
                    <a:pt x="10605" y="5671"/>
                    <a:pt x="13430" y="4175"/>
                  </a:cubicBezTo>
                  <a:cubicBezTo>
                    <a:pt x="13635" y="4066"/>
                    <a:pt x="13712" y="3803"/>
                    <a:pt x="13603" y="3597"/>
                  </a:cubicBezTo>
                  <a:cubicBezTo>
                    <a:pt x="13590" y="3571"/>
                    <a:pt x="13577" y="3546"/>
                    <a:pt x="13558" y="3527"/>
                  </a:cubicBezTo>
                  <a:cubicBezTo>
                    <a:pt x="12948" y="2769"/>
                    <a:pt x="11562" y="1113"/>
                    <a:pt x="10342" y="99"/>
                  </a:cubicBezTo>
                  <a:cubicBezTo>
                    <a:pt x="10263" y="33"/>
                    <a:pt x="10169" y="0"/>
                    <a:pt x="100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62"/>
            <p:cNvSpPr/>
            <p:nvPr/>
          </p:nvSpPr>
          <p:spPr>
            <a:xfrm>
              <a:off x="54560" y="2269826"/>
              <a:ext cx="766623" cy="483944"/>
            </a:xfrm>
            <a:custGeom>
              <a:avLst/>
              <a:gdLst/>
              <a:ahLst/>
              <a:cxnLst/>
              <a:rect l="l" t="t" r="r" b="b"/>
              <a:pathLst>
                <a:path w="14200" h="8964" extrusionOk="0">
                  <a:moveTo>
                    <a:pt x="10311" y="413"/>
                  </a:moveTo>
                  <a:cubicBezTo>
                    <a:pt x="10359" y="413"/>
                    <a:pt x="10406" y="430"/>
                    <a:pt x="10445" y="464"/>
                  </a:cubicBezTo>
                  <a:cubicBezTo>
                    <a:pt x="11690" y="1498"/>
                    <a:pt x="13089" y="3186"/>
                    <a:pt x="13635" y="3866"/>
                  </a:cubicBezTo>
                  <a:cubicBezTo>
                    <a:pt x="13641" y="3873"/>
                    <a:pt x="13648" y="3886"/>
                    <a:pt x="13654" y="3898"/>
                  </a:cubicBezTo>
                  <a:cubicBezTo>
                    <a:pt x="13712" y="4008"/>
                    <a:pt x="13673" y="4142"/>
                    <a:pt x="13564" y="4200"/>
                  </a:cubicBezTo>
                  <a:cubicBezTo>
                    <a:pt x="10727" y="5709"/>
                    <a:pt x="4609" y="8077"/>
                    <a:pt x="3409" y="8533"/>
                  </a:cubicBezTo>
                  <a:cubicBezTo>
                    <a:pt x="3382" y="8543"/>
                    <a:pt x="3354" y="8548"/>
                    <a:pt x="3327" y="8548"/>
                  </a:cubicBezTo>
                  <a:cubicBezTo>
                    <a:pt x="3267" y="8548"/>
                    <a:pt x="3209" y="8526"/>
                    <a:pt x="3165" y="8482"/>
                  </a:cubicBezTo>
                  <a:cubicBezTo>
                    <a:pt x="2042" y="7281"/>
                    <a:pt x="944" y="5478"/>
                    <a:pt x="520" y="4752"/>
                  </a:cubicBezTo>
                  <a:cubicBezTo>
                    <a:pt x="469" y="4650"/>
                    <a:pt x="501" y="4521"/>
                    <a:pt x="597" y="4457"/>
                  </a:cubicBezTo>
                  <a:cubicBezTo>
                    <a:pt x="3422" y="2621"/>
                    <a:pt x="9546" y="644"/>
                    <a:pt x="10239" y="426"/>
                  </a:cubicBezTo>
                  <a:cubicBezTo>
                    <a:pt x="10263" y="417"/>
                    <a:pt x="10287" y="413"/>
                    <a:pt x="10311" y="413"/>
                  </a:cubicBezTo>
                  <a:close/>
                  <a:moveTo>
                    <a:pt x="10305" y="1"/>
                  </a:moveTo>
                  <a:cubicBezTo>
                    <a:pt x="10239" y="1"/>
                    <a:pt x="10174" y="12"/>
                    <a:pt x="10111" y="34"/>
                  </a:cubicBezTo>
                  <a:cubicBezTo>
                    <a:pt x="9417" y="252"/>
                    <a:pt x="3242" y="2242"/>
                    <a:pt x="373" y="4110"/>
                  </a:cubicBezTo>
                  <a:cubicBezTo>
                    <a:pt x="90" y="4296"/>
                    <a:pt x="0" y="4669"/>
                    <a:pt x="167" y="4958"/>
                  </a:cubicBezTo>
                  <a:cubicBezTo>
                    <a:pt x="597" y="5696"/>
                    <a:pt x="1714" y="7532"/>
                    <a:pt x="2870" y="8764"/>
                  </a:cubicBezTo>
                  <a:cubicBezTo>
                    <a:pt x="2985" y="8886"/>
                    <a:pt x="3152" y="8957"/>
                    <a:pt x="3326" y="8963"/>
                  </a:cubicBezTo>
                  <a:cubicBezTo>
                    <a:pt x="3403" y="8963"/>
                    <a:pt x="3480" y="8944"/>
                    <a:pt x="3550" y="8918"/>
                  </a:cubicBezTo>
                  <a:cubicBezTo>
                    <a:pt x="4757" y="8456"/>
                    <a:pt x="10900" y="6081"/>
                    <a:pt x="13757" y="4560"/>
                  </a:cubicBezTo>
                  <a:cubicBezTo>
                    <a:pt x="14103" y="4373"/>
                    <a:pt x="14200" y="3911"/>
                    <a:pt x="13949" y="3603"/>
                  </a:cubicBezTo>
                  <a:cubicBezTo>
                    <a:pt x="13397" y="2916"/>
                    <a:pt x="11972" y="1202"/>
                    <a:pt x="10701" y="143"/>
                  </a:cubicBezTo>
                  <a:cubicBezTo>
                    <a:pt x="10587" y="51"/>
                    <a:pt x="10446" y="1"/>
                    <a:pt x="10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62"/>
            <p:cNvSpPr/>
            <p:nvPr/>
          </p:nvSpPr>
          <p:spPr>
            <a:xfrm>
              <a:off x="-326327" y="2592187"/>
              <a:ext cx="857429" cy="1378679"/>
            </a:xfrm>
            <a:custGeom>
              <a:avLst/>
              <a:gdLst/>
              <a:ahLst/>
              <a:cxnLst/>
              <a:rect l="l" t="t" r="r" b="b"/>
              <a:pathLst>
                <a:path w="15882" h="25537" extrusionOk="0">
                  <a:moveTo>
                    <a:pt x="854" y="1"/>
                  </a:moveTo>
                  <a:cubicBezTo>
                    <a:pt x="623" y="1086"/>
                    <a:pt x="315" y="2524"/>
                    <a:pt x="78" y="3955"/>
                  </a:cubicBezTo>
                  <a:cubicBezTo>
                    <a:pt x="39" y="4090"/>
                    <a:pt x="20" y="4225"/>
                    <a:pt x="7" y="4366"/>
                  </a:cubicBezTo>
                  <a:lnTo>
                    <a:pt x="7" y="4693"/>
                  </a:lnTo>
                  <a:cubicBezTo>
                    <a:pt x="1" y="4719"/>
                    <a:pt x="1" y="4738"/>
                    <a:pt x="7" y="4764"/>
                  </a:cubicBezTo>
                  <a:lnTo>
                    <a:pt x="7" y="4815"/>
                  </a:lnTo>
                  <a:lnTo>
                    <a:pt x="20" y="4815"/>
                  </a:lnTo>
                  <a:cubicBezTo>
                    <a:pt x="553" y="7056"/>
                    <a:pt x="13783" y="24291"/>
                    <a:pt x="15445" y="25537"/>
                  </a:cubicBezTo>
                  <a:cubicBezTo>
                    <a:pt x="15522" y="25190"/>
                    <a:pt x="15599" y="24805"/>
                    <a:pt x="15683" y="24394"/>
                  </a:cubicBezTo>
                  <a:cubicBezTo>
                    <a:pt x="15747" y="24092"/>
                    <a:pt x="15811" y="23778"/>
                    <a:pt x="15882" y="23457"/>
                  </a:cubicBezTo>
                  <a:cubicBezTo>
                    <a:pt x="11042" y="17005"/>
                    <a:pt x="1021" y="3281"/>
                    <a:pt x="887" y="245"/>
                  </a:cubicBezTo>
                  <a:cubicBezTo>
                    <a:pt x="887" y="245"/>
                    <a:pt x="874" y="155"/>
                    <a:pt x="85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62"/>
            <p:cNvSpPr/>
            <p:nvPr/>
          </p:nvSpPr>
          <p:spPr>
            <a:xfrm>
              <a:off x="-151675" y="2497061"/>
              <a:ext cx="348381" cy="425853"/>
            </a:xfrm>
            <a:custGeom>
              <a:avLst/>
              <a:gdLst/>
              <a:ahLst/>
              <a:cxnLst/>
              <a:rect l="l" t="t" r="r" b="b"/>
              <a:pathLst>
                <a:path w="6453" h="7888" extrusionOk="0">
                  <a:moveTo>
                    <a:pt x="71" y="1"/>
                  </a:moveTo>
                  <a:cubicBezTo>
                    <a:pt x="58" y="1"/>
                    <a:pt x="48" y="4"/>
                    <a:pt x="39" y="10"/>
                  </a:cubicBezTo>
                  <a:cubicBezTo>
                    <a:pt x="1" y="30"/>
                    <a:pt x="14" y="113"/>
                    <a:pt x="78" y="184"/>
                  </a:cubicBezTo>
                  <a:lnTo>
                    <a:pt x="1612" y="2084"/>
                  </a:lnTo>
                  <a:lnTo>
                    <a:pt x="3153" y="3978"/>
                  </a:lnTo>
                  <a:lnTo>
                    <a:pt x="4687" y="5884"/>
                  </a:lnTo>
                  <a:lnTo>
                    <a:pt x="6215" y="7784"/>
                  </a:lnTo>
                  <a:cubicBezTo>
                    <a:pt x="6267" y="7846"/>
                    <a:pt x="6327" y="7888"/>
                    <a:pt x="6372" y="7888"/>
                  </a:cubicBezTo>
                  <a:cubicBezTo>
                    <a:pt x="6383" y="7888"/>
                    <a:pt x="6392" y="7885"/>
                    <a:pt x="6401" y="7880"/>
                  </a:cubicBezTo>
                  <a:cubicBezTo>
                    <a:pt x="6452" y="7855"/>
                    <a:pt x="6433" y="7758"/>
                    <a:pt x="6369" y="7669"/>
                  </a:cubicBezTo>
                  <a:cubicBezTo>
                    <a:pt x="5894" y="7007"/>
                    <a:pt x="5406" y="6353"/>
                    <a:pt x="4905" y="5711"/>
                  </a:cubicBezTo>
                  <a:lnTo>
                    <a:pt x="3384" y="3798"/>
                  </a:lnTo>
                  <a:lnTo>
                    <a:pt x="1818" y="1911"/>
                  </a:lnTo>
                  <a:cubicBezTo>
                    <a:pt x="1285" y="1294"/>
                    <a:pt x="746" y="684"/>
                    <a:pt x="200" y="81"/>
                  </a:cubicBezTo>
                  <a:cubicBezTo>
                    <a:pt x="157" y="28"/>
                    <a:pt x="107" y="1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62"/>
            <p:cNvSpPr/>
            <p:nvPr/>
          </p:nvSpPr>
          <p:spPr>
            <a:xfrm>
              <a:off x="-111454" y="2395024"/>
              <a:ext cx="166389" cy="74881"/>
            </a:xfrm>
            <a:custGeom>
              <a:avLst/>
              <a:gdLst/>
              <a:ahLst/>
              <a:cxnLst/>
              <a:rect l="l" t="t" r="r" b="b"/>
              <a:pathLst>
                <a:path w="3082" h="1387" extrusionOk="0">
                  <a:moveTo>
                    <a:pt x="2979" y="0"/>
                  </a:moveTo>
                  <a:cubicBezTo>
                    <a:pt x="2716" y="77"/>
                    <a:pt x="2459" y="154"/>
                    <a:pt x="2209" y="244"/>
                  </a:cubicBezTo>
                  <a:cubicBezTo>
                    <a:pt x="1958" y="334"/>
                    <a:pt x="1702" y="424"/>
                    <a:pt x="1458" y="527"/>
                  </a:cubicBezTo>
                  <a:cubicBezTo>
                    <a:pt x="1220" y="636"/>
                    <a:pt x="976" y="745"/>
                    <a:pt x="739" y="860"/>
                  </a:cubicBezTo>
                  <a:cubicBezTo>
                    <a:pt x="495" y="982"/>
                    <a:pt x="270" y="1111"/>
                    <a:pt x="26" y="1246"/>
                  </a:cubicBezTo>
                  <a:cubicBezTo>
                    <a:pt x="1" y="1271"/>
                    <a:pt x="26" y="1284"/>
                    <a:pt x="46" y="1329"/>
                  </a:cubicBezTo>
                  <a:cubicBezTo>
                    <a:pt x="58" y="1361"/>
                    <a:pt x="97" y="1387"/>
                    <a:pt x="129" y="1387"/>
                  </a:cubicBezTo>
                  <a:lnTo>
                    <a:pt x="874" y="1092"/>
                  </a:lnTo>
                  <a:cubicBezTo>
                    <a:pt x="1118" y="989"/>
                    <a:pt x="1355" y="899"/>
                    <a:pt x="1599" y="796"/>
                  </a:cubicBezTo>
                  <a:cubicBezTo>
                    <a:pt x="1836" y="694"/>
                    <a:pt x="2080" y="597"/>
                    <a:pt x="2318" y="495"/>
                  </a:cubicBezTo>
                  <a:cubicBezTo>
                    <a:pt x="2562" y="392"/>
                    <a:pt x="2799" y="289"/>
                    <a:pt x="3043" y="186"/>
                  </a:cubicBezTo>
                  <a:cubicBezTo>
                    <a:pt x="3069" y="174"/>
                    <a:pt x="3082" y="129"/>
                    <a:pt x="3069" y="77"/>
                  </a:cubicBezTo>
                  <a:cubicBezTo>
                    <a:pt x="3056" y="32"/>
                    <a:pt x="3024" y="7"/>
                    <a:pt x="2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62"/>
            <p:cNvSpPr/>
            <p:nvPr/>
          </p:nvSpPr>
          <p:spPr>
            <a:xfrm>
              <a:off x="464871" y="2152727"/>
              <a:ext cx="456464" cy="289103"/>
            </a:xfrm>
            <a:custGeom>
              <a:avLst/>
              <a:gdLst/>
              <a:ahLst/>
              <a:cxnLst/>
              <a:rect l="l" t="t" r="r" b="b"/>
              <a:pathLst>
                <a:path w="8455" h="5355" extrusionOk="0">
                  <a:moveTo>
                    <a:pt x="2671" y="0"/>
                  </a:moveTo>
                  <a:cubicBezTo>
                    <a:pt x="2652" y="0"/>
                    <a:pt x="2633" y="1"/>
                    <a:pt x="2613" y="1"/>
                  </a:cubicBezTo>
                  <a:cubicBezTo>
                    <a:pt x="1734" y="72"/>
                    <a:pt x="880" y="335"/>
                    <a:pt x="110" y="772"/>
                  </a:cubicBezTo>
                  <a:cubicBezTo>
                    <a:pt x="33" y="810"/>
                    <a:pt x="1" y="861"/>
                    <a:pt x="20" y="906"/>
                  </a:cubicBezTo>
                  <a:cubicBezTo>
                    <a:pt x="30" y="929"/>
                    <a:pt x="55" y="940"/>
                    <a:pt x="90" y="940"/>
                  </a:cubicBezTo>
                  <a:cubicBezTo>
                    <a:pt x="124" y="940"/>
                    <a:pt x="168" y="929"/>
                    <a:pt x="213" y="906"/>
                  </a:cubicBezTo>
                  <a:cubicBezTo>
                    <a:pt x="964" y="534"/>
                    <a:pt x="1785" y="316"/>
                    <a:pt x="2626" y="258"/>
                  </a:cubicBezTo>
                  <a:cubicBezTo>
                    <a:pt x="2643" y="257"/>
                    <a:pt x="2660" y="257"/>
                    <a:pt x="2677" y="257"/>
                  </a:cubicBezTo>
                  <a:cubicBezTo>
                    <a:pt x="3063" y="257"/>
                    <a:pt x="3435" y="397"/>
                    <a:pt x="3730" y="650"/>
                  </a:cubicBezTo>
                  <a:cubicBezTo>
                    <a:pt x="4045" y="906"/>
                    <a:pt x="4340" y="1227"/>
                    <a:pt x="4648" y="1529"/>
                  </a:cubicBezTo>
                  <a:cubicBezTo>
                    <a:pt x="5252" y="2139"/>
                    <a:pt x="5849" y="2755"/>
                    <a:pt x="6446" y="3378"/>
                  </a:cubicBezTo>
                  <a:lnTo>
                    <a:pt x="8211" y="5252"/>
                  </a:lnTo>
                  <a:cubicBezTo>
                    <a:pt x="8264" y="5319"/>
                    <a:pt x="8327" y="5354"/>
                    <a:pt x="8372" y="5354"/>
                  </a:cubicBezTo>
                  <a:cubicBezTo>
                    <a:pt x="8387" y="5354"/>
                    <a:pt x="8400" y="5350"/>
                    <a:pt x="8410" y="5342"/>
                  </a:cubicBezTo>
                  <a:cubicBezTo>
                    <a:pt x="8455" y="5310"/>
                    <a:pt x="8429" y="5214"/>
                    <a:pt x="8359" y="5124"/>
                  </a:cubicBezTo>
                  <a:cubicBezTo>
                    <a:pt x="7807" y="4469"/>
                    <a:pt x="7235" y="3827"/>
                    <a:pt x="6645" y="3192"/>
                  </a:cubicBezTo>
                  <a:cubicBezTo>
                    <a:pt x="6061" y="2563"/>
                    <a:pt x="5464" y="1940"/>
                    <a:pt x="4860" y="1330"/>
                  </a:cubicBezTo>
                  <a:cubicBezTo>
                    <a:pt x="4552" y="1009"/>
                    <a:pt x="4231" y="714"/>
                    <a:pt x="3897" y="431"/>
                  </a:cubicBezTo>
                  <a:cubicBezTo>
                    <a:pt x="3718" y="290"/>
                    <a:pt x="3512" y="175"/>
                    <a:pt x="3294" y="98"/>
                  </a:cubicBezTo>
                  <a:cubicBezTo>
                    <a:pt x="3094" y="33"/>
                    <a:pt x="2883" y="0"/>
                    <a:pt x="2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62"/>
            <p:cNvSpPr/>
            <p:nvPr/>
          </p:nvSpPr>
          <p:spPr>
            <a:xfrm>
              <a:off x="1173953" y="2860830"/>
              <a:ext cx="268642" cy="388872"/>
            </a:xfrm>
            <a:custGeom>
              <a:avLst/>
              <a:gdLst/>
              <a:ahLst/>
              <a:cxnLst/>
              <a:rect l="l" t="t" r="r" b="b"/>
              <a:pathLst>
                <a:path w="4976" h="7203" extrusionOk="0">
                  <a:moveTo>
                    <a:pt x="1541" y="0"/>
                  </a:moveTo>
                  <a:cubicBezTo>
                    <a:pt x="1525" y="0"/>
                    <a:pt x="1512" y="5"/>
                    <a:pt x="1503" y="13"/>
                  </a:cubicBezTo>
                  <a:cubicBezTo>
                    <a:pt x="1458" y="45"/>
                    <a:pt x="1490" y="141"/>
                    <a:pt x="1567" y="231"/>
                  </a:cubicBezTo>
                  <a:cubicBezTo>
                    <a:pt x="2164" y="905"/>
                    <a:pt x="2742" y="1592"/>
                    <a:pt x="3287" y="2298"/>
                  </a:cubicBezTo>
                  <a:cubicBezTo>
                    <a:pt x="3563" y="2651"/>
                    <a:pt x="3839" y="3010"/>
                    <a:pt x="4102" y="3370"/>
                  </a:cubicBezTo>
                  <a:lnTo>
                    <a:pt x="4488" y="3916"/>
                  </a:lnTo>
                  <a:cubicBezTo>
                    <a:pt x="4610" y="4057"/>
                    <a:pt x="4674" y="4236"/>
                    <a:pt x="4655" y="4423"/>
                  </a:cubicBezTo>
                  <a:cubicBezTo>
                    <a:pt x="4590" y="4602"/>
                    <a:pt x="4462" y="4756"/>
                    <a:pt x="4301" y="4853"/>
                  </a:cubicBezTo>
                  <a:cubicBezTo>
                    <a:pt x="4122" y="4981"/>
                    <a:pt x="3929" y="5103"/>
                    <a:pt x="3743" y="5225"/>
                  </a:cubicBezTo>
                  <a:cubicBezTo>
                    <a:pt x="3371" y="5463"/>
                    <a:pt x="2986" y="5687"/>
                    <a:pt x="2588" y="5906"/>
                  </a:cubicBezTo>
                  <a:cubicBezTo>
                    <a:pt x="1804" y="6329"/>
                    <a:pt x="989" y="6701"/>
                    <a:pt x="161" y="7029"/>
                  </a:cubicBezTo>
                  <a:cubicBezTo>
                    <a:pt x="71" y="7061"/>
                    <a:pt x="1" y="7112"/>
                    <a:pt x="13" y="7164"/>
                  </a:cubicBezTo>
                  <a:cubicBezTo>
                    <a:pt x="17" y="7190"/>
                    <a:pt x="49" y="7203"/>
                    <a:pt x="95" y="7203"/>
                  </a:cubicBezTo>
                  <a:cubicBezTo>
                    <a:pt x="127" y="7203"/>
                    <a:pt x="166" y="7196"/>
                    <a:pt x="206" y="7183"/>
                  </a:cubicBezTo>
                  <a:cubicBezTo>
                    <a:pt x="1066" y="6900"/>
                    <a:pt x="1901" y="6554"/>
                    <a:pt x="2703" y="6137"/>
                  </a:cubicBezTo>
                  <a:cubicBezTo>
                    <a:pt x="3107" y="5925"/>
                    <a:pt x="3505" y="5700"/>
                    <a:pt x="3891" y="5463"/>
                  </a:cubicBezTo>
                  <a:cubicBezTo>
                    <a:pt x="4083" y="5334"/>
                    <a:pt x="4269" y="5225"/>
                    <a:pt x="4462" y="5090"/>
                  </a:cubicBezTo>
                  <a:cubicBezTo>
                    <a:pt x="4693" y="4955"/>
                    <a:pt x="4860" y="4744"/>
                    <a:pt x="4943" y="4493"/>
                  </a:cubicBezTo>
                  <a:cubicBezTo>
                    <a:pt x="4975" y="4358"/>
                    <a:pt x="4969" y="4211"/>
                    <a:pt x="4911" y="4076"/>
                  </a:cubicBezTo>
                  <a:cubicBezTo>
                    <a:pt x="4866" y="3960"/>
                    <a:pt x="4802" y="3851"/>
                    <a:pt x="4732" y="3749"/>
                  </a:cubicBezTo>
                  <a:lnTo>
                    <a:pt x="4334" y="3203"/>
                  </a:lnTo>
                  <a:cubicBezTo>
                    <a:pt x="4070" y="2837"/>
                    <a:pt x="3794" y="2478"/>
                    <a:pt x="3512" y="2125"/>
                  </a:cubicBezTo>
                  <a:cubicBezTo>
                    <a:pt x="2941" y="1418"/>
                    <a:pt x="2337" y="744"/>
                    <a:pt x="1708" y="102"/>
                  </a:cubicBezTo>
                  <a:cubicBezTo>
                    <a:pt x="1651" y="35"/>
                    <a:pt x="1586" y="0"/>
                    <a:pt x="1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62"/>
            <p:cNvSpPr/>
            <p:nvPr/>
          </p:nvSpPr>
          <p:spPr>
            <a:xfrm>
              <a:off x="518266" y="3366425"/>
              <a:ext cx="105060" cy="120662"/>
            </a:xfrm>
            <a:custGeom>
              <a:avLst/>
              <a:gdLst/>
              <a:ahLst/>
              <a:cxnLst/>
              <a:rect l="l" t="t" r="r" b="b"/>
              <a:pathLst>
                <a:path w="1946" h="2235" extrusionOk="0">
                  <a:moveTo>
                    <a:pt x="112" y="1"/>
                  </a:moveTo>
                  <a:cubicBezTo>
                    <a:pt x="92" y="1"/>
                    <a:pt x="67" y="11"/>
                    <a:pt x="45" y="33"/>
                  </a:cubicBezTo>
                  <a:cubicBezTo>
                    <a:pt x="13" y="65"/>
                    <a:pt x="0" y="103"/>
                    <a:pt x="13" y="122"/>
                  </a:cubicBezTo>
                  <a:cubicBezTo>
                    <a:pt x="148" y="309"/>
                    <a:pt x="289" y="488"/>
                    <a:pt x="437" y="668"/>
                  </a:cubicBezTo>
                  <a:lnTo>
                    <a:pt x="867" y="1194"/>
                  </a:lnTo>
                  <a:lnTo>
                    <a:pt x="1316" y="1714"/>
                  </a:lnTo>
                  <a:cubicBezTo>
                    <a:pt x="1464" y="1888"/>
                    <a:pt x="1618" y="2055"/>
                    <a:pt x="1778" y="2222"/>
                  </a:cubicBezTo>
                  <a:cubicBezTo>
                    <a:pt x="1787" y="2230"/>
                    <a:pt x="1798" y="2235"/>
                    <a:pt x="1812" y="2235"/>
                  </a:cubicBezTo>
                  <a:cubicBezTo>
                    <a:pt x="1829" y="2235"/>
                    <a:pt x="1852" y="2227"/>
                    <a:pt x="1881" y="2209"/>
                  </a:cubicBezTo>
                  <a:cubicBezTo>
                    <a:pt x="1926" y="2177"/>
                    <a:pt x="1945" y="2132"/>
                    <a:pt x="1926" y="2106"/>
                  </a:cubicBezTo>
                  <a:cubicBezTo>
                    <a:pt x="1804" y="1907"/>
                    <a:pt x="1676" y="1721"/>
                    <a:pt x="1535" y="1535"/>
                  </a:cubicBezTo>
                  <a:lnTo>
                    <a:pt x="1098" y="1002"/>
                  </a:lnTo>
                  <a:lnTo>
                    <a:pt x="629" y="488"/>
                  </a:lnTo>
                  <a:cubicBezTo>
                    <a:pt x="475" y="328"/>
                    <a:pt x="308" y="167"/>
                    <a:pt x="135" y="7"/>
                  </a:cubicBezTo>
                  <a:cubicBezTo>
                    <a:pt x="129" y="3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62"/>
            <p:cNvSpPr/>
            <p:nvPr/>
          </p:nvSpPr>
          <p:spPr>
            <a:xfrm>
              <a:off x="667975" y="3350337"/>
              <a:ext cx="248828" cy="111646"/>
            </a:xfrm>
            <a:custGeom>
              <a:avLst/>
              <a:gdLst/>
              <a:ahLst/>
              <a:cxnLst/>
              <a:rect l="l" t="t" r="r" b="b"/>
              <a:pathLst>
                <a:path w="4609" h="2068" extrusionOk="0">
                  <a:moveTo>
                    <a:pt x="4472" y="0"/>
                  </a:moveTo>
                  <a:cubicBezTo>
                    <a:pt x="4465" y="0"/>
                    <a:pt x="4457" y="1"/>
                    <a:pt x="4449" y="3"/>
                  </a:cubicBezTo>
                  <a:cubicBezTo>
                    <a:pt x="4070" y="144"/>
                    <a:pt x="3698" y="286"/>
                    <a:pt x="3332" y="440"/>
                  </a:cubicBezTo>
                  <a:lnTo>
                    <a:pt x="2228" y="902"/>
                  </a:lnTo>
                  <a:lnTo>
                    <a:pt x="1137" y="1383"/>
                  </a:lnTo>
                  <a:cubicBezTo>
                    <a:pt x="777" y="1550"/>
                    <a:pt x="418" y="1724"/>
                    <a:pt x="58" y="1903"/>
                  </a:cubicBezTo>
                  <a:lnTo>
                    <a:pt x="52" y="1903"/>
                  </a:lnTo>
                  <a:cubicBezTo>
                    <a:pt x="13" y="1929"/>
                    <a:pt x="0" y="1974"/>
                    <a:pt x="20" y="2012"/>
                  </a:cubicBezTo>
                  <a:cubicBezTo>
                    <a:pt x="30" y="2048"/>
                    <a:pt x="60" y="2068"/>
                    <a:pt x="95" y="2068"/>
                  </a:cubicBezTo>
                  <a:cubicBezTo>
                    <a:pt x="104" y="2068"/>
                    <a:pt x="113" y="2066"/>
                    <a:pt x="122" y="2064"/>
                  </a:cubicBezTo>
                  <a:cubicBezTo>
                    <a:pt x="495" y="1929"/>
                    <a:pt x="867" y="1781"/>
                    <a:pt x="1239" y="1634"/>
                  </a:cubicBezTo>
                  <a:lnTo>
                    <a:pt x="2343" y="1178"/>
                  </a:lnTo>
                  <a:lnTo>
                    <a:pt x="3441" y="696"/>
                  </a:lnTo>
                  <a:cubicBezTo>
                    <a:pt x="3801" y="530"/>
                    <a:pt x="4167" y="363"/>
                    <a:pt x="4520" y="183"/>
                  </a:cubicBezTo>
                  <a:cubicBezTo>
                    <a:pt x="4608" y="130"/>
                    <a:pt x="4561" y="0"/>
                    <a:pt x="44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62"/>
            <p:cNvSpPr/>
            <p:nvPr/>
          </p:nvSpPr>
          <p:spPr>
            <a:xfrm>
              <a:off x="945205" y="3300074"/>
              <a:ext cx="48589" cy="30719"/>
            </a:xfrm>
            <a:custGeom>
              <a:avLst/>
              <a:gdLst/>
              <a:ahLst/>
              <a:cxnLst/>
              <a:rect l="l" t="t" r="r" b="b"/>
              <a:pathLst>
                <a:path w="900" h="569" extrusionOk="0">
                  <a:moveTo>
                    <a:pt x="793" y="1"/>
                  </a:moveTo>
                  <a:cubicBezTo>
                    <a:pt x="733" y="1"/>
                    <a:pt x="675" y="8"/>
                    <a:pt x="617" y="23"/>
                  </a:cubicBezTo>
                  <a:cubicBezTo>
                    <a:pt x="450" y="61"/>
                    <a:pt x="296" y="145"/>
                    <a:pt x="168" y="254"/>
                  </a:cubicBezTo>
                  <a:cubicBezTo>
                    <a:pt x="104" y="312"/>
                    <a:pt x="52" y="369"/>
                    <a:pt x="7" y="440"/>
                  </a:cubicBezTo>
                  <a:cubicBezTo>
                    <a:pt x="1" y="453"/>
                    <a:pt x="20" y="478"/>
                    <a:pt x="46" y="511"/>
                  </a:cubicBezTo>
                  <a:cubicBezTo>
                    <a:pt x="65" y="530"/>
                    <a:pt x="91" y="549"/>
                    <a:pt x="116" y="568"/>
                  </a:cubicBezTo>
                  <a:lnTo>
                    <a:pt x="315" y="472"/>
                  </a:lnTo>
                  <a:cubicBezTo>
                    <a:pt x="380" y="440"/>
                    <a:pt x="444" y="408"/>
                    <a:pt x="508" y="382"/>
                  </a:cubicBezTo>
                  <a:cubicBezTo>
                    <a:pt x="566" y="344"/>
                    <a:pt x="630" y="318"/>
                    <a:pt x="701" y="286"/>
                  </a:cubicBezTo>
                  <a:cubicBezTo>
                    <a:pt x="765" y="260"/>
                    <a:pt x="829" y="228"/>
                    <a:pt x="893" y="190"/>
                  </a:cubicBezTo>
                  <a:cubicBezTo>
                    <a:pt x="900" y="157"/>
                    <a:pt x="900" y="125"/>
                    <a:pt x="893" y="93"/>
                  </a:cubicBezTo>
                  <a:cubicBezTo>
                    <a:pt x="887" y="61"/>
                    <a:pt x="874" y="29"/>
                    <a:pt x="855" y="3"/>
                  </a:cubicBezTo>
                  <a:cubicBezTo>
                    <a:pt x="834" y="2"/>
                    <a:pt x="813" y="1"/>
                    <a:pt x="7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62"/>
            <p:cNvSpPr/>
            <p:nvPr/>
          </p:nvSpPr>
          <p:spPr>
            <a:xfrm>
              <a:off x="-275740" y="2690607"/>
              <a:ext cx="32986" cy="131082"/>
            </a:xfrm>
            <a:custGeom>
              <a:avLst/>
              <a:gdLst/>
              <a:ahLst/>
              <a:cxnLst/>
              <a:rect l="l" t="t" r="r" b="b"/>
              <a:pathLst>
                <a:path w="611" h="2428" extrusionOk="0">
                  <a:moveTo>
                    <a:pt x="488" y="1"/>
                  </a:moveTo>
                  <a:cubicBezTo>
                    <a:pt x="469" y="1"/>
                    <a:pt x="457" y="7"/>
                    <a:pt x="457" y="20"/>
                  </a:cubicBezTo>
                  <a:cubicBezTo>
                    <a:pt x="367" y="200"/>
                    <a:pt x="296" y="386"/>
                    <a:pt x="238" y="579"/>
                  </a:cubicBezTo>
                  <a:cubicBezTo>
                    <a:pt x="174" y="771"/>
                    <a:pt x="129" y="970"/>
                    <a:pt x="91" y="1169"/>
                  </a:cubicBezTo>
                  <a:cubicBezTo>
                    <a:pt x="59" y="1368"/>
                    <a:pt x="33" y="1574"/>
                    <a:pt x="20" y="1773"/>
                  </a:cubicBezTo>
                  <a:cubicBezTo>
                    <a:pt x="1" y="1972"/>
                    <a:pt x="1" y="2177"/>
                    <a:pt x="20" y="2382"/>
                  </a:cubicBezTo>
                  <a:cubicBezTo>
                    <a:pt x="20" y="2402"/>
                    <a:pt x="59" y="2421"/>
                    <a:pt x="110" y="2427"/>
                  </a:cubicBezTo>
                  <a:cubicBezTo>
                    <a:pt x="161" y="2427"/>
                    <a:pt x="213" y="2408"/>
                    <a:pt x="213" y="2382"/>
                  </a:cubicBezTo>
                  <a:cubicBezTo>
                    <a:pt x="238" y="2190"/>
                    <a:pt x="270" y="1991"/>
                    <a:pt x="290" y="1798"/>
                  </a:cubicBezTo>
                  <a:cubicBezTo>
                    <a:pt x="315" y="1606"/>
                    <a:pt x="354" y="1413"/>
                    <a:pt x="380" y="1221"/>
                  </a:cubicBezTo>
                  <a:cubicBezTo>
                    <a:pt x="405" y="1028"/>
                    <a:pt x="444" y="835"/>
                    <a:pt x="482" y="643"/>
                  </a:cubicBezTo>
                  <a:cubicBezTo>
                    <a:pt x="527" y="450"/>
                    <a:pt x="566" y="258"/>
                    <a:pt x="604" y="65"/>
                  </a:cubicBezTo>
                  <a:cubicBezTo>
                    <a:pt x="611" y="52"/>
                    <a:pt x="591" y="39"/>
                    <a:pt x="553" y="20"/>
                  </a:cubicBezTo>
                  <a:cubicBezTo>
                    <a:pt x="530" y="7"/>
                    <a:pt x="506" y="1"/>
                    <a:pt x="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62"/>
            <p:cNvSpPr/>
            <p:nvPr/>
          </p:nvSpPr>
          <p:spPr>
            <a:xfrm>
              <a:off x="-242808" y="2877890"/>
              <a:ext cx="291856" cy="374079"/>
            </a:xfrm>
            <a:custGeom>
              <a:avLst/>
              <a:gdLst/>
              <a:ahLst/>
              <a:cxnLst/>
              <a:rect l="l" t="t" r="r" b="b"/>
              <a:pathLst>
                <a:path w="5406" h="6929" extrusionOk="0">
                  <a:moveTo>
                    <a:pt x="59" y="0"/>
                  </a:moveTo>
                  <a:cubicBezTo>
                    <a:pt x="52" y="0"/>
                    <a:pt x="45" y="2"/>
                    <a:pt x="39" y="5"/>
                  </a:cubicBezTo>
                  <a:cubicBezTo>
                    <a:pt x="1" y="30"/>
                    <a:pt x="7" y="101"/>
                    <a:pt x="52" y="165"/>
                  </a:cubicBezTo>
                  <a:cubicBezTo>
                    <a:pt x="463" y="737"/>
                    <a:pt x="880" y="1301"/>
                    <a:pt x="1297" y="1860"/>
                  </a:cubicBezTo>
                  <a:lnTo>
                    <a:pt x="2568" y="3548"/>
                  </a:lnTo>
                  <a:lnTo>
                    <a:pt x="3865" y="5211"/>
                  </a:lnTo>
                  <a:cubicBezTo>
                    <a:pt x="4302" y="5763"/>
                    <a:pt x="4745" y="6308"/>
                    <a:pt x="5194" y="6848"/>
                  </a:cubicBezTo>
                  <a:cubicBezTo>
                    <a:pt x="5232" y="6900"/>
                    <a:pt x="5281" y="6928"/>
                    <a:pt x="5322" y="6928"/>
                  </a:cubicBezTo>
                  <a:cubicBezTo>
                    <a:pt x="5336" y="6928"/>
                    <a:pt x="5349" y="6925"/>
                    <a:pt x="5361" y="6918"/>
                  </a:cubicBezTo>
                  <a:cubicBezTo>
                    <a:pt x="5406" y="6893"/>
                    <a:pt x="5399" y="6809"/>
                    <a:pt x="5341" y="6732"/>
                  </a:cubicBezTo>
                  <a:cubicBezTo>
                    <a:pt x="4931" y="6161"/>
                    <a:pt x="4513" y="5602"/>
                    <a:pt x="4090" y="5044"/>
                  </a:cubicBezTo>
                  <a:lnTo>
                    <a:pt x="2806" y="3368"/>
                  </a:lnTo>
                  <a:lnTo>
                    <a:pt x="1503" y="1712"/>
                  </a:lnTo>
                  <a:cubicBezTo>
                    <a:pt x="1066" y="1160"/>
                    <a:pt x="623" y="615"/>
                    <a:pt x="174" y="75"/>
                  </a:cubicBezTo>
                  <a:cubicBezTo>
                    <a:pt x="136" y="38"/>
                    <a:pt x="94" y="0"/>
                    <a:pt x="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62"/>
            <p:cNvSpPr/>
            <p:nvPr/>
          </p:nvSpPr>
          <p:spPr>
            <a:xfrm>
              <a:off x="328929" y="3645002"/>
              <a:ext cx="162016" cy="212009"/>
            </a:xfrm>
            <a:custGeom>
              <a:avLst/>
              <a:gdLst/>
              <a:ahLst/>
              <a:cxnLst/>
              <a:rect l="l" t="t" r="r" b="b"/>
              <a:pathLst>
                <a:path w="3001" h="3927" extrusionOk="0">
                  <a:moveTo>
                    <a:pt x="117" y="1"/>
                  </a:moveTo>
                  <a:cubicBezTo>
                    <a:pt x="54" y="1"/>
                    <a:pt x="0" y="78"/>
                    <a:pt x="54" y="136"/>
                  </a:cubicBezTo>
                  <a:lnTo>
                    <a:pt x="773" y="1054"/>
                  </a:lnTo>
                  <a:cubicBezTo>
                    <a:pt x="1017" y="1356"/>
                    <a:pt x="1241" y="1677"/>
                    <a:pt x="1472" y="1985"/>
                  </a:cubicBezTo>
                  <a:cubicBezTo>
                    <a:pt x="1704" y="2293"/>
                    <a:pt x="1935" y="2601"/>
                    <a:pt x="2146" y="2922"/>
                  </a:cubicBezTo>
                  <a:lnTo>
                    <a:pt x="2814" y="3885"/>
                  </a:lnTo>
                  <a:cubicBezTo>
                    <a:pt x="2832" y="3912"/>
                    <a:pt x="2862" y="3926"/>
                    <a:pt x="2893" y="3926"/>
                  </a:cubicBezTo>
                  <a:cubicBezTo>
                    <a:pt x="2908" y="3926"/>
                    <a:pt x="2922" y="3923"/>
                    <a:pt x="2936" y="3917"/>
                  </a:cubicBezTo>
                  <a:cubicBezTo>
                    <a:pt x="2981" y="3892"/>
                    <a:pt x="3000" y="3834"/>
                    <a:pt x="2975" y="3789"/>
                  </a:cubicBezTo>
                  <a:cubicBezTo>
                    <a:pt x="2788" y="3442"/>
                    <a:pt x="2596" y="3096"/>
                    <a:pt x="2378" y="2775"/>
                  </a:cubicBezTo>
                  <a:cubicBezTo>
                    <a:pt x="2166" y="2454"/>
                    <a:pt x="1935" y="2126"/>
                    <a:pt x="1716" y="1812"/>
                  </a:cubicBezTo>
                  <a:cubicBezTo>
                    <a:pt x="1492" y="1504"/>
                    <a:pt x="1248" y="1189"/>
                    <a:pt x="991" y="894"/>
                  </a:cubicBezTo>
                  <a:cubicBezTo>
                    <a:pt x="734" y="599"/>
                    <a:pt x="465" y="310"/>
                    <a:pt x="189" y="40"/>
                  </a:cubicBezTo>
                  <a:lnTo>
                    <a:pt x="176" y="27"/>
                  </a:lnTo>
                  <a:cubicBezTo>
                    <a:pt x="157" y="9"/>
                    <a:pt x="136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62"/>
            <p:cNvSpPr/>
            <p:nvPr/>
          </p:nvSpPr>
          <p:spPr>
            <a:xfrm>
              <a:off x="472537" y="3606023"/>
              <a:ext cx="31583" cy="153864"/>
            </a:xfrm>
            <a:custGeom>
              <a:avLst/>
              <a:gdLst/>
              <a:ahLst/>
              <a:cxnLst/>
              <a:rect l="l" t="t" r="r" b="b"/>
              <a:pathLst>
                <a:path w="585" h="2850" extrusionOk="0">
                  <a:moveTo>
                    <a:pt x="451" y="0"/>
                  </a:moveTo>
                  <a:cubicBezTo>
                    <a:pt x="423" y="0"/>
                    <a:pt x="400" y="10"/>
                    <a:pt x="392" y="30"/>
                  </a:cubicBezTo>
                  <a:cubicBezTo>
                    <a:pt x="295" y="249"/>
                    <a:pt x="212" y="473"/>
                    <a:pt x="154" y="704"/>
                  </a:cubicBezTo>
                  <a:cubicBezTo>
                    <a:pt x="96" y="929"/>
                    <a:pt x="51" y="1166"/>
                    <a:pt x="26" y="1404"/>
                  </a:cubicBezTo>
                  <a:cubicBezTo>
                    <a:pt x="6" y="1635"/>
                    <a:pt x="0" y="1873"/>
                    <a:pt x="6" y="2110"/>
                  </a:cubicBezTo>
                  <a:cubicBezTo>
                    <a:pt x="13" y="2348"/>
                    <a:pt x="45" y="2585"/>
                    <a:pt x="96" y="2816"/>
                  </a:cubicBezTo>
                  <a:cubicBezTo>
                    <a:pt x="96" y="2833"/>
                    <a:pt x="140" y="2850"/>
                    <a:pt x="180" y="2850"/>
                  </a:cubicBezTo>
                  <a:cubicBezTo>
                    <a:pt x="187" y="2850"/>
                    <a:pt x="193" y="2849"/>
                    <a:pt x="199" y="2848"/>
                  </a:cubicBezTo>
                  <a:cubicBezTo>
                    <a:pt x="244" y="2848"/>
                    <a:pt x="276" y="2823"/>
                    <a:pt x="276" y="2797"/>
                  </a:cubicBezTo>
                  <a:cubicBezTo>
                    <a:pt x="263" y="2566"/>
                    <a:pt x="276" y="2341"/>
                    <a:pt x="276" y="2110"/>
                  </a:cubicBezTo>
                  <a:cubicBezTo>
                    <a:pt x="282" y="1885"/>
                    <a:pt x="302" y="1661"/>
                    <a:pt x="334" y="1436"/>
                  </a:cubicBezTo>
                  <a:cubicBezTo>
                    <a:pt x="353" y="1205"/>
                    <a:pt x="385" y="980"/>
                    <a:pt x="437" y="762"/>
                  </a:cubicBezTo>
                  <a:cubicBezTo>
                    <a:pt x="475" y="537"/>
                    <a:pt x="520" y="313"/>
                    <a:pt x="578" y="94"/>
                  </a:cubicBezTo>
                  <a:cubicBezTo>
                    <a:pt x="584" y="62"/>
                    <a:pt x="552" y="30"/>
                    <a:pt x="507" y="11"/>
                  </a:cubicBezTo>
                  <a:cubicBezTo>
                    <a:pt x="488" y="4"/>
                    <a:pt x="469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62"/>
            <p:cNvSpPr/>
            <p:nvPr/>
          </p:nvSpPr>
          <p:spPr>
            <a:xfrm>
              <a:off x="617388" y="3674425"/>
              <a:ext cx="45080" cy="119636"/>
            </a:xfrm>
            <a:custGeom>
              <a:avLst/>
              <a:gdLst/>
              <a:ahLst/>
              <a:cxnLst/>
              <a:rect l="l" t="t" r="r" b="b"/>
              <a:pathLst>
                <a:path w="835" h="2216" extrusionOk="0">
                  <a:moveTo>
                    <a:pt x="711" y="1"/>
                  </a:moveTo>
                  <a:cubicBezTo>
                    <a:pt x="694" y="1"/>
                    <a:pt x="681" y="5"/>
                    <a:pt x="681" y="15"/>
                  </a:cubicBezTo>
                  <a:cubicBezTo>
                    <a:pt x="584" y="176"/>
                    <a:pt x="495" y="342"/>
                    <a:pt x="418" y="516"/>
                  </a:cubicBezTo>
                  <a:cubicBezTo>
                    <a:pt x="347" y="689"/>
                    <a:pt x="276" y="862"/>
                    <a:pt x="219" y="1042"/>
                  </a:cubicBezTo>
                  <a:cubicBezTo>
                    <a:pt x="167" y="1222"/>
                    <a:pt x="116" y="1408"/>
                    <a:pt x="77" y="1588"/>
                  </a:cubicBezTo>
                  <a:cubicBezTo>
                    <a:pt x="39" y="1774"/>
                    <a:pt x="13" y="1960"/>
                    <a:pt x="0" y="2153"/>
                  </a:cubicBezTo>
                  <a:cubicBezTo>
                    <a:pt x="0" y="2172"/>
                    <a:pt x="26" y="2204"/>
                    <a:pt x="77" y="2210"/>
                  </a:cubicBezTo>
                  <a:cubicBezTo>
                    <a:pt x="91" y="2214"/>
                    <a:pt x="105" y="2215"/>
                    <a:pt x="119" y="2215"/>
                  </a:cubicBezTo>
                  <a:cubicBezTo>
                    <a:pt x="155" y="2215"/>
                    <a:pt x="186" y="2204"/>
                    <a:pt x="186" y="2185"/>
                  </a:cubicBezTo>
                  <a:lnTo>
                    <a:pt x="347" y="1658"/>
                  </a:lnTo>
                  <a:cubicBezTo>
                    <a:pt x="398" y="1479"/>
                    <a:pt x="456" y="1312"/>
                    <a:pt x="507" y="1132"/>
                  </a:cubicBezTo>
                  <a:cubicBezTo>
                    <a:pt x="559" y="959"/>
                    <a:pt x="610" y="779"/>
                    <a:pt x="668" y="606"/>
                  </a:cubicBezTo>
                  <a:cubicBezTo>
                    <a:pt x="719" y="432"/>
                    <a:pt x="777" y="259"/>
                    <a:pt x="828" y="79"/>
                  </a:cubicBezTo>
                  <a:cubicBezTo>
                    <a:pt x="835" y="60"/>
                    <a:pt x="815" y="28"/>
                    <a:pt x="771" y="15"/>
                  </a:cubicBezTo>
                  <a:cubicBezTo>
                    <a:pt x="751" y="5"/>
                    <a:pt x="729" y="1"/>
                    <a:pt x="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62"/>
            <p:cNvSpPr/>
            <p:nvPr/>
          </p:nvSpPr>
          <p:spPr>
            <a:xfrm>
              <a:off x="684981" y="3553600"/>
              <a:ext cx="474442" cy="200726"/>
            </a:xfrm>
            <a:custGeom>
              <a:avLst/>
              <a:gdLst/>
              <a:ahLst/>
              <a:cxnLst/>
              <a:rect l="l" t="t" r="r" b="b"/>
              <a:pathLst>
                <a:path w="8788" h="3718" extrusionOk="0">
                  <a:moveTo>
                    <a:pt x="8685" y="1"/>
                  </a:moveTo>
                  <a:cubicBezTo>
                    <a:pt x="8651" y="1"/>
                    <a:pt x="8611" y="9"/>
                    <a:pt x="8570" y="26"/>
                  </a:cubicBezTo>
                  <a:lnTo>
                    <a:pt x="6458" y="899"/>
                  </a:lnTo>
                  <a:lnTo>
                    <a:pt x="4346" y="1784"/>
                  </a:lnTo>
                  <a:lnTo>
                    <a:pt x="2227" y="2664"/>
                  </a:lnTo>
                  <a:lnTo>
                    <a:pt x="116" y="3550"/>
                  </a:lnTo>
                  <a:cubicBezTo>
                    <a:pt x="45" y="3582"/>
                    <a:pt x="0" y="3633"/>
                    <a:pt x="6" y="3678"/>
                  </a:cubicBezTo>
                  <a:cubicBezTo>
                    <a:pt x="15" y="3703"/>
                    <a:pt x="50" y="3717"/>
                    <a:pt x="96" y="3717"/>
                  </a:cubicBezTo>
                  <a:cubicBezTo>
                    <a:pt x="121" y="3717"/>
                    <a:pt x="150" y="3713"/>
                    <a:pt x="180" y="3704"/>
                  </a:cubicBezTo>
                  <a:cubicBezTo>
                    <a:pt x="899" y="3447"/>
                    <a:pt x="1605" y="3184"/>
                    <a:pt x="2330" y="2914"/>
                  </a:cubicBezTo>
                  <a:lnTo>
                    <a:pt x="4461" y="2067"/>
                  </a:lnTo>
                  <a:lnTo>
                    <a:pt x="6567" y="1162"/>
                  </a:lnTo>
                  <a:cubicBezTo>
                    <a:pt x="7267" y="854"/>
                    <a:pt x="7960" y="533"/>
                    <a:pt x="8653" y="199"/>
                  </a:cubicBezTo>
                  <a:cubicBezTo>
                    <a:pt x="8737" y="160"/>
                    <a:pt x="8788" y="96"/>
                    <a:pt x="8775" y="45"/>
                  </a:cubicBezTo>
                  <a:cubicBezTo>
                    <a:pt x="8764" y="15"/>
                    <a:pt x="8730" y="1"/>
                    <a:pt x="8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62"/>
            <p:cNvSpPr/>
            <p:nvPr/>
          </p:nvSpPr>
          <p:spPr>
            <a:xfrm>
              <a:off x="172039" y="2553640"/>
              <a:ext cx="106463" cy="105923"/>
            </a:xfrm>
            <a:custGeom>
              <a:avLst/>
              <a:gdLst/>
              <a:ahLst/>
              <a:cxnLst/>
              <a:rect l="l" t="t" r="r" b="b"/>
              <a:pathLst>
                <a:path w="1972" h="1962" extrusionOk="0">
                  <a:moveTo>
                    <a:pt x="113" y="1"/>
                  </a:moveTo>
                  <a:cubicBezTo>
                    <a:pt x="97" y="1"/>
                    <a:pt x="78" y="6"/>
                    <a:pt x="58" y="15"/>
                  </a:cubicBezTo>
                  <a:cubicBezTo>
                    <a:pt x="26" y="22"/>
                    <a:pt x="1" y="54"/>
                    <a:pt x="1" y="86"/>
                  </a:cubicBezTo>
                  <a:cubicBezTo>
                    <a:pt x="71" y="304"/>
                    <a:pt x="167" y="509"/>
                    <a:pt x="289" y="702"/>
                  </a:cubicBezTo>
                  <a:cubicBezTo>
                    <a:pt x="411" y="895"/>
                    <a:pt x="559" y="1074"/>
                    <a:pt x="713" y="1241"/>
                  </a:cubicBezTo>
                  <a:cubicBezTo>
                    <a:pt x="880" y="1395"/>
                    <a:pt x="1060" y="1543"/>
                    <a:pt x="1252" y="1665"/>
                  </a:cubicBezTo>
                  <a:cubicBezTo>
                    <a:pt x="1438" y="1787"/>
                    <a:pt x="1650" y="1890"/>
                    <a:pt x="1862" y="1960"/>
                  </a:cubicBezTo>
                  <a:cubicBezTo>
                    <a:pt x="1865" y="1961"/>
                    <a:pt x="1869" y="1961"/>
                    <a:pt x="1872" y="1961"/>
                  </a:cubicBezTo>
                  <a:cubicBezTo>
                    <a:pt x="1896" y="1961"/>
                    <a:pt x="1923" y="1941"/>
                    <a:pt x="1946" y="1896"/>
                  </a:cubicBezTo>
                  <a:cubicBezTo>
                    <a:pt x="1971" y="1851"/>
                    <a:pt x="1971" y="1800"/>
                    <a:pt x="1946" y="1787"/>
                  </a:cubicBezTo>
                  <a:cubicBezTo>
                    <a:pt x="1759" y="1678"/>
                    <a:pt x="1580" y="1562"/>
                    <a:pt x="1406" y="1434"/>
                  </a:cubicBezTo>
                  <a:cubicBezTo>
                    <a:pt x="1233" y="1312"/>
                    <a:pt x="1073" y="1177"/>
                    <a:pt x="925" y="1023"/>
                  </a:cubicBezTo>
                  <a:cubicBezTo>
                    <a:pt x="771" y="875"/>
                    <a:pt x="630" y="715"/>
                    <a:pt x="508" y="542"/>
                  </a:cubicBezTo>
                  <a:cubicBezTo>
                    <a:pt x="379" y="375"/>
                    <a:pt x="257" y="195"/>
                    <a:pt x="148" y="15"/>
                  </a:cubicBezTo>
                  <a:cubicBezTo>
                    <a:pt x="142" y="6"/>
                    <a:pt x="129" y="1"/>
                    <a:pt x="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62"/>
            <p:cNvSpPr/>
            <p:nvPr/>
          </p:nvSpPr>
          <p:spPr>
            <a:xfrm>
              <a:off x="292648" y="2493605"/>
              <a:ext cx="314369" cy="160019"/>
            </a:xfrm>
            <a:custGeom>
              <a:avLst/>
              <a:gdLst/>
              <a:ahLst/>
              <a:cxnLst/>
              <a:rect l="l" t="t" r="r" b="b"/>
              <a:pathLst>
                <a:path w="5823" h="2964" extrusionOk="0">
                  <a:moveTo>
                    <a:pt x="5723" y="1"/>
                  </a:moveTo>
                  <a:cubicBezTo>
                    <a:pt x="5702" y="1"/>
                    <a:pt x="5680" y="8"/>
                    <a:pt x="5662" y="23"/>
                  </a:cubicBezTo>
                  <a:lnTo>
                    <a:pt x="4263" y="716"/>
                  </a:lnTo>
                  <a:cubicBezTo>
                    <a:pt x="3801" y="947"/>
                    <a:pt x="3332" y="1172"/>
                    <a:pt x="2870" y="1410"/>
                  </a:cubicBezTo>
                  <a:cubicBezTo>
                    <a:pt x="2408" y="1647"/>
                    <a:pt x="1945" y="1878"/>
                    <a:pt x="1477" y="2103"/>
                  </a:cubicBezTo>
                  <a:lnTo>
                    <a:pt x="84" y="2803"/>
                  </a:lnTo>
                  <a:lnTo>
                    <a:pt x="77" y="2796"/>
                  </a:lnTo>
                  <a:cubicBezTo>
                    <a:pt x="26" y="2809"/>
                    <a:pt x="0" y="2867"/>
                    <a:pt x="13" y="2918"/>
                  </a:cubicBezTo>
                  <a:cubicBezTo>
                    <a:pt x="26" y="2948"/>
                    <a:pt x="55" y="2963"/>
                    <a:pt x="87" y="2963"/>
                  </a:cubicBezTo>
                  <a:cubicBezTo>
                    <a:pt x="103" y="2963"/>
                    <a:pt x="120" y="2959"/>
                    <a:pt x="135" y="2950"/>
                  </a:cubicBezTo>
                  <a:cubicBezTo>
                    <a:pt x="623" y="2758"/>
                    <a:pt x="1111" y="2559"/>
                    <a:pt x="1586" y="2347"/>
                  </a:cubicBezTo>
                  <a:cubicBezTo>
                    <a:pt x="2061" y="2129"/>
                    <a:pt x="2530" y="1904"/>
                    <a:pt x="2998" y="1679"/>
                  </a:cubicBezTo>
                  <a:cubicBezTo>
                    <a:pt x="3460" y="1442"/>
                    <a:pt x="3923" y="1204"/>
                    <a:pt x="4385" y="960"/>
                  </a:cubicBezTo>
                  <a:cubicBezTo>
                    <a:pt x="4847" y="710"/>
                    <a:pt x="5303" y="453"/>
                    <a:pt x="5752" y="190"/>
                  </a:cubicBezTo>
                  <a:cubicBezTo>
                    <a:pt x="5803" y="164"/>
                    <a:pt x="5823" y="107"/>
                    <a:pt x="5810" y="49"/>
                  </a:cubicBezTo>
                  <a:cubicBezTo>
                    <a:pt x="5790" y="18"/>
                    <a:pt x="5757" y="1"/>
                    <a:pt x="5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62"/>
            <p:cNvSpPr/>
            <p:nvPr/>
          </p:nvSpPr>
          <p:spPr>
            <a:xfrm>
              <a:off x="271485" y="2620693"/>
              <a:ext cx="512611" cy="204829"/>
            </a:xfrm>
            <a:custGeom>
              <a:avLst/>
              <a:gdLst/>
              <a:ahLst/>
              <a:cxnLst/>
              <a:rect l="l" t="t" r="r" b="b"/>
              <a:pathLst>
                <a:path w="9495" h="3794" extrusionOk="0">
                  <a:moveTo>
                    <a:pt x="9384" y="0"/>
                  </a:moveTo>
                  <a:cubicBezTo>
                    <a:pt x="9349" y="0"/>
                    <a:pt x="9308" y="8"/>
                    <a:pt x="9264" y="25"/>
                  </a:cubicBezTo>
                  <a:lnTo>
                    <a:pt x="6998" y="969"/>
                  </a:lnTo>
                  <a:cubicBezTo>
                    <a:pt x="6240" y="1277"/>
                    <a:pt x="5483" y="1585"/>
                    <a:pt x="4719" y="1887"/>
                  </a:cubicBezTo>
                  <a:cubicBezTo>
                    <a:pt x="3962" y="2195"/>
                    <a:pt x="3198" y="2490"/>
                    <a:pt x="2427" y="2772"/>
                  </a:cubicBezTo>
                  <a:lnTo>
                    <a:pt x="129" y="3626"/>
                  </a:lnTo>
                  <a:cubicBezTo>
                    <a:pt x="52" y="3658"/>
                    <a:pt x="1" y="3703"/>
                    <a:pt x="7" y="3748"/>
                  </a:cubicBezTo>
                  <a:cubicBezTo>
                    <a:pt x="11" y="3778"/>
                    <a:pt x="46" y="3793"/>
                    <a:pt x="95" y="3793"/>
                  </a:cubicBezTo>
                  <a:cubicBezTo>
                    <a:pt x="120" y="3793"/>
                    <a:pt x="150" y="3789"/>
                    <a:pt x="181" y="3780"/>
                  </a:cubicBezTo>
                  <a:cubicBezTo>
                    <a:pt x="970" y="3549"/>
                    <a:pt x="1753" y="3292"/>
                    <a:pt x="2524" y="3023"/>
                  </a:cubicBezTo>
                  <a:cubicBezTo>
                    <a:pt x="3300" y="2747"/>
                    <a:pt x="4071" y="2464"/>
                    <a:pt x="4835" y="2169"/>
                  </a:cubicBezTo>
                  <a:cubicBezTo>
                    <a:pt x="5605" y="1867"/>
                    <a:pt x="6362" y="1553"/>
                    <a:pt x="7113" y="1232"/>
                  </a:cubicBezTo>
                  <a:cubicBezTo>
                    <a:pt x="7858" y="904"/>
                    <a:pt x="8603" y="564"/>
                    <a:pt x="9341" y="205"/>
                  </a:cubicBezTo>
                  <a:cubicBezTo>
                    <a:pt x="9431" y="160"/>
                    <a:pt x="9495" y="96"/>
                    <a:pt x="9476" y="44"/>
                  </a:cubicBezTo>
                  <a:cubicBezTo>
                    <a:pt x="9465" y="15"/>
                    <a:pt x="9431" y="0"/>
                    <a:pt x="9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62"/>
            <p:cNvSpPr/>
            <p:nvPr/>
          </p:nvSpPr>
          <p:spPr>
            <a:xfrm>
              <a:off x="459364" y="2999416"/>
              <a:ext cx="233982" cy="159479"/>
            </a:xfrm>
            <a:custGeom>
              <a:avLst/>
              <a:gdLst/>
              <a:ahLst/>
              <a:cxnLst/>
              <a:rect l="l" t="t" r="r" b="b"/>
              <a:pathLst>
                <a:path w="4334" h="2954" extrusionOk="0">
                  <a:moveTo>
                    <a:pt x="4070" y="0"/>
                  </a:moveTo>
                  <a:lnTo>
                    <a:pt x="295" y="78"/>
                  </a:lnTo>
                  <a:cubicBezTo>
                    <a:pt x="0" y="97"/>
                    <a:pt x="6" y="533"/>
                    <a:pt x="302" y="540"/>
                  </a:cubicBezTo>
                  <a:lnTo>
                    <a:pt x="3434" y="482"/>
                  </a:lnTo>
                  <a:lnTo>
                    <a:pt x="1059" y="2536"/>
                  </a:lnTo>
                  <a:cubicBezTo>
                    <a:pt x="892" y="2677"/>
                    <a:pt x="995" y="2953"/>
                    <a:pt x="1213" y="2953"/>
                  </a:cubicBezTo>
                  <a:cubicBezTo>
                    <a:pt x="1271" y="2953"/>
                    <a:pt x="1322" y="2928"/>
                    <a:pt x="1367" y="2896"/>
                  </a:cubicBezTo>
                  <a:lnTo>
                    <a:pt x="4230" y="411"/>
                  </a:lnTo>
                  <a:cubicBezTo>
                    <a:pt x="4301" y="347"/>
                    <a:pt x="4333" y="244"/>
                    <a:pt x="4295" y="155"/>
                  </a:cubicBezTo>
                  <a:cubicBezTo>
                    <a:pt x="4262" y="58"/>
                    <a:pt x="4173" y="0"/>
                    <a:pt x="4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62"/>
            <p:cNvSpPr/>
            <p:nvPr/>
          </p:nvSpPr>
          <p:spPr>
            <a:xfrm>
              <a:off x="923394" y="2767269"/>
              <a:ext cx="238463" cy="158021"/>
            </a:xfrm>
            <a:custGeom>
              <a:avLst/>
              <a:gdLst/>
              <a:ahLst/>
              <a:cxnLst/>
              <a:rect l="l" t="t" r="r" b="b"/>
              <a:pathLst>
                <a:path w="4417" h="2927" extrusionOk="0">
                  <a:moveTo>
                    <a:pt x="3186" y="0"/>
                  </a:moveTo>
                  <a:cubicBezTo>
                    <a:pt x="3138" y="0"/>
                    <a:pt x="3086" y="17"/>
                    <a:pt x="3037" y="57"/>
                  </a:cubicBezTo>
                  <a:lnTo>
                    <a:pt x="167" y="2516"/>
                  </a:lnTo>
                  <a:cubicBezTo>
                    <a:pt x="0" y="2657"/>
                    <a:pt x="103" y="2927"/>
                    <a:pt x="321" y="2927"/>
                  </a:cubicBezTo>
                  <a:lnTo>
                    <a:pt x="4102" y="2875"/>
                  </a:lnTo>
                  <a:cubicBezTo>
                    <a:pt x="4417" y="2875"/>
                    <a:pt x="4417" y="2407"/>
                    <a:pt x="4102" y="2407"/>
                  </a:cubicBezTo>
                  <a:lnTo>
                    <a:pt x="963" y="2452"/>
                  </a:lnTo>
                  <a:lnTo>
                    <a:pt x="3345" y="410"/>
                  </a:lnTo>
                  <a:cubicBezTo>
                    <a:pt x="3518" y="248"/>
                    <a:pt x="3372" y="0"/>
                    <a:pt x="3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62"/>
            <p:cNvSpPr/>
            <p:nvPr/>
          </p:nvSpPr>
          <p:spPr>
            <a:xfrm>
              <a:off x="731033" y="2912064"/>
              <a:ext cx="154296" cy="194031"/>
            </a:xfrm>
            <a:custGeom>
              <a:avLst/>
              <a:gdLst/>
              <a:ahLst/>
              <a:cxnLst/>
              <a:rect l="l" t="t" r="r" b="b"/>
              <a:pathLst>
                <a:path w="2858" h="3594" extrusionOk="0">
                  <a:moveTo>
                    <a:pt x="2113" y="1"/>
                  </a:moveTo>
                  <a:lnTo>
                    <a:pt x="1" y="803"/>
                  </a:lnTo>
                  <a:cubicBezTo>
                    <a:pt x="187" y="1484"/>
                    <a:pt x="463" y="2138"/>
                    <a:pt x="810" y="2755"/>
                  </a:cubicBezTo>
                  <a:cubicBezTo>
                    <a:pt x="1102" y="3224"/>
                    <a:pt x="1466" y="3594"/>
                    <a:pt x="1886" y="3594"/>
                  </a:cubicBezTo>
                  <a:cubicBezTo>
                    <a:pt x="2000" y="3594"/>
                    <a:pt x="2119" y="3566"/>
                    <a:pt x="2241" y="3506"/>
                  </a:cubicBezTo>
                  <a:cubicBezTo>
                    <a:pt x="2767" y="3230"/>
                    <a:pt x="2857" y="2633"/>
                    <a:pt x="2780" y="2004"/>
                  </a:cubicBezTo>
                  <a:cubicBezTo>
                    <a:pt x="2658" y="1310"/>
                    <a:pt x="2434" y="630"/>
                    <a:pt x="21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62"/>
            <p:cNvSpPr/>
            <p:nvPr/>
          </p:nvSpPr>
          <p:spPr>
            <a:xfrm>
              <a:off x="717158" y="2898243"/>
              <a:ext cx="182694" cy="219729"/>
            </a:xfrm>
            <a:custGeom>
              <a:avLst/>
              <a:gdLst/>
              <a:ahLst/>
              <a:cxnLst/>
              <a:rect l="l" t="t" r="r" b="b"/>
              <a:pathLst>
                <a:path w="3384" h="4070" extrusionOk="0">
                  <a:moveTo>
                    <a:pt x="2267" y="526"/>
                  </a:moveTo>
                  <a:cubicBezTo>
                    <a:pt x="2530" y="1091"/>
                    <a:pt x="2723" y="1688"/>
                    <a:pt x="2825" y="2298"/>
                  </a:cubicBezTo>
                  <a:cubicBezTo>
                    <a:pt x="2909" y="2953"/>
                    <a:pt x="2768" y="3383"/>
                    <a:pt x="2402" y="3576"/>
                  </a:cubicBezTo>
                  <a:cubicBezTo>
                    <a:pt x="2350" y="3601"/>
                    <a:pt x="2262" y="3646"/>
                    <a:pt x="2142" y="3646"/>
                  </a:cubicBezTo>
                  <a:cubicBezTo>
                    <a:pt x="1933" y="3646"/>
                    <a:pt x="1628" y="3511"/>
                    <a:pt x="1253" y="2908"/>
                  </a:cubicBezTo>
                  <a:cubicBezTo>
                    <a:pt x="945" y="2369"/>
                    <a:pt x="694" y="1791"/>
                    <a:pt x="515" y="1194"/>
                  </a:cubicBezTo>
                  <a:lnTo>
                    <a:pt x="2267" y="526"/>
                  </a:lnTo>
                  <a:close/>
                  <a:moveTo>
                    <a:pt x="2472" y="0"/>
                  </a:moveTo>
                  <a:lnTo>
                    <a:pt x="1" y="937"/>
                  </a:lnTo>
                  <a:lnTo>
                    <a:pt x="52" y="1123"/>
                  </a:lnTo>
                  <a:cubicBezTo>
                    <a:pt x="245" y="1823"/>
                    <a:pt x="527" y="2497"/>
                    <a:pt x="887" y="3126"/>
                  </a:cubicBezTo>
                  <a:cubicBezTo>
                    <a:pt x="1330" y="3852"/>
                    <a:pt x="1773" y="4070"/>
                    <a:pt x="2132" y="4070"/>
                  </a:cubicBezTo>
                  <a:cubicBezTo>
                    <a:pt x="2293" y="4063"/>
                    <a:pt x="2447" y="4025"/>
                    <a:pt x="2594" y="3954"/>
                  </a:cubicBezTo>
                  <a:cubicBezTo>
                    <a:pt x="2967" y="3762"/>
                    <a:pt x="3384" y="3306"/>
                    <a:pt x="3243" y="2240"/>
                  </a:cubicBezTo>
                  <a:lnTo>
                    <a:pt x="3243" y="2234"/>
                  </a:lnTo>
                  <a:cubicBezTo>
                    <a:pt x="3121" y="1515"/>
                    <a:pt x="2890" y="815"/>
                    <a:pt x="2556" y="167"/>
                  </a:cubicBezTo>
                  <a:lnTo>
                    <a:pt x="24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62"/>
            <p:cNvSpPr/>
            <p:nvPr/>
          </p:nvSpPr>
          <p:spPr>
            <a:xfrm>
              <a:off x="774710" y="3018690"/>
              <a:ext cx="110620" cy="87406"/>
            </a:xfrm>
            <a:custGeom>
              <a:avLst/>
              <a:gdLst/>
              <a:ahLst/>
              <a:cxnLst/>
              <a:rect l="l" t="t" r="r" b="b"/>
              <a:pathLst>
                <a:path w="2049" h="1619" extrusionOk="0">
                  <a:moveTo>
                    <a:pt x="1629" y="1"/>
                  </a:moveTo>
                  <a:cubicBezTo>
                    <a:pt x="1002" y="1"/>
                    <a:pt x="403" y="280"/>
                    <a:pt x="1" y="780"/>
                  </a:cubicBezTo>
                  <a:cubicBezTo>
                    <a:pt x="293" y="1249"/>
                    <a:pt x="657" y="1619"/>
                    <a:pt x="1077" y="1619"/>
                  </a:cubicBezTo>
                  <a:cubicBezTo>
                    <a:pt x="1191" y="1619"/>
                    <a:pt x="1310" y="1591"/>
                    <a:pt x="1432" y="1531"/>
                  </a:cubicBezTo>
                  <a:cubicBezTo>
                    <a:pt x="1958" y="1255"/>
                    <a:pt x="2048" y="658"/>
                    <a:pt x="1971" y="29"/>
                  </a:cubicBezTo>
                  <a:cubicBezTo>
                    <a:pt x="1857" y="10"/>
                    <a:pt x="1742" y="1"/>
                    <a:pt x="1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62"/>
            <p:cNvSpPr/>
            <p:nvPr/>
          </p:nvSpPr>
          <p:spPr>
            <a:xfrm>
              <a:off x="766720" y="3011240"/>
              <a:ext cx="129354" cy="102576"/>
            </a:xfrm>
            <a:custGeom>
              <a:avLst/>
              <a:gdLst/>
              <a:ahLst/>
              <a:cxnLst/>
              <a:rect l="l" t="t" r="r" b="b"/>
              <a:pathLst>
                <a:path w="2396" h="1900" extrusionOk="0">
                  <a:moveTo>
                    <a:pt x="1772" y="283"/>
                  </a:moveTo>
                  <a:cubicBezTo>
                    <a:pt x="1845" y="283"/>
                    <a:pt x="1918" y="287"/>
                    <a:pt x="1991" y="295"/>
                  </a:cubicBezTo>
                  <a:cubicBezTo>
                    <a:pt x="2055" y="924"/>
                    <a:pt x="1895" y="1348"/>
                    <a:pt x="1516" y="1540"/>
                  </a:cubicBezTo>
                  <a:cubicBezTo>
                    <a:pt x="1419" y="1589"/>
                    <a:pt x="1322" y="1614"/>
                    <a:pt x="1225" y="1614"/>
                  </a:cubicBezTo>
                  <a:cubicBezTo>
                    <a:pt x="928" y="1614"/>
                    <a:pt x="628" y="1385"/>
                    <a:pt x="328" y="931"/>
                  </a:cubicBezTo>
                  <a:cubicBezTo>
                    <a:pt x="697" y="516"/>
                    <a:pt x="1221" y="283"/>
                    <a:pt x="1772" y="283"/>
                  </a:cubicBezTo>
                  <a:close/>
                  <a:moveTo>
                    <a:pt x="1770" y="0"/>
                  </a:moveTo>
                  <a:cubicBezTo>
                    <a:pt x="1102" y="0"/>
                    <a:pt x="461" y="299"/>
                    <a:pt x="39" y="834"/>
                  </a:cubicBezTo>
                  <a:cubicBezTo>
                    <a:pt x="1" y="879"/>
                    <a:pt x="1" y="943"/>
                    <a:pt x="33" y="995"/>
                  </a:cubicBezTo>
                  <a:cubicBezTo>
                    <a:pt x="463" y="1688"/>
                    <a:pt x="880" y="1900"/>
                    <a:pt x="1221" y="1900"/>
                  </a:cubicBezTo>
                  <a:cubicBezTo>
                    <a:pt x="1368" y="1893"/>
                    <a:pt x="1509" y="1861"/>
                    <a:pt x="1644" y="1791"/>
                  </a:cubicBezTo>
                  <a:cubicBezTo>
                    <a:pt x="1997" y="1611"/>
                    <a:pt x="2395" y="1174"/>
                    <a:pt x="2261" y="154"/>
                  </a:cubicBezTo>
                  <a:cubicBezTo>
                    <a:pt x="2248" y="90"/>
                    <a:pt x="2203" y="38"/>
                    <a:pt x="2145" y="32"/>
                  </a:cubicBezTo>
                  <a:cubicBezTo>
                    <a:pt x="2020" y="11"/>
                    <a:pt x="1894" y="0"/>
                    <a:pt x="1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62"/>
            <p:cNvSpPr/>
            <p:nvPr/>
          </p:nvSpPr>
          <p:spPr>
            <a:xfrm>
              <a:off x="414068" y="2854513"/>
              <a:ext cx="134807" cy="69266"/>
            </a:xfrm>
            <a:custGeom>
              <a:avLst/>
              <a:gdLst/>
              <a:ahLst/>
              <a:cxnLst/>
              <a:rect l="l" t="t" r="r" b="b"/>
              <a:pathLst>
                <a:path w="2497" h="1283" extrusionOk="0">
                  <a:moveTo>
                    <a:pt x="1874" y="0"/>
                  </a:moveTo>
                  <a:cubicBezTo>
                    <a:pt x="1182" y="0"/>
                    <a:pt x="0" y="505"/>
                    <a:pt x="120" y="1041"/>
                  </a:cubicBezTo>
                  <a:cubicBezTo>
                    <a:pt x="154" y="1213"/>
                    <a:pt x="315" y="1283"/>
                    <a:pt x="536" y="1283"/>
                  </a:cubicBezTo>
                  <a:cubicBezTo>
                    <a:pt x="1224" y="1283"/>
                    <a:pt x="2497" y="602"/>
                    <a:pt x="2341" y="194"/>
                  </a:cubicBezTo>
                  <a:cubicBezTo>
                    <a:pt x="2289" y="59"/>
                    <a:pt x="2110" y="0"/>
                    <a:pt x="1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62"/>
            <p:cNvSpPr/>
            <p:nvPr/>
          </p:nvSpPr>
          <p:spPr>
            <a:xfrm>
              <a:off x="869891" y="2668634"/>
              <a:ext cx="143175" cy="67268"/>
            </a:xfrm>
            <a:custGeom>
              <a:avLst/>
              <a:gdLst/>
              <a:ahLst/>
              <a:cxnLst/>
              <a:rect l="l" t="t" r="r" b="b"/>
              <a:pathLst>
                <a:path w="2652" h="1246" extrusionOk="0">
                  <a:moveTo>
                    <a:pt x="1883" y="1"/>
                  </a:moveTo>
                  <a:cubicBezTo>
                    <a:pt x="1159" y="1"/>
                    <a:pt x="0" y="651"/>
                    <a:pt x="157" y="1063"/>
                  </a:cubicBezTo>
                  <a:cubicBezTo>
                    <a:pt x="206" y="1191"/>
                    <a:pt x="378" y="1246"/>
                    <a:pt x="607" y="1246"/>
                  </a:cubicBezTo>
                  <a:cubicBezTo>
                    <a:pt x="1339" y="1246"/>
                    <a:pt x="2652" y="690"/>
                    <a:pt x="2378" y="215"/>
                  </a:cubicBezTo>
                  <a:cubicBezTo>
                    <a:pt x="2290" y="63"/>
                    <a:pt x="2107" y="1"/>
                    <a:pt x="18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2878DD8-D58B-48B6-AFBC-FC3F483D5521}"/>
              </a:ext>
            </a:extLst>
          </p:cNvPr>
          <p:cNvGrpSpPr/>
          <p:nvPr/>
        </p:nvGrpSpPr>
        <p:grpSpPr>
          <a:xfrm>
            <a:off x="2196141" y="512492"/>
            <a:ext cx="4555889" cy="1145394"/>
            <a:chOff x="1673361" y="55087"/>
            <a:chExt cx="5554787" cy="1396527"/>
          </a:xfrm>
        </p:grpSpPr>
        <p:pic>
          <p:nvPicPr>
            <p:cNvPr id="102" name="Picture 3">
              <a:extLst>
                <a:ext uri="{FF2B5EF4-FFF2-40B4-BE49-F238E27FC236}">
                  <a16:creationId xmlns:a16="http://schemas.microsoft.com/office/drawing/2014/main" id="{6E1977A9-542D-47CB-BFA8-DF14E9543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61357" y="615768"/>
              <a:ext cx="953766" cy="835846"/>
            </a:xfrm>
            <a:prstGeom prst="rect">
              <a:avLst/>
            </a:prstGeom>
          </p:spPr>
        </p:pic>
        <p:grpSp>
          <p:nvGrpSpPr>
            <p:cNvPr id="103" name="组合 13">
              <a:extLst>
                <a:ext uri="{FF2B5EF4-FFF2-40B4-BE49-F238E27FC236}">
                  <a16:creationId xmlns:a16="http://schemas.microsoft.com/office/drawing/2014/main" id="{9AD874B8-D67D-4D3C-8A4A-0D454F155E86}"/>
                </a:ext>
              </a:extLst>
            </p:cNvPr>
            <p:cNvGrpSpPr/>
            <p:nvPr/>
          </p:nvGrpSpPr>
          <p:grpSpPr>
            <a:xfrm rot="21168012">
              <a:off x="1673361" y="254379"/>
              <a:ext cx="839543" cy="747997"/>
              <a:chOff x="1411309" y="921917"/>
              <a:chExt cx="4912289" cy="4537496"/>
            </a:xfrm>
          </p:grpSpPr>
          <p:sp>
            <p:nvSpPr>
              <p:cNvPr id="109" name="椭圆 14">
                <a:extLst>
                  <a:ext uri="{FF2B5EF4-FFF2-40B4-BE49-F238E27FC236}">
                    <a16:creationId xmlns:a16="http://schemas.microsoft.com/office/drawing/2014/main" id="{8335D100-AC06-487C-A4ED-7B8D8EBD2A5C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+mn-cs"/>
                </a:endParaRPr>
              </a:p>
            </p:txBody>
          </p:sp>
          <p:grpSp>
            <p:nvGrpSpPr>
              <p:cNvPr id="110" name="组合 15">
                <a:extLst>
                  <a:ext uri="{FF2B5EF4-FFF2-40B4-BE49-F238E27FC236}">
                    <a16:creationId xmlns:a16="http://schemas.microsoft.com/office/drawing/2014/main" id="{4F3097B7-977B-4FB8-8A95-9443DD6814F1}"/>
                  </a:ext>
                </a:extLst>
              </p:cNvPr>
              <p:cNvGrpSpPr/>
              <p:nvPr/>
            </p:nvGrpSpPr>
            <p:grpSpPr>
              <a:xfrm>
                <a:off x="1647093" y="1157701"/>
                <a:ext cx="4676505" cy="4065928"/>
                <a:chOff x="1647093" y="1157701"/>
                <a:chExt cx="4676505" cy="4065928"/>
              </a:xfrm>
            </p:grpSpPr>
            <p:sp>
              <p:nvSpPr>
                <p:cNvPr id="111" name="椭圆 16">
                  <a:extLst>
                    <a:ext uri="{FF2B5EF4-FFF2-40B4-BE49-F238E27FC236}">
                      <a16:creationId xmlns:a16="http://schemas.microsoft.com/office/drawing/2014/main" id="{65926887-EDE0-46D9-99D2-BBC252D878C9}"/>
                    </a:ext>
                  </a:extLst>
                </p:cNvPr>
                <p:cNvSpPr/>
                <p:nvPr/>
              </p:nvSpPr>
              <p:spPr>
                <a:xfrm>
                  <a:off x="1647093" y="1157701"/>
                  <a:ext cx="4065928" cy="406592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D2724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字魂35号-经典雅黑"/>
                    <a:cs typeface="+mn-cs"/>
                  </a:endParaRPr>
                </a:p>
              </p:txBody>
            </p:sp>
            <p:sp>
              <p:nvSpPr>
                <p:cNvPr id="112" name="等腰三角形 17">
                  <a:extLst>
                    <a:ext uri="{FF2B5EF4-FFF2-40B4-BE49-F238E27FC236}">
                      <a16:creationId xmlns:a16="http://schemas.microsoft.com/office/drawing/2014/main" id="{9CDA1CFF-D485-4537-BE9E-0BE30FE6825A}"/>
                    </a:ext>
                  </a:extLst>
                </p:cNvPr>
                <p:cNvSpPr/>
                <p:nvPr/>
              </p:nvSpPr>
              <p:spPr>
                <a:xfrm rot="6147411">
                  <a:off x="5904658" y="2721610"/>
                  <a:ext cx="348503" cy="489376"/>
                </a:xfrm>
                <a:prstGeom prst="triangle">
                  <a:avLst>
                    <a:gd name="adj" fmla="val 63138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字魂35号-经典雅黑"/>
                    <a:cs typeface="+mn-cs"/>
                  </a:endParaRPr>
                </a:p>
              </p:txBody>
            </p:sp>
          </p:grpSp>
        </p:grpSp>
        <p:grpSp>
          <p:nvGrpSpPr>
            <p:cNvPr id="104" name="组合 1">
              <a:extLst>
                <a:ext uri="{FF2B5EF4-FFF2-40B4-BE49-F238E27FC236}">
                  <a16:creationId xmlns:a16="http://schemas.microsoft.com/office/drawing/2014/main" id="{2CA5D9B4-C6C5-428C-B21A-E86EAB5EA108}"/>
                </a:ext>
              </a:extLst>
            </p:cNvPr>
            <p:cNvGrpSpPr/>
            <p:nvPr/>
          </p:nvGrpSpPr>
          <p:grpSpPr>
            <a:xfrm>
              <a:off x="2190641" y="133066"/>
              <a:ext cx="5037507" cy="737097"/>
              <a:chOff x="1305482" y="2213477"/>
              <a:chExt cx="2680671" cy="684264"/>
            </a:xfrm>
          </p:grpSpPr>
          <p:sp>
            <p:nvSpPr>
              <p:cNvPr id="107" name="矩形: 圆角 15">
                <a:extLst>
                  <a:ext uri="{FF2B5EF4-FFF2-40B4-BE49-F238E27FC236}">
                    <a16:creationId xmlns:a16="http://schemas.microsoft.com/office/drawing/2014/main" id="{4A0BD90E-FA2F-43F1-A5A4-E466E16A3F1E}"/>
                  </a:ext>
                </a:extLst>
              </p:cNvPr>
              <p:cNvSpPr/>
              <p:nvPr/>
            </p:nvSpPr>
            <p:spPr>
              <a:xfrm>
                <a:off x="1305482" y="2213477"/>
                <a:ext cx="2680671" cy="6168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+mn-cs"/>
                </a:endParaRPr>
              </a:p>
            </p:txBody>
          </p:sp>
          <p:sp>
            <p:nvSpPr>
              <p:cNvPr id="108" name="矩形: 圆角 27">
                <a:extLst>
                  <a:ext uri="{FF2B5EF4-FFF2-40B4-BE49-F238E27FC236}">
                    <a16:creationId xmlns:a16="http://schemas.microsoft.com/office/drawing/2014/main" id="{FC1CF189-7569-4F39-8814-4FE27C62945B}"/>
                  </a:ext>
                </a:extLst>
              </p:cNvPr>
              <p:cNvSpPr/>
              <p:nvPr/>
            </p:nvSpPr>
            <p:spPr>
              <a:xfrm>
                <a:off x="1348997" y="2285741"/>
                <a:ext cx="2627173" cy="612000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+mn-cs"/>
                </a:endParaRPr>
              </a:p>
            </p:txBody>
          </p:sp>
        </p:grpSp>
        <p:sp>
          <p:nvSpPr>
            <p:cNvPr id="105" name="Google Shape;697;p24">
              <a:extLst>
                <a:ext uri="{FF2B5EF4-FFF2-40B4-BE49-F238E27FC236}">
                  <a16:creationId xmlns:a16="http://schemas.microsoft.com/office/drawing/2014/main" id="{8237D609-07CC-45F4-95FA-A04E5760F2E2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959905" y="55087"/>
              <a:ext cx="3320165" cy="549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defTabSz="685800"/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Câu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ứng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dụng</a:t>
              </a:r>
              <a:endParaRPr lang="en-US" sz="3600" b="1" dirty="0">
                <a:solidFill>
                  <a:schemeClr val="accent1">
                    <a:lumMod val="50000"/>
                  </a:schemeClr>
                </a:solidFill>
                <a:latin typeface="#9Slide05 SVNShintia Script" panose="02000804000000020003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199DDFAB-10C7-45D8-B583-3DD1D12FA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826" y="367682"/>
              <a:ext cx="382176" cy="497352"/>
            </a:xfrm>
            <a:prstGeom prst="rect">
              <a:avLst/>
            </a:prstGeom>
          </p:spPr>
        </p:pic>
      </p:grpSp>
      <p:grpSp>
        <p:nvGrpSpPr>
          <p:cNvPr id="115" name="Google Shape;5467;p69">
            <a:extLst>
              <a:ext uri="{FF2B5EF4-FFF2-40B4-BE49-F238E27FC236}">
                <a16:creationId xmlns:a16="http://schemas.microsoft.com/office/drawing/2014/main" id="{3CBD1517-48A8-45DF-800D-3959A0927F73}"/>
              </a:ext>
            </a:extLst>
          </p:cNvPr>
          <p:cNvGrpSpPr/>
          <p:nvPr/>
        </p:nvGrpSpPr>
        <p:grpSpPr>
          <a:xfrm>
            <a:off x="1743748" y="4271674"/>
            <a:ext cx="596305" cy="669011"/>
            <a:chOff x="2401335" y="1544442"/>
            <a:chExt cx="455891" cy="511437"/>
          </a:xfrm>
        </p:grpSpPr>
        <p:sp>
          <p:nvSpPr>
            <p:cNvPr id="116" name="Google Shape;5468;p69">
              <a:extLst>
                <a:ext uri="{FF2B5EF4-FFF2-40B4-BE49-F238E27FC236}">
                  <a16:creationId xmlns:a16="http://schemas.microsoft.com/office/drawing/2014/main" id="{6FE9B151-F677-4520-8B94-A52D1C79FC96}"/>
                </a:ext>
              </a:extLst>
            </p:cNvPr>
            <p:cNvSpPr/>
            <p:nvPr/>
          </p:nvSpPr>
          <p:spPr>
            <a:xfrm>
              <a:off x="2401604" y="1680703"/>
              <a:ext cx="455622" cy="375177"/>
            </a:xfrm>
            <a:custGeom>
              <a:avLst/>
              <a:gdLst/>
              <a:ahLst/>
              <a:cxnLst/>
              <a:rect l="l" t="t" r="r" b="b"/>
              <a:pathLst>
                <a:path w="22032" h="18142" extrusionOk="0">
                  <a:moveTo>
                    <a:pt x="21441" y="1041"/>
                  </a:moveTo>
                  <a:cubicBezTo>
                    <a:pt x="21480" y="1272"/>
                    <a:pt x="21505" y="1510"/>
                    <a:pt x="21512" y="1747"/>
                  </a:cubicBezTo>
                  <a:cubicBezTo>
                    <a:pt x="21518" y="2004"/>
                    <a:pt x="21505" y="2267"/>
                    <a:pt x="21467" y="2518"/>
                  </a:cubicBezTo>
                  <a:cubicBezTo>
                    <a:pt x="21428" y="2800"/>
                    <a:pt x="21326" y="3070"/>
                    <a:pt x="21171" y="3307"/>
                  </a:cubicBezTo>
                  <a:cubicBezTo>
                    <a:pt x="20022" y="4694"/>
                    <a:pt x="18751" y="5984"/>
                    <a:pt x="17384" y="7165"/>
                  </a:cubicBezTo>
                  <a:cubicBezTo>
                    <a:pt x="17147" y="7351"/>
                    <a:pt x="16492" y="7929"/>
                    <a:pt x="15593" y="8719"/>
                  </a:cubicBezTo>
                  <a:cubicBezTo>
                    <a:pt x="12803" y="11164"/>
                    <a:pt x="5419" y="17630"/>
                    <a:pt x="4276" y="17630"/>
                  </a:cubicBezTo>
                  <a:cubicBezTo>
                    <a:pt x="4267" y="17630"/>
                    <a:pt x="4259" y="17629"/>
                    <a:pt x="4250" y="17628"/>
                  </a:cubicBezTo>
                  <a:lnTo>
                    <a:pt x="4225" y="17628"/>
                  </a:lnTo>
                  <a:lnTo>
                    <a:pt x="4212" y="17622"/>
                  </a:lnTo>
                  <a:cubicBezTo>
                    <a:pt x="3127" y="17166"/>
                    <a:pt x="694" y="12910"/>
                    <a:pt x="572" y="11999"/>
                  </a:cubicBezTo>
                  <a:cubicBezTo>
                    <a:pt x="527" y="11601"/>
                    <a:pt x="514" y="11209"/>
                    <a:pt x="540" y="10811"/>
                  </a:cubicBezTo>
                  <a:cubicBezTo>
                    <a:pt x="553" y="10426"/>
                    <a:pt x="591" y="10015"/>
                    <a:pt x="643" y="9630"/>
                  </a:cubicBezTo>
                  <a:cubicBezTo>
                    <a:pt x="656" y="9527"/>
                    <a:pt x="675" y="9431"/>
                    <a:pt x="688" y="9335"/>
                  </a:cubicBezTo>
                  <a:cubicBezTo>
                    <a:pt x="1124" y="11004"/>
                    <a:pt x="2337" y="13026"/>
                    <a:pt x="3300" y="14149"/>
                  </a:cubicBezTo>
                  <a:cubicBezTo>
                    <a:pt x="3750" y="14669"/>
                    <a:pt x="4231" y="14945"/>
                    <a:pt x="4757" y="14984"/>
                  </a:cubicBezTo>
                  <a:cubicBezTo>
                    <a:pt x="4800" y="14987"/>
                    <a:pt x="4842" y="14988"/>
                    <a:pt x="4884" y="14988"/>
                  </a:cubicBezTo>
                  <a:cubicBezTo>
                    <a:pt x="5760" y="14988"/>
                    <a:pt x="6652" y="14355"/>
                    <a:pt x="7877" y="13283"/>
                  </a:cubicBezTo>
                  <a:cubicBezTo>
                    <a:pt x="8179" y="13019"/>
                    <a:pt x="8802" y="12499"/>
                    <a:pt x="9591" y="11838"/>
                  </a:cubicBezTo>
                  <a:cubicBezTo>
                    <a:pt x="11183" y="10503"/>
                    <a:pt x="13584" y="8494"/>
                    <a:pt x="15805" y="6542"/>
                  </a:cubicBezTo>
                  <a:cubicBezTo>
                    <a:pt x="19464" y="3333"/>
                    <a:pt x="20895" y="1811"/>
                    <a:pt x="21441" y="1041"/>
                  </a:cubicBezTo>
                  <a:close/>
                  <a:moveTo>
                    <a:pt x="21530" y="0"/>
                  </a:moveTo>
                  <a:cubicBezTo>
                    <a:pt x="21511" y="0"/>
                    <a:pt x="21492" y="3"/>
                    <a:pt x="21473" y="8"/>
                  </a:cubicBezTo>
                  <a:cubicBezTo>
                    <a:pt x="21345" y="33"/>
                    <a:pt x="21255" y="149"/>
                    <a:pt x="21261" y="277"/>
                  </a:cubicBezTo>
                  <a:cubicBezTo>
                    <a:pt x="21268" y="457"/>
                    <a:pt x="20876" y="1413"/>
                    <a:pt x="15465" y="6157"/>
                  </a:cubicBezTo>
                  <a:cubicBezTo>
                    <a:pt x="13250" y="8109"/>
                    <a:pt x="10849" y="10111"/>
                    <a:pt x="9264" y="11447"/>
                  </a:cubicBezTo>
                  <a:cubicBezTo>
                    <a:pt x="8474" y="12108"/>
                    <a:pt x="7845" y="12634"/>
                    <a:pt x="7537" y="12904"/>
                  </a:cubicBezTo>
                  <a:cubicBezTo>
                    <a:pt x="6433" y="13873"/>
                    <a:pt x="5589" y="14480"/>
                    <a:pt x="4875" y="14480"/>
                  </a:cubicBezTo>
                  <a:cubicBezTo>
                    <a:pt x="4847" y="14480"/>
                    <a:pt x="4818" y="14479"/>
                    <a:pt x="4790" y="14477"/>
                  </a:cubicBezTo>
                  <a:cubicBezTo>
                    <a:pt x="4404" y="14451"/>
                    <a:pt x="4045" y="14233"/>
                    <a:pt x="3685" y="13815"/>
                  </a:cubicBezTo>
                  <a:cubicBezTo>
                    <a:pt x="2427" y="12365"/>
                    <a:pt x="822" y="9405"/>
                    <a:pt x="1054" y="7903"/>
                  </a:cubicBezTo>
                  <a:cubicBezTo>
                    <a:pt x="1084" y="7721"/>
                    <a:pt x="941" y="7608"/>
                    <a:pt x="798" y="7608"/>
                  </a:cubicBezTo>
                  <a:cubicBezTo>
                    <a:pt x="699" y="7608"/>
                    <a:pt x="601" y="7661"/>
                    <a:pt x="559" y="7781"/>
                  </a:cubicBezTo>
                  <a:cubicBezTo>
                    <a:pt x="360" y="8359"/>
                    <a:pt x="219" y="8956"/>
                    <a:pt x="136" y="9566"/>
                  </a:cubicBezTo>
                  <a:cubicBezTo>
                    <a:pt x="78" y="9970"/>
                    <a:pt x="39" y="10394"/>
                    <a:pt x="27" y="10792"/>
                  </a:cubicBezTo>
                  <a:cubicBezTo>
                    <a:pt x="1" y="11222"/>
                    <a:pt x="14" y="11646"/>
                    <a:pt x="59" y="12069"/>
                  </a:cubicBezTo>
                  <a:cubicBezTo>
                    <a:pt x="193" y="13039"/>
                    <a:pt x="2735" y="17654"/>
                    <a:pt x="4083" y="18123"/>
                  </a:cubicBezTo>
                  <a:cubicBezTo>
                    <a:pt x="4090" y="18129"/>
                    <a:pt x="4103" y="18136"/>
                    <a:pt x="4116" y="18136"/>
                  </a:cubicBezTo>
                  <a:cubicBezTo>
                    <a:pt x="4141" y="18142"/>
                    <a:pt x="4167" y="18142"/>
                    <a:pt x="4193" y="18142"/>
                  </a:cubicBezTo>
                  <a:lnTo>
                    <a:pt x="4244" y="18142"/>
                  </a:lnTo>
                  <a:cubicBezTo>
                    <a:pt x="5374" y="18142"/>
                    <a:pt x="9739" y="14522"/>
                    <a:pt x="15927" y="9104"/>
                  </a:cubicBezTo>
                  <a:cubicBezTo>
                    <a:pt x="16819" y="8314"/>
                    <a:pt x="17468" y="7749"/>
                    <a:pt x="17712" y="7557"/>
                  </a:cubicBezTo>
                  <a:cubicBezTo>
                    <a:pt x="19104" y="6356"/>
                    <a:pt x="20401" y="5040"/>
                    <a:pt x="21576" y="3622"/>
                  </a:cubicBezTo>
                  <a:cubicBezTo>
                    <a:pt x="21582" y="3615"/>
                    <a:pt x="21589" y="3609"/>
                    <a:pt x="21595" y="3602"/>
                  </a:cubicBezTo>
                  <a:cubicBezTo>
                    <a:pt x="21794" y="3294"/>
                    <a:pt x="21923" y="2954"/>
                    <a:pt x="21967" y="2595"/>
                  </a:cubicBezTo>
                  <a:cubicBezTo>
                    <a:pt x="22012" y="2306"/>
                    <a:pt x="22032" y="2023"/>
                    <a:pt x="22025" y="1734"/>
                  </a:cubicBezTo>
                  <a:cubicBezTo>
                    <a:pt x="22006" y="1202"/>
                    <a:pt x="21916" y="675"/>
                    <a:pt x="21756" y="168"/>
                  </a:cubicBezTo>
                  <a:cubicBezTo>
                    <a:pt x="21723" y="70"/>
                    <a:pt x="21631" y="0"/>
                    <a:pt x="215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469;p69">
              <a:extLst>
                <a:ext uri="{FF2B5EF4-FFF2-40B4-BE49-F238E27FC236}">
                  <a16:creationId xmlns:a16="http://schemas.microsoft.com/office/drawing/2014/main" id="{38993D18-56F2-4FF5-8A75-CCEDB53D1CF1}"/>
                </a:ext>
              </a:extLst>
            </p:cNvPr>
            <p:cNvSpPr/>
            <p:nvPr/>
          </p:nvSpPr>
          <p:spPr>
            <a:xfrm>
              <a:off x="2401335" y="1838016"/>
              <a:ext cx="96017" cy="217864"/>
            </a:xfrm>
            <a:custGeom>
              <a:avLst/>
              <a:gdLst/>
              <a:ahLst/>
              <a:cxnLst/>
              <a:rect l="l" t="t" r="r" b="b"/>
              <a:pathLst>
                <a:path w="4643" h="10535" extrusionOk="0">
                  <a:moveTo>
                    <a:pt x="694" y="1734"/>
                  </a:moveTo>
                  <a:cubicBezTo>
                    <a:pt x="1131" y="3397"/>
                    <a:pt x="2338" y="5419"/>
                    <a:pt x="3300" y="6536"/>
                  </a:cubicBezTo>
                  <a:cubicBezTo>
                    <a:pt x="3519" y="6812"/>
                    <a:pt x="3795" y="7036"/>
                    <a:pt x="4109" y="7191"/>
                  </a:cubicBezTo>
                  <a:cubicBezTo>
                    <a:pt x="4116" y="7441"/>
                    <a:pt x="4122" y="7974"/>
                    <a:pt x="4103" y="8603"/>
                  </a:cubicBezTo>
                  <a:lnTo>
                    <a:pt x="4103" y="8616"/>
                  </a:lnTo>
                  <a:cubicBezTo>
                    <a:pt x="4103" y="8776"/>
                    <a:pt x="4090" y="8937"/>
                    <a:pt x="4077" y="9110"/>
                  </a:cubicBezTo>
                  <a:cubicBezTo>
                    <a:pt x="4064" y="9379"/>
                    <a:pt x="4039" y="9649"/>
                    <a:pt x="4013" y="9899"/>
                  </a:cubicBezTo>
                  <a:cubicBezTo>
                    <a:pt x="2858" y="9078"/>
                    <a:pt x="694" y="5252"/>
                    <a:pt x="572" y="4398"/>
                  </a:cubicBezTo>
                  <a:cubicBezTo>
                    <a:pt x="534" y="4000"/>
                    <a:pt x="521" y="3602"/>
                    <a:pt x="540" y="3211"/>
                  </a:cubicBezTo>
                  <a:cubicBezTo>
                    <a:pt x="559" y="2819"/>
                    <a:pt x="598" y="2415"/>
                    <a:pt x="649" y="2029"/>
                  </a:cubicBezTo>
                  <a:cubicBezTo>
                    <a:pt x="662" y="1927"/>
                    <a:pt x="681" y="1830"/>
                    <a:pt x="694" y="1734"/>
                  </a:cubicBezTo>
                  <a:close/>
                  <a:moveTo>
                    <a:pt x="800" y="1"/>
                  </a:moveTo>
                  <a:cubicBezTo>
                    <a:pt x="704" y="1"/>
                    <a:pt x="608" y="54"/>
                    <a:pt x="566" y="174"/>
                  </a:cubicBezTo>
                  <a:cubicBezTo>
                    <a:pt x="367" y="752"/>
                    <a:pt x="219" y="1349"/>
                    <a:pt x="142" y="1959"/>
                  </a:cubicBezTo>
                  <a:cubicBezTo>
                    <a:pt x="84" y="2357"/>
                    <a:pt x="46" y="2787"/>
                    <a:pt x="27" y="3185"/>
                  </a:cubicBezTo>
                  <a:cubicBezTo>
                    <a:pt x="1" y="3609"/>
                    <a:pt x="14" y="4039"/>
                    <a:pt x="65" y="4462"/>
                  </a:cubicBezTo>
                  <a:cubicBezTo>
                    <a:pt x="194" y="5432"/>
                    <a:pt x="2736" y="10047"/>
                    <a:pt x="4084" y="10516"/>
                  </a:cubicBezTo>
                  <a:cubicBezTo>
                    <a:pt x="4096" y="10522"/>
                    <a:pt x="4103" y="10522"/>
                    <a:pt x="4116" y="10529"/>
                  </a:cubicBezTo>
                  <a:cubicBezTo>
                    <a:pt x="4141" y="10529"/>
                    <a:pt x="4173" y="10535"/>
                    <a:pt x="4199" y="10535"/>
                  </a:cubicBezTo>
                  <a:cubicBezTo>
                    <a:pt x="4225" y="10535"/>
                    <a:pt x="4257" y="10529"/>
                    <a:pt x="4283" y="10522"/>
                  </a:cubicBezTo>
                  <a:cubicBezTo>
                    <a:pt x="4392" y="10503"/>
                    <a:pt x="4475" y="10413"/>
                    <a:pt x="4488" y="10304"/>
                  </a:cubicBezTo>
                  <a:cubicBezTo>
                    <a:pt x="4533" y="9938"/>
                    <a:pt x="4565" y="9546"/>
                    <a:pt x="4591" y="9148"/>
                  </a:cubicBezTo>
                  <a:cubicBezTo>
                    <a:pt x="4604" y="8969"/>
                    <a:pt x="4610" y="8795"/>
                    <a:pt x="4610" y="8616"/>
                  </a:cubicBezTo>
                  <a:cubicBezTo>
                    <a:pt x="4642" y="7717"/>
                    <a:pt x="4610" y="7043"/>
                    <a:pt x="4610" y="7017"/>
                  </a:cubicBezTo>
                  <a:cubicBezTo>
                    <a:pt x="4610" y="6915"/>
                    <a:pt x="4546" y="6831"/>
                    <a:pt x="4450" y="6793"/>
                  </a:cubicBezTo>
                  <a:cubicBezTo>
                    <a:pt x="4154" y="6664"/>
                    <a:pt x="3891" y="6465"/>
                    <a:pt x="3686" y="6208"/>
                  </a:cubicBezTo>
                  <a:cubicBezTo>
                    <a:pt x="2434" y="4751"/>
                    <a:pt x="823" y="1798"/>
                    <a:pt x="1060" y="296"/>
                  </a:cubicBezTo>
                  <a:cubicBezTo>
                    <a:pt x="1083" y="114"/>
                    <a:pt x="941" y="1"/>
                    <a:pt x="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470;p69">
              <a:extLst>
                <a:ext uri="{FF2B5EF4-FFF2-40B4-BE49-F238E27FC236}">
                  <a16:creationId xmlns:a16="http://schemas.microsoft.com/office/drawing/2014/main" id="{5914CF44-BA0B-42FB-B1FD-B13918AD310B}"/>
                </a:ext>
              </a:extLst>
            </p:cNvPr>
            <p:cNvSpPr/>
            <p:nvPr/>
          </p:nvSpPr>
          <p:spPr>
            <a:xfrm>
              <a:off x="2404541" y="1714018"/>
              <a:ext cx="450038" cy="315722"/>
            </a:xfrm>
            <a:custGeom>
              <a:avLst/>
              <a:gdLst/>
              <a:ahLst/>
              <a:cxnLst/>
              <a:rect l="l" t="t" r="r" b="b"/>
              <a:pathLst>
                <a:path w="21762" h="15267" extrusionOk="0">
                  <a:moveTo>
                    <a:pt x="21498" y="470"/>
                  </a:moveTo>
                  <a:cubicBezTo>
                    <a:pt x="21492" y="611"/>
                    <a:pt x="21479" y="746"/>
                    <a:pt x="21453" y="881"/>
                  </a:cubicBezTo>
                  <a:cubicBezTo>
                    <a:pt x="15438" y="7172"/>
                    <a:pt x="8197" y="12705"/>
                    <a:pt x="5206" y="14753"/>
                  </a:cubicBezTo>
                  <a:cubicBezTo>
                    <a:pt x="4969" y="14920"/>
                    <a:pt x="4680" y="15010"/>
                    <a:pt x="4391" y="15010"/>
                  </a:cubicBezTo>
                  <a:cubicBezTo>
                    <a:pt x="4327" y="15010"/>
                    <a:pt x="4256" y="15003"/>
                    <a:pt x="4192" y="14997"/>
                  </a:cubicBezTo>
                  <a:cubicBezTo>
                    <a:pt x="3845" y="14945"/>
                    <a:pt x="3524" y="14779"/>
                    <a:pt x="3293" y="14515"/>
                  </a:cubicBezTo>
                  <a:cubicBezTo>
                    <a:pt x="2170" y="13225"/>
                    <a:pt x="1123" y="11376"/>
                    <a:pt x="257" y="9168"/>
                  </a:cubicBezTo>
                  <a:cubicBezTo>
                    <a:pt x="270" y="8963"/>
                    <a:pt x="282" y="8744"/>
                    <a:pt x="302" y="8533"/>
                  </a:cubicBezTo>
                  <a:cubicBezTo>
                    <a:pt x="1233" y="11043"/>
                    <a:pt x="2305" y="12994"/>
                    <a:pt x="3486" y="14342"/>
                  </a:cubicBezTo>
                  <a:cubicBezTo>
                    <a:pt x="3665" y="14547"/>
                    <a:pt x="3909" y="14682"/>
                    <a:pt x="4173" y="14734"/>
                  </a:cubicBezTo>
                  <a:cubicBezTo>
                    <a:pt x="4243" y="14747"/>
                    <a:pt x="4314" y="14753"/>
                    <a:pt x="4385" y="14753"/>
                  </a:cubicBezTo>
                  <a:cubicBezTo>
                    <a:pt x="4625" y="14753"/>
                    <a:pt x="4862" y="14680"/>
                    <a:pt x="5065" y="14541"/>
                  </a:cubicBezTo>
                  <a:cubicBezTo>
                    <a:pt x="8088" y="12480"/>
                    <a:pt x="15406" y="6889"/>
                    <a:pt x="21498" y="470"/>
                  </a:cubicBezTo>
                  <a:close/>
                  <a:moveTo>
                    <a:pt x="21629" y="0"/>
                  </a:moveTo>
                  <a:cubicBezTo>
                    <a:pt x="21591" y="0"/>
                    <a:pt x="21554" y="18"/>
                    <a:pt x="21530" y="46"/>
                  </a:cubicBezTo>
                  <a:lnTo>
                    <a:pt x="21350" y="252"/>
                  </a:lnTo>
                  <a:cubicBezTo>
                    <a:pt x="15271" y="6671"/>
                    <a:pt x="7941" y="12269"/>
                    <a:pt x="4917" y="14336"/>
                  </a:cubicBezTo>
                  <a:cubicBezTo>
                    <a:pt x="4760" y="14444"/>
                    <a:pt x="4577" y="14499"/>
                    <a:pt x="4393" y="14499"/>
                  </a:cubicBezTo>
                  <a:cubicBezTo>
                    <a:pt x="4336" y="14499"/>
                    <a:pt x="4280" y="14494"/>
                    <a:pt x="4224" y="14483"/>
                  </a:cubicBezTo>
                  <a:cubicBezTo>
                    <a:pt x="4012" y="14445"/>
                    <a:pt x="3819" y="14336"/>
                    <a:pt x="3678" y="14175"/>
                  </a:cubicBezTo>
                  <a:cubicBezTo>
                    <a:pt x="2439" y="12763"/>
                    <a:pt x="1322" y="10664"/>
                    <a:pt x="360" y="7936"/>
                  </a:cubicBezTo>
                  <a:cubicBezTo>
                    <a:pt x="339" y="7880"/>
                    <a:pt x="289" y="7854"/>
                    <a:pt x="240" y="7854"/>
                  </a:cubicBezTo>
                  <a:cubicBezTo>
                    <a:pt x="181" y="7854"/>
                    <a:pt x="123" y="7891"/>
                    <a:pt x="116" y="7961"/>
                  </a:cubicBezTo>
                  <a:cubicBezTo>
                    <a:pt x="58" y="8359"/>
                    <a:pt x="19" y="8783"/>
                    <a:pt x="0" y="9181"/>
                  </a:cubicBezTo>
                  <a:cubicBezTo>
                    <a:pt x="0" y="9200"/>
                    <a:pt x="6" y="9219"/>
                    <a:pt x="13" y="9232"/>
                  </a:cubicBezTo>
                  <a:cubicBezTo>
                    <a:pt x="886" y="11479"/>
                    <a:pt x="1951" y="13366"/>
                    <a:pt x="3101" y="14682"/>
                  </a:cubicBezTo>
                  <a:cubicBezTo>
                    <a:pt x="3377" y="14990"/>
                    <a:pt x="3749" y="15189"/>
                    <a:pt x="4160" y="15247"/>
                  </a:cubicBezTo>
                  <a:cubicBezTo>
                    <a:pt x="4237" y="15260"/>
                    <a:pt x="4314" y="15266"/>
                    <a:pt x="4391" y="15266"/>
                  </a:cubicBezTo>
                  <a:cubicBezTo>
                    <a:pt x="4737" y="15266"/>
                    <a:pt x="5071" y="15164"/>
                    <a:pt x="5354" y="14965"/>
                  </a:cubicBezTo>
                  <a:cubicBezTo>
                    <a:pt x="8358" y="12904"/>
                    <a:pt x="15631" y="7345"/>
                    <a:pt x="21671" y="1028"/>
                  </a:cubicBezTo>
                  <a:cubicBezTo>
                    <a:pt x="21684" y="1009"/>
                    <a:pt x="21697" y="990"/>
                    <a:pt x="21704" y="964"/>
                  </a:cubicBezTo>
                  <a:cubicBezTo>
                    <a:pt x="21742" y="688"/>
                    <a:pt x="21761" y="406"/>
                    <a:pt x="21755" y="123"/>
                  </a:cubicBezTo>
                  <a:cubicBezTo>
                    <a:pt x="21755" y="72"/>
                    <a:pt x="21716" y="27"/>
                    <a:pt x="21671" y="8"/>
                  </a:cubicBezTo>
                  <a:cubicBezTo>
                    <a:pt x="21658" y="3"/>
                    <a:pt x="21643" y="0"/>
                    <a:pt x="216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471;p69">
              <a:extLst>
                <a:ext uri="{FF2B5EF4-FFF2-40B4-BE49-F238E27FC236}">
                  <a16:creationId xmlns:a16="http://schemas.microsoft.com/office/drawing/2014/main" id="{B3216DD2-2D73-47D5-B4BC-A8AE385A183A}"/>
                </a:ext>
              </a:extLst>
            </p:cNvPr>
            <p:cNvSpPr/>
            <p:nvPr/>
          </p:nvSpPr>
          <p:spPr>
            <a:xfrm>
              <a:off x="2407850" y="1544442"/>
              <a:ext cx="445406" cy="446006"/>
            </a:xfrm>
            <a:custGeom>
              <a:avLst/>
              <a:gdLst/>
              <a:ahLst/>
              <a:cxnLst/>
              <a:rect l="l" t="t" r="r" b="b"/>
              <a:pathLst>
                <a:path w="21538" h="21567" extrusionOk="0">
                  <a:moveTo>
                    <a:pt x="16941" y="511"/>
                  </a:moveTo>
                  <a:lnTo>
                    <a:pt x="16979" y="518"/>
                  </a:lnTo>
                  <a:cubicBezTo>
                    <a:pt x="17949" y="633"/>
                    <a:pt x="20792" y="5403"/>
                    <a:pt x="20966" y="6853"/>
                  </a:cubicBezTo>
                  <a:cubicBezTo>
                    <a:pt x="20972" y="7084"/>
                    <a:pt x="20427" y="8118"/>
                    <a:pt x="15169" y="12733"/>
                  </a:cubicBezTo>
                  <a:cubicBezTo>
                    <a:pt x="13038" y="14614"/>
                    <a:pt x="10785" y="16501"/>
                    <a:pt x="9142" y="17875"/>
                  </a:cubicBezTo>
                  <a:cubicBezTo>
                    <a:pt x="8262" y="18613"/>
                    <a:pt x="7569" y="19191"/>
                    <a:pt x="7248" y="19480"/>
                  </a:cubicBezTo>
                  <a:cubicBezTo>
                    <a:pt x="6143" y="20449"/>
                    <a:pt x="5306" y="21056"/>
                    <a:pt x="4587" y="21056"/>
                  </a:cubicBezTo>
                  <a:cubicBezTo>
                    <a:pt x="4558" y="21056"/>
                    <a:pt x="4529" y="21055"/>
                    <a:pt x="4500" y="21053"/>
                  </a:cubicBezTo>
                  <a:cubicBezTo>
                    <a:pt x="4115" y="21027"/>
                    <a:pt x="3749" y="20809"/>
                    <a:pt x="3390" y="20398"/>
                  </a:cubicBezTo>
                  <a:cubicBezTo>
                    <a:pt x="2170" y="18986"/>
                    <a:pt x="540" y="15988"/>
                    <a:pt x="764" y="14479"/>
                  </a:cubicBezTo>
                  <a:cubicBezTo>
                    <a:pt x="912" y="13478"/>
                    <a:pt x="4610" y="9967"/>
                    <a:pt x="8191" y="7020"/>
                  </a:cubicBezTo>
                  <a:cubicBezTo>
                    <a:pt x="8429" y="6821"/>
                    <a:pt x="8686" y="6603"/>
                    <a:pt x="8955" y="6378"/>
                  </a:cubicBezTo>
                  <a:cubicBezTo>
                    <a:pt x="9353" y="6045"/>
                    <a:pt x="9777" y="5685"/>
                    <a:pt x="10239" y="5313"/>
                  </a:cubicBezTo>
                  <a:cubicBezTo>
                    <a:pt x="11960" y="3868"/>
                    <a:pt x="15952" y="511"/>
                    <a:pt x="16941" y="511"/>
                  </a:cubicBezTo>
                  <a:close/>
                  <a:moveTo>
                    <a:pt x="16967" y="0"/>
                  </a:moveTo>
                  <a:cubicBezTo>
                    <a:pt x="15959" y="0"/>
                    <a:pt x="13514" y="1888"/>
                    <a:pt x="9912" y="4915"/>
                  </a:cubicBezTo>
                  <a:cubicBezTo>
                    <a:pt x="9456" y="5287"/>
                    <a:pt x="9026" y="5647"/>
                    <a:pt x="8628" y="5980"/>
                  </a:cubicBezTo>
                  <a:cubicBezTo>
                    <a:pt x="8358" y="6211"/>
                    <a:pt x="8108" y="6423"/>
                    <a:pt x="7864" y="6622"/>
                  </a:cubicBezTo>
                  <a:cubicBezTo>
                    <a:pt x="7113" y="7245"/>
                    <a:pt x="508" y="12733"/>
                    <a:pt x="257" y="14409"/>
                  </a:cubicBezTo>
                  <a:cubicBezTo>
                    <a:pt x="1" y="16142"/>
                    <a:pt x="1727" y="19249"/>
                    <a:pt x="3011" y="20732"/>
                  </a:cubicBezTo>
                  <a:cubicBezTo>
                    <a:pt x="3461" y="21258"/>
                    <a:pt x="3936" y="21528"/>
                    <a:pt x="4462" y="21566"/>
                  </a:cubicBezTo>
                  <a:lnTo>
                    <a:pt x="4584" y="21566"/>
                  </a:lnTo>
                  <a:cubicBezTo>
                    <a:pt x="5463" y="21566"/>
                    <a:pt x="6394" y="20905"/>
                    <a:pt x="7588" y="19859"/>
                  </a:cubicBezTo>
                  <a:cubicBezTo>
                    <a:pt x="7909" y="19576"/>
                    <a:pt x="8602" y="18992"/>
                    <a:pt x="9475" y="18260"/>
                  </a:cubicBezTo>
                  <a:cubicBezTo>
                    <a:pt x="11119" y="16887"/>
                    <a:pt x="13372" y="14999"/>
                    <a:pt x="15516" y="13112"/>
                  </a:cubicBezTo>
                  <a:cubicBezTo>
                    <a:pt x="20869" y="8400"/>
                    <a:pt x="21537" y="7271"/>
                    <a:pt x="21479" y="6789"/>
                  </a:cubicBezTo>
                  <a:cubicBezTo>
                    <a:pt x="21306" y="5351"/>
                    <a:pt x="18443" y="171"/>
                    <a:pt x="17044" y="4"/>
                  </a:cubicBezTo>
                  <a:cubicBezTo>
                    <a:pt x="17019" y="1"/>
                    <a:pt x="16993" y="0"/>
                    <a:pt x="16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472;p69">
              <a:extLst>
                <a:ext uri="{FF2B5EF4-FFF2-40B4-BE49-F238E27FC236}">
                  <a16:creationId xmlns:a16="http://schemas.microsoft.com/office/drawing/2014/main" id="{CF92F5F8-7228-403A-AC0A-EEBA87BC8BA2}"/>
                </a:ext>
              </a:extLst>
            </p:cNvPr>
            <p:cNvSpPr/>
            <p:nvPr/>
          </p:nvSpPr>
          <p:spPr>
            <a:xfrm>
              <a:off x="2610038" y="1544442"/>
              <a:ext cx="243217" cy="272624"/>
            </a:xfrm>
            <a:custGeom>
              <a:avLst/>
              <a:gdLst/>
              <a:ahLst/>
              <a:cxnLst/>
              <a:rect l="l" t="t" r="r" b="b"/>
              <a:pathLst>
                <a:path w="11761" h="13183" extrusionOk="0">
                  <a:moveTo>
                    <a:pt x="7157" y="509"/>
                  </a:moveTo>
                  <a:cubicBezTo>
                    <a:pt x="7171" y="509"/>
                    <a:pt x="7184" y="510"/>
                    <a:pt x="7196" y="511"/>
                  </a:cubicBezTo>
                  <a:cubicBezTo>
                    <a:pt x="8165" y="633"/>
                    <a:pt x="11015" y="5396"/>
                    <a:pt x="11195" y="6853"/>
                  </a:cubicBezTo>
                  <a:cubicBezTo>
                    <a:pt x="11202" y="7078"/>
                    <a:pt x="10669" y="8086"/>
                    <a:pt x="5636" y="12522"/>
                  </a:cubicBezTo>
                  <a:cubicBezTo>
                    <a:pt x="4063" y="9633"/>
                    <a:pt x="1560" y="6340"/>
                    <a:pt x="636" y="5159"/>
                  </a:cubicBezTo>
                  <a:cubicBezTo>
                    <a:pt x="2452" y="3639"/>
                    <a:pt x="6192" y="509"/>
                    <a:pt x="7157" y="509"/>
                  </a:cubicBezTo>
                  <a:close/>
                  <a:moveTo>
                    <a:pt x="7176" y="1"/>
                  </a:moveTo>
                  <a:cubicBezTo>
                    <a:pt x="6177" y="1"/>
                    <a:pt x="3730" y="1889"/>
                    <a:pt x="122" y="4921"/>
                  </a:cubicBezTo>
                  <a:cubicBezTo>
                    <a:pt x="13" y="5011"/>
                    <a:pt x="0" y="5165"/>
                    <a:pt x="83" y="5274"/>
                  </a:cubicBezTo>
                  <a:lnTo>
                    <a:pt x="109" y="5313"/>
                  </a:lnTo>
                  <a:cubicBezTo>
                    <a:pt x="924" y="6353"/>
                    <a:pt x="3723" y="9992"/>
                    <a:pt x="5341" y="13042"/>
                  </a:cubicBezTo>
                  <a:cubicBezTo>
                    <a:pt x="5379" y="13112"/>
                    <a:pt x="5444" y="13163"/>
                    <a:pt x="5521" y="13176"/>
                  </a:cubicBezTo>
                  <a:cubicBezTo>
                    <a:pt x="5533" y="13176"/>
                    <a:pt x="5553" y="13176"/>
                    <a:pt x="5566" y="13183"/>
                  </a:cubicBezTo>
                  <a:cubicBezTo>
                    <a:pt x="5630" y="13176"/>
                    <a:pt x="5687" y="13157"/>
                    <a:pt x="5732" y="13119"/>
                  </a:cubicBezTo>
                  <a:cubicBezTo>
                    <a:pt x="11092" y="8407"/>
                    <a:pt x="11760" y="7277"/>
                    <a:pt x="11702" y="6796"/>
                  </a:cubicBezTo>
                  <a:cubicBezTo>
                    <a:pt x="11529" y="5351"/>
                    <a:pt x="8653" y="171"/>
                    <a:pt x="7247" y="4"/>
                  </a:cubicBezTo>
                  <a:cubicBezTo>
                    <a:pt x="7224" y="2"/>
                    <a:pt x="7201" y="1"/>
                    <a:pt x="7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473;p69">
              <a:extLst>
                <a:ext uri="{FF2B5EF4-FFF2-40B4-BE49-F238E27FC236}">
                  <a16:creationId xmlns:a16="http://schemas.microsoft.com/office/drawing/2014/main" id="{E195072A-B2DC-421A-8995-DDB9F0AA22E1}"/>
                </a:ext>
              </a:extLst>
            </p:cNvPr>
            <p:cNvSpPr/>
            <p:nvPr/>
          </p:nvSpPr>
          <p:spPr>
            <a:xfrm>
              <a:off x="2419865" y="1664117"/>
              <a:ext cx="290016" cy="309166"/>
            </a:xfrm>
            <a:custGeom>
              <a:avLst/>
              <a:gdLst/>
              <a:ahLst/>
              <a:cxnLst/>
              <a:rect l="l" t="t" r="r" b="b"/>
              <a:pathLst>
                <a:path w="14024" h="14950" extrusionOk="0">
                  <a:moveTo>
                    <a:pt x="9472" y="1"/>
                  </a:moveTo>
                  <a:cubicBezTo>
                    <a:pt x="4183" y="3358"/>
                    <a:pt x="61" y="8262"/>
                    <a:pt x="29" y="10008"/>
                  </a:cubicBezTo>
                  <a:cubicBezTo>
                    <a:pt x="1" y="11559"/>
                    <a:pt x="2388" y="14949"/>
                    <a:pt x="4457" y="14949"/>
                  </a:cubicBezTo>
                  <a:cubicBezTo>
                    <a:pt x="4717" y="14949"/>
                    <a:pt x="4972" y="14895"/>
                    <a:pt x="5216" y="14778"/>
                  </a:cubicBezTo>
                  <a:cubicBezTo>
                    <a:pt x="7405" y="13725"/>
                    <a:pt x="14023" y="6799"/>
                    <a:pt x="14023" y="6799"/>
                  </a:cubicBezTo>
                  <a:cubicBezTo>
                    <a:pt x="12842" y="3820"/>
                    <a:pt x="9472" y="1"/>
                    <a:pt x="9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474;p69">
              <a:extLst>
                <a:ext uri="{FF2B5EF4-FFF2-40B4-BE49-F238E27FC236}">
                  <a16:creationId xmlns:a16="http://schemas.microsoft.com/office/drawing/2014/main" id="{AF3D358A-D7AC-4354-A839-3718EA61D21C}"/>
                </a:ext>
              </a:extLst>
            </p:cNvPr>
            <p:cNvSpPr/>
            <p:nvPr/>
          </p:nvSpPr>
          <p:spPr>
            <a:xfrm>
              <a:off x="2632207" y="1577861"/>
              <a:ext cx="208951" cy="212135"/>
            </a:xfrm>
            <a:custGeom>
              <a:avLst/>
              <a:gdLst/>
              <a:ahLst/>
              <a:cxnLst/>
              <a:rect l="l" t="t" r="r" b="b"/>
              <a:pathLst>
                <a:path w="10104" h="10258" extrusionOk="0">
                  <a:moveTo>
                    <a:pt x="5685" y="1"/>
                  </a:moveTo>
                  <a:cubicBezTo>
                    <a:pt x="4321" y="1"/>
                    <a:pt x="2484" y="937"/>
                    <a:pt x="0" y="3543"/>
                  </a:cubicBezTo>
                  <a:lnTo>
                    <a:pt x="4789" y="10257"/>
                  </a:lnTo>
                  <a:cubicBezTo>
                    <a:pt x="4789" y="10257"/>
                    <a:pt x="10104" y="7093"/>
                    <a:pt x="9314" y="4172"/>
                  </a:cubicBezTo>
                  <a:cubicBezTo>
                    <a:pt x="8833" y="2381"/>
                    <a:pt x="7860" y="1"/>
                    <a:pt x="5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5475;p69">
            <a:extLst>
              <a:ext uri="{FF2B5EF4-FFF2-40B4-BE49-F238E27FC236}">
                <a16:creationId xmlns:a16="http://schemas.microsoft.com/office/drawing/2014/main" id="{1594757E-93D2-4FD8-816E-BA76A95C9C2F}"/>
              </a:ext>
            </a:extLst>
          </p:cNvPr>
          <p:cNvGrpSpPr/>
          <p:nvPr/>
        </p:nvGrpSpPr>
        <p:grpSpPr>
          <a:xfrm>
            <a:off x="2147326" y="2737230"/>
            <a:ext cx="703772" cy="859670"/>
            <a:chOff x="3231908" y="1503766"/>
            <a:chExt cx="538052" cy="657190"/>
          </a:xfrm>
        </p:grpSpPr>
        <p:sp>
          <p:nvSpPr>
            <p:cNvPr id="124" name="Google Shape;5476;p69">
              <a:extLst>
                <a:ext uri="{FF2B5EF4-FFF2-40B4-BE49-F238E27FC236}">
                  <a16:creationId xmlns:a16="http://schemas.microsoft.com/office/drawing/2014/main" id="{FE3353CB-AA1F-4EB6-8DF5-2FBBB16CE85B}"/>
                </a:ext>
              </a:extLst>
            </p:cNvPr>
            <p:cNvSpPr/>
            <p:nvPr/>
          </p:nvSpPr>
          <p:spPr>
            <a:xfrm>
              <a:off x="3249693" y="1589071"/>
              <a:ext cx="287824" cy="277712"/>
            </a:xfrm>
            <a:custGeom>
              <a:avLst/>
              <a:gdLst/>
              <a:ahLst/>
              <a:cxnLst/>
              <a:rect l="l" t="t" r="r" b="b"/>
              <a:pathLst>
                <a:path w="13918" h="13429" extrusionOk="0">
                  <a:moveTo>
                    <a:pt x="4771" y="0"/>
                  </a:moveTo>
                  <a:cubicBezTo>
                    <a:pt x="4328" y="0"/>
                    <a:pt x="3911" y="133"/>
                    <a:pt x="3531" y="429"/>
                  </a:cubicBezTo>
                  <a:cubicBezTo>
                    <a:pt x="1" y="3196"/>
                    <a:pt x="10272" y="13428"/>
                    <a:pt x="10272" y="13428"/>
                  </a:cubicBezTo>
                  <a:cubicBezTo>
                    <a:pt x="11170" y="12818"/>
                    <a:pt x="13918" y="9140"/>
                    <a:pt x="13918" y="9140"/>
                  </a:cubicBezTo>
                  <a:cubicBezTo>
                    <a:pt x="13918" y="9140"/>
                    <a:pt x="8455" y="0"/>
                    <a:pt x="4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477;p69">
              <a:extLst>
                <a:ext uri="{FF2B5EF4-FFF2-40B4-BE49-F238E27FC236}">
                  <a16:creationId xmlns:a16="http://schemas.microsoft.com/office/drawing/2014/main" id="{C6E05BB0-801B-4AF8-A783-875584DE02D0}"/>
                </a:ext>
              </a:extLst>
            </p:cNvPr>
            <p:cNvSpPr/>
            <p:nvPr/>
          </p:nvSpPr>
          <p:spPr>
            <a:xfrm>
              <a:off x="3231908" y="1618871"/>
              <a:ext cx="176318" cy="278973"/>
            </a:xfrm>
            <a:custGeom>
              <a:avLst/>
              <a:gdLst/>
              <a:ahLst/>
              <a:cxnLst/>
              <a:rect l="l" t="t" r="r" b="b"/>
              <a:pathLst>
                <a:path w="8526" h="13490" extrusionOk="0">
                  <a:moveTo>
                    <a:pt x="2299" y="1087"/>
                  </a:moveTo>
                  <a:cubicBezTo>
                    <a:pt x="2363" y="1338"/>
                    <a:pt x="2453" y="1575"/>
                    <a:pt x="2575" y="1806"/>
                  </a:cubicBezTo>
                  <a:cubicBezTo>
                    <a:pt x="2690" y="2037"/>
                    <a:pt x="2806" y="2255"/>
                    <a:pt x="2921" y="2461"/>
                  </a:cubicBezTo>
                  <a:cubicBezTo>
                    <a:pt x="2536" y="2910"/>
                    <a:pt x="2369" y="3263"/>
                    <a:pt x="2402" y="3552"/>
                  </a:cubicBezTo>
                  <a:cubicBezTo>
                    <a:pt x="2440" y="4233"/>
                    <a:pt x="7402" y="11685"/>
                    <a:pt x="7447" y="11756"/>
                  </a:cubicBezTo>
                  <a:cubicBezTo>
                    <a:pt x="7608" y="11968"/>
                    <a:pt x="7672" y="12456"/>
                    <a:pt x="7569" y="12667"/>
                  </a:cubicBezTo>
                  <a:cubicBezTo>
                    <a:pt x="7563" y="12680"/>
                    <a:pt x="7550" y="12693"/>
                    <a:pt x="7537" y="12706"/>
                  </a:cubicBezTo>
                  <a:cubicBezTo>
                    <a:pt x="6933" y="12398"/>
                    <a:pt x="4892" y="8996"/>
                    <a:pt x="3788" y="7147"/>
                  </a:cubicBezTo>
                  <a:lnTo>
                    <a:pt x="3685" y="6980"/>
                  </a:lnTo>
                  <a:cubicBezTo>
                    <a:pt x="3429" y="6550"/>
                    <a:pt x="3172" y="6133"/>
                    <a:pt x="2928" y="5741"/>
                  </a:cubicBezTo>
                  <a:cubicBezTo>
                    <a:pt x="2036" y="4284"/>
                    <a:pt x="931" y="2474"/>
                    <a:pt x="1175" y="2108"/>
                  </a:cubicBezTo>
                  <a:cubicBezTo>
                    <a:pt x="1329" y="1877"/>
                    <a:pt x="1747" y="1504"/>
                    <a:pt x="2299" y="1087"/>
                  </a:cubicBezTo>
                  <a:close/>
                  <a:moveTo>
                    <a:pt x="2595" y="0"/>
                  </a:moveTo>
                  <a:cubicBezTo>
                    <a:pt x="2519" y="0"/>
                    <a:pt x="2441" y="23"/>
                    <a:pt x="2369" y="73"/>
                  </a:cubicBezTo>
                  <a:cubicBezTo>
                    <a:pt x="1837" y="445"/>
                    <a:pt x="887" y="1145"/>
                    <a:pt x="527" y="1678"/>
                  </a:cubicBezTo>
                  <a:cubicBezTo>
                    <a:pt x="1" y="2461"/>
                    <a:pt x="848" y="3847"/>
                    <a:pt x="2260" y="6152"/>
                  </a:cubicBezTo>
                  <a:cubicBezTo>
                    <a:pt x="2504" y="6544"/>
                    <a:pt x="2755" y="6954"/>
                    <a:pt x="3011" y="7384"/>
                  </a:cubicBezTo>
                  <a:lnTo>
                    <a:pt x="3114" y="7551"/>
                  </a:lnTo>
                  <a:cubicBezTo>
                    <a:pt x="5740" y="11936"/>
                    <a:pt x="6799" y="13489"/>
                    <a:pt x="7511" y="13489"/>
                  </a:cubicBezTo>
                  <a:cubicBezTo>
                    <a:pt x="7517" y="13489"/>
                    <a:pt x="7522" y="13489"/>
                    <a:pt x="7527" y="13489"/>
                  </a:cubicBezTo>
                  <a:cubicBezTo>
                    <a:pt x="7842" y="13489"/>
                    <a:pt x="8130" y="13304"/>
                    <a:pt x="8262" y="13014"/>
                  </a:cubicBezTo>
                  <a:cubicBezTo>
                    <a:pt x="8525" y="12494"/>
                    <a:pt x="8371" y="11685"/>
                    <a:pt x="8070" y="11287"/>
                  </a:cubicBezTo>
                  <a:cubicBezTo>
                    <a:pt x="7614" y="10678"/>
                    <a:pt x="3461" y="4233"/>
                    <a:pt x="3178" y="3482"/>
                  </a:cubicBezTo>
                  <a:cubicBezTo>
                    <a:pt x="3191" y="3430"/>
                    <a:pt x="3262" y="3225"/>
                    <a:pt x="3685" y="2788"/>
                  </a:cubicBezTo>
                  <a:cubicBezTo>
                    <a:pt x="3801" y="2666"/>
                    <a:pt x="3827" y="2474"/>
                    <a:pt x="3743" y="2320"/>
                  </a:cubicBezTo>
                  <a:cubicBezTo>
                    <a:pt x="3563" y="2012"/>
                    <a:pt x="3416" y="1755"/>
                    <a:pt x="3268" y="1447"/>
                  </a:cubicBezTo>
                  <a:cubicBezTo>
                    <a:pt x="3095" y="1119"/>
                    <a:pt x="2992" y="753"/>
                    <a:pt x="2986" y="381"/>
                  </a:cubicBezTo>
                  <a:cubicBezTo>
                    <a:pt x="2976" y="154"/>
                    <a:pt x="2793" y="0"/>
                    <a:pt x="25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478;p69">
              <a:extLst>
                <a:ext uri="{FF2B5EF4-FFF2-40B4-BE49-F238E27FC236}">
                  <a16:creationId xmlns:a16="http://schemas.microsoft.com/office/drawing/2014/main" id="{91F99FF2-0A8E-42B9-A9FD-5EB2B9135D57}"/>
                </a:ext>
              </a:extLst>
            </p:cNvPr>
            <p:cNvSpPr/>
            <p:nvPr/>
          </p:nvSpPr>
          <p:spPr>
            <a:xfrm>
              <a:off x="3703970" y="2088845"/>
              <a:ext cx="65990" cy="72111"/>
            </a:xfrm>
            <a:custGeom>
              <a:avLst/>
              <a:gdLst/>
              <a:ahLst/>
              <a:cxnLst/>
              <a:rect l="l" t="t" r="r" b="b"/>
              <a:pathLst>
                <a:path w="3191" h="3487" extrusionOk="0">
                  <a:moveTo>
                    <a:pt x="1085" y="1021"/>
                  </a:moveTo>
                  <a:cubicBezTo>
                    <a:pt x="1361" y="1400"/>
                    <a:pt x="1714" y="1901"/>
                    <a:pt x="1984" y="2286"/>
                  </a:cubicBezTo>
                  <a:cubicBezTo>
                    <a:pt x="1702" y="1978"/>
                    <a:pt x="1329" y="1560"/>
                    <a:pt x="963" y="1130"/>
                  </a:cubicBezTo>
                  <a:cubicBezTo>
                    <a:pt x="1008" y="1098"/>
                    <a:pt x="1047" y="1060"/>
                    <a:pt x="1085" y="1021"/>
                  </a:cubicBezTo>
                  <a:close/>
                  <a:moveTo>
                    <a:pt x="1100" y="0"/>
                  </a:moveTo>
                  <a:cubicBezTo>
                    <a:pt x="979" y="0"/>
                    <a:pt x="870" y="63"/>
                    <a:pt x="797" y="161"/>
                  </a:cubicBezTo>
                  <a:cubicBezTo>
                    <a:pt x="630" y="392"/>
                    <a:pt x="424" y="591"/>
                    <a:pt x="187" y="752"/>
                  </a:cubicBezTo>
                  <a:cubicBezTo>
                    <a:pt x="97" y="816"/>
                    <a:pt x="33" y="912"/>
                    <a:pt x="20" y="1021"/>
                  </a:cubicBezTo>
                  <a:cubicBezTo>
                    <a:pt x="1" y="1130"/>
                    <a:pt x="33" y="1246"/>
                    <a:pt x="103" y="1329"/>
                  </a:cubicBezTo>
                  <a:cubicBezTo>
                    <a:pt x="732" y="2074"/>
                    <a:pt x="1817" y="3338"/>
                    <a:pt x="2112" y="3448"/>
                  </a:cubicBezTo>
                  <a:cubicBezTo>
                    <a:pt x="2190" y="3473"/>
                    <a:pt x="2273" y="3486"/>
                    <a:pt x="2350" y="3486"/>
                  </a:cubicBezTo>
                  <a:cubicBezTo>
                    <a:pt x="2587" y="3486"/>
                    <a:pt x="2812" y="3383"/>
                    <a:pt x="2973" y="3210"/>
                  </a:cubicBezTo>
                  <a:cubicBezTo>
                    <a:pt x="3152" y="3018"/>
                    <a:pt x="3191" y="2722"/>
                    <a:pt x="3069" y="2485"/>
                  </a:cubicBezTo>
                  <a:cubicBezTo>
                    <a:pt x="2973" y="2318"/>
                    <a:pt x="2421" y="1547"/>
                    <a:pt x="1657" y="469"/>
                  </a:cubicBezTo>
                  <a:lnTo>
                    <a:pt x="1432" y="161"/>
                  </a:lnTo>
                  <a:cubicBezTo>
                    <a:pt x="1361" y="58"/>
                    <a:pt x="1246" y="0"/>
                    <a:pt x="1117" y="0"/>
                  </a:cubicBezTo>
                  <a:cubicBezTo>
                    <a:pt x="1112" y="0"/>
                    <a:pt x="1106" y="0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479;p69">
              <a:extLst>
                <a:ext uri="{FF2B5EF4-FFF2-40B4-BE49-F238E27FC236}">
                  <a16:creationId xmlns:a16="http://schemas.microsoft.com/office/drawing/2014/main" id="{5528FB09-5708-45FE-9253-E88D35A42846}"/>
                </a:ext>
              </a:extLst>
            </p:cNvPr>
            <p:cNvSpPr/>
            <p:nvPr/>
          </p:nvSpPr>
          <p:spPr>
            <a:xfrm>
              <a:off x="3643564" y="2024034"/>
              <a:ext cx="99595" cy="101332"/>
            </a:xfrm>
            <a:custGeom>
              <a:avLst/>
              <a:gdLst/>
              <a:ahLst/>
              <a:cxnLst/>
              <a:rect l="l" t="t" r="r" b="b"/>
              <a:pathLst>
                <a:path w="4816" h="4900" extrusionOk="0">
                  <a:moveTo>
                    <a:pt x="2973" y="1112"/>
                  </a:moveTo>
                  <a:cubicBezTo>
                    <a:pt x="3743" y="2217"/>
                    <a:pt x="3917" y="2756"/>
                    <a:pt x="3891" y="2897"/>
                  </a:cubicBezTo>
                  <a:cubicBezTo>
                    <a:pt x="3827" y="3250"/>
                    <a:pt x="3332" y="3789"/>
                    <a:pt x="2864" y="4020"/>
                  </a:cubicBezTo>
                  <a:cubicBezTo>
                    <a:pt x="2700" y="4105"/>
                    <a:pt x="2594" y="4121"/>
                    <a:pt x="2541" y="4121"/>
                  </a:cubicBezTo>
                  <a:cubicBezTo>
                    <a:pt x="2522" y="4121"/>
                    <a:pt x="2510" y="4118"/>
                    <a:pt x="2504" y="4117"/>
                  </a:cubicBezTo>
                  <a:cubicBezTo>
                    <a:pt x="2337" y="4020"/>
                    <a:pt x="1856" y="3513"/>
                    <a:pt x="1137" y="2570"/>
                  </a:cubicBezTo>
                  <a:cubicBezTo>
                    <a:pt x="1573" y="2403"/>
                    <a:pt x="1984" y="2152"/>
                    <a:pt x="2331" y="1831"/>
                  </a:cubicBezTo>
                  <a:lnTo>
                    <a:pt x="2447" y="1729"/>
                  </a:lnTo>
                  <a:cubicBezTo>
                    <a:pt x="2639" y="1542"/>
                    <a:pt x="2819" y="1331"/>
                    <a:pt x="2973" y="1112"/>
                  </a:cubicBezTo>
                  <a:close/>
                  <a:moveTo>
                    <a:pt x="2935" y="0"/>
                  </a:moveTo>
                  <a:cubicBezTo>
                    <a:pt x="2922" y="0"/>
                    <a:pt x="2909" y="1"/>
                    <a:pt x="2896" y="2"/>
                  </a:cubicBezTo>
                  <a:cubicBezTo>
                    <a:pt x="2761" y="15"/>
                    <a:pt x="2646" y="98"/>
                    <a:pt x="2588" y="227"/>
                  </a:cubicBezTo>
                  <a:cubicBezTo>
                    <a:pt x="2421" y="573"/>
                    <a:pt x="2196" y="888"/>
                    <a:pt x="1914" y="1157"/>
                  </a:cubicBezTo>
                  <a:lnTo>
                    <a:pt x="1805" y="1254"/>
                  </a:lnTo>
                  <a:cubicBezTo>
                    <a:pt x="1413" y="1620"/>
                    <a:pt x="932" y="1863"/>
                    <a:pt x="405" y="1973"/>
                  </a:cubicBezTo>
                  <a:cubicBezTo>
                    <a:pt x="129" y="2030"/>
                    <a:pt x="1" y="2358"/>
                    <a:pt x="174" y="2589"/>
                  </a:cubicBezTo>
                  <a:cubicBezTo>
                    <a:pt x="1118" y="3866"/>
                    <a:pt x="1779" y="4611"/>
                    <a:pt x="2145" y="4803"/>
                  </a:cubicBezTo>
                  <a:cubicBezTo>
                    <a:pt x="2267" y="4868"/>
                    <a:pt x="2408" y="4900"/>
                    <a:pt x="2543" y="4900"/>
                  </a:cubicBezTo>
                  <a:cubicBezTo>
                    <a:pt x="2774" y="4893"/>
                    <a:pt x="2999" y="4836"/>
                    <a:pt x="3204" y="4726"/>
                  </a:cubicBezTo>
                  <a:cubicBezTo>
                    <a:pt x="3820" y="4431"/>
                    <a:pt x="4539" y="3712"/>
                    <a:pt x="4668" y="3038"/>
                  </a:cubicBezTo>
                  <a:cubicBezTo>
                    <a:pt x="4706" y="2820"/>
                    <a:pt x="4815" y="2249"/>
                    <a:pt x="3249" y="156"/>
                  </a:cubicBezTo>
                  <a:cubicBezTo>
                    <a:pt x="3173" y="57"/>
                    <a:pt x="3060" y="0"/>
                    <a:pt x="2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480;p69">
              <a:extLst>
                <a:ext uri="{FF2B5EF4-FFF2-40B4-BE49-F238E27FC236}">
                  <a16:creationId xmlns:a16="http://schemas.microsoft.com/office/drawing/2014/main" id="{A7E691D4-D46C-4498-BC86-B0ABF21458C5}"/>
                </a:ext>
              </a:extLst>
            </p:cNvPr>
            <p:cNvSpPr/>
            <p:nvPr/>
          </p:nvSpPr>
          <p:spPr>
            <a:xfrm>
              <a:off x="3245577" y="1503766"/>
              <a:ext cx="92957" cy="102428"/>
            </a:xfrm>
            <a:custGeom>
              <a:avLst/>
              <a:gdLst/>
              <a:ahLst/>
              <a:cxnLst/>
              <a:rect l="l" t="t" r="r" b="b"/>
              <a:pathLst>
                <a:path w="4495" h="4953" extrusionOk="0">
                  <a:moveTo>
                    <a:pt x="2145" y="837"/>
                  </a:moveTo>
                  <a:cubicBezTo>
                    <a:pt x="2312" y="1049"/>
                    <a:pt x="2671" y="1569"/>
                    <a:pt x="3448" y="2802"/>
                  </a:cubicBezTo>
                  <a:cubicBezTo>
                    <a:pt x="3294" y="2885"/>
                    <a:pt x="3140" y="2975"/>
                    <a:pt x="2999" y="3084"/>
                  </a:cubicBezTo>
                  <a:lnTo>
                    <a:pt x="2825" y="3212"/>
                  </a:lnTo>
                  <a:cubicBezTo>
                    <a:pt x="2594" y="3392"/>
                    <a:pt x="2389" y="3604"/>
                    <a:pt x="2209" y="3842"/>
                  </a:cubicBezTo>
                  <a:cubicBezTo>
                    <a:pt x="1381" y="2603"/>
                    <a:pt x="1054" y="2070"/>
                    <a:pt x="925" y="1845"/>
                  </a:cubicBezTo>
                  <a:cubicBezTo>
                    <a:pt x="1208" y="1569"/>
                    <a:pt x="1837" y="1030"/>
                    <a:pt x="2145" y="837"/>
                  </a:cubicBezTo>
                  <a:close/>
                  <a:moveTo>
                    <a:pt x="2218" y="0"/>
                  </a:moveTo>
                  <a:cubicBezTo>
                    <a:pt x="2105" y="0"/>
                    <a:pt x="1996" y="30"/>
                    <a:pt x="1901" y="86"/>
                  </a:cubicBezTo>
                  <a:cubicBezTo>
                    <a:pt x="1484" y="292"/>
                    <a:pt x="200" y="1344"/>
                    <a:pt x="104" y="1653"/>
                  </a:cubicBezTo>
                  <a:cubicBezTo>
                    <a:pt x="27" y="1877"/>
                    <a:pt x="1" y="1974"/>
                    <a:pt x="1907" y="4779"/>
                  </a:cubicBezTo>
                  <a:cubicBezTo>
                    <a:pt x="1978" y="4888"/>
                    <a:pt x="2100" y="4952"/>
                    <a:pt x="2228" y="4952"/>
                  </a:cubicBezTo>
                  <a:lnTo>
                    <a:pt x="2260" y="4952"/>
                  </a:lnTo>
                  <a:cubicBezTo>
                    <a:pt x="2395" y="4939"/>
                    <a:pt x="2517" y="4856"/>
                    <a:pt x="2581" y="4734"/>
                  </a:cubicBezTo>
                  <a:cubicBezTo>
                    <a:pt x="2748" y="4381"/>
                    <a:pt x="2999" y="4073"/>
                    <a:pt x="3300" y="3835"/>
                  </a:cubicBezTo>
                  <a:lnTo>
                    <a:pt x="3467" y="3713"/>
                  </a:lnTo>
                  <a:cubicBezTo>
                    <a:pt x="3673" y="3559"/>
                    <a:pt x="3904" y="3437"/>
                    <a:pt x="4148" y="3360"/>
                  </a:cubicBezTo>
                  <a:cubicBezTo>
                    <a:pt x="4392" y="3283"/>
                    <a:pt x="4494" y="2994"/>
                    <a:pt x="4360" y="2782"/>
                  </a:cubicBezTo>
                  <a:cubicBezTo>
                    <a:pt x="2710" y="131"/>
                    <a:pt x="2562" y="80"/>
                    <a:pt x="2382" y="22"/>
                  </a:cubicBezTo>
                  <a:cubicBezTo>
                    <a:pt x="2328" y="7"/>
                    <a:pt x="2272" y="0"/>
                    <a:pt x="2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481;p69">
              <a:extLst>
                <a:ext uri="{FF2B5EF4-FFF2-40B4-BE49-F238E27FC236}">
                  <a16:creationId xmlns:a16="http://schemas.microsoft.com/office/drawing/2014/main" id="{F95FFDA0-8B74-4D5F-BBC1-3B121D13C663}"/>
                </a:ext>
              </a:extLst>
            </p:cNvPr>
            <p:cNvSpPr/>
            <p:nvPr/>
          </p:nvSpPr>
          <p:spPr>
            <a:xfrm>
              <a:off x="3269876" y="1554515"/>
              <a:ext cx="457607" cy="527981"/>
            </a:xfrm>
            <a:custGeom>
              <a:avLst/>
              <a:gdLst/>
              <a:ahLst/>
              <a:cxnLst/>
              <a:rect l="l" t="t" r="r" b="b"/>
              <a:pathLst>
                <a:path w="22128" h="25531" extrusionOk="0">
                  <a:moveTo>
                    <a:pt x="3762" y="784"/>
                  </a:moveTo>
                  <a:cubicBezTo>
                    <a:pt x="4462" y="784"/>
                    <a:pt x="5130" y="1073"/>
                    <a:pt x="5611" y="1580"/>
                  </a:cubicBezTo>
                  <a:cubicBezTo>
                    <a:pt x="7274" y="3320"/>
                    <a:pt x="10573" y="6850"/>
                    <a:pt x="13918" y="10920"/>
                  </a:cubicBezTo>
                  <a:cubicBezTo>
                    <a:pt x="16299" y="13770"/>
                    <a:pt x="18488" y="16768"/>
                    <a:pt x="20478" y="19901"/>
                  </a:cubicBezTo>
                  <a:cubicBezTo>
                    <a:pt x="21261" y="21178"/>
                    <a:pt x="21049" y="22821"/>
                    <a:pt x="19971" y="23861"/>
                  </a:cubicBezTo>
                  <a:lnTo>
                    <a:pt x="19868" y="23951"/>
                  </a:lnTo>
                  <a:cubicBezTo>
                    <a:pt x="19268" y="24484"/>
                    <a:pt x="18521" y="24745"/>
                    <a:pt x="17778" y="24745"/>
                  </a:cubicBezTo>
                  <a:cubicBezTo>
                    <a:pt x="16908" y="24745"/>
                    <a:pt x="16043" y="24387"/>
                    <a:pt x="15420" y="23688"/>
                  </a:cubicBezTo>
                  <a:lnTo>
                    <a:pt x="15381" y="23643"/>
                  </a:lnTo>
                  <a:cubicBezTo>
                    <a:pt x="13763" y="21775"/>
                    <a:pt x="11292" y="18848"/>
                    <a:pt x="8712" y="15484"/>
                  </a:cubicBezTo>
                  <a:cubicBezTo>
                    <a:pt x="5470" y="11254"/>
                    <a:pt x="3018" y="7576"/>
                    <a:pt x="1432" y="4571"/>
                  </a:cubicBezTo>
                  <a:cubicBezTo>
                    <a:pt x="867" y="3474"/>
                    <a:pt x="1162" y="2139"/>
                    <a:pt x="2125" y="1381"/>
                  </a:cubicBezTo>
                  <a:lnTo>
                    <a:pt x="2286" y="1259"/>
                  </a:lnTo>
                  <a:cubicBezTo>
                    <a:pt x="2716" y="951"/>
                    <a:pt x="3229" y="784"/>
                    <a:pt x="3762" y="784"/>
                  </a:cubicBezTo>
                  <a:close/>
                  <a:moveTo>
                    <a:pt x="3763" y="1"/>
                  </a:moveTo>
                  <a:cubicBezTo>
                    <a:pt x="3088" y="1"/>
                    <a:pt x="2408" y="205"/>
                    <a:pt x="1824" y="624"/>
                  </a:cubicBezTo>
                  <a:lnTo>
                    <a:pt x="1657" y="758"/>
                  </a:lnTo>
                  <a:cubicBezTo>
                    <a:pt x="386" y="1747"/>
                    <a:pt x="1" y="3499"/>
                    <a:pt x="739" y="4931"/>
                  </a:cubicBezTo>
                  <a:cubicBezTo>
                    <a:pt x="2350" y="7980"/>
                    <a:pt x="4828" y="11690"/>
                    <a:pt x="8095" y="15959"/>
                  </a:cubicBezTo>
                  <a:cubicBezTo>
                    <a:pt x="10689" y="19336"/>
                    <a:pt x="13166" y="22282"/>
                    <a:pt x="14791" y="24150"/>
                  </a:cubicBezTo>
                  <a:lnTo>
                    <a:pt x="14842" y="24208"/>
                  </a:lnTo>
                  <a:cubicBezTo>
                    <a:pt x="15587" y="25049"/>
                    <a:pt x="16659" y="25530"/>
                    <a:pt x="17782" y="25530"/>
                  </a:cubicBezTo>
                  <a:cubicBezTo>
                    <a:pt x="18745" y="25530"/>
                    <a:pt x="19676" y="25177"/>
                    <a:pt x="20401" y="24535"/>
                  </a:cubicBezTo>
                  <a:lnTo>
                    <a:pt x="20504" y="24439"/>
                  </a:lnTo>
                  <a:lnTo>
                    <a:pt x="20510" y="24433"/>
                  </a:lnTo>
                  <a:cubicBezTo>
                    <a:pt x="21858" y="23142"/>
                    <a:pt x="22128" y="21082"/>
                    <a:pt x="21152" y="19490"/>
                  </a:cubicBezTo>
                  <a:cubicBezTo>
                    <a:pt x="19143" y="16325"/>
                    <a:pt x="16928" y="13295"/>
                    <a:pt x="14527" y="10419"/>
                  </a:cubicBezTo>
                  <a:cubicBezTo>
                    <a:pt x="11164" y="6330"/>
                    <a:pt x="7851" y="2787"/>
                    <a:pt x="6182" y="1041"/>
                  </a:cubicBezTo>
                  <a:cubicBezTo>
                    <a:pt x="5533" y="355"/>
                    <a:pt x="4651" y="1"/>
                    <a:pt x="3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482;p69">
              <a:extLst>
                <a:ext uri="{FF2B5EF4-FFF2-40B4-BE49-F238E27FC236}">
                  <a16:creationId xmlns:a16="http://schemas.microsoft.com/office/drawing/2014/main" id="{6C37F621-DB45-438D-885E-B82CE33A5C95}"/>
                </a:ext>
              </a:extLst>
            </p:cNvPr>
            <p:cNvSpPr/>
            <p:nvPr/>
          </p:nvSpPr>
          <p:spPr>
            <a:xfrm>
              <a:off x="3269752" y="1554515"/>
              <a:ext cx="302941" cy="333238"/>
            </a:xfrm>
            <a:custGeom>
              <a:avLst/>
              <a:gdLst/>
              <a:ahLst/>
              <a:cxnLst/>
              <a:rect l="l" t="t" r="r" b="b"/>
              <a:pathLst>
                <a:path w="14649" h="16114" extrusionOk="0">
                  <a:moveTo>
                    <a:pt x="3755" y="784"/>
                  </a:moveTo>
                  <a:cubicBezTo>
                    <a:pt x="4462" y="784"/>
                    <a:pt x="5129" y="1073"/>
                    <a:pt x="5611" y="1580"/>
                  </a:cubicBezTo>
                  <a:cubicBezTo>
                    <a:pt x="6914" y="2935"/>
                    <a:pt x="10271" y="6484"/>
                    <a:pt x="13731" y="10683"/>
                  </a:cubicBezTo>
                  <a:cubicBezTo>
                    <a:pt x="12319" y="12506"/>
                    <a:pt x="9430" y="14547"/>
                    <a:pt x="8493" y="15189"/>
                  </a:cubicBezTo>
                  <a:cubicBezTo>
                    <a:pt x="5354" y="11081"/>
                    <a:pt x="2985" y="7505"/>
                    <a:pt x="1432" y="4565"/>
                  </a:cubicBezTo>
                  <a:cubicBezTo>
                    <a:pt x="867" y="3474"/>
                    <a:pt x="1162" y="2132"/>
                    <a:pt x="2125" y="1375"/>
                  </a:cubicBezTo>
                  <a:lnTo>
                    <a:pt x="2285" y="1253"/>
                  </a:lnTo>
                  <a:cubicBezTo>
                    <a:pt x="2716" y="945"/>
                    <a:pt x="3229" y="784"/>
                    <a:pt x="3755" y="784"/>
                  </a:cubicBezTo>
                  <a:close/>
                  <a:moveTo>
                    <a:pt x="3757" y="1"/>
                  </a:moveTo>
                  <a:cubicBezTo>
                    <a:pt x="3083" y="1"/>
                    <a:pt x="2405" y="205"/>
                    <a:pt x="1823" y="624"/>
                  </a:cubicBezTo>
                  <a:lnTo>
                    <a:pt x="1650" y="758"/>
                  </a:lnTo>
                  <a:cubicBezTo>
                    <a:pt x="385" y="1747"/>
                    <a:pt x="0" y="3499"/>
                    <a:pt x="738" y="4925"/>
                  </a:cubicBezTo>
                  <a:cubicBezTo>
                    <a:pt x="2350" y="7980"/>
                    <a:pt x="4821" y="11690"/>
                    <a:pt x="8095" y="15959"/>
                  </a:cubicBezTo>
                  <a:cubicBezTo>
                    <a:pt x="8165" y="16056"/>
                    <a:pt x="8281" y="16107"/>
                    <a:pt x="8403" y="16113"/>
                  </a:cubicBezTo>
                  <a:cubicBezTo>
                    <a:pt x="8480" y="16107"/>
                    <a:pt x="8551" y="16088"/>
                    <a:pt x="8615" y="16049"/>
                  </a:cubicBezTo>
                  <a:cubicBezTo>
                    <a:pt x="8788" y="15934"/>
                    <a:pt x="12871" y="13257"/>
                    <a:pt x="14546" y="10894"/>
                  </a:cubicBezTo>
                  <a:cubicBezTo>
                    <a:pt x="14649" y="10753"/>
                    <a:pt x="14642" y="10561"/>
                    <a:pt x="14527" y="10419"/>
                  </a:cubicBezTo>
                  <a:cubicBezTo>
                    <a:pt x="10977" y="6099"/>
                    <a:pt x="7504" y="2421"/>
                    <a:pt x="6176" y="1041"/>
                  </a:cubicBezTo>
                  <a:cubicBezTo>
                    <a:pt x="5526" y="355"/>
                    <a:pt x="4645" y="1"/>
                    <a:pt x="3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483;p69">
              <a:extLst>
                <a:ext uri="{FF2B5EF4-FFF2-40B4-BE49-F238E27FC236}">
                  <a16:creationId xmlns:a16="http://schemas.microsoft.com/office/drawing/2014/main" id="{AE38498D-DA65-48F8-99B4-3BC4EB4D4268}"/>
                </a:ext>
              </a:extLst>
            </p:cNvPr>
            <p:cNvSpPr/>
            <p:nvPr/>
          </p:nvSpPr>
          <p:spPr>
            <a:xfrm>
              <a:off x="3462097" y="1795726"/>
              <a:ext cx="274692" cy="259803"/>
            </a:xfrm>
            <a:custGeom>
              <a:avLst/>
              <a:gdLst/>
              <a:ahLst/>
              <a:cxnLst/>
              <a:rect l="l" t="t" r="r" b="b"/>
              <a:pathLst>
                <a:path w="13283" h="12563" extrusionOk="0">
                  <a:moveTo>
                    <a:pt x="4648" y="1"/>
                  </a:moveTo>
                  <a:cubicBezTo>
                    <a:pt x="2998" y="1882"/>
                    <a:pt x="1" y="4051"/>
                    <a:pt x="1" y="4051"/>
                  </a:cubicBezTo>
                  <a:cubicBezTo>
                    <a:pt x="2652" y="9005"/>
                    <a:pt x="6528" y="12562"/>
                    <a:pt x="9157" y="12562"/>
                  </a:cubicBezTo>
                  <a:cubicBezTo>
                    <a:pt x="9966" y="12562"/>
                    <a:pt x="10656" y="12226"/>
                    <a:pt x="11157" y="11491"/>
                  </a:cubicBezTo>
                  <a:cubicBezTo>
                    <a:pt x="13282" y="8359"/>
                    <a:pt x="4648" y="1"/>
                    <a:pt x="4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5627;p69">
            <a:extLst>
              <a:ext uri="{FF2B5EF4-FFF2-40B4-BE49-F238E27FC236}">
                <a16:creationId xmlns:a16="http://schemas.microsoft.com/office/drawing/2014/main" id="{7F791576-2856-4D04-9902-99E6BEEAFE82}"/>
              </a:ext>
            </a:extLst>
          </p:cNvPr>
          <p:cNvGrpSpPr/>
          <p:nvPr/>
        </p:nvGrpSpPr>
        <p:grpSpPr>
          <a:xfrm>
            <a:off x="296125" y="3090554"/>
            <a:ext cx="1347730" cy="1349100"/>
            <a:chOff x="1079823" y="1252387"/>
            <a:chExt cx="1347730" cy="1349100"/>
          </a:xfrm>
        </p:grpSpPr>
        <p:sp>
          <p:nvSpPr>
            <p:cNvPr id="133" name="Google Shape;5628;p69">
              <a:extLst>
                <a:ext uri="{FF2B5EF4-FFF2-40B4-BE49-F238E27FC236}">
                  <a16:creationId xmlns:a16="http://schemas.microsoft.com/office/drawing/2014/main" id="{2229639F-6040-4E27-B890-ECA31E779283}"/>
                </a:ext>
              </a:extLst>
            </p:cNvPr>
            <p:cNvSpPr/>
            <p:nvPr/>
          </p:nvSpPr>
          <p:spPr>
            <a:xfrm>
              <a:off x="1079823" y="1252387"/>
              <a:ext cx="1347730" cy="1349100"/>
            </a:xfrm>
            <a:custGeom>
              <a:avLst/>
              <a:gdLst/>
              <a:ahLst/>
              <a:cxnLst/>
              <a:rect l="l" t="t" r="r" b="b"/>
              <a:pathLst>
                <a:path w="11802" h="11814" extrusionOk="0">
                  <a:moveTo>
                    <a:pt x="8588" y="0"/>
                  </a:moveTo>
                  <a:cubicBezTo>
                    <a:pt x="8520" y="0"/>
                    <a:pt x="8453" y="6"/>
                    <a:pt x="8385" y="18"/>
                  </a:cubicBezTo>
                  <a:cubicBezTo>
                    <a:pt x="7436" y="170"/>
                    <a:pt x="7091" y="838"/>
                    <a:pt x="7091" y="838"/>
                  </a:cubicBezTo>
                  <a:cubicBezTo>
                    <a:pt x="7091" y="838"/>
                    <a:pt x="6819" y="813"/>
                    <a:pt x="6389" y="813"/>
                  </a:cubicBezTo>
                  <a:cubicBezTo>
                    <a:pt x="5590" y="813"/>
                    <a:pt x="4242" y="900"/>
                    <a:pt x="3065" y="1395"/>
                  </a:cubicBezTo>
                  <a:cubicBezTo>
                    <a:pt x="1255" y="2157"/>
                    <a:pt x="991" y="3211"/>
                    <a:pt x="991" y="3211"/>
                  </a:cubicBezTo>
                  <a:cubicBezTo>
                    <a:pt x="991" y="3211"/>
                    <a:pt x="966" y="2295"/>
                    <a:pt x="634" y="2295"/>
                  </a:cubicBezTo>
                  <a:cubicBezTo>
                    <a:pt x="606" y="2295"/>
                    <a:pt x="577" y="2302"/>
                    <a:pt x="546" y="2315"/>
                  </a:cubicBezTo>
                  <a:cubicBezTo>
                    <a:pt x="124" y="2497"/>
                    <a:pt x="762" y="3323"/>
                    <a:pt x="762" y="3323"/>
                  </a:cubicBezTo>
                  <a:cubicBezTo>
                    <a:pt x="762" y="3323"/>
                    <a:pt x="1" y="3528"/>
                    <a:pt x="94" y="3733"/>
                  </a:cubicBezTo>
                  <a:cubicBezTo>
                    <a:pt x="119" y="3783"/>
                    <a:pt x="178" y="3802"/>
                    <a:pt x="253" y="3802"/>
                  </a:cubicBezTo>
                  <a:cubicBezTo>
                    <a:pt x="486" y="3802"/>
                    <a:pt x="874" y="3622"/>
                    <a:pt x="874" y="3622"/>
                  </a:cubicBezTo>
                  <a:lnTo>
                    <a:pt x="874" y="3622"/>
                  </a:lnTo>
                  <a:cubicBezTo>
                    <a:pt x="874" y="3622"/>
                    <a:pt x="305" y="4202"/>
                    <a:pt x="522" y="5995"/>
                  </a:cubicBezTo>
                  <a:cubicBezTo>
                    <a:pt x="739" y="7782"/>
                    <a:pt x="1442" y="8420"/>
                    <a:pt x="1442" y="8420"/>
                  </a:cubicBezTo>
                  <a:cubicBezTo>
                    <a:pt x="1442" y="8420"/>
                    <a:pt x="505" y="8514"/>
                    <a:pt x="405" y="9247"/>
                  </a:cubicBezTo>
                  <a:cubicBezTo>
                    <a:pt x="313" y="9964"/>
                    <a:pt x="716" y="10243"/>
                    <a:pt x="887" y="10243"/>
                  </a:cubicBezTo>
                  <a:cubicBezTo>
                    <a:pt x="890" y="10243"/>
                    <a:pt x="894" y="10243"/>
                    <a:pt x="897" y="10243"/>
                  </a:cubicBezTo>
                  <a:lnTo>
                    <a:pt x="897" y="10243"/>
                  </a:lnTo>
                  <a:cubicBezTo>
                    <a:pt x="897" y="10243"/>
                    <a:pt x="516" y="11356"/>
                    <a:pt x="1753" y="11737"/>
                  </a:cubicBezTo>
                  <a:cubicBezTo>
                    <a:pt x="1852" y="11766"/>
                    <a:pt x="1952" y="11790"/>
                    <a:pt x="2051" y="11801"/>
                  </a:cubicBezTo>
                  <a:cubicBezTo>
                    <a:pt x="2118" y="11809"/>
                    <a:pt x="2183" y="11813"/>
                    <a:pt x="2247" y="11813"/>
                  </a:cubicBezTo>
                  <a:cubicBezTo>
                    <a:pt x="2734" y="11813"/>
                    <a:pt x="3137" y="11591"/>
                    <a:pt x="3417" y="11374"/>
                  </a:cubicBezTo>
                  <a:cubicBezTo>
                    <a:pt x="3587" y="11250"/>
                    <a:pt x="3733" y="11104"/>
                    <a:pt x="3856" y="10940"/>
                  </a:cubicBezTo>
                  <a:cubicBezTo>
                    <a:pt x="3856" y="10940"/>
                    <a:pt x="4104" y="11232"/>
                    <a:pt x="4552" y="11232"/>
                  </a:cubicBezTo>
                  <a:cubicBezTo>
                    <a:pt x="4668" y="11232"/>
                    <a:pt x="4798" y="11212"/>
                    <a:pt x="4940" y="11163"/>
                  </a:cubicBezTo>
                  <a:cubicBezTo>
                    <a:pt x="5631" y="10928"/>
                    <a:pt x="5456" y="10172"/>
                    <a:pt x="5456" y="10172"/>
                  </a:cubicBezTo>
                  <a:lnTo>
                    <a:pt x="5456" y="10172"/>
                  </a:lnTo>
                  <a:cubicBezTo>
                    <a:pt x="5456" y="10172"/>
                    <a:pt x="5563" y="10209"/>
                    <a:pt x="5709" y="10209"/>
                  </a:cubicBezTo>
                  <a:cubicBezTo>
                    <a:pt x="5860" y="10209"/>
                    <a:pt x="6053" y="10169"/>
                    <a:pt x="6212" y="10008"/>
                  </a:cubicBezTo>
                  <a:cubicBezTo>
                    <a:pt x="6212" y="10008"/>
                    <a:pt x="6502" y="10249"/>
                    <a:pt x="6887" y="10249"/>
                  </a:cubicBezTo>
                  <a:cubicBezTo>
                    <a:pt x="7059" y="10249"/>
                    <a:pt x="7250" y="10201"/>
                    <a:pt x="7442" y="10061"/>
                  </a:cubicBezTo>
                  <a:lnTo>
                    <a:pt x="7442" y="10061"/>
                  </a:lnTo>
                  <a:cubicBezTo>
                    <a:pt x="7442" y="10061"/>
                    <a:pt x="7284" y="10934"/>
                    <a:pt x="8122" y="11098"/>
                  </a:cubicBezTo>
                  <a:cubicBezTo>
                    <a:pt x="8209" y="11117"/>
                    <a:pt x="8298" y="11126"/>
                    <a:pt x="8387" y="11126"/>
                  </a:cubicBezTo>
                  <a:cubicBezTo>
                    <a:pt x="8461" y="11126"/>
                    <a:pt x="8534" y="11120"/>
                    <a:pt x="8608" y="11110"/>
                  </a:cubicBezTo>
                  <a:cubicBezTo>
                    <a:pt x="8895" y="11075"/>
                    <a:pt x="9159" y="10928"/>
                    <a:pt x="9335" y="10700"/>
                  </a:cubicBezTo>
                  <a:cubicBezTo>
                    <a:pt x="9335" y="10700"/>
                    <a:pt x="9630" y="11009"/>
                    <a:pt x="10060" y="11009"/>
                  </a:cubicBezTo>
                  <a:cubicBezTo>
                    <a:pt x="10318" y="11009"/>
                    <a:pt x="10625" y="10897"/>
                    <a:pt x="10946" y="10541"/>
                  </a:cubicBezTo>
                  <a:cubicBezTo>
                    <a:pt x="11801" y="9586"/>
                    <a:pt x="10870" y="8936"/>
                    <a:pt x="10870" y="8936"/>
                  </a:cubicBezTo>
                  <a:cubicBezTo>
                    <a:pt x="10870" y="8936"/>
                    <a:pt x="11538" y="8110"/>
                    <a:pt x="11145" y="7471"/>
                  </a:cubicBezTo>
                  <a:cubicBezTo>
                    <a:pt x="10906" y="7082"/>
                    <a:pt x="10550" y="7006"/>
                    <a:pt x="10308" y="7006"/>
                  </a:cubicBezTo>
                  <a:cubicBezTo>
                    <a:pt x="10152" y="7006"/>
                    <a:pt x="10044" y="7038"/>
                    <a:pt x="10044" y="7038"/>
                  </a:cubicBezTo>
                  <a:cubicBezTo>
                    <a:pt x="10044" y="7038"/>
                    <a:pt x="9915" y="4166"/>
                    <a:pt x="8755" y="3030"/>
                  </a:cubicBezTo>
                  <a:cubicBezTo>
                    <a:pt x="9182" y="2666"/>
                    <a:pt x="9505" y="2192"/>
                    <a:pt x="9698" y="1664"/>
                  </a:cubicBezTo>
                  <a:cubicBezTo>
                    <a:pt x="9950" y="932"/>
                    <a:pt x="9510" y="135"/>
                    <a:pt x="8790" y="18"/>
                  </a:cubicBezTo>
                  <a:cubicBezTo>
                    <a:pt x="8722" y="6"/>
                    <a:pt x="8655" y="0"/>
                    <a:pt x="8588" y="0"/>
                  </a:cubicBezTo>
                  <a:close/>
                </a:path>
              </a:pathLst>
            </a:custGeom>
            <a:solidFill>
              <a:srgbClr val="9B6142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629;p69">
              <a:extLst>
                <a:ext uri="{FF2B5EF4-FFF2-40B4-BE49-F238E27FC236}">
                  <a16:creationId xmlns:a16="http://schemas.microsoft.com/office/drawing/2014/main" id="{1AD00BD6-E1A0-440C-B397-8780C4DF7378}"/>
                </a:ext>
              </a:extLst>
            </p:cNvPr>
            <p:cNvSpPr/>
            <p:nvPr/>
          </p:nvSpPr>
          <p:spPr>
            <a:xfrm>
              <a:off x="1079823" y="1252387"/>
              <a:ext cx="1130302" cy="1347730"/>
            </a:xfrm>
            <a:custGeom>
              <a:avLst/>
              <a:gdLst/>
              <a:ahLst/>
              <a:cxnLst/>
              <a:rect l="l" t="t" r="r" b="b"/>
              <a:pathLst>
                <a:path w="9898" h="11802" extrusionOk="0">
                  <a:moveTo>
                    <a:pt x="8588" y="0"/>
                  </a:moveTo>
                  <a:cubicBezTo>
                    <a:pt x="8520" y="0"/>
                    <a:pt x="8453" y="6"/>
                    <a:pt x="8385" y="18"/>
                  </a:cubicBezTo>
                  <a:cubicBezTo>
                    <a:pt x="7436" y="170"/>
                    <a:pt x="7091" y="838"/>
                    <a:pt x="7091" y="838"/>
                  </a:cubicBezTo>
                  <a:cubicBezTo>
                    <a:pt x="7091" y="838"/>
                    <a:pt x="6819" y="813"/>
                    <a:pt x="6389" y="813"/>
                  </a:cubicBezTo>
                  <a:cubicBezTo>
                    <a:pt x="5590" y="813"/>
                    <a:pt x="4242" y="900"/>
                    <a:pt x="3065" y="1395"/>
                  </a:cubicBezTo>
                  <a:cubicBezTo>
                    <a:pt x="1255" y="2157"/>
                    <a:pt x="991" y="3211"/>
                    <a:pt x="991" y="3211"/>
                  </a:cubicBezTo>
                  <a:cubicBezTo>
                    <a:pt x="991" y="3211"/>
                    <a:pt x="966" y="2295"/>
                    <a:pt x="634" y="2295"/>
                  </a:cubicBezTo>
                  <a:cubicBezTo>
                    <a:pt x="606" y="2295"/>
                    <a:pt x="577" y="2302"/>
                    <a:pt x="546" y="2315"/>
                  </a:cubicBezTo>
                  <a:cubicBezTo>
                    <a:pt x="124" y="2497"/>
                    <a:pt x="762" y="3323"/>
                    <a:pt x="762" y="3323"/>
                  </a:cubicBezTo>
                  <a:cubicBezTo>
                    <a:pt x="762" y="3323"/>
                    <a:pt x="1" y="3528"/>
                    <a:pt x="94" y="3733"/>
                  </a:cubicBezTo>
                  <a:cubicBezTo>
                    <a:pt x="119" y="3783"/>
                    <a:pt x="178" y="3802"/>
                    <a:pt x="253" y="3802"/>
                  </a:cubicBezTo>
                  <a:cubicBezTo>
                    <a:pt x="486" y="3802"/>
                    <a:pt x="874" y="3622"/>
                    <a:pt x="874" y="3622"/>
                  </a:cubicBezTo>
                  <a:lnTo>
                    <a:pt x="874" y="3622"/>
                  </a:lnTo>
                  <a:cubicBezTo>
                    <a:pt x="874" y="3622"/>
                    <a:pt x="305" y="4202"/>
                    <a:pt x="522" y="5995"/>
                  </a:cubicBezTo>
                  <a:cubicBezTo>
                    <a:pt x="739" y="7782"/>
                    <a:pt x="1442" y="8420"/>
                    <a:pt x="1442" y="8420"/>
                  </a:cubicBezTo>
                  <a:cubicBezTo>
                    <a:pt x="1442" y="8420"/>
                    <a:pt x="505" y="8514"/>
                    <a:pt x="405" y="9247"/>
                  </a:cubicBezTo>
                  <a:cubicBezTo>
                    <a:pt x="313" y="9970"/>
                    <a:pt x="716" y="10243"/>
                    <a:pt x="887" y="10243"/>
                  </a:cubicBezTo>
                  <a:cubicBezTo>
                    <a:pt x="890" y="10243"/>
                    <a:pt x="894" y="10243"/>
                    <a:pt x="897" y="10243"/>
                  </a:cubicBezTo>
                  <a:lnTo>
                    <a:pt x="897" y="10243"/>
                  </a:lnTo>
                  <a:cubicBezTo>
                    <a:pt x="897" y="10243"/>
                    <a:pt x="516" y="11356"/>
                    <a:pt x="1753" y="11737"/>
                  </a:cubicBezTo>
                  <a:cubicBezTo>
                    <a:pt x="1852" y="11766"/>
                    <a:pt x="1952" y="11790"/>
                    <a:pt x="2051" y="11801"/>
                  </a:cubicBezTo>
                  <a:cubicBezTo>
                    <a:pt x="1653" y="11338"/>
                    <a:pt x="1530" y="10624"/>
                    <a:pt x="1823" y="10079"/>
                  </a:cubicBezTo>
                  <a:lnTo>
                    <a:pt x="1823" y="10079"/>
                  </a:lnTo>
                  <a:cubicBezTo>
                    <a:pt x="1808" y="10080"/>
                    <a:pt x="1794" y="10081"/>
                    <a:pt x="1780" y="10081"/>
                  </a:cubicBezTo>
                  <a:cubicBezTo>
                    <a:pt x="1406" y="10081"/>
                    <a:pt x="1240" y="9493"/>
                    <a:pt x="1477" y="9188"/>
                  </a:cubicBezTo>
                  <a:cubicBezTo>
                    <a:pt x="1723" y="8866"/>
                    <a:pt x="2169" y="8790"/>
                    <a:pt x="2573" y="8737"/>
                  </a:cubicBezTo>
                  <a:cubicBezTo>
                    <a:pt x="2628" y="8726"/>
                    <a:pt x="2685" y="8720"/>
                    <a:pt x="2741" y="8720"/>
                  </a:cubicBezTo>
                  <a:cubicBezTo>
                    <a:pt x="2809" y="8720"/>
                    <a:pt x="2878" y="8729"/>
                    <a:pt x="2942" y="8749"/>
                  </a:cubicBezTo>
                  <a:cubicBezTo>
                    <a:pt x="3188" y="8831"/>
                    <a:pt x="3294" y="9135"/>
                    <a:pt x="3276" y="9393"/>
                  </a:cubicBezTo>
                  <a:cubicBezTo>
                    <a:pt x="3253" y="9657"/>
                    <a:pt x="3141" y="9903"/>
                    <a:pt x="3094" y="10161"/>
                  </a:cubicBezTo>
                  <a:cubicBezTo>
                    <a:pt x="3024" y="10594"/>
                    <a:pt x="3147" y="11034"/>
                    <a:pt x="3423" y="11374"/>
                  </a:cubicBezTo>
                  <a:cubicBezTo>
                    <a:pt x="3587" y="11250"/>
                    <a:pt x="3733" y="11104"/>
                    <a:pt x="3862" y="10940"/>
                  </a:cubicBezTo>
                  <a:cubicBezTo>
                    <a:pt x="3862" y="10940"/>
                    <a:pt x="4106" y="11232"/>
                    <a:pt x="4552" y="11232"/>
                  </a:cubicBezTo>
                  <a:cubicBezTo>
                    <a:pt x="4668" y="11232"/>
                    <a:pt x="4798" y="11212"/>
                    <a:pt x="4940" y="11163"/>
                  </a:cubicBezTo>
                  <a:cubicBezTo>
                    <a:pt x="5637" y="10928"/>
                    <a:pt x="5456" y="10172"/>
                    <a:pt x="5456" y="10172"/>
                  </a:cubicBezTo>
                  <a:lnTo>
                    <a:pt x="5456" y="10172"/>
                  </a:lnTo>
                  <a:cubicBezTo>
                    <a:pt x="5456" y="10172"/>
                    <a:pt x="5563" y="10209"/>
                    <a:pt x="5709" y="10209"/>
                  </a:cubicBezTo>
                  <a:cubicBezTo>
                    <a:pt x="5862" y="10209"/>
                    <a:pt x="6056" y="10169"/>
                    <a:pt x="6217" y="10008"/>
                  </a:cubicBezTo>
                  <a:cubicBezTo>
                    <a:pt x="6217" y="10008"/>
                    <a:pt x="6508" y="10251"/>
                    <a:pt x="6893" y="10251"/>
                  </a:cubicBezTo>
                  <a:cubicBezTo>
                    <a:pt x="7063" y="10251"/>
                    <a:pt x="7252" y="10203"/>
                    <a:pt x="7442" y="10067"/>
                  </a:cubicBezTo>
                  <a:lnTo>
                    <a:pt x="7442" y="10067"/>
                  </a:lnTo>
                  <a:cubicBezTo>
                    <a:pt x="7442" y="10067"/>
                    <a:pt x="7284" y="10934"/>
                    <a:pt x="8122" y="11098"/>
                  </a:cubicBezTo>
                  <a:cubicBezTo>
                    <a:pt x="8218" y="11119"/>
                    <a:pt x="8314" y="11127"/>
                    <a:pt x="8409" y="11127"/>
                  </a:cubicBezTo>
                  <a:cubicBezTo>
                    <a:pt x="8476" y="11127"/>
                    <a:pt x="8543" y="11123"/>
                    <a:pt x="8608" y="11116"/>
                  </a:cubicBezTo>
                  <a:cubicBezTo>
                    <a:pt x="8339" y="10975"/>
                    <a:pt x="8251" y="10559"/>
                    <a:pt x="8374" y="10260"/>
                  </a:cubicBezTo>
                  <a:cubicBezTo>
                    <a:pt x="8508" y="9926"/>
                    <a:pt x="8801" y="9692"/>
                    <a:pt x="9059" y="9440"/>
                  </a:cubicBezTo>
                  <a:cubicBezTo>
                    <a:pt x="9522" y="8995"/>
                    <a:pt x="9897" y="8409"/>
                    <a:pt x="9891" y="7770"/>
                  </a:cubicBezTo>
                  <a:cubicBezTo>
                    <a:pt x="9891" y="7137"/>
                    <a:pt x="9396" y="6481"/>
                    <a:pt x="8765" y="6481"/>
                  </a:cubicBezTo>
                  <a:cubicBezTo>
                    <a:pt x="8760" y="6481"/>
                    <a:pt x="8754" y="6481"/>
                    <a:pt x="8749" y="6481"/>
                  </a:cubicBezTo>
                  <a:cubicBezTo>
                    <a:pt x="8040" y="6487"/>
                    <a:pt x="7553" y="7207"/>
                    <a:pt x="6885" y="7448"/>
                  </a:cubicBezTo>
                  <a:cubicBezTo>
                    <a:pt x="6642" y="7533"/>
                    <a:pt x="6379" y="7553"/>
                    <a:pt x="6116" y="7553"/>
                  </a:cubicBezTo>
                  <a:cubicBezTo>
                    <a:pt x="6019" y="7553"/>
                    <a:pt x="5921" y="7550"/>
                    <a:pt x="5825" y="7547"/>
                  </a:cubicBezTo>
                  <a:cubicBezTo>
                    <a:pt x="5016" y="7512"/>
                    <a:pt x="4079" y="7413"/>
                    <a:pt x="3628" y="6739"/>
                  </a:cubicBezTo>
                  <a:cubicBezTo>
                    <a:pt x="3417" y="6422"/>
                    <a:pt x="3335" y="6018"/>
                    <a:pt x="3036" y="5790"/>
                  </a:cubicBezTo>
                  <a:cubicBezTo>
                    <a:pt x="2878" y="5672"/>
                    <a:pt x="2684" y="5620"/>
                    <a:pt x="2508" y="5532"/>
                  </a:cubicBezTo>
                  <a:cubicBezTo>
                    <a:pt x="1635" y="5092"/>
                    <a:pt x="1489" y="3803"/>
                    <a:pt x="2016" y="2977"/>
                  </a:cubicBezTo>
                  <a:cubicBezTo>
                    <a:pt x="2549" y="2157"/>
                    <a:pt x="3534" y="1752"/>
                    <a:pt x="4501" y="1582"/>
                  </a:cubicBezTo>
                  <a:cubicBezTo>
                    <a:pt x="4915" y="1511"/>
                    <a:pt x="5334" y="1475"/>
                    <a:pt x="5754" y="1475"/>
                  </a:cubicBezTo>
                  <a:cubicBezTo>
                    <a:pt x="6259" y="1475"/>
                    <a:pt x="6764" y="1527"/>
                    <a:pt x="7260" y="1629"/>
                  </a:cubicBezTo>
                  <a:cubicBezTo>
                    <a:pt x="7401" y="856"/>
                    <a:pt x="8046" y="235"/>
                    <a:pt x="8790" y="18"/>
                  </a:cubicBezTo>
                  <a:cubicBezTo>
                    <a:pt x="8722" y="6"/>
                    <a:pt x="8655" y="0"/>
                    <a:pt x="858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630;p69">
              <a:extLst>
                <a:ext uri="{FF2B5EF4-FFF2-40B4-BE49-F238E27FC236}">
                  <a16:creationId xmlns:a16="http://schemas.microsoft.com/office/drawing/2014/main" id="{6FB1A582-0F90-4607-9F9D-BE47EADB5341}"/>
                </a:ext>
              </a:extLst>
            </p:cNvPr>
            <p:cNvSpPr/>
            <p:nvPr/>
          </p:nvSpPr>
          <p:spPr>
            <a:xfrm>
              <a:off x="1422409" y="2368644"/>
              <a:ext cx="411673" cy="210918"/>
            </a:xfrm>
            <a:custGeom>
              <a:avLst/>
              <a:gdLst/>
              <a:ahLst/>
              <a:cxnLst/>
              <a:rect l="l" t="t" r="r" b="b"/>
              <a:pathLst>
                <a:path w="3605" h="1847" extrusionOk="0">
                  <a:moveTo>
                    <a:pt x="1227" y="1"/>
                  </a:moveTo>
                  <a:cubicBezTo>
                    <a:pt x="781" y="1"/>
                    <a:pt x="412" y="116"/>
                    <a:pt x="282" y="386"/>
                  </a:cubicBezTo>
                  <a:cubicBezTo>
                    <a:pt x="1" y="966"/>
                    <a:pt x="622" y="1434"/>
                    <a:pt x="1401" y="1675"/>
                  </a:cubicBezTo>
                  <a:cubicBezTo>
                    <a:pt x="1767" y="1785"/>
                    <a:pt x="2166" y="1846"/>
                    <a:pt x="2522" y="1846"/>
                  </a:cubicBezTo>
                  <a:cubicBezTo>
                    <a:pt x="3089" y="1846"/>
                    <a:pt x="3547" y="1691"/>
                    <a:pt x="3587" y="1335"/>
                  </a:cubicBezTo>
                  <a:cubicBezTo>
                    <a:pt x="3604" y="1118"/>
                    <a:pt x="3499" y="919"/>
                    <a:pt x="3317" y="737"/>
                  </a:cubicBezTo>
                  <a:cubicBezTo>
                    <a:pt x="2865" y="300"/>
                    <a:pt x="1945" y="1"/>
                    <a:pt x="1227" y="1"/>
                  </a:cubicBezTo>
                  <a:close/>
                </a:path>
              </a:pathLst>
            </a:custGeom>
            <a:solidFill>
              <a:srgbClr val="88CAB9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631;p69">
              <a:extLst>
                <a:ext uri="{FF2B5EF4-FFF2-40B4-BE49-F238E27FC236}">
                  <a16:creationId xmlns:a16="http://schemas.microsoft.com/office/drawing/2014/main" id="{34741CF5-C401-46A6-A0D4-2F0A93338BDE}"/>
                </a:ext>
              </a:extLst>
            </p:cNvPr>
            <p:cNvSpPr/>
            <p:nvPr/>
          </p:nvSpPr>
          <p:spPr>
            <a:xfrm>
              <a:off x="1422409" y="2368644"/>
              <a:ext cx="378214" cy="191277"/>
            </a:xfrm>
            <a:custGeom>
              <a:avLst/>
              <a:gdLst/>
              <a:ahLst/>
              <a:cxnLst/>
              <a:rect l="l" t="t" r="r" b="b"/>
              <a:pathLst>
                <a:path w="3312" h="1675" extrusionOk="0">
                  <a:moveTo>
                    <a:pt x="1227" y="1"/>
                  </a:moveTo>
                  <a:cubicBezTo>
                    <a:pt x="781" y="1"/>
                    <a:pt x="412" y="116"/>
                    <a:pt x="282" y="386"/>
                  </a:cubicBezTo>
                  <a:cubicBezTo>
                    <a:pt x="1" y="966"/>
                    <a:pt x="622" y="1434"/>
                    <a:pt x="1401" y="1675"/>
                  </a:cubicBezTo>
                  <a:cubicBezTo>
                    <a:pt x="1407" y="1534"/>
                    <a:pt x="1489" y="1411"/>
                    <a:pt x="1612" y="1347"/>
                  </a:cubicBezTo>
                  <a:cubicBezTo>
                    <a:pt x="1675" y="1322"/>
                    <a:pt x="1739" y="1310"/>
                    <a:pt x="1802" y="1310"/>
                  </a:cubicBezTo>
                  <a:cubicBezTo>
                    <a:pt x="1815" y="1310"/>
                    <a:pt x="1828" y="1310"/>
                    <a:pt x="1841" y="1311"/>
                  </a:cubicBezTo>
                  <a:cubicBezTo>
                    <a:pt x="2087" y="1317"/>
                    <a:pt x="2333" y="1382"/>
                    <a:pt x="2579" y="1388"/>
                  </a:cubicBezTo>
                  <a:cubicBezTo>
                    <a:pt x="2588" y="1388"/>
                    <a:pt x="2598" y="1388"/>
                    <a:pt x="2607" y="1388"/>
                  </a:cubicBezTo>
                  <a:cubicBezTo>
                    <a:pt x="3074" y="1388"/>
                    <a:pt x="3288" y="1105"/>
                    <a:pt x="3311" y="737"/>
                  </a:cubicBezTo>
                  <a:cubicBezTo>
                    <a:pt x="2863" y="300"/>
                    <a:pt x="1945" y="1"/>
                    <a:pt x="1227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632;p69">
              <a:extLst>
                <a:ext uri="{FF2B5EF4-FFF2-40B4-BE49-F238E27FC236}">
                  <a16:creationId xmlns:a16="http://schemas.microsoft.com/office/drawing/2014/main" id="{55BA8804-3C2B-4C4E-80A4-E5793FC68D16}"/>
                </a:ext>
              </a:extLst>
            </p:cNvPr>
            <p:cNvSpPr/>
            <p:nvPr/>
          </p:nvSpPr>
          <p:spPr>
            <a:xfrm>
              <a:off x="1220969" y="1598969"/>
              <a:ext cx="1001148" cy="902826"/>
            </a:xfrm>
            <a:custGeom>
              <a:avLst/>
              <a:gdLst/>
              <a:ahLst/>
              <a:cxnLst/>
              <a:rect l="l" t="t" r="r" b="b"/>
              <a:pathLst>
                <a:path w="8767" h="7906" extrusionOk="0">
                  <a:moveTo>
                    <a:pt x="7190" y="1"/>
                  </a:moveTo>
                  <a:cubicBezTo>
                    <a:pt x="7190" y="1"/>
                    <a:pt x="6094" y="365"/>
                    <a:pt x="4589" y="365"/>
                  </a:cubicBezTo>
                  <a:cubicBezTo>
                    <a:pt x="3836" y="365"/>
                    <a:pt x="2981" y="274"/>
                    <a:pt x="2110" y="1"/>
                  </a:cubicBezTo>
                  <a:lnTo>
                    <a:pt x="2110" y="1"/>
                  </a:lnTo>
                  <a:cubicBezTo>
                    <a:pt x="2110" y="1"/>
                    <a:pt x="3060" y="2842"/>
                    <a:pt x="2310" y="3680"/>
                  </a:cubicBezTo>
                  <a:cubicBezTo>
                    <a:pt x="2310" y="3680"/>
                    <a:pt x="1938" y="3127"/>
                    <a:pt x="1319" y="3127"/>
                  </a:cubicBezTo>
                  <a:cubicBezTo>
                    <a:pt x="1184" y="3127"/>
                    <a:pt x="1037" y="3153"/>
                    <a:pt x="880" y="3217"/>
                  </a:cubicBezTo>
                  <a:cubicBezTo>
                    <a:pt x="1" y="3575"/>
                    <a:pt x="288" y="4630"/>
                    <a:pt x="880" y="5075"/>
                  </a:cubicBezTo>
                  <a:cubicBezTo>
                    <a:pt x="1466" y="5526"/>
                    <a:pt x="2239" y="5526"/>
                    <a:pt x="2239" y="5526"/>
                  </a:cubicBezTo>
                  <a:cubicBezTo>
                    <a:pt x="2362" y="5983"/>
                    <a:pt x="2433" y="6452"/>
                    <a:pt x="2456" y="6926"/>
                  </a:cubicBezTo>
                  <a:cubicBezTo>
                    <a:pt x="2462" y="7114"/>
                    <a:pt x="2556" y="7290"/>
                    <a:pt x="2702" y="7395"/>
                  </a:cubicBezTo>
                  <a:cubicBezTo>
                    <a:pt x="2988" y="7607"/>
                    <a:pt x="3508" y="7905"/>
                    <a:pt x="4168" y="7905"/>
                  </a:cubicBezTo>
                  <a:cubicBezTo>
                    <a:pt x="4293" y="7905"/>
                    <a:pt x="4424" y="7894"/>
                    <a:pt x="4560" y="7870"/>
                  </a:cubicBezTo>
                  <a:cubicBezTo>
                    <a:pt x="4688" y="7840"/>
                    <a:pt x="4794" y="7741"/>
                    <a:pt x="4817" y="7606"/>
                  </a:cubicBezTo>
                  <a:cubicBezTo>
                    <a:pt x="4823" y="7577"/>
                    <a:pt x="4823" y="7547"/>
                    <a:pt x="4817" y="7512"/>
                  </a:cubicBezTo>
                  <a:cubicBezTo>
                    <a:pt x="4788" y="7231"/>
                    <a:pt x="4747" y="6827"/>
                    <a:pt x="4759" y="6792"/>
                  </a:cubicBezTo>
                  <a:cubicBezTo>
                    <a:pt x="4760" y="6787"/>
                    <a:pt x="4772" y="6786"/>
                    <a:pt x="4793" y="6786"/>
                  </a:cubicBezTo>
                  <a:cubicBezTo>
                    <a:pt x="4876" y="6786"/>
                    <a:pt x="5105" y="6813"/>
                    <a:pt x="5414" y="6813"/>
                  </a:cubicBezTo>
                  <a:cubicBezTo>
                    <a:pt x="5992" y="6813"/>
                    <a:pt x="6850" y="6719"/>
                    <a:pt x="7565" y="6182"/>
                  </a:cubicBezTo>
                  <a:cubicBezTo>
                    <a:pt x="8767" y="5292"/>
                    <a:pt x="8515" y="2772"/>
                    <a:pt x="8116" y="1629"/>
                  </a:cubicBezTo>
                  <a:cubicBezTo>
                    <a:pt x="7958" y="1131"/>
                    <a:pt x="7718" y="663"/>
                    <a:pt x="7407" y="247"/>
                  </a:cubicBezTo>
                  <a:cubicBezTo>
                    <a:pt x="7337" y="159"/>
                    <a:pt x="7267" y="77"/>
                    <a:pt x="7190" y="1"/>
                  </a:cubicBezTo>
                  <a:close/>
                </a:path>
              </a:pathLst>
            </a:custGeom>
            <a:solidFill>
              <a:srgbClr val="FDCC8F"/>
            </a:solidFill>
            <a:ln w="9525" cap="flat" cmpd="sng">
              <a:solidFill>
                <a:schemeClr val="accent3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633;p69">
              <a:extLst>
                <a:ext uri="{FF2B5EF4-FFF2-40B4-BE49-F238E27FC236}">
                  <a16:creationId xmlns:a16="http://schemas.microsoft.com/office/drawing/2014/main" id="{EE787C17-F8C4-41A1-AE8B-3F9531A0B53E}"/>
                </a:ext>
              </a:extLst>
            </p:cNvPr>
            <p:cNvSpPr/>
            <p:nvPr/>
          </p:nvSpPr>
          <p:spPr>
            <a:xfrm>
              <a:off x="1220969" y="1598969"/>
              <a:ext cx="845957" cy="902826"/>
            </a:xfrm>
            <a:custGeom>
              <a:avLst/>
              <a:gdLst/>
              <a:ahLst/>
              <a:cxnLst/>
              <a:rect l="l" t="t" r="r" b="b"/>
              <a:pathLst>
                <a:path w="7408" h="7906" extrusionOk="0">
                  <a:moveTo>
                    <a:pt x="7190" y="1"/>
                  </a:moveTo>
                  <a:cubicBezTo>
                    <a:pt x="7190" y="1"/>
                    <a:pt x="6094" y="365"/>
                    <a:pt x="4589" y="365"/>
                  </a:cubicBezTo>
                  <a:cubicBezTo>
                    <a:pt x="3836" y="365"/>
                    <a:pt x="2981" y="274"/>
                    <a:pt x="2110" y="1"/>
                  </a:cubicBezTo>
                  <a:lnTo>
                    <a:pt x="2110" y="1"/>
                  </a:lnTo>
                  <a:cubicBezTo>
                    <a:pt x="2110" y="1"/>
                    <a:pt x="3060" y="2842"/>
                    <a:pt x="2310" y="3680"/>
                  </a:cubicBezTo>
                  <a:cubicBezTo>
                    <a:pt x="2310" y="3680"/>
                    <a:pt x="1938" y="3127"/>
                    <a:pt x="1319" y="3127"/>
                  </a:cubicBezTo>
                  <a:cubicBezTo>
                    <a:pt x="1184" y="3127"/>
                    <a:pt x="1037" y="3153"/>
                    <a:pt x="880" y="3217"/>
                  </a:cubicBezTo>
                  <a:cubicBezTo>
                    <a:pt x="1" y="3575"/>
                    <a:pt x="288" y="4630"/>
                    <a:pt x="880" y="5075"/>
                  </a:cubicBezTo>
                  <a:cubicBezTo>
                    <a:pt x="1466" y="5526"/>
                    <a:pt x="2239" y="5526"/>
                    <a:pt x="2239" y="5526"/>
                  </a:cubicBezTo>
                  <a:cubicBezTo>
                    <a:pt x="2362" y="5983"/>
                    <a:pt x="2433" y="6452"/>
                    <a:pt x="2456" y="6926"/>
                  </a:cubicBezTo>
                  <a:cubicBezTo>
                    <a:pt x="2462" y="7114"/>
                    <a:pt x="2556" y="7290"/>
                    <a:pt x="2702" y="7395"/>
                  </a:cubicBezTo>
                  <a:cubicBezTo>
                    <a:pt x="2988" y="7607"/>
                    <a:pt x="3508" y="7905"/>
                    <a:pt x="4168" y="7905"/>
                  </a:cubicBezTo>
                  <a:cubicBezTo>
                    <a:pt x="4293" y="7905"/>
                    <a:pt x="4424" y="7894"/>
                    <a:pt x="4560" y="7870"/>
                  </a:cubicBezTo>
                  <a:cubicBezTo>
                    <a:pt x="4688" y="7840"/>
                    <a:pt x="4794" y="7741"/>
                    <a:pt x="4817" y="7606"/>
                  </a:cubicBezTo>
                  <a:lnTo>
                    <a:pt x="4817" y="7606"/>
                  </a:lnTo>
                  <a:cubicBezTo>
                    <a:pt x="4746" y="7607"/>
                    <a:pt x="4675" y="7608"/>
                    <a:pt x="4605" y="7608"/>
                  </a:cubicBezTo>
                  <a:cubicBezTo>
                    <a:pt x="4257" y="7608"/>
                    <a:pt x="3924" y="7580"/>
                    <a:pt x="3681" y="7366"/>
                  </a:cubicBezTo>
                  <a:cubicBezTo>
                    <a:pt x="3517" y="7219"/>
                    <a:pt x="3429" y="7008"/>
                    <a:pt x="3353" y="6803"/>
                  </a:cubicBezTo>
                  <a:cubicBezTo>
                    <a:pt x="3065" y="5983"/>
                    <a:pt x="2972" y="5110"/>
                    <a:pt x="3083" y="4255"/>
                  </a:cubicBezTo>
                  <a:cubicBezTo>
                    <a:pt x="3241" y="3077"/>
                    <a:pt x="3769" y="1881"/>
                    <a:pt x="3411" y="756"/>
                  </a:cubicBezTo>
                  <a:lnTo>
                    <a:pt x="3411" y="756"/>
                  </a:lnTo>
                  <a:cubicBezTo>
                    <a:pt x="3555" y="757"/>
                    <a:pt x="3700" y="758"/>
                    <a:pt x="3845" y="758"/>
                  </a:cubicBezTo>
                  <a:cubicBezTo>
                    <a:pt x="4665" y="758"/>
                    <a:pt x="5492" y="734"/>
                    <a:pt x="6294" y="575"/>
                  </a:cubicBezTo>
                  <a:cubicBezTo>
                    <a:pt x="6675" y="499"/>
                    <a:pt x="7044" y="387"/>
                    <a:pt x="7407" y="247"/>
                  </a:cubicBezTo>
                  <a:cubicBezTo>
                    <a:pt x="7337" y="159"/>
                    <a:pt x="7267" y="77"/>
                    <a:pt x="719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634;p69">
              <a:extLst>
                <a:ext uri="{FF2B5EF4-FFF2-40B4-BE49-F238E27FC236}">
                  <a16:creationId xmlns:a16="http://schemas.microsoft.com/office/drawing/2014/main" id="{5EFB76AC-7F9F-40A0-A133-921E933D7020}"/>
                </a:ext>
              </a:extLst>
            </p:cNvPr>
            <p:cNvSpPr/>
            <p:nvPr/>
          </p:nvSpPr>
          <p:spPr>
            <a:xfrm>
              <a:off x="1292569" y="1997053"/>
              <a:ext cx="182141" cy="108599"/>
            </a:xfrm>
            <a:custGeom>
              <a:avLst/>
              <a:gdLst/>
              <a:ahLst/>
              <a:cxnLst/>
              <a:rect l="l" t="t" r="r" b="b"/>
              <a:pathLst>
                <a:path w="1595" h="951" fill="none" extrusionOk="0">
                  <a:moveTo>
                    <a:pt x="253" y="950"/>
                  </a:moveTo>
                  <a:cubicBezTo>
                    <a:pt x="253" y="950"/>
                    <a:pt x="1" y="177"/>
                    <a:pt x="663" y="89"/>
                  </a:cubicBezTo>
                  <a:cubicBezTo>
                    <a:pt x="1325" y="1"/>
                    <a:pt x="1595" y="733"/>
                    <a:pt x="1595" y="733"/>
                  </a:cubicBezTo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635;p69">
              <a:extLst>
                <a:ext uri="{FF2B5EF4-FFF2-40B4-BE49-F238E27FC236}">
                  <a16:creationId xmlns:a16="http://schemas.microsoft.com/office/drawing/2014/main" id="{E03CAFE6-0001-42EB-BA17-D1CEDE4201BD}"/>
                </a:ext>
              </a:extLst>
            </p:cNvPr>
            <p:cNvSpPr/>
            <p:nvPr/>
          </p:nvSpPr>
          <p:spPr>
            <a:xfrm>
              <a:off x="1374218" y="2006417"/>
              <a:ext cx="55727" cy="123331"/>
            </a:xfrm>
            <a:custGeom>
              <a:avLst/>
              <a:gdLst/>
              <a:ahLst/>
              <a:cxnLst/>
              <a:rect l="l" t="t" r="r" b="b"/>
              <a:pathLst>
                <a:path w="488" h="1080" fill="none" extrusionOk="0">
                  <a:moveTo>
                    <a:pt x="188" y="1"/>
                  </a:moveTo>
                  <a:cubicBezTo>
                    <a:pt x="1" y="382"/>
                    <a:pt x="130" y="845"/>
                    <a:pt x="487" y="1079"/>
                  </a:cubicBezTo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636;p69">
              <a:extLst>
                <a:ext uri="{FF2B5EF4-FFF2-40B4-BE49-F238E27FC236}">
                  <a16:creationId xmlns:a16="http://schemas.microsoft.com/office/drawing/2014/main" id="{9A4285E3-2648-4277-9087-60DFFC33464D}"/>
                </a:ext>
              </a:extLst>
            </p:cNvPr>
            <p:cNvSpPr/>
            <p:nvPr/>
          </p:nvSpPr>
          <p:spPr>
            <a:xfrm>
              <a:off x="1559443" y="1598512"/>
              <a:ext cx="167296" cy="91699"/>
            </a:xfrm>
            <a:custGeom>
              <a:avLst/>
              <a:gdLst/>
              <a:ahLst/>
              <a:cxnLst/>
              <a:rect l="l" t="t" r="r" b="b"/>
              <a:pathLst>
                <a:path w="1465" h="803" extrusionOk="0">
                  <a:moveTo>
                    <a:pt x="771" y="1"/>
                  </a:moveTo>
                  <a:cubicBezTo>
                    <a:pt x="699" y="1"/>
                    <a:pt x="627" y="16"/>
                    <a:pt x="558" y="51"/>
                  </a:cubicBezTo>
                  <a:cubicBezTo>
                    <a:pt x="177" y="245"/>
                    <a:pt x="0" y="803"/>
                    <a:pt x="76" y="803"/>
                  </a:cubicBezTo>
                  <a:cubicBezTo>
                    <a:pt x="79" y="803"/>
                    <a:pt x="81" y="802"/>
                    <a:pt x="84" y="801"/>
                  </a:cubicBezTo>
                  <a:cubicBezTo>
                    <a:pt x="160" y="778"/>
                    <a:pt x="471" y="526"/>
                    <a:pt x="805" y="473"/>
                  </a:cubicBezTo>
                  <a:cubicBezTo>
                    <a:pt x="1139" y="421"/>
                    <a:pt x="1379" y="479"/>
                    <a:pt x="1426" y="403"/>
                  </a:cubicBezTo>
                  <a:cubicBezTo>
                    <a:pt x="1464" y="340"/>
                    <a:pt x="1115" y="1"/>
                    <a:pt x="771" y="1"/>
                  </a:cubicBezTo>
                  <a:close/>
                </a:path>
              </a:pathLst>
            </a:custGeom>
            <a:solidFill>
              <a:srgbClr val="9B6142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637;p69">
              <a:extLst>
                <a:ext uri="{FF2B5EF4-FFF2-40B4-BE49-F238E27FC236}">
                  <a16:creationId xmlns:a16="http://schemas.microsoft.com/office/drawing/2014/main" id="{4986D743-84BB-47E9-BE56-5EE2F3AF5EEB}"/>
                </a:ext>
              </a:extLst>
            </p:cNvPr>
            <p:cNvSpPr/>
            <p:nvPr/>
          </p:nvSpPr>
          <p:spPr>
            <a:xfrm>
              <a:off x="1926580" y="1544384"/>
              <a:ext cx="178487" cy="74341"/>
            </a:xfrm>
            <a:custGeom>
              <a:avLst/>
              <a:gdLst/>
              <a:ahLst/>
              <a:cxnLst/>
              <a:rect l="l" t="t" r="r" b="b"/>
              <a:pathLst>
                <a:path w="1563" h="651" extrusionOk="0">
                  <a:moveTo>
                    <a:pt x="702" y="0"/>
                  </a:moveTo>
                  <a:cubicBezTo>
                    <a:pt x="292" y="0"/>
                    <a:pt x="1" y="581"/>
                    <a:pt x="68" y="637"/>
                  </a:cubicBezTo>
                  <a:cubicBezTo>
                    <a:pt x="80" y="647"/>
                    <a:pt x="95" y="651"/>
                    <a:pt x="114" y="651"/>
                  </a:cubicBezTo>
                  <a:cubicBezTo>
                    <a:pt x="208" y="651"/>
                    <a:pt x="393" y="544"/>
                    <a:pt x="672" y="490"/>
                  </a:cubicBezTo>
                  <a:cubicBezTo>
                    <a:pt x="740" y="477"/>
                    <a:pt x="809" y="472"/>
                    <a:pt x="876" y="472"/>
                  </a:cubicBezTo>
                  <a:cubicBezTo>
                    <a:pt x="1148" y="472"/>
                    <a:pt x="1397" y="555"/>
                    <a:pt x="1463" y="555"/>
                  </a:cubicBezTo>
                  <a:cubicBezTo>
                    <a:pt x="1562" y="549"/>
                    <a:pt x="1199" y="63"/>
                    <a:pt x="759" y="4"/>
                  </a:cubicBezTo>
                  <a:cubicBezTo>
                    <a:pt x="740" y="1"/>
                    <a:pt x="721" y="0"/>
                    <a:pt x="702" y="0"/>
                  </a:cubicBezTo>
                  <a:close/>
                </a:path>
              </a:pathLst>
            </a:custGeom>
            <a:solidFill>
              <a:srgbClr val="9B6142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638;p69">
              <a:extLst>
                <a:ext uri="{FF2B5EF4-FFF2-40B4-BE49-F238E27FC236}">
                  <a16:creationId xmlns:a16="http://schemas.microsoft.com/office/drawing/2014/main" id="{A5AC9175-7092-4DF0-BB77-DC6F7DB3BF43}"/>
                </a:ext>
              </a:extLst>
            </p:cNvPr>
            <p:cNvSpPr/>
            <p:nvPr/>
          </p:nvSpPr>
          <p:spPr>
            <a:xfrm>
              <a:off x="1493895" y="1713393"/>
              <a:ext cx="399683" cy="315292"/>
            </a:xfrm>
            <a:custGeom>
              <a:avLst/>
              <a:gdLst/>
              <a:ahLst/>
              <a:cxnLst/>
              <a:rect l="l" t="t" r="r" b="b"/>
              <a:pathLst>
                <a:path w="3500" h="2761" extrusionOk="0">
                  <a:moveTo>
                    <a:pt x="2008" y="0"/>
                  </a:moveTo>
                  <a:cubicBezTo>
                    <a:pt x="1943" y="0"/>
                    <a:pt x="1880" y="5"/>
                    <a:pt x="1818" y="12"/>
                  </a:cubicBezTo>
                  <a:cubicBezTo>
                    <a:pt x="0" y="248"/>
                    <a:pt x="344" y="2760"/>
                    <a:pt x="1953" y="2760"/>
                  </a:cubicBezTo>
                  <a:cubicBezTo>
                    <a:pt x="2061" y="2760"/>
                    <a:pt x="2174" y="2749"/>
                    <a:pt x="2293" y="2725"/>
                  </a:cubicBezTo>
                  <a:cubicBezTo>
                    <a:pt x="2785" y="2637"/>
                    <a:pt x="3183" y="2268"/>
                    <a:pt x="3300" y="1782"/>
                  </a:cubicBezTo>
                  <a:cubicBezTo>
                    <a:pt x="3500" y="1014"/>
                    <a:pt x="3060" y="71"/>
                    <a:pt x="2129" y="6"/>
                  </a:cubicBezTo>
                  <a:cubicBezTo>
                    <a:pt x="2088" y="2"/>
                    <a:pt x="2048" y="0"/>
                    <a:pt x="20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3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639;p69">
              <a:extLst>
                <a:ext uri="{FF2B5EF4-FFF2-40B4-BE49-F238E27FC236}">
                  <a16:creationId xmlns:a16="http://schemas.microsoft.com/office/drawing/2014/main" id="{6C2BE345-5BD7-47A6-833B-CD5826920A1B}"/>
                </a:ext>
              </a:extLst>
            </p:cNvPr>
            <p:cNvSpPr/>
            <p:nvPr/>
          </p:nvSpPr>
          <p:spPr>
            <a:xfrm>
              <a:off x="1702072" y="1714078"/>
              <a:ext cx="191505" cy="202810"/>
            </a:xfrm>
            <a:custGeom>
              <a:avLst/>
              <a:gdLst/>
              <a:ahLst/>
              <a:cxnLst/>
              <a:rect l="l" t="t" r="r" b="b"/>
              <a:pathLst>
                <a:path w="1677" h="1776" extrusionOk="0">
                  <a:moveTo>
                    <a:pt x="306" y="0"/>
                  </a:moveTo>
                  <a:lnTo>
                    <a:pt x="306" y="0"/>
                  </a:lnTo>
                  <a:cubicBezTo>
                    <a:pt x="288" y="82"/>
                    <a:pt x="1" y="1758"/>
                    <a:pt x="1477" y="1776"/>
                  </a:cubicBezTo>
                  <a:cubicBezTo>
                    <a:pt x="1677" y="1008"/>
                    <a:pt x="1237" y="65"/>
                    <a:pt x="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640;p69">
              <a:extLst>
                <a:ext uri="{FF2B5EF4-FFF2-40B4-BE49-F238E27FC236}">
                  <a16:creationId xmlns:a16="http://schemas.microsoft.com/office/drawing/2014/main" id="{A0D78590-6C5F-495C-9AB0-1AEAC05B84E9}"/>
                </a:ext>
              </a:extLst>
            </p:cNvPr>
            <p:cNvSpPr/>
            <p:nvPr/>
          </p:nvSpPr>
          <p:spPr>
            <a:xfrm>
              <a:off x="1875992" y="1685643"/>
              <a:ext cx="273725" cy="250430"/>
            </a:xfrm>
            <a:custGeom>
              <a:avLst/>
              <a:gdLst/>
              <a:ahLst/>
              <a:cxnLst/>
              <a:rect l="l" t="t" r="r" b="b"/>
              <a:pathLst>
                <a:path w="2397" h="2193" extrusionOk="0">
                  <a:moveTo>
                    <a:pt x="1406" y="0"/>
                  </a:moveTo>
                  <a:cubicBezTo>
                    <a:pt x="1383" y="0"/>
                    <a:pt x="1360" y="1"/>
                    <a:pt x="1337" y="3"/>
                  </a:cubicBezTo>
                  <a:cubicBezTo>
                    <a:pt x="1302" y="3"/>
                    <a:pt x="1267" y="9"/>
                    <a:pt x="1232" y="21"/>
                  </a:cubicBezTo>
                  <a:cubicBezTo>
                    <a:pt x="1197" y="27"/>
                    <a:pt x="1161" y="33"/>
                    <a:pt x="1126" y="44"/>
                  </a:cubicBezTo>
                  <a:cubicBezTo>
                    <a:pt x="0" y="416"/>
                    <a:pt x="471" y="2193"/>
                    <a:pt x="1450" y="2193"/>
                  </a:cubicBezTo>
                  <a:cubicBezTo>
                    <a:pt x="1566" y="2193"/>
                    <a:pt x="1689" y="2168"/>
                    <a:pt x="1818" y="2113"/>
                  </a:cubicBezTo>
                  <a:cubicBezTo>
                    <a:pt x="2099" y="1990"/>
                    <a:pt x="2304" y="1732"/>
                    <a:pt x="2345" y="1421"/>
                  </a:cubicBezTo>
                  <a:cubicBezTo>
                    <a:pt x="2357" y="1369"/>
                    <a:pt x="2363" y="1316"/>
                    <a:pt x="2363" y="1257"/>
                  </a:cubicBezTo>
                  <a:cubicBezTo>
                    <a:pt x="2397" y="659"/>
                    <a:pt x="2001" y="0"/>
                    <a:pt x="140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3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641;p69">
              <a:extLst>
                <a:ext uri="{FF2B5EF4-FFF2-40B4-BE49-F238E27FC236}">
                  <a16:creationId xmlns:a16="http://schemas.microsoft.com/office/drawing/2014/main" id="{63FCEBA4-8CDB-4F5C-9D01-9022311EC02D}"/>
                </a:ext>
              </a:extLst>
            </p:cNvPr>
            <p:cNvSpPr/>
            <p:nvPr/>
          </p:nvSpPr>
          <p:spPr>
            <a:xfrm>
              <a:off x="2005946" y="1685643"/>
              <a:ext cx="143772" cy="162385"/>
            </a:xfrm>
            <a:custGeom>
              <a:avLst/>
              <a:gdLst/>
              <a:ahLst/>
              <a:cxnLst/>
              <a:rect l="l" t="t" r="r" b="b"/>
              <a:pathLst>
                <a:path w="1259" h="1422" extrusionOk="0">
                  <a:moveTo>
                    <a:pt x="268" y="0"/>
                  </a:moveTo>
                  <a:cubicBezTo>
                    <a:pt x="245" y="0"/>
                    <a:pt x="222" y="1"/>
                    <a:pt x="199" y="3"/>
                  </a:cubicBezTo>
                  <a:cubicBezTo>
                    <a:pt x="164" y="3"/>
                    <a:pt x="129" y="9"/>
                    <a:pt x="94" y="21"/>
                  </a:cubicBezTo>
                  <a:lnTo>
                    <a:pt x="76" y="38"/>
                  </a:lnTo>
                  <a:cubicBezTo>
                    <a:pt x="76" y="38"/>
                    <a:pt x="0" y="1240"/>
                    <a:pt x="1207" y="1421"/>
                  </a:cubicBezTo>
                  <a:cubicBezTo>
                    <a:pt x="1219" y="1369"/>
                    <a:pt x="1225" y="1316"/>
                    <a:pt x="1225" y="1257"/>
                  </a:cubicBezTo>
                  <a:cubicBezTo>
                    <a:pt x="1259" y="659"/>
                    <a:pt x="863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642;p69">
              <a:extLst>
                <a:ext uri="{FF2B5EF4-FFF2-40B4-BE49-F238E27FC236}">
                  <a16:creationId xmlns:a16="http://schemas.microsoft.com/office/drawing/2014/main" id="{1FACADFF-D549-445E-92B6-7F18EE524DDB}"/>
                </a:ext>
              </a:extLst>
            </p:cNvPr>
            <p:cNvSpPr/>
            <p:nvPr/>
          </p:nvSpPr>
          <p:spPr>
            <a:xfrm>
              <a:off x="1908880" y="1778941"/>
              <a:ext cx="110541" cy="146055"/>
            </a:xfrm>
            <a:custGeom>
              <a:avLst/>
              <a:gdLst/>
              <a:ahLst/>
              <a:cxnLst/>
              <a:rect l="l" t="t" r="r" b="b"/>
              <a:pathLst>
                <a:path w="968" h="127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3" y="509"/>
                    <a:pt x="262" y="794"/>
                  </a:cubicBezTo>
                  <a:lnTo>
                    <a:pt x="262" y="794"/>
                  </a:lnTo>
                  <a:lnTo>
                    <a:pt x="0" y="1"/>
                  </a:lnTo>
                  <a:close/>
                  <a:moveTo>
                    <a:pt x="642" y="713"/>
                  </a:moveTo>
                  <a:cubicBezTo>
                    <a:pt x="474" y="713"/>
                    <a:pt x="276" y="809"/>
                    <a:pt x="276" y="809"/>
                  </a:cubicBezTo>
                  <a:cubicBezTo>
                    <a:pt x="271" y="804"/>
                    <a:pt x="267" y="799"/>
                    <a:pt x="262" y="794"/>
                  </a:cubicBezTo>
                  <a:lnTo>
                    <a:pt x="262" y="794"/>
                  </a:lnTo>
                  <a:lnTo>
                    <a:pt x="422" y="1278"/>
                  </a:lnTo>
                  <a:cubicBezTo>
                    <a:pt x="422" y="1278"/>
                    <a:pt x="967" y="1020"/>
                    <a:pt x="844" y="809"/>
                  </a:cubicBezTo>
                  <a:cubicBezTo>
                    <a:pt x="803" y="737"/>
                    <a:pt x="726" y="713"/>
                    <a:pt x="642" y="713"/>
                  </a:cubicBezTo>
                  <a:close/>
                </a:path>
              </a:pathLst>
            </a:custGeom>
            <a:solidFill>
              <a:srgbClr val="FDC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643;p69">
              <a:extLst>
                <a:ext uri="{FF2B5EF4-FFF2-40B4-BE49-F238E27FC236}">
                  <a16:creationId xmlns:a16="http://schemas.microsoft.com/office/drawing/2014/main" id="{9D70EFE6-B1FE-4F73-A3AC-1ECE30A9AC9D}"/>
                </a:ext>
              </a:extLst>
            </p:cNvPr>
            <p:cNvSpPr/>
            <p:nvPr/>
          </p:nvSpPr>
          <p:spPr>
            <a:xfrm>
              <a:off x="1907509" y="1778941"/>
              <a:ext cx="107229" cy="14605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147"/>
                    <a:pt x="7" y="294"/>
                    <a:pt x="36" y="440"/>
                  </a:cubicBezTo>
                  <a:cubicBezTo>
                    <a:pt x="53" y="511"/>
                    <a:pt x="83" y="587"/>
                    <a:pt x="112" y="651"/>
                  </a:cubicBezTo>
                  <a:cubicBezTo>
                    <a:pt x="141" y="727"/>
                    <a:pt x="188" y="792"/>
                    <a:pt x="235" y="850"/>
                  </a:cubicBezTo>
                  <a:lnTo>
                    <a:pt x="264" y="886"/>
                  </a:lnTo>
                  <a:lnTo>
                    <a:pt x="311" y="868"/>
                  </a:lnTo>
                  <a:cubicBezTo>
                    <a:pt x="405" y="827"/>
                    <a:pt x="505" y="798"/>
                    <a:pt x="604" y="780"/>
                  </a:cubicBezTo>
                  <a:cubicBezTo>
                    <a:pt x="617" y="778"/>
                    <a:pt x="629" y="778"/>
                    <a:pt x="641" y="778"/>
                  </a:cubicBezTo>
                  <a:cubicBezTo>
                    <a:pt x="674" y="778"/>
                    <a:pt x="705" y="783"/>
                    <a:pt x="739" y="792"/>
                  </a:cubicBezTo>
                  <a:cubicBezTo>
                    <a:pt x="745" y="792"/>
                    <a:pt x="757" y="798"/>
                    <a:pt x="762" y="798"/>
                  </a:cubicBezTo>
                  <a:cubicBezTo>
                    <a:pt x="774" y="803"/>
                    <a:pt x="780" y="809"/>
                    <a:pt x="786" y="815"/>
                  </a:cubicBezTo>
                  <a:cubicBezTo>
                    <a:pt x="798" y="827"/>
                    <a:pt x="809" y="839"/>
                    <a:pt x="815" y="856"/>
                  </a:cubicBezTo>
                  <a:cubicBezTo>
                    <a:pt x="821" y="891"/>
                    <a:pt x="809" y="932"/>
                    <a:pt x="786" y="962"/>
                  </a:cubicBezTo>
                  <a:cubicBezTo>
                    <a:pt x="757" y="1003"/>
                    <a:pt x="727" y="1044"/>
                    <a:pt x="686" y="1079"/>
                  </a:cubicBezTo>
                  <a:cubicBezTo>
                    <a:pt x="610" y="1149"/>
                    <a:pt x="522" y="1214"/>
                    <a:pt x="434" y="1278"/>
                  </a:cubicBezTo>
                  <a:cubicBezTo>
                    <a:pt x="540" y="1243"/>
                    <a:pt x="645" y="1196"/>
                    <a:pt x="739" y="1137"/>
                  </a:cubicBezTo>
                  <a:cubicBezTo>
                    <a:pt x="786" y="1102"/>
                    <a:pt x="833" y="1067"/>
                    <a:pt x="868" y="1020"/>
                  </a:cubicBezTo>
                  <a:cubicBezTo>
                    <a:pt x="891" y="997"/>
                    <a:pt x="909" y="968"/>
                    <a:pt x="921" y="938"/>
                  </a:cubicBezTo>
                  <a:cubicBezTo>
                    <a:pt x="932" y="903"/>
                    <a:pt x="938" y="862"/>
                    <a:pt x="926" y="827"/>
                  </a:cubicBezTo>
                  <a:cubicBezTo>
                    <a:pt x="921" y="786"/>
                    <a:pt x="897" y="757"/>
                    <a:pt x="874" y="727"/>
                  </a:cubicBezTo>
                  <a:cubicBezTo>
                    <a:pt x="862" y="716"/>
                    <a:pt x="844" y="704"/>
                    <a:pt x="833" y="692"/>
                  </a:cubicBezTo>
                  <a:cubicBezTo>
                    <a:pt x="815" y="680"/>
                    <a:pt x="798" y="675"/>
                    <a:pt x="780" y="669"/>
                  </a:cubicBezTo>
                  <a:cubicBezTo>
                    <a:pt x="735" y="651"/>
                    <a:pt x="687" y="643"/>
                    <a:pt x="638" y="643"/>
                  </a:cubicBezTo>
                  <a:cubicBezTo>
                    <a:pt x="623" y="643"/>
                    <a:pt x="608" y="644"/>
                    <a:pt x="593" y="645"/>
                  </a:cubicBezTo>
                  <a:cubicBezTo>
                    <a:pt x="492" y="660"/>
                    <a:pt x="396" y="688"/>
                    <a:pt x="305" y="725"/>
                  </a:cubicBezTo>
                  <a:lnTo>
                    <a:pt x="305" y="725"/>
                  </a:lnTo>
                  <a:cubicBezTo>
                    <a:pt x="231" y="630"/>
                    <a:pt x="172" y="525"/>
                    <a:pt x="135" y="411"/>
                  </a:cubicBezTo>
                  <a:cubicBezTo>
                    <a:pt x="83" y="276"/>
                    <a:pt x="42" y="141"/>
                    <a:pt x="1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644;p69">
              <a:extLst>
                <a:ext uri="{FF2B5EF4-FFF2-40B4-BE49-F238E27FC236}">
                  <a16:creationId xmlns:a16="http://schemas.microsoft.com/office/drawing/2014/main" id="{42BCB709-0F80-4AE8-B821-E20694F251A2}"/>
                </a:ext>
              </a:extLst>
            </p:cNvPr>
            <p:cNvSpPr/>
            <p:nvPr/>
          </p:nvSpPr>
          <p:spPr>
            <a:xfrm>
              <a:off x="1890152" y="1948292"/>
              <a:ext cx="93754" cy="181798"/>
            </a:xfrm>
            <a:custGeom>
              <a:avLst/>
              <a:gdLst/>
              <a:ahLst/>
              <a:cxnLst/>
              <a:rect l="l" t="t" r="r" b="b"/>
              <a:pathLst>
                <a:path w="821" h="1592" extrusionOk="0">
                  <a:moveTo>
                    <a:pt x="821" y="0"/>
                  </a:moveTo>
                  <a:lnTo>
                    <a:pt x="0" y="94"/>
                  </a:lnTo>
                  <a:cubicBezTo>
                    <a:pt x="36" y="416"/>
                    <a:pt x="88" y="738"/>
                    <a:pt x="164" y="1055"/>
                  </a:cubicBezTo>
                  <a:cubicBezTo>
                    <a:pt x="241" y="1351"/>
                    <a:pt x="344" y="1591"/>
                    <a:pt x="467" y="1591"/>
                  </a:cubicBezTo>
                  <a:cubicBezTo>
                    <a:pt x="476" y="1591"/>
                    <a:pt x="484" y="1590"/>
                    <a:pt x="493" y="1588"/>
                  </a:cubicBezTo>
                  <a:cubicBezTo>
                    <a:pt x="604" y="1559"/>
                    <a:pt x="674" y="1371"/>
                    <a:pt x="721" y="1131"/>
                  </a:cubicBezTo>
                  <a:cubicBezTo>
                    <a:pt x="786" y="756"/>
                    <a:pt x="821" y="381"/>
                    <a:pt x="821" y="0"/>
                  </a:cubicBezTo>
                  <a:close/>
                </a:path>
              </a:pathLst>
            </a:custGeom>
            <a:solidFill>
              <a:srgbClr val="8E2D20"/>
            </a:solidFill>
            <a:ln w="9525" cap="flat" cmpd="sng">
              <a:solidFill>
                <a:schemeClr val="accent3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645;p69">
              <a:extLst>
                <a:ext uri="{FF2B5EF4-FFF2-40B4-BE49-F238E27FC236}">
                  <a16:creationId xmlns:a16="http://schemas.microsoft.com/office/drawing/2014/main" id="{4769441B-6DF0-4960-B1A1-E014A409552D}"/>
                </a:ext>
              </a:extLst>
            </p:cNvPr>
            <p:cNvSpPr/>
            <p:nvPr/>
          </p:nvSpPr>
          <p:spPr>
            <a:xfrm>
              <a:off x="1908880" y="2063972"/>
              <a:ext cx="64292" cy="66119"/>
            </a:xfrm>
            <a:custGeom>
              <a:avLst/>
              <a:gdLst/>
              <a:ahLst/>
              <a:cxnLst/>
              <a:rect l="l" t="t" r="r" b="b"/>
              <a:pathLst>
                <a:path w="563" h="579" extrusionOk="0">
                  <a:moveTo>
                    <a:pt x="214" y="0"/>
                  </a:moveTo>
                  <a:cubicBezTo>
                    <a:pt x="142" y="0"/>
                    <a:pt x="70" y="14"/>
                    <a:pt x="0" y="42"/>
                  </a:cubicBezTo>
                  <a:cubicBezTo>
                    <a:pt x="77" y="338"/>
                    <a:pt x="180" y="578"/>
                    <a:pt x="303" y="578"/>
                  </a:cubicBezTo>
                  <a:cubicBezTo>
                    <a:pt x="312" y="578"/>
                    <a:pt x="320" y="577"/>
                    <a:pt x="329" y="575"/>
                  </a:cubicBezTo>
                  <a:cubicBezTo>
                    <a:pt x="440" y="546"/>
                    <a:pt x="510" y="358"/>
                    <a:pt x="563" y="118"/>
                  </a:cubicBezTo>
                  <a:cubicBezTo>
                    <a:pt x="459" y="40"/>
                    <a:pt x="337" y="0"/>
                    <a:pt x="214" y="0"/>
                  </a:cubicBezTo>
                  <a:close/>
                </a:path>
              </a:pathLst>
            </a:custGeom>
            <a:solidFill>
              <a:srgbClr val="F78AC3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646;p69">
              <a:extLst>
                <a:ext uri="{FF2B5EF4-FFF2-40B4-BE49-F238E27FC236}">
                  <a16:creationId xmlns:a16="http://schemas.microsoft.com/office/drawing/2014/main" id="{6C2610A0-A35B-43A9-8967-D29EAEEA3625}"/>
                </a:ext>
              </a:extLst>
            </p:cNvPr>
            <p:cNvSpPr/>
            <p:nvPr/>
          </p:nvSpPr>
          <p:spPr>
            <a:xfrm>
              <a:off x="1564924" y="2049241"/>
              <a:ext cx="146055" cy="72971"/>
            </a:xfrm>
            <a:custGeom>
              <a:avLst/>
              <a:gdLst/>
              <a:ahLst/>
              <a:cxnLst/>
              <a:rect l="l" t="t" r="r" b="b"/>
              <a:pathLst>
                <a:path w="1279" h="639" extrusionOk="0">
                  <a:moveTo>
                    <a:pt x="732" y="1"/>
                  </a:moveTo>
                  <a:cubicBezTo>
                    <a:pt x="692" y="1"/>
                    <a:pt x="652" y="3"/>
                    <a:pt x="610" y="7"/>
                  </a:cubicBezTo>
                  <a:cubicBezTo>
                    <a:pt x="264" y="36"/>
                    <a:pt x="1" y="200"/>
                    <a:pt x="18" y="376"/>
                  </a:cubicBezTo>
                  <a:cubicBezTo>
                    <a:pt x="29" y="528"/>
                    <a:pt x="265" y="638"/>
                    <a:pt x="563" y="638"/>
                  </a:cubicBezTo>
                  <a:cubicBezTo>
                    <a:pt x="598" y="638"/>
                    <a:pt x="633" y="637"/>
                    <a:pt x="669" y="634"/>
                  </a:cubicBezTo>
                  <a:cubicBezTo>
                    <a:pt x="1009" y="599"/>
                    <a:pt x="1278" y="435"/>
                    <a:pt x="1260" y="259"/>
                  </a:cubicBezTo>
                  <a:cubicBezTo>
                    <a:pt x="1245" y="109"/>
                    <a:pt x="1021" y="1"/>
                    <a:pt x="732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647;p69">
              <a:extLst>
                <a:ext uri="{FF2B5EF4-FFF2-40B4-BE49-F238E27FC236}">
                  <a16:creationId xmlns:a16="http://schemas.microsoft.com/office/drawing/2014/main" id="{7920FA50-AFB3-4149-82E3-36A04FFFF654}"/>
                </a:ext>
              </a:extLst>
            </p:cNvPr>
            <p:cNvSpPr/>
            <p:nvPr/>
          </p:nvSpPr>
          <p:spPr>
            <a:xfrm>
              <a:off x="2094218" y="1960397"/>
              <a:ext cx="129954" cy="64863"/>
            </a:xfrm>
            <a:custGeom>
              <a:avLst/>
              <a:gdLst/>
              <a:ahLst/>
              <a:cxnLst/>
              <a:rect l="l" t="t" r="r" b="b"/>
              <a:pathLst>
                <a:path w="1138" h="568" extrusionOk="0">
                  <a:moveTo>
                    <a:pt x="642" y="1"/>
                  </a:moveTo>
                  <a:cubicBezTo>
                    <a:pt x="609" y="1"/>
                    <a:pt x="575" y="2"/>
                    <a:pt x="540" y="6"/>
                  </a:cubicBezTo>
                  <a:cubicBezTo>
                    <a:pt x="235" y="29"/>
                    <a:pt x="0" y="175"/>
                    <a:pt x="12" y="334"/>
                  </a:cubicBezTo>
                  <a:cubicBezTo>
                    <a:pt x="28" y="473"/>
                    <a:pt x="230" y="567"/>
                    <a:pt x="487" y="567"/>
                  </a:cubicBezTo>
                  <a:cubicBezTo>
                    <a:pt x="521" y="567"/>
                    <a:pt x="557" y="566"/>
                    <a:pt x="592" y="562"/>
                  </a:cubicBezTo>
                  <a:cubicBezTo>
                    <a:pt x="897" y="533"/>
                    <a:pt x="1137" y="386"/>
                    <a:pt x="1120" y="234"/>
                  </a:cubicBezTo>
                  <a:cubicBezTo>
                    <a:pt x="1109" y="99"/>
                    <a:pt x="905" y="1"/>
                    <a:pt x="642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648;p69">
              <a:extLst>
                <a:ext uri="{FF2B5EF4-FFF2-40B4-BE49-F238E27FC236}">
                  <a16:creationId xmlns:a16="http://schemas.microsoft.com/office/drawing/2014/main" id="{28592AD4-ABBD-427D-94E3-3BACBD2366D5}"/>
                </a:ext>
              </a:extLst>
            </p:cNvPr>
            <p:cNvSpPr/>
            <p:nvPr/>
          </p:nvSpPr>
          <p:spPr>
            <a:xfrm>
              <a:off x="1163528" y="1713279"/>
              <a:ext cx="68974" cy="364853"/>
            </a:xfrm>
            <a:custGeom>
              <a:avLst/>
              <a:gdLst/>
              <a:ahLst/>
              <a:cxnLst/>
              <a:rect l="l" t="t" r="r" b="b"/>
              <a:pathLst>
                <a:path w="604" h="3195" extrusionOk="0">
                  <a:moveTo>
                    <a:pt x="222" y="0"/>
                  </a:moveTo>
                  <a:cubicBezTo>
                    <a:pt x="218" y="0"/>
                    <a:pt x="204" y="17"/>
                    <a:pt x="193" y="43"/>
                  </a:cubicBezTo>
                  <a:cubicBezTo>
                    <a:pt x="76" y="289"/>
                    <a:pt x="12" y="552"/>
                    <a:pt x="6" y="822"/>
                  </a:cubicBezTo>
                  <a:cubicBezTo>
                    <a:pt x="0" y="1091"/>
                    <a:pt x="24" y="1361"/>
                    <a:pt x="65" y="1630"/>
                  </a:cubicBezTo>
                  <a:cubicBezTo>
                    <a:pt x="100" y="1894"/>
                    <a:pt x="147" y="2158"/>
                    <a:pt x="211" y="2421"/>
                  </a:cubicBezTo>
                  <a:cubicBezTo>
                    <a:pt x="275" y="2685"/>
                    <a:pt x="387" y="2931"/>
                    <a:pt x="545" y="3154"/>
                  </a:cubicBezTo>
                  <a:cubicBezTo>
                    <a:pt x="568" y="3177"/>
                    <a:pt x="586" y="3195"/>
                    <a:pt x="598" y="3195"/>
                  </a:cubicBezTo>
                  <a:cubicBezTo>
                    <a:pt x="604" y="3189"/>
                    <a:pt x="592" y="3166"/>
                    <a:pt x="568" y="3136"/>
                  </a:cubicBezTo>
                  <a:cubicBezTo>
                    <a:pt x="428" y="2914"/>
                    <a:pt x="322" y="2668"/>
                    <a:pt x="270" y="2410"/>
                  </a:cubicBezTo>
                  <a:cubicBezTo>
                    <a:pt x="205" y="2152"/>
                    <a:pt x="170" y="1888"/>
                    <a:pt x="129" y="1625"/>
                  </a:cubicBezTo>
                  <a:cubicBezTo>
                    <a:pt x="82" y="1361"/>
                    <a:pt x="59" y="1097"/>
                    <a:pt x="59" y="828"/>
                  </a:cubicBezTo>
                  <a:cubicBezTo>
                    <a:pt x="53" y="564"/>
                    <a:pt x="100" y="300"/>
                    <a:pt x="205" y="54"/>
                  </a:cubicBezTo>
                  <a:cubicBezTo>
                    <a:pt x="211" y="31"/>
                    <a:pt x="229" y="7"/>
                    <a:pt x="223" y="2"/>
                  </a:cubicBezTo>
                  <a:cubicBezTo>
                    <a:pt x="223" y="1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649;p69">
              <a:extLst>
                <a:ext uri="{FF2B5EF4-FFF2-40B4-BE49-F238E27FC236}">
                  <a16:creationId xmlns:a16="http://schemas.microsoft.com/office/drawing/2014/main" id="{88275176-4935-4D78-887A-AD3D93146A97}"/>
                </a:ext>
              </a:extLst>
            </p:cNvPr>
            <p:cNvSpPr/>
            <p:nvPr/>
          </p:nvSpPr>
          <p:spPr>
            <a:xfrm>
              <a:off x="1204296" y="1766265"/>
              <a:ext cx="37570" cy="235013"/>
            </a:xfrm>
            <a:custGeom>
              <a:avLst/>
              <a:gdLst/>
              <a:ahLst/>
              <a:cxnLst/>
              <a:rect l="l" t="t" r="r" b="b"/>
              <a:pathLst>
                <a:path w="329" h="2058" extrusionOk="0">
                  <a:moveTo>
                    <a:pt x="100" y="0"/>
                  </a:moveTo>
                  <a:cubicBezTo>
                    <a:pt x="94" y="0"/>
                    <a:pt x="88" y="12"/>
                    <a:pt x="83" y="30"/>
                  </a:cubicBezTo>
                  <a:cubicBezTo>
                    <a:pt x="42" y="200"/>
                    <a:pt x="18" y="364"/>
                    <a:pt x="6" y="534"/>
                  </a:cubicBezTo>
                  <a:cubicBezTo>
                    <a:pt x="0" y="704"/>
                    <a:pt x="0" y="879"/>
                    <a:pt x="18" y="1049"/>
                  </a:cubicBezTo>
                  <a:cubicBezTo>
                    <a:pt x="42" y="1219"/>
                    <a:pt x="71" y="1383"/>
                    <a:pt x="118" y="1547"/>
                  </a:cubicBezTo>
                  <a:cubicBezTo>
                    <a:pt x="159" y="1711"/>
                    <a:pt x="223" y="1870"/>
                    <a:pt x="293" y="2028"/>
                  </a:cubicBezTo>
                  <a:cubicBezTo>
                    <a:pt x="299" y="2045"/>
                    <a:pt x="311" y="2057"/>
                    <a:pt x="323" y="2057"/>
                  </a:cubicBezTo>
                  <a:cubicBezTo>
                    <a:pt x="329" y="2051"/>
                    <a:pt x="329" y="2034"/>
                    <a:pt x="323" y="2016"/>
                  </a:cubicBezTo>
                  <a:cubicBezTo>
                    <a:pt x="264" y="1858"/>
                    <a:pt x="211" y="1694"/>
                    <a:pt x="176" y="1536"/>
                  </a:cubicBezTo>
                  <a:cubicBezTo>
                    <a:pt x="94" y="1207"/>
                    <a:pt x="59" y="873"/>
                    <a:pt x="65" y="539"/>
                  </a:cubicBezTo>
                  <a:cubicBezTo>
                    <a:pt x="65" y="370"/>
                    <a:pt x="77" y="206"/>
                    <a:pt x="100" y="41"/>
                  </a:cubicBezTo>
                  <a:cubicBezTo>
                    <a:pt x="106" y="24"/>
                    <a:pt x="106" y="6"/>
                    <a:pt x="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650;p69">
              <a:extLst>
                <a:ext uri="{FF2B5EF4-FFF2-40B4-BE49-F238E27FC236}">
                  <a16:creationId xmlns:a16="http://schemas.microsoft.com/office/drawing/2014/main" id="{44E14DE7-F602-4FE3-AEB5-4BC0674778B4}"/>
                </a:ext>
              </a:extLst>
            </p:cNvPr>
            <p:cNvSpPr/>
            <p:nvPr/>
          </p:nvSpPr>
          <p:spPr>
            <a:xfrm>
              <a:off x="1241067" y="1802922"/>
              <a:ext cx="25580" cy="154848"/>
            </a:xfrm>
            <a:custGeom>
              <a:avLst/>
              <a:gdLst/>
              <a:ahLst/>
              <a:cxnLst/>
              <a:rect l="l" t="t" r="r" b="b"/>
              <a:pathLst>
                <a:path w="224" h="1356" extrusionOk="0">
                  <a:moveTo>
                    <a:pt x="82" y="0"/>
                  </a:moveTo>
                  <a:cubicBezTo>
                    <a:pt x="79" y="0"/>
                    <a:pt x="70" y="10"/>
                    <a:pt x="65" y="19"/>
                  </a:cubicBezTo>
                  <a:cubicBezTo>
                    <a:pt x="24" y="125"/>
                    <a:pt x="1" y="236"/>
                    <a:pt x="7" y="347"/>
                  </a:cubicBezTo>
                  <a:cubicBezTo>
                    <a:pt x="7" y="465"/>
                    <a:pt x="12" y="570"/>
                    <a:pt x="24" y="687"/>
                  </a:cubicBezTo>
                  <a:cubicBezTo>
                    <a:pt x="36" y="799"/>
                    <a:pt x="42" y="910"/>
                    <a:pt x="65" y="1021"/>
                  </a:cubicBezTo>
                  <a:cubicBezTo>
                    <a:pt x="83" y="1133"/>
                    <a:pt x="124" y="1244"/>
                    <a:pt x="188" y="1338"/>
                  </a:cubicBezTo>
                  <a:cubicBezTo>
                    <a:pt x="194" y="1355"/>
                    <a:pt x="206" y="1355"/>
                    <a:pt x="212" y="1355"/>
                  </a:cubicBezTo>
                  <a:cubicBezTo>
                    <a:pt x="223" y="1349"/>
                    <a:pt x="223" y="1338"/>
                    <a:pt x="212" y="1320"/>
                  </a:cubicBezTo>
                  <a:cubicBezTo>
                    <a:pt x="165" y="1226"/>
                    <a:pt x="136" y="1121"/>
                    <a:pt x="124" y="1010"/>
                  </a:cubicBezTo>
                  <a:cubicBezTo>
                    <a:pt x="106" y="898"/>
                    <a:pt x="106" y="793"/>
                    <a:pt x="95" y="681"/>
                  </a:cubicBezTo>
                  <a:cubicBezTo>
                    <a:pt x="83" y="570"/>
                    <a:pt x="71" y="459"/>
                    <a:pt x="59" y="347"/>
                  </a:cubicBezTo>
                  <a:cubicBezTo>
                    <a:pt x="48" y="242"/>
                    <a:pt x="53" y="131"/>
                    <a:pt x="89" y="25"/>
                  </a:cubicBezTo>
                  <a:cubicBezTo>
                    <a:pt x="89" y="13"/>
                    <a:pt x="89" y="2"/>
                    <a:pt x="83" y="2"/>
                  </a:cubicBezTo>
                  <a:cubicBezTo>
                    <a:pt x="83" y="1"/>
                    <a:pt x="82" y="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651;p69">
              <a:extLst>
                <a:ext uri="{FF2B5EF4-FFF2-40B4-BE49-F238E27FC236}">
                  <a16:creationId xmlns:a16="http://schemas.microsoft.com/office/drawing/2014/main" id="{630C5D50-7DBD-4783-B85C-D2AB6DA27EB8}"/>
                </a:ext>
              </a:extLst>
            </p:cNvPr>
            <p:cNvSpPr/>
            <p:nvPr/>
          </p:nvSpPr>
          <p:spPr>
            <a:xfrm>
              <a:off x="1279208" y="1837180"/>
              <a:ext cx="24895" cy="90442"/>
            </a:xfrm>
            <a:custGeom>
              <a:avLst/>
              <a:gdLst/>
              <a:ahLst/>
              <a:cxnLst/>
              <a:rect l="l" t="t" r="r" b="b"/>
              <a:pathLst>
                <a:path w="218" h="792" extrusionOk="0">
                  <a:moveTo>
                    <a:pt x="71" y="1"/>
                  </a:moveTo>
                  <a:cubicBezTo>
                    <a:pt x="65" y="1"/>
                    <a:pt x="53" y="1"/>
                    <a:pt x="53" y="12"/>
                  </a:cubicBezTo>
                  <a:cubicBezTo>
                    <a:pt x="36" y="77"/>
                    <a:pt x="18" y="141"/>
                    <a:pt x="12" y="211"/>
                  </a:cubicBezTo>
                  <a:cubicBezTo>
                    <a:pt x="1" y="346"/>
                    <a:pt x="18" y="487"/>
                    <a:pt x="77" y="610"/>
                  </a:cubicBezTo>
                  <a:cubicBezTo>
                    <a:pt x="106" y="674"/>
                    <a:pt x="141" y="733"/>
                    <a:pt x="188" y="786"/>
                  </a:cubicBezTo>
                  <a:cubicBezTo>
                    <a:pt x="194" y="792"/>
                    <a:pt x="200" y="792"/>
                    <a:pt x="206" y="792"/>
                  </a:cubicBezTo>
                  <a:cubicBezTo>
                    <a:pt x="212" y="786"/>
                    <a:pt x="218" y="774"/>
                    <a:pt x="212" y="768"/>
                  </a:cubicBezTo>
                  <a:cubicBezTo>
                    <a:pt x="182" y="710"/>
                    <a:pt x="153" y="651"/>
                    <a:pt x="136" y="592"/>
                  </a:cubicBezTo>
                  <a:cubicBezTo>
                    <a:pt x="112" y="528"/>
                    <a:pt x="94" y="469"/>
                    <a:pt x="89" y="405"/>
                  </a:cubicBezTo>
                  <a:cubicBezTo>
                    <a:pt x="71" y="340"/>
                    <a:pt x="65" y="276"/>
                    <a:pt x="65" y="211"/>
                  </a:cubicBezTo>
                  <a:cubicBezTo>
                    <a:pt x="65" y="147"/>
                    <a:pt x="65" y="83"/>
                    <a:pt x="77" y="18"/>
                  </a:cubicBezTo>
                  <a:cubicBezTo>
                    <a:pt x="77" y="12"/>
                    <a:pt x="77" y="6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652;p69">
              <a:extLst>
                <a:ext uri="{FF2B5EF4-FFF2-40B4-BE49-F238E27FC236}">
                  <a16:creationId xmlns:a16="http://schemas.microsoft.com/office/drawing/2014/main" id="{447E3838-A7FD-4436-A2E6-C30789FF98A9}"/>
                </a:ext>
              </a:extLst>
            </p:cNvPr>
            <p:cNvSpPr/>
            <p:nvPr/>
          </p:nvSpPr>
          <p:spPr>
            <a:xfrm>
              <a:off x="1158846" y="2253992"/>
              <a:ext cx="50931" cy="142515"/>
            </a:xfrm>
            <a:custGeom>
              <a:avLst/>
              <a:gdLst/>
              <a:ahLst/>
              <a:cxnLst/>
              <a:rect l="l" t="t" r="r" b="b"/>
              <a:pathLst>
                <a:path w="446" h="1248" extrusionOk="0">
                  <a:moveTo>
                    <a:pt x="416" y="1"/>
                  </a:moveTo>
                  <a:cubicBezTo>
                    <a:pt x="281" y="13"/>
                    <a:pt x="158" y="95"/>
                    <a:pt x="94" y="218"/>
                  </a:cubicBezTo>
                  <a:cubicBezTo>
                    <a:pt x="35" y="335"/>
                    <a:pt x="0" y="464"/>
                    <a:pt x="0" y="599"/>
                  </a:cubicBezTo>
                  <a:cubicBezTo>
                    <a:pt x="0" y="733"/>
                    <a:pt x="35" y="868"/>
                    <a:pt x="100" y="985"/>
                  </a:cubicBezTo>
                  <a:cubicBezTo>
                    <a:pt x="164" y="1103"/>
                    <a:pt x="264" y="1196"/>
                    <a:pt x="393" y="1243"/>
                  </a:cubicBezTo>
                  <a:cubicBezTo>
                    <a:pt x="398" y="1246"/>
                    <a:pt x="406" y="1248"/>
                    <a:pt x="412" y="1248"/>
                  </a:cubicBezTo>
                  <a:cubicBezTo>
                    <a:pt x="418" y="1248"/>
                    <a:pt x="422" y="1246"/>
                    <a:pt x="422" y="1243"/>
                  </a:cubicBezTo>
                  <a:cubicBezTo>
                    <a:pt x="428" y="1237"/>
                    <a:pt x="416" y="1226"/>
                    <a:pt x="404" y="1220"/>
                  </a:cubicBezTo>
                  <a:cubicBezTo>
                    <a:pt x="293" y="1161"/>
                    <a:pt x="205" y="1067"/>
                    <a:pt x="147" y="956"/>
                  </a:cubicBezTo>
                  <a:cubicBezTo>
                    <a:pt x="94" y="851"/>
                    <a:pt x="65" y="728"/>
                    <a:pt x="70" y="604"/>
                  </a:cubicBezTo>
                  <a:cubicBezTo>
                    <a:pt x="65" y="476"/>
                    <a:pt x="88" y="353"/>
                    <a:pt x="141" y="241"/>
                  </a:cubicBezTo>
                  <a:cubicBezTo>
                    <a:pt x="193" y="130"/>
                    <a:pt x="293" y="48"/>
                    <a:pt x="416" y="24"/>
                  </a:cubicBezTo>
                  <a:cubicBezTo>
                    <a:pt x="428" y="24"/>
                    <a:pt x="445" y="13"/>
                    <a:pt x="445" y="13"/>
                  </a:cubicBezTo>
                  <a:cubicBezTo>
                    <a:pt x="445" y="7"/>
                    <a:pt x="434" y="1"/>
                    <a:pt x="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653;p69">
              <a:extLst>
                <a:ext uri="{FF2B5EF4-FFF2-40B4-BE49-F238E27FC236}">
                  <a16:creationId xmlns:a16="http://schemas.microsoft.com/office/drawing/2014/main" id="{0CBD4E85-A288-4EA3-9A7F-7BDF53486434}"/>
                </a:ext>
              </a:extLst>
            </p:cNvPr>
            <p:cNvSpPr/>
            <p:nvPr/>
          </p:nvSpPr>
          <p:spPr>
            <a:xfrm>
              <a:off x="1191620" y="2278659"/>
              <a:ext cx="33573" cy="99806"/>
            </a:xfrm>
            <a:custGeom>
              <a:avLst/>
              <a:gdLst/>
              <a:ahLst/>
              <a:cxnLst/>
              <a:rect l="l" t="t" r="r" b="b"/>
              <a:pathLst>
                <a:path w="294" h="874" extrusionOk="0">
                  <a:moveTo>
                    <a:pt x="252" y="1"/>
                  </a:moveTo>
                  <a:cubicBezTo>
                    <a:pt x="212" y="1"/>
                    <a:pt x="177" y="17"/>
                    <a:pt x="147" y="43"/>
                  </a:cubicBezTo>
                  <a:cubicBezTo>
                    <a:pt x="106" y="72"/>
                    <a:pt x="76" y="107"/>
                    <a:pt x="59" y="148"/>
                  </a:cubicBezTo>
                  <a:cubicBezTo>
                    <a:pt x="18" y="236"/>
                    <a:pt x="0" y="324"/>
                    <a:pt x="6" y="418"/>
                  </a:cubicBezTo>
                  <a:cubicBezTo>
                    <a:pt x="12" y="506"/>
                    <a:pt x="35" y="594"/>
                    <a:pt x="82" y="676"/>
                  </a:cubicBezTo>
                  <a:cubicBezTo>
                    <a:pt x="123" y="752"/>
                    <a:pt x="182" y="822"/>
                    <a:pt x="258" y="869"/>
                  </a:cubicBezTo>
                  <a:cubicBezTo>
                    <a:pt x="261" y="872"/>
                    <a:pt x="265" y="873"/>
                    <a:pt x="270" y="873"/>
                  </a:cubicBezTo>
                  <a:cubicBezTo>
                    <a:pt x="274" y="873"/>
                    <a:pt x="278" y="872"/>
                    <a:pt x="281" y="869"/>
                  </a:cubicBezTo>
                  <a:cubicBezTo>
                    <a:pt x="287" y="863"/>
                    <a:pt x="281" y="857"/>
                    <a:pt x="276" y="845"/>
                  </a:cubicBezTo>
                  <a:cubicBezTo>
                    <a:pt x="217" y="787"/>
                    <a:pt x="164" y="722"/>
                    <a:pt x="135" y="646"/>
                  </a:cubicBezTo>
                  <a:cubicBezTo>
                    <a:pt x="100" y="570"/>
                    <a:pt x="76" y="494"/>
                    <a:pt x="70" y="412"/>
                  </a:cubicBezTo>
                  <a:cubicBezTo>
                    <a:pt x="65" y="330"/>
                    <a:pt x="70" y="248"/>
                    <a:pt x="106" y="172"/>
                  </a:cubicBezTo>
                  <a:cubicBezTo>
                    <a:pt x="129" y="95"/>
                    <a:pt x="194" y="37"/>
                    <a:pt x="270" y="19"/>
                  </a:cubicBezTo>
                  <a:cubicBezTo>
                    <a:pt x="276" y="19"/>
                    <a:pt x="287" y="19"/>
                    <a:pt x="287" y="13"/>
                  </a:cubicBezTo>
                  <a:cubicBezTo>
                    <a:pt x="293" y="8"/>
                    <a:pt x="281" y="2"/>
                    <a:pt x="270" y="2"/>
                  </a:cubicBezTo>
                  <a:cubicBezTo>
                    <a:pt x="264" y="1"/>
                    <a:pt x="258" y="1"/>
                    <a:pt x="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654;p69">
              <a:extLst>
                <a:ext uri="{FF2B5EF4-FFF2-40B4-BE49-F238E27FC236}">
                  <a16:creationId xmlns:a16="http://schemas.microsoft.com/office/drawing/2014/main" id="{B7B8555E-C33B-427B-A47F-460BF3EE03D7}"/>
                </a:ext>
              </a:extLst>
            </p:cNvPr>
            <p:cNvSpPr/>
            <p:nvPr/>
          </p:nvSpPr>
          <p:spPr>
            <a:xfrm>
              <a:off x="1235129" y="2302639"/>
              <a:ext cx="25465" cy="70230"/>
            </a:xfrm>
            <a:custGeom>
              <a:avLst/>
              <a:gdLst/>
              <a:ahLst/>
              <a:cxnLst/>
              <a:rect l="l" t="t" r="r" b="b"/>
              <a:pathLst>
                <a:path w="223" h="615" extrusionOk="0">
                  <a:moveTo>
                    <a:pt x="111" y="0"/>
                  </a:moveTo>
                  <a:cubicBezTo>
                    <a:pt x="107" y="0"/>
                    <a:pt x="104" y="3"/>
                    <a:pt x="100" y="3"/>
                  </a:cubicBezTo>
                  <a:cubicBezTo>
                    <a:pt x="70" y="55"/>
                    <a:pt x="47" y="102"/>
                    <a:pt x="29" y="161"/>
                  </a:cubicBezTo>
                  <a:cubicBezTo>
                    <a:pt x="12" y="214"/>
                    <a:pt x="0" y="272"/>
                    <a:pt x="6" y="331"/>
                  </a:cubicBezTo>
                  <a:cubicBezTo>
                    <a:pt x="12" y="395"/>
                    <a:pt x="29" y="454"/>
                    <a:pt x="64" y="507"/>
                  </a:cubicBezTo>
                  <a:cubicBezTo>
                    <a:pt x="94" y="553"/>
                    <a:pt x="147" y="594"/>
                    <a:pt x="205" y="612"/>
                  </a:cubicBezTo>
                  <a:cubicBezTo>
                    <a:pt x="207" y="614"/>
                    <a:pt x="209" y="614"/>
                    <a:pt x="210" y="614"/>
                  </a:cubicBezTo>
                  <a:cubicBezTo>
                    <a:pt x="214" y="614"/>
                    <a:pt x="219" y="610"/>
                    <a:pt x="223" y="606"/>
                  </a:cubicBezTo>
                  <a:cubicBezTo>
                    <a:pt x="223" y="600"/>
                    <a:pt x="223" y="589"/>
                    <a:pt x="217" y="589"/>
                  </a:cubicBezTo>
                  <a:cubicBezTo>
                    <a:pt x="170" y="559"/>
                    <a:pt x="135" y="518"/>
                    <a:pt x="117" y="471"/>
                  </a:cubicBezTo>
                  <a:cubicBezTo>
                    <a:pt x="88" y="430"/>
                    <a:pt x="76" y="378"/>
                    <a:pt x="70" y="325"/>
                  </a:cubicBezTo>
                  <a:cubicBezTo>
                    <a:pt x="64" y="272"/>
                    <a:pt x="70" y="219"/>
                    <a:pt x="82" y="173"/>
                  </a:cubicBezTo>
                  <a:cubicBezTo>
                    <a:pt x="94" y="114"/>
                    <a:pt x="105" y="61"/>
                    <a:pt x="123" y="14"/>
                  </a:cubicBezTo>
                  <a:cubicBezTo>
                    <a:pt x="123" y="9"/>
                    <a:pt x="123" y="3"/>
                    <a:pt x="117" y="3"/>
                  </a:cubicBezTo>
                  <a:cubicBezTo>
                    <a:pt x="115" y="1"/>
                    <a:pt x="113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655;p69">
              <a:extLst>
                <a:ext uri="{FF2B5EF4-FFF2-40B4-BE49-F238E27FC236}">
                  <a16:creationId xmlns:a16="http://schemas.microsoft.com/office/drawing/2014/main" id="{3AF4790A-4C35-4B59-A182-380FCDC631F8}"/>
                </a:ext>
              </a:extLst>
            </p:cNvPr>
            <p:cNvSpPr/>
            <p:nvPr/>
          </p:nvSpPr>
          <p:spPr>
            <a:xfrm>
              <a:off x="1209663" y="2456803"/>
              <a:ext cx="220853" cy="116707"/>
            </a:xfrm>
            <a:custGeom>
              <a:avLst/>
              <a:gdLst/>
              <a:ahLst/>
              <a:cxnLst/>
              <a:rect l="l" t="t" r="r" b="b"/>
              <a:pathLst>
                <a:path w="1934" h="1022" extrusionOk="0">
                  <a:moveTo>
                    <a:pt x="6" y="0"/>
                  </a:moveTo>
                  <a:cubicBezTo>
                    <a:pt x="0" y="0"/>
                    <a:pt x="0" y="18"/>
                    <a:pt x="6" y="41"/>
                  </a:cubicBezTo>
                  <a:cubicBezTo>
                    <a:pt x="106" y="446"/>
                    <a:pt x="393" y="780"/>
                    <a:pt x="786" y="932"/>
                  </a:cubicBezTo>
                  <a:cubicBezTo>
                    <a:pt x="935" y="991"/>
                    <a:pt x="1092" y="1022"/>
                    <a:pt x="1251" y="1022"/>
                  </a:cubicBezTo>
                  <a:cubicBezTo>
                    <a:pt x="1297" y="1022"/>
                    <a:pt x="1343" y="1019"/>
                    <a:pt x="1389" y="1014"/>
                  </a:cubicBezTo>
                  <a:cubicBezTo>
                    <a:pt x="1495" y="1002"/>
                    <a:pt x="1594" y="979"/>
                    <a:pt x="1688" y="944"/>
                  </a:cubicBezTo>
                  <a:cubicBezTo>
                    <a:pt x="1741" y="926"/>
                    <a:pt x="1787" y="903"/>
                    <a:pt x="1828" y="873"/>
                  </a:cubicBezTo>
                  <a:cubicBezTo>
                    <a:pt x="1875" y="844"/>
                    <a:pt x="1905" y="797"/>
                    <a:pt x="1922" y="744"/>
                  </a:cubicBezTo>
                  <a:cubicBezTo>
                    <a:pt x="1934" y="721"/>
                    <a:pt x="1928" y="698"/>
                    <a:pt x="1922" y="698"/>
                  </a:cubicBezTo>
                  <a:cubicBezTo>
                    <a:pt x="1911" y="698"/>
                    <a:pt x="1905" y="715"/>
                    <a:pt x="1899" y="739"/>
                  </a:cubicBezTo>
                  <a:cubicBezTo>
                    <a:pt x="1852" y="821"/>
                    <a:pt x="1770" y="879"/>
                    <a:pt x="1676" y="903"/>
                  </a:cubicBezTo>
                  <a:cubicBezTo>
                    <a:pt x="1582" y="932"/>
                    <a:pt x="1483" y="950"/>
                    <a:pt x="1383" y="955"/>
                  </a:cubicBezTo>
                  <a:cubicBezTo>
                    <a:pt x="1346" y="959"/>
                    <a:pt x="1310" y="960"/>
                    <a:pt x="1273" y="960"/>
                  </a:cubicBezTo>
                  <a:cubicBezTo>
                    <a:pt x="1115" y="960"/>
                    <a:pt x="956" y="930"/>
                    <a:pt x="809" y="873"/>
                  </a:cubicBezTo>
                  <a:cubicBezTo>
                    <a:pt x="621" y="803"/>
                    <a:pt x="457" y="686"/>
                    <a:pt x="323" y="545"/>
                  </a:cubicBezTo>
                  <a:cubicBezTo>
                    <a:pt x="188" y="399"/>
                    <a:pt x="88" y="223"/>
                    <a:pt x="30" y="30"/>
                  </a:cubicBezTo>
                  <a:cubicBezTo>
                    <a:pt x="30" y="12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656;p69">
              <a:extLst>
                <a:ext uri="{FF2B5EF4-FFF2-40B4-BE49-F238E27FC236}">
                  <a16:creationId xmlns:a16="http://schemas.microsoft.com/office/drawing/2014/main" id="{213D6AAB-C4DC-495B-9F57-3DF5B1F6C31D}"/>
                </a:ext>
              </a:extLst>
            </p:cNvPr>
            <p:cNvSpPr/>
            <p:nvPr/>
          </p:nvSpPr>
          <p:spPr>
            <a:xfrm>
              <a:off x="1251801" y="2439331"/>
              <a:ext cx="147997" cy="79822"/>
            </a:xfrm>
            <a:custGeom>
              <a:avLst/>
              <a:gdLst/>
              <a:ahLst/>
              <a:cxnLst/>
              <a:rect l="l" t="t" r="r" b="b"/>
              <a:pathLst>
                <a:path w="1296" h="699" extrusionOk="0">
                  <a:moveTo>
                    <a:pt x="6" y="1"/>
                  </a:moveTo>
                  <a:cubicBezTo>
                    <a:pt x="1" y="1"/>
                    <a:pt x="1" y="13"/>
                    <a:pt x="6" y="30"/>
                  </a:cubicBezTo>
                  <a:cubicBezTo>
                    <a:pt x="47" y="159"/>
                    <a:pt x="118" y="276"/>
                    <a:pt x="206" y="370"/>
                  </a:cubicBezTo>
                  <a:cubicBezTo>
                    <a:pt x="299" y="470"/>
                    <a:pt x="411" y="552"/>
                    <a:pt x="534" y="610"/>
                  </a:cubicBezTo>
                  <a:cubicBezTo>
                    <a:pt x="657" y="669"/>
                    <a:pt x="792" y="698"/>
                    <a:pt x="926" y="698"/>
                  </a:cubicBezTo>
                  <a:cubicBezTo>
                    <a:pt x="997" y="698"/>
                    <a:pt x="1067" y="687"/>
                    <a:pt x="1131" y="663"/>
                  </a:cubicBezTo>
                  <a:cubicBezTo>
                    <a:pt x="1196" y="640"/>
                    <a:pt x="1254" y="593"/>
                    <a:pt x="1290" y="534"/>
                  </a:cubicBezTo>
                  <a:cubicBezTo>
                    <a:pt x="1295" y="517"/>
                    <a:pt x="1295" y="505"/>
                    <a:pt x="1290" y="499"/>
                  </a:cubicBezTo>
                  <a:cubicBezTo>
                    <a:pt x="1284" y="499"/>
                    <a:pt x="1272" y="505"/>
                    <a:pt x="1260" y="522"/>
                  </a:cubicBezTo>
                  <a:cubicBezTo>
                    <a:pt x="1225" y="569"/>
                    <a:pt x="1172" y="605"/>
                    <a:pt x="1114" y="622"/>
                  </a:cubicBezTo>
                  <a:cubicBezTo>
                    <a:pt x="1071" y="631"/>
                    <a:pt x="1025" y="636"/>
                    <a:pt x="980" y="636"/>
                  </a:cubicBezTo>
                  <a:cubicBezTo>
                    <a:pt x="964" y="636"/>
                    <a:pt x="948" y="635"/>
                    <a:pt x="932" y="634"/>
                  </a:cubicBezTo>
                  <a:cubicBezTo>
                    <a:pt x="803" y="634"/>
                    <a:pt x="680" y="599"/>
                    <a:pt x="563" y="546"/>
                  </a:cubicBezTo>
                  <a:cubicBezTo>
                    <a:pt x="446" y="493"/>
                    <a:pt x="340" y="423"/>
                    <a:pt x="247" y="335"/>
                  </a:cubicBezTo>
                  <a:cubicBezTo>
                    <a:pt x="153" y="247"/>
                    <a:pt x="83" y="142"/>
                    <a:pt x="30" y="24"/>
                  </a:cubicBezTo>
                  <a:cubicBezTo>
                    <a:pt x="24" y="13"/>
                    <a:pt x="12" y="1"/>
                    <a:pt x="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657;p69">
              <a:extLst>
                <a:ext uri="{FF2B5EF4-FFF2-40B4-BE49-F238E27FC236}">
                  <a16:creationId xmlns:a16="http://schemas.microsoft.com/office/drawing/2014/main" id="{B126827E-2C35-4BC7-B27A-3F0ED71DC103}"/>
                </a:ext>
              </a:extLst>
            </p:cNvPr>
            <p:cNvSpPr/>
            <p:nvPr/>
          </p:nvSpPr>
          <p:spPr>
            <a:xfrm>
              <a:off x="1293939" y="2427341"/>
              <a:ext cx="102547" cy="40882"/>
            </a:xfrm>
            <a:custGeom>
              <a:avLst/>
              <a:gdLst/>
              <a:ahLst/>
              <a:cxnLst/>
              <a:rect l="l" t="t" r="r" b="b"/>
              <a:pathLst>
                <a:path w="898" h="358" extrusionOk="0">
                  <a:moveTo>
                    <a:pt x="7" y="1"/>
                  </a:moveTo>
                  <a:cubicBezTo>
                    <a:pt x="1" y="1"/>
                    <a:pt x="1" y="12"/>
                    <a:pt x="1" y="18"/>
                  </a:cubicBezTo>
                  <a:cubicBezTo>
                    <a:pt x="30" y="106"/>
                    <a:pt x="89" y="170"/>
                    <a:pt x="165" y="211"/>
                  </a:cubicBezTo>
                  <a:cubicBezTo>
                    <a:pt x="241" y="252"/>
                    <a:pt x="317" y="282"/>
                    <a:pt x="399" y="311"/>
                  </a:cubicBezTo>
                  <a:cubicBezTo>
                    <a:pt x="475" y="340"/>
                    <a:pt x="563" y="358"/>
                    <a:pt x="651" y="358"/>
                  </a:cubicBezTo>
                  <a:cubicBezTo>
                    <a:pt x="739" y="352"/>
                    <a:pt x="821" y="323"/>
                    <a:pt x="891" y="270"/>
                  </a:cubicBezTo>
                  <a:cubicBezTo>
                    <a:pt x="897" y="264"/>
                    <a:pt x="897" y="252"/>
                    <a:pt x="897" y="247"/>
                  </a:cubicBezTo>
                  <a:cubicBezTo>
                    <a:pt x="894" y="244"/>
                    <a:pt x="890" y="242"/>
                    <a:pt x="885" y="242"/>
                  </a:cubicBezTo>
                  <a:cubicBezTo>
                    <a:pt x="881" y="242"/>
                    <a:pt x="877" y="244"/>
                    <a:pt x="874" y="247"/>
                  </a:cubicBezTo>
                  <a:cubicBezTo>
                    <a:pt x="812" y="277"/>
                    <a:pt x="746" y="295"/>
                    <a:pt x="680" y="295"/>
                  </a:cubicBezTo>
                  <a:cubicBezTo>
                    <a:pt x="670" y="295"/>
                    <a:pt x="661" y="294"/>
                    <a:pt x="651" y="293"/>
                  </a:cubicBezTo>
                  <a:cubicBezTo>
                    <a:pt x="569" y="288"/>
                    <a:pt x="493" y="276"/>
                    <a:pt x="417" y="247"/>
                  </a:cubicBezTo>
                  <a:cubicBezTo>
                    <a:pt x="340" y="223"/>
                    <a:pt x="264" y="194"/>
                    <a:pt x="194" y="165"/>
                  </a:cubicBezTo>
                  <a:cubicBezTo>
                    <a:pt x="118" y="135"/>
                    <a:pt x="59" y="88"/>
                    <a:pt x="24" y="18"/>
                  </a:cubicBezTo>
                  <a:cubicBezTo>
                    <a:pt x="24" y="12"/>
                    <a:pt x="12" y="1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658;p69">
              <a:extLst>
                <a:ext uri="{FF2B5EF4-FFF2-40B4-BE49-F238E27FC236}">
                  <a16:creationId xmlns:a16="http://schemas.microsoft.com/office/drawing/2014/main" id="{1347673F-140C-4F8C-B177-49C3ECD75D4A}"/>
                </a:ext>
              </a:extLst>
            </p:cNvPr>
            <p:cNvSpPr/>
            <p:nvPr/>
          </p:nvSpPr>
          <p:spPr>
            <a:xfrm>
              <a:off x="1446504" y="2258674"/>
              <a:ext cx="19527" cy="91813"/>
            </a:xfrm>
            <a:custGeom>
              <a:avLst/>
              <a:gdLst/>
              <a:ahLst/>
              <a:cxnLst/>
              <a:rect l="l" t="t" r="r" b="b"/>
              <a:pathLst>
                <a:path w="171" h="804" extrusionOk="0">
                  <a:moveTo>
                    <a:pt x="6" y="1"/>
                  </a:moveTo>
                  <a:cubicBezTo>
                    <a:pt x="1" y="1"/>
                    <a:pt x="1" y="13"/>
                    <a:pt x="1" y="19"/>
                  </a:cubicBezTo>
                  <a:cubicBezTo>
                    <a:pt x="18" y="83"/>
                    <a:pt x="30" y="147"/>
                    <a:pt x="47" y="206"/>
                  </a:cubicBezTo>
                  <a:cubicBezTo>
                    <a:pt x="59" y="270"/>
                    <a:pt x="71" y="335"/>
                    <a:pt x="83" y="399"/>
                  </a:cubicBezTo>
                  <a:cubicBezTo>
                    <a:pt x="94" y="464"/>
                    <a:pt x="100" y="528"/>
                    <a:pt x="112" y="593"/>
                  </a:cubicBezTo>
                  <a:cubicBezTo>
                    <a:pt x="118" y="657"/>
                    <a:pt x="124" y="722"/>
                    <a:pt x="130" y="786"/>
                  </a:cubicBezTo>
                  <a:cubicBezTo>
                    <a:pt x="135" y="792"/>
                    <a:pt x="141" y="798"/>
                    <a:pt x="147" y="804"/>
                  </a:cubicBezTo>
                  <a:cubicBezTo>
                    <a:pt x="153" y="804"/>
                    <a:pt x="159" y="792"/>
                    <a:pt x="159" y="786"/>
                  </a:cubicBezTo>
                  <a:cubicBezTo>
                    <a:pt x="171" y="722"/>
                    <a:pt x="171" y="651"/>
                    <a:pt x="171" y="587"/>
                  </a:cubicBezTo>
                  <a:cubicBezTo>
                    <a:pt x="171" y="517"/>
                    <a:pt x="159" y="452"/>
                    <a:pt x="147" y="388"/>
                  </a:cubicBezTo>
                  <a:cubicBezTo>
                    <a:pt x="135" y="323"/>
                    <a:pt x="118" y="259"/>
                    <a:pt x="100" y="194"/>
                  </a:cubicBezTo>
                  <a:cubicBezTo>
                    <a:pt x="77" y="130"/>
                    <a:pt x="53" y="71"/>
                    <a:pt x="18" y="7"/>
                  </a:cubicBezTo>
                  <a:cubicBezTo>
                    <a:pt x="18" y="1"/>
                    <a:pt x="12" y="1"/>
                    <a:pt x="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659;p69">
              <a:extLst>
                <a:ext uri="{FF2B5EF4-FFF2-40B4-BE49-F238E27FC236}">
                  <a16:creationId xmlns:a16="http://schemas.microsoft.com/office/drawing/2014/main" id="{B2396366-6D23-46FE-A7F7-422C676CD770}"/>
                </a:ext>
              </a:extLst>
            </p:cNvPr>
            <p:cNvSpPr/>
            <p:nvPr/>
          </p:nvSpPr>
          <p:spPr>
            <a:xfrm>
              <a:off x="1284575" y="2177482"/>
              <a:ext cx="135321" cy="87359"/>
            </a:xfrm>
            <a:custGeom>
              <a:avLst/>
              <a:gdLst/>
              <a:ahLst/>
              <a:cxnLst/>
              <a:rect l="l" t="t" r="r" b="b"/>
              <a:pathLst>
                <a:path w="1185" h="765" extrusionOk="0">
                  <a:moveTo>
                    <a:pt x="12" y="1"/>
                  </a:moveTo>
                  <a:cubicBezTo>
                    <a:pt x="10" y="1"/>
                    <a:pt x="8" y="1"/>
                    <a:pt x="6" y="3"/>
                  </a:cubicBezTo>
                  <a:cubicBezTo>
                    <a:pt x="1" y="3"/>
                    <a:pt x="6" y="15"/>
                    <a:pt x="12" y="26"/>
                  </a:cubicBezTo>
                  <a:cubicBezTo>
                    <a:pt x="89" y="114"/>
                    <a:pt x="171" y="202"/>
                    <a:pt x="247" y="290"/>
                  </a:cubicBezTo>
                  <a:cubicBezTo>
                    <a:pt x="323" y="378"/>
                    <a:pt x="411" y="460"/>
                    <a:pt x="499" y="542"/>
                  </a:cubicBezTo>
                  <a:cubicBezTo>
                    <a:pt x="587" y="618"/>
                    <a:pt x="692" y="683"/>
                    <a:pt x="803" y="730"/>
                  </a:cubicBezTo>
                  <a:cubicBezTo>
                    <a:pt x="859" y="753"/>
                    <a:pt x="919" y="765"/>
                    <a:pt x="980" y="765"/>
                  </a:cubicBezTo>
                  <a:cubicBezTo>
                    <a:pt x="1041" y="765"/>
                    <a:pt x="1102" y="753"/>
                    <a:pt x="1161" y="730"/>
                  </a:cubicBezTo>
                  <a:cubicBezTo>
                    <a:pt x="1172" y="724"/>
                    <a:pt x="1184" y="712"/>
                    <a:pt x="1178" y="706"/>
                  </a:cubicBezTo>
                  <a:cubicBezTo>
                    <a:pt x="1175" y="703"/>
                    <a:pt x="1171" y="702"/>
                    <a:pt x="1166" y="702"/>
                  </a:cubicBezTo>
                  <a:cubicBezTo>
                    <a:pt x="1161" y="702"/>
                    <a:pt x="1155" y="703"/>
                    <a:pt x="1149" y="706"/>
                  </a:cubicBezTo>
                  <a:cubicBezTo>
                    <a:pt x="1109" y="717"/>
                    <a:pt x="1070" y="722"/>
                    <a:pt x="1030" y="722"/>
                  </a:cubicBezTo>
                  <a:cubicBezTo>
                    <a:pt x="960" y="722"/>
                    <a:pt x="891" y="705"/>
                    <a:pt x="827" y="671"/>
                  </a:cubicBezTo>
                  <a:cubicBezTo>
                    <a:pt x="721" y="624"/>
                    <a:pt x="628" y="560"/>
                    <a:pt x="540" y="483"/>
                  </a:cubicBezTo>
                  <a:cubicBezTo>
                    <a:pt x="452" y="413"/>
                    <a:pt x="370" y="331"/>
                    <a:pt x="288" y="249"/>
                  </a:cubicBezTo>
                  <a:cubicBezTo>
                    <a:pt x="200" y="167"/>
                    <a:pt x="118" y="91"/>
                    <a:pt x="30" y="9"/>
                  </a:cubicBezTo>
                  <a:cubicBezTo>
                    <a:pt x="22" y="5"/>
                    <a:pt x="16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660;p69">
              <a:extLst>
                <a:ext uri="{FF2B5EF4-FFF2-40B4-BE49-F238E27FC236}">
                  <a16:creationId xmlns:a16="http://schemas.microsoft.com/office/drawing/2014/main" id="{AEB11BEC-140E-48BF-AB36-D60F07C6F2D3}"/>
                </a:ext>
              </a:extLst>
            </p:cNvPr>
            <p:cNvSpPr/>
            <p:nvPr/>
          </p:nvSpPr>
          <p:spPr>
            <a:xfrm>
              <a:off x="1303988" y="2220990"/>
              <a:ext cx="95124" cy="76168"/>
            </a:xfrm>
            <a:custGeom>
              <a:avLst/>
              <a:gdLst/>
              <a:ahLst/>
              <a:cxnLst/>
              <a:rect l="l" t="t" r="r" b="b"/>
              <a:pathLst>
                <a:path w="833" h="667" extrusionOk="0">
                  <a:moveTo>
                    <a:pt x="4" y="1"/>
                  </a:moveTo>
                  <a:cubicBezTo>
                    <a:pt x="2" y="1"/>
                    <a:pt x="1" y="1"/>
                    <a:pt x="1" y="3"/>
                  </a:cubicBezTo>
                  <a:cubicBezTo>
                    <a:pt x="1" y="3"/>
                    <a:pt x="1" y="15"/>
                    <a:pt x="1" y="20"/>
                  </a:cubicBezTo>
                  <a:cubicBezTo>
                    <a:pt x="36" y="102"/>
                    <a:pt x="83" y="184"/>
                    <a:pt x="129" y="261"/>
                  </a:cubicBezTo>
                  <a:cubicBezTo>
                    <a:pt x="182" y="337"/>
                    <a:pt x="241" y="407"/>
                    <a:pt x="311" y="472"/>
                  </a:cubicBezTo>
                  <a:cubicBezTo>
                    <a:pt x="376" y="530"/>
                    <a:pt x="458" y="577"/>
                    <a:pt x="545" y="618"/>
                  </a:cubicBezTo>
                  <a:cubicBezTo>
                    <a:pt x="617" y="649"/>
                    <a:pt x="698" y="666"/>
                    <a:pt x="779" y="666"/>
                  </a:cubicBezTo>
                  <a:cubicBezTo>
                    <a:pt x="791" y="666"/>
                    <a:pt x="803" y="666"/>
                    <a:pt x="815" y="665"/>
                  </a:cubicBezTo>
                  <a:cubicBezTo>
                    <a:pt x="827" y="665"/>
                    <a:pt x="833" y="659"/>
                    <a:pt x="833" y="653"/>
                  </a:cubicBezTo>
                  <a:cubicBezTo>
                    <a:pt x="833" y="647"/>
                    <a:pt x="827" y="636"/>
                    <a:pt x="815" y="636"/>
                  </a:cubicBezTo>
                  <a:cubicBezTo>
                    <a:pt x="727" y="624"/>
                    <a:pt x="645" y="600"/>
                    <a:pt x="569" y="565"/>
                  </a:cubicBezTo>
                  <a:cubicBezTo>
                    <a:pt x="487" y="524"/>
                    <a:pt x="417" y="477"/>
                    <a:pt x="352" y="419"/>
                  </a:cubicBezTo>
                  <a:cubicBezTo>
                    <a:pt x="288" y="360"/>
                    <a:pt x="229" y="296"/>
                    <a:pt x="176" y="225"/>
                  </a:cubicBezTo>
                  <a:cubicBezTo>
                    <a:pt x="118" y="161"/>
                    <a:pt x="65" y="85"/>
                    <a:pt x="18" y="15"/>
                  </a:cubicBezTo>
                  <a:cubicBezTo>
                    <a:pt x="18" y="6"/>
                    <a:pt x="9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661;p69">
              <a:extLst>
                <a:ext uri="{FF2B5EF4-FFF2-40B4-BE49-F238E27FC236}">
                  <a16:creationId xmlns:a16="http://schemas.microsoft.com/office/drawing/2014/main" id="{32B45DA0-30D6-48BF-BEC6-CAF0983B1350}"/>
                </a:ext>
              </a:extLst>
            </p:cNvPr>
            <p:cNvSpPr/>
            <p:nvPr/>
          </p:nvSpPr>
          <p:spPr>
            <a:xfrm>
              <a:off x="1461920" y="1702658"/>
              <a:ext cx="33573" cy="246547"/>
            </a:xfrm>
            <a:custGeom>
              <a:avLst/>
              <a:gdLst/>
              <a:ahLst/>
              <a:cxnLst/>
              <a:rect l="l" t="t" r="r" b="b"/>
              <a:pathLst>
                <a:path w="294" h="2159" extrusionOk="0">
                  <a:moveTo>
                    <a:pt x="6" y="1"/>
                  </a:moveTo>
                  <a:cubicBezTo>
                    <a:pt x="0" y="1"/>
                    <a:pt x="0" y="18"/>
                    <a:pt x="6" y="42"/>
                  </a:cubicBezTo>
                  <a:cubicBezTo>
                    <a:pt x="53" y="212"/>
                    <a:pt x="106" y="382"/>
                    <a:pt x="141" y="557"/>
                  </a:cubicBezTo>
                  <a:cubicBezTo>
                    <a:pt x="176" y="727"/>
                    <a:pt x="194" y="903"/>
                    <a:pt x="205" y="1079"/>
                  </a:cubicBezTo>
                  <a:cubicBezTo>
                    <a:pt x="211" y="1255"/>
                    <a:pt x="211" y="1430"/>
                    <a:pt x="188" y="1606"/>
                  </a:cubicBezTo>
                  <a:cubicBezTo>
                    <a:pt x="170" y="1776"/>
                    <a:pt x="141" y="1952"/>
                    <a:pt x="94" y="2122"/>
                  </a:cubicBezTo>
                  <a:cubicBezTo>
                    <a:pt x="88" y="2139"/>
                    <a:pt x="88" y="2157"/>
                    <a:pt x="88" y="2157"/>
                  </a:cubicBezTo>
                  <a:cubicBezTo>
                    <a:pt x="89" y="2158"/>
                    <a:pt x="90" y="2159"/>
                    <a:pt x="92" y="2159"/>
                  </a:cubicBezTo>
                  <a:cubicBezTo>
                    <a:pt x="98" y="2159"/>
                    <a:pt x="107" y="2147"/>
                    <a:pt x="112" y="2128"/>
                  </a:cubicBezTo>
                  <a:cubicBezTo>
                    <a:pt x="170" y="1964"/>
                    <a:pt x="211" y="1788"/>
                    <a:pt x="241" y="1612"/>
                  </a:cubicBezTo>
                  <a:cubicBezTo>
                    <a:pt x="293" y="1255"/>
                    <a:pt x="276" y="891"/>
                    <a:pt x="194" y="546"/>
                  </a:cubicBezTo>
                  <a:cubicBezTo>
                    <a:pt x="147" y="370"/>
                    <a:pt x="94" y="200"/>
                    <a:pt x="30" y="36"/>
                  </a:cubicBezTo>
                  <a:cubicBezTo>
                    <a:pt x="24" y="13"/>
                    <a:pt x="12" y="1"/>
                    <a:pt x="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662;p69">
              <a:extLst>
                <a:ext uri="{FF2B5EF4-FFF2-40B4-BE49-F238E27FC236}">
                  <a16:creationId xmlns:a16="http://schemas.microsoft.com/office/drawing/2014/main" id="{0D3880A3-06B1-40F7-886C-079906FE54E4}"/>
                </a:ext>
              </a:extLst>
            </p:cNvPr>
            <p:cNvSpPr/>
            <p:nvPr/>
          </p:nvSpPr>
          <p:spPr>
            <a:xfrm>
              <a:off x="1215030" y="1473240"/>
              <a:ext cx="264361" cy="230902"/>
            </a:xfrm>
            <a:custGeom>
              <a:avLst/>
              <a:gdLst/>
              <a:ahLst/>
              <a:cxnLst/>
              <a:rect l="l" t="t" r="r" b="b"/>
              <a:pathLst>
                <a:path w="2315" h="2022" extrusionOk="0">
                  <a:moveTo>
                    <a:pt x="2250" y="0"/>
                  </a:moveTo>
                  <a:cubicBezTo>
                    <a:pt x="1987" y="35"/>
                    <a:pt x="1735" y="105"/>
                    <a:pt x="1494" y="217"/>
                  </a:cubicBezTo>
                  <a:cubicBezTo>
                    <a:pt x="1014" y="439"/>
                    <a:pt x="604" y="797"/>
                    <a:pt x="323" y="1248"/>
                  </a:cubicBezTo>
                  <a:cubicBezTo>
                    <a:pt x="182" y="1471"/>
                    <a:pt x="76" y="1717"/>
                    <a:pt x="12" y="1969"/>
                  </a:cubicBezTo>
                  <a:cubicBezTo>
                    <a:pt x="0" y="1998"/>
                    <a:pt x="0" y="2016"/>
                    <a:pt x="6" y="2022"/>
                  </a:cubicBezTo>
                  <a:cubicBezTo>
                    <a:pt x="12" y="2022"/>
                    <a:pt x="24" y="2004"/>
                    <a:pt x="30" y="1975"/>
                  </a:cubicBezTo>
                  <a:cubicBezTo>
                    <a:pt x="112" y="1729"/>
                    <a:pt x="223" y="1494"/>
                    <a:pt x="369" y="1277"/>
                  </a:cubicBezTo>
                  <a:cubicBezTo>
                    <a:pt x="656" y="850"/>
                    <a:pt x="1055" y="504"/>
                    <a:pt x="1524" y="275"/>
                  </a:cubicBezTo>
                  <a:cubicBezTo>
                    <a:pt x="1752" y="158"/>
                    <a:pt x="1998" y="76"/>
                    <a:pt x="2256" y="29"/>
                  </a:cubicBezTo>
                  <a:cubicBezTo>
                    <a:pt x="2285" y="23"/>
                    <a:pt x="2309" y="12"/>
                    <a:pt x="2309" y="6"/>
                  </a:cubicBezTo>
                  <a:cubicBezTo>
                    <a:pt x="2315" y="0"/>
                    <a:pt x="2285" y="0"/>
                    <a:pt x="2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663;p69">
              <a:extLst>
                <a:ext uri="{FF2B5EF4-FFF2-40B4-BE49-F238E27FC236}">
                  <a16:creationId xmlns:a16="http://schemas.microsoft.com/office/drawing/2014/main" id="{4D5EAFA7-F391-4FF9-BA53-FA8559659FCD}"/>
                </a:ext>
              </a:extLst>
            </p:cNvPr>
            <p:cNvSpPr/>
            <p:nvPr/>
          </p:nvSpPr>
          <p:spPr>
            <a:xfrm>
              <a:off x="1553619" y="1393190"/>
              <a:ext cx="245633" cy="42481"/>
            </a:xfrm>
            <a:custGeom>
              <a:avLst/>
              <a:gdLst/>
              <a:ahLst/>
              <a:cxnLst/>
              <a:rect l="l" t="t" r="r" b="b"/>
              <a:pathLst>
                <a:path w="2151" h="372" extrusionOk="0">
                  <a:moveTo>
                    <a:pt x="1938" y="0"/>
                  </a:moveTo>
                  <a:cubicBezTo>
                    <a:pt x="1905" y="0"/>
                    <a:pt x="1872" y="2"/>
                    <a:pt x="1840" y="4"/>
                  </a:cubicBezTo>
                  <a:cubicBezTo>
                    <a:pt x="1752" y="10"/>
                    <a:pt x="1664" y="15"/>
                    <a:pt x="1576" y="21"/>
                  </a:cubicBezTo>
                  <a:cubicBezTo>
                    <a:pt x="1400" y="39"/>
                    <a:pt x="1225" y="56"/>
                    <a:pt x="1055" y="92"/>
                  </a:cubicBezTo>
                  <a:cubicBezTo>
                    <a:pt x="879" y="121"/>
                    <a:pt x="703" y="156"/>
                    <a:pt x="533" y="203"/>
                  </a:cubicBezTo>
                  <a:cubicBezTo>
                    <a:pt x="363" y="244"/>
                    <a:pt x="193" y="297"/>
                    <a:pt x="29" y="349"/>
                  </a:cubicBezTo>
                  <a:cubicBezTo>
                    <a:pt x="12" y="355"/>
                    <a:pt x="0" y="367"/>
                    <a:pt x="0" y="367"/>
                  </a:cubicBezTo>
                  <a:cubicBezTo>
                    <a:pt x="0" y="370"/>
                    <a:pt x="3" y="371"/>
                    <a:pt x="9" y="371"/>
                  </a:cubicBezTo>
                  <a:cubicBezTo>
                    <a:pt x="15" y="371"/>
                    <a:pt x="24" y="370"/>
                    <a:pt x="35" y="367"/>
                  </a:cubicBezTo>
                  <a:cubicBezTo>
                    <a:pt x="205" y="326"/>
                    <a:pt x="375" y="285"/>
                    <a:pt x="545" y="250"/>
                  </a:cubicBezTo>
                  <a:cubicBezTo>
                    <a:pt x="721" y="215"/>
                    <a:pt x="891" y="180"/>
                    <a:pt x="1061" y="156"/>
                  </a:cubicBezTo>
                  <a:cubicBezTo>
                    <a:pt x="1236" y="127"/>
                    <a:pt x="1406" y="103"/>
                    <a:pt x="1582" y="80"/>
                  </a:cubicBezTo>
                  <a:lnTo>
                    <a:pt x="1846" y="51"/>
                  </a:lnTo>
                  <a:cubicBezTo>
                    <a:pt x="1906" y="42"/>
                    <a:pt x="1969" y="37"/>
                    <a:pt x="2033" y="37"/>
                  </a:cubicBezTo>
                  <a:cubicBezTo>
                    <a:pt x="2057" y="37"/>
                    <a:pt x="2080" y="37"/>
                    <a:pt x="2104" y="39"/>
                  </a:cubicBezTo>
                  <a:cubicBezTo>
                    <a:pt x="2112" y="42"/>
                    <a:pt x="2121" y="43"/>
                    <a:pt x="2129" y="43"/>
                  </a:cubicBezTo>
                  <a:cubicBezTo>
                    <a:pt x="2136" y="43"/>
                    <a:pt x="2142" y="42"/>
                    <a:pt x="2145" y="39"/>
                  </a:cubicBezTo>
                  <a:cubicBezTo>
                    <a:pt x="2150" y="33"/>
                    <a:pt x="2133" y="21"/>
                    <a:pt x="2109" y="15"/>
                  </a:cubicBezTo>
                  <a:cubicBezTo>
                    <a:pt x="2054" y="4"/>
                    <a:pt x="1996" y="0"/>
                    <a:pt x="1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664;p69">
              <a:extLst>
                <a:ext uri="{FF2B5EF4-FFF2-40B4-BE49-F238E27FC236}">
                  <a16:creationId xmlns:a16="http://schemas.microsoft.com/office/drawing/2014/main" id="{25728DD3-899D-4763-805F-2971D6688BDB}"/>
                </a:ext>
              </a:extLst>
            </p:cNvPr>
            <p:cNvSpPr/>
            <p:nvPr/>
          </p:nvSpPr>
          <p:spPr>
            <a:xfrm>
              <a:off x="1266532" y="1517548"/>
              <a:ext cx="188764" cy="192761"/>
            </a:xfrm>
            <a:custGeom>
              <a:avLst/>
              <a:gdLst/>
              <a:ahLst/>
              <a:cxnLst/>
              <a:rect l="l" t="t" r="r" b="b"/>
              <a:pathLst>
                <a:path w="1653" h="1688" extrusionOk="0">
                  <a:moveTo>
                    <a:pt x="1638" y="0"/>
                  </a:moveTo>
                  <a:cubicBezTo>
                    <a:pt x="1629" y="0"/>
                    <a:pt x="1618" y="2"/>
                    <a:pt x="1606" y="5"/>
                  </a:cubicBezTo>
                  <a:cubicBezTo>
                    <a:pt x="1418" y="75"/>
                    <a:pt x="1243" y="163"/>
                    <a:pt x="1073" y="274"/>
                  </a:cubicBezTo>
                  <a:cubicBezTo>
                    <a:pt x="903" y="380"/>
                    <a:pt x="745" y="503"/>
                    <a:pt x="598" y="637"/>
                  </a:cubicBezTo>
                  <a:cubicBezTo>
                    <a:pt x="457" y="772"/>
                    <a:pt x="323" y="925"/>
                    <a:pt x="211" y="1089"/>
                  </a:cubicBezTo>
                  <a:cubicBezTo>
                    <a:pt x="100" y="1253"/>
                    <a:pt x="0" y="1446"/>
                    <a:pt x="12" y="1651"/>
                  </a:cubicBezTo>
                  <a:cubicBezTo>
                    <a:pt x="18" y="1669"/>
                    <a:pt x="18" y="1686"/>
                    <a:pt x="24" y="1686"/>
                  </a:cubicBezTo>
                  <a:cubicBezTo>
                    <a:pt x="25" y="1687"/>
                    <a:pt x="25" y="1687"/>
                    <a:pt x="26" y="1687"/>
                  </a:cubicBezTo>
                  <a:cubicBezTo>
                    <a:pt x="31" y="1687"/>
                    <a:pt x="36" y="1671"/>
                    <a:pt x="36" y="1651"/>
                  </a:cubicBezTo>
                  <a:cubicBezTo>
                    <a:pt x="36" y="1452"/>
                    <a:pt x="135" y="1276"/>
                    <a:pt x="252" y="1124"/>
                  </a:cubicBezTo>
                  <a:cubicBezTo>
                    <a:pt x="370" y="966"/>
                    <a:pt x="504" y="825"/>
                    <a:pt x="645" y="690"/>
                  </a:cubicBezTo>
                  <a:cubicBezTo>
                    <a:pt x="791" y="555"/>
                    <a:pt x="944" y="432"/>
                    <a:pt x="1108" y="327"/>
                  </a:cubicBezTo>
                  <a:cubicBezTo>
                    <a:pt x="1266" y="216"/>
                    <a:pt x="1442" y="116"/>
                    <a:pt x="1618" y="40"/>
                  </a:cubicBezTo>
                  <a:cubicBezTo>
                    <a:pt x="1641" y="28"/>
                    <a:pt x="1653" y="16"/>
                    <a:pt x="1653" y="5"/>
                  </a:cubicBezTo>
                  <a:cubicBezTo>
                    <a:pt x="1653" y="2"/>
                    <a:pt x="1647" y="0"/>
                    <a:pt x="1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665;p69">
              <a:extLst>
                <a:ext uri="{FF2B5EF4-FFF2-40B4-BE49-F238E27FC236}">
                  <a16:creationId xmlns:a16="http://schemas.microsoft.com/office/drawing/2014/main" id="{C5B35746-B36C-4CC4-B690-955F83719DE0}"/>
                </a:ext>
              </a:extLst>
            </p:cNvPr>
            <p:cNvSpPr/>
            <p:nvPr/>
          </p:nvSpPr>
          <p:spPr>
            <a:xfrm>
              <a:off x="1354805" y="1546325"/>
              <a:ext cx="75711" cy="78224"/>
            </a:xfrm>
            <a:custGeom>
              <a:avLst/>
              <a:gdLst/>
              <a:ahLst/>
              <a:cxnLst/>
              <a:rect l="l" t="t" r="r" b="b"/>
              <a:pathLst>
                <a:path w="663" h="685" extrusionOk="0">
                  <a:moveTo>
                    <a:pt x="645" y="0"/>
                  </a:moveTo>
                  <a:cubicBezTo>
                    <a:pt x="641" y="0"/>
                    <a:pt x="637" y="2"/>
                    <a:pt x="634" y="5"/>
                  </a:cubicBezTo>
                  <a:cubicBezTo>
                    <a:pt x="575" y="51"/>
                    <a:pt x="516" y="98"/>
                    <a:pt x="458" y="151"/>
                  </a:cubicBezTo>
                  <a:cubicBezTo>
                    <a:pt x="399" y="204"/>
                    <a:pt x="347" y="257"/>
                    <a:pt x="294" y="309"/>
                  </a:cubicBezTo>
                  <a:cubicBezTo>
                    <a:pt x="241" y="368"/>
                    <a:pt x="188" y="421"/>
                    <a:pt x="141" y="485"/>
                  </a:cubicBezTo>
                  <a:cubicBezTo>
                    <a:pt x="95" y="544"/>
                    <a:pt x="48" y="602"/>
                    <a:pt x="7" y="667"/>
                  </a:cubicBezTo>
                  <a:cubicBezTo>
                    <a:pt x="1" y="673"/>
                    <a:pt x="1" y="678"/>
                    <a:pt x="7" y="684"/>
                  </a:cubicBezTo>
                  <a:cubicBezTo>
                    <a:pt x="13" y="684"/>
                    <a:pt x="18" y="684"/>
                    <a:pt x="24" y="678"/>
                  </a:cubicBezTo>
                  <a:lnTo>
                    <a:pt x="182" y="520"/>
                  </a:lnTo>
                  <a:lnTo>
                    <a:pt x="341" y="356"/>
                  </a:lnTo>
                  <a:lnTo>
                    <a:pt x="499" y="192"/>
                  </a:lnTo>
                  <a:lnTo>
                    <a:pt x="657" y="28"/>
                  </a:lnTo>
                  <a:cubicBezTo>
                    <a:pt x="663" y="22"/>
                    <a:pt x="663" y="10"/>
                    <a:pt x="657" y="5"/>
                  </a:cubicBezTo>
                  <a:cubicBezTo>
                    <a:pt x="654" y="2"/>
                    <a:pt x="650" y="0"/>
                    <a:pt x="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666;p69">
              <a:extLst>
                <a:ext uri="{FF2B5EF4-FFF2-40B4-BE49-F238E27FC236}">
                  <a16:creationId xmlns:a16="http://schemas.microsoft.com/office/drawing/2014/main" id="{2CAB3514-6709-4E5B-BD71-AE311B3ACD52}"/>
                </a:ext>
              </a:extLst>
            </p:cNvPr>
            <p:cNvSpPr/>
            <p:nvPr/>
          </p:nvSpPr>
          <p:spPr>
            <a:xfrm>
              <a:off x="1944280" y="1278652"/>
              <a:ext cx="152108" cy="100492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96" y="0"/>
                  </a:moveTo>
                  <a:cubicBezTo>
                    <a:pt x="1091" y="0"/>
                    <a:pt x="987" y="14"/>
                    <a:pt x="886" y="40"/>
                  </a:cubicBezTo>
                  <a:cubicBezTo>
                    <a:pt x="616" y="104"/>
                    <a:pt x="370" y="268"/>
                    <a:pt x="200" y="491"/>
                  </a:cubicBezTo>
                  <a:cubicBezTo>
                    <a:pt x="118" y="602"/>
                    <a:pt x="48" y="725"/>
                    <a:pt x="1" y="854"/>
                  </a:cubicBezTo>
                  <a:cubicBezTo>
                    <a:pt x="1" y="866"/>
                    <a:pt x="1" y="878"/>
                    <a:pt x="7" y="878"/>
                  </a:cubicBezTo>
                  <a:cubicBezTo>
                    <a:pt x="8" y="879"/>
                    <a:pt x="9" y="879"/>
                    <a:pt x="10" y="879"/>
                  </a:cubicBezTo>
                  <a:cubicBezTo>
                    <a:pt x="15" y="879"/>
                    <a:pt x="20" y="870"/>
                    <a:pt x="24" y="860"/>
                  </a:cubicBezTo>
                  <a:cubicBezTo>
                    <a:pt x="83" y="737"/>
                    <a:pt x="153" y="626"/>
                    <a:pt x="247" y="526"/>
                  </a:cubicBezTo>
                  <a:cubicBezTo>
                    <a:pt x="423" y="321"/>
                    <a:pt x="651" y="175"/>
                    <a:pt x="903" y="99"/>
                  </a:cubicBezTo>
                  <a:cubicBezTo>
                    <a:pt x="1032" y="58"/>
                    <a:pt x="1167" y="34"/>
                    <a:pt x="1302" y="34"/>
                  </a:cubicBezTo>
                  <a:cubicBezTo>
                    <a:pt x="1313" y="34"/>
                    <a:pt x="1331" y="28"/>
                    <a:pt x="1331" y="22"/>
                  </a:cubicBezTo>
                  <a:cubicBezTo>
                    <a:pt x="1331" y="11"/>
                    <a:pt x="1319" y="5"/>
                    <a:pt x="1302" y="5"/>
                  </a:cubicBezTo>
                  <a:cubicBezTo>
                    <a:pt x="1267" y="2"/>
                    <a:pt x="1231" y="0"/>
                    <a:pt x="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667;p69">
              <a:extLst>
                <a:ext uri="{FF2B5EF4-FFF2-40B4-BE49-F238E27FC236}">
                  <a16:creationId xmlns:a16="http://schemas.microsoft.com/office/drawing/2014/main" id="{B573D966-6966-44C1-90F9-9F30C7FE3C7E}"/>
                </a:ext>
              </a:extLst>
            </p:cNvPr>
            <p:cNvSpPr/>
            <p:nvPr/>
          </p:nvSpPr>
          <p:spPr>
            <a:xfrm>
              <a:off x="1987789" y="1301605"/>
              <a:ext cx="99806" cy="63949"/>
            </a:xfrm>
            <a:custGeom>
              <a:avLst/>
              <a:gdLst/>
              <a:ahLst/>
              <a:cxnLst/>
              <a:rect l="l" t="t" r="r" b="b"/>
              <a:pathLst>
                <a:path w="874" h="560" extrusionOk="0">
                  <a:moveTo>
                    <a:pt x="754" y="1"/>
                  </a:moveTo>
                  <a:cubicBezTo>
                    <a:pt x="747" y="1"/>
                    <a:pt x="740" y="1"/>
                    <a:pt x="733" y="3"/>
                  </a:cubicBezTo>
                  <a:cubicBezTo>
                    <a:pt x="686" y="3"/>
                    <a:pt x="640" y="15"/>
                    <a:pt x="598" y="32"/>
                  </a:cubicBezTo>
                  <a:cubicBezTo>
                    <a:pt x="511" y="56"/>
                    <a:pt x="434" y="97"/>
                    <a:pt x="358" y="144"/>
                  </a:cubicBezTo>
                  <a:cubicBezTo>
                    <a:pt x="282" y="196"/>
                    <a:pt x="212" y="255"/>
                    <a:pt x="153" y="319"/>
                  </a:cubicBezTo>
                  <a:cubicBezTo>
                    <a:pt x="95" y="384"/>
                    <a:pt x="48" y="460"/>
                    <a:pt x="7" y="536"/>
                  </a:cubicBezTo>
                  <a:cubicBezTo>
                    <a:pt x="1" y="548"/>
                    <a:pt x="1" y="554"/>
                    <a:pt x="7" y="560"/>
                  </a:cubicBezTo>
                  <a:cubicBezTo>
                    <a:pt x="7" y="560"/>
                    <a:pt x="18" y="560"/>
                    <a:pt x="24" y="548"/>
                  </a:cubicBezTo>
                  <a:cubicBezTo>
                    <a:pt x="124" y="413"/>
                    <a:pt x="247" y="290"/>
                    <a:pt x="393" y="202"/>
                  </a:cubicBezTo>
                  <a:cubicBezTo>
                    <a:pt x="464" y="155"/>
                    <a:pt x="540" y="114"/>
                    <a:pt x="622" y="85"/>
                  </a:cubicBezTo>
                  <a:cubicBezTo>
                    <a:pt x="657" y="67"/>
                    <a:pt x="698" y="56"/>
                    <a:pt x="739" y="50"/>
                  </a:cubicBezTo>
                  <a:cubicBezTo>
                    <a:pt x="749" y="47"/>
                    <a:pt x="758" y="45"/>
                    <a:pt x="768" y="45"/>
                  </a:cubicBezTo>
                  <a:cubicBezTo>
                    <a:pt x="795" y="45"/>
                    <a:pt x="822" y="56"/>
                    <a:pt x="839" y="73"/>
                  </a:cubicBezTo>
                  <a:cubicBezTo>
                    <a:pt x="845" y="79"/>
                    <a:pt x="850" y="85"/>
                    <a:pt x="862" y="85"/>
                  </a:cubicBezTo>
                  <a:cubicBezTo>
                    <a:pt x="868" y="85"/>
                    <a:pt x="874" y="73"/>
                    <a:pt x="868" y="62"/>
                  </a:cubicBezTo>
                  <a:cubicBezTo>
                    <a:pt x="856" y="32"/>
                    <a:pt x="833" y="21"/>
                    <a:pt x="809" y="9"/>
                  </a:cubicBezTo>
                  <a:cubicBezTo>
                    <a:pt x="789" y="5"/>
                    <a:pt x="771" y="1"/>
                    <a:pt x="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668;p69">
              <a:extLst>
                <a:ext uri="{FF2B5EF4-FFF2-40B4-BE49-F238E27FC236}">
                  <a16:creationId xmlns:a16="http://schemas.microsoft.com/office/drawing/2014/main" id="{33D7FA4E-277E-4FB0-910A-33E65821B165}"/>
                </a:ext>
              </a:extLst>
            </p:cNvPr>
            <p:cNvSpPr/>
            <p:nvPr/>
          </p:nvSpPr>
          <p:spPr>
            <a:xfrm>
              <a:off x="2012569" y="1321704"/>
              <a:ext cx="95124" cy="54128"/>
            </a:xfrm>
            <a:custGeom>
              <a:avLst/>
              <a:gdLst/>
              <a:ahLst/>
              <a:cxnLst/>
              <a:rect l="l" t="t" r="r" b="b"/>
              <a:pathLst>
                <a:path w="833" h="474" extrusionOk="0">
                  <a:moveTo>
                    <a:pt x="704" y="0"/>
                  </a:moveTo>
                  <a:cubicBezTo>
                    <a:pt x="659" y="0"/>
                    <a:pt x="614" y="5"/>
                    <a:pt x="569" y="15"/>
                  </a:cubicBezTo>
                  <a:cubicBezTo>
                    <a:pt x="487" y="32"/>
                    <a:pt x="411" y="61"/>
                    <a:pt x="335" y="102"/>
                  </a:cubicBezTo>
                  <a:cubicBezTo>
                    <a:pt x="264" y="143"/>
                    <a:pt x="200" y="190"/>
                    <a:pt x="141" y="255"/>
                  </a:cubicBezTo>
                  <a:cubicBezTo>
                    <a:pt x="83" y="313"/>
                    <a:pt x="36" y="384"/>
                    <a:pt x="1" y="454"/>
                  </a:cubicBezTo>
                  <a:cubicBezTo>
                    <a:pt x="1" y="466"/>
                    <a:pt x="1" y="472"/>
                    <a:pt x="6" y="472"/>
                  </a:cubicBezTo>
                  <a:cubicBezTo>
                    <a:pt x="6" y="473"/>
                    <a:pt x="8" y="474"/>
                    <a:pt x="9" y="474"/>
                  </a:cubicBezTo>
                  <a:cubicBezTo>
                    <a:pt x="13" y="474"/>
                    <a:pt x="20" y="470"/>
                    <a:pt x="24" y="466"/>
                  </a:cubicBezTo>
                  <a:cubicBezTo>
                    <a:pt x="65" y="401"/>
                    <a:pt x="118" y="343"/>
                    <a:pt x="176" y="290"/>
                  </a:cubicBezTo>
                  <a:cubicBezTo>
                    <a:pt x="235" y="243"/>
                    <a:pt x="299" y="196"/>
                    <a:pt x="370" y="161"/>
                  </a:cubicBezTo>
                  <a:cubicBezTo>
                    <a:pt x="505" y="85"/>
                    <a:pt x="657" y="44"/>
                    <a:pt x="815" y="38"/>
                  </a:cubicBezTo>
                  <a:cubicBezTo>
                    <a:pt x="821" y="38"/>
                    <a:pt x="833" y="32"/>
                    <a:pt x="833" y="26"/>
                  </a:cubicBezTo>
                  <a:cubicBezTo>
                    <a:pt x="833" y="15"/>
                    <a:pt x="827" y="9"/>
                    <a:pt x="815" y="9"/>
                  </a:cubicBezTo>
                  <a:cubicBezTo>
                    <a:pt x="778" y="3"/>
                    <a:pt x="741" y="0"/>
                    <a:pt x="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669;p69">
              <a:extLst>
                <a:ext uri="{FF2B5EF4-FFF2-40B4-BE49-F238E27FC236}">
                  <a16:creationId xmlns:a16="http://schemas.microsoft.com/office/drawing/2014/main" id="{F70D02DB-C0CB-4D16-AB50-4C3DA00DE571}"/>
                </a:ext>
              </a:extLst>
            </p:cNvPr>
            <p:cNvSpPr/>
            <p:nvPr/>
          </p:nvSpPr>
          <p:spPr>
            <a:xfrm>
              <a:off x="1672724" y="1577272"/>
              <a:ext cx="270414" cy="39740"/>
            </a:xfrm>
            <a:custGeom>
              <a:avLst/>
              <a:gdLst/>
              <a:ahLst/>
              <a:cxnLst/>
              <a:rect l="l" t="t" r="r" b="b"/>
              <a:pathLst>
                <a:path w="2368" h="348" extrusionOk="0">
                  <a:moveTo>
                    <a:pt x="2350" y="0"/>
                  </a:moveTo>
                  <a:cubicBezTo>
                    <a:pt x="2341" y="0"/>
                    <a:pt x="2329" y="3"/>
                    <a:pt x="2315" y="9"/>
                  </a:cubicBezTo>
                  <a:cubicBezTo>
                    <a:pt x="2139" y="79"/>
                    <a:pt x="1951" y="138"/>
                    <a:pt x="1764" y="179"/>
                  </a:cubicBezTo>
                  <a:cubicBezTo>
                    <a:pt x="1576" y="226"/>
                    <a:pt x="1383" y="255"/>
                    <a:pt x="1190" y="267"/>
                  </a:cubicBezTo>
                  <a:cubicBezTo>
                    <a:pt x="1093" y="276"/>
                    <a:pt x="996" y="280"/>
                    <a:pt x="900" y="280"/>
                  </a:cubicBezTo>
                  <a:cubicBezTo>
                    <a:pt x="804" y="280"/>
                    <a:pt x="709" y="276"/>
                    <a:pt x="615" y="267"/>
                  </a:cubicBezTo>
                  <a:cubicBezTo>
                    <a:pt x="422" y="255"/>
                    <a:pt x="229" y="226"/>
                    <a:pt x="41" y="185"/>
                  </a:cubicBezTo>
                  <a:cubicBezTo>
                    <a:pt x="34" y="183"/>
                    <a:pt x="28" y="182"/>
                    <a:pt x="23" y="182"/>
                  </a:cubicBezTo>
                  <a:cubicBezTo>
                    <a:pt x="11" y="182"/>
                    <a:pt x="4" y="186"/>
                    <a:pt x="0" y="191"/>
                  </a:cubicBezTo>
                  <a:cubicBezTo>
                    <a:pt x="0" y="191"/>
                    <a:pt x="12" y="202"/>
                    <a:pt x="35" y="208"/>
                  </a:cubicBezTo>
                  <a:cubicBezTo>
                    <a:pt x="223" y="267"/>
                    <a:pt x="416" y="308"/>
                    <a:pt x="609" y="325"/>
                  </a:cubicBezTo>
                  <a:cubicBezTo>
                    <a:pt x="727" y="340"/>
                    <a:pt x="846" y="347"/>
                    <a:pt x="965" y="347"/>
                  </a:cubicBezTo>
                  <a:cubicBezTo>
                    <a:pt x="1042" y="347"/>
                    <a:pt x="1119" y="344"/>
                    <a:pt x="1195" y="337"/>
                  </a:cubicBezTo>
                  <a:cubicBezTo>
                    <a:pt x="1395" y="325"/>
                    <a:pt x="1588" y="290"/>
                    <a:pt x="1775" y="243"/>
                  </a:cubicBezTo>
                  <a:cubicBezTo>
                    <a:pt x="1969" y="191"/>
                    <a:pt x="2150" y="126"/>
                    <a:pt x="2326" y="38"/>
                  </a:cubicBezTo>
                  <a:cubicBezTo>
                    <a:pt x="2350" y="27"/>
                    <a:pt x="2367" y="21"/>
                    <a:pt x="2367" y="9"/>
                  </a:cubicBezTo>
                  <a:cubicBezTo>
                    <a:pt x="2364" y="3"/>
                    <a:pt x="2358" y="0"/>
                    <a:pt x="2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670;p69">
              <a:extLst>
                <a:ext uri="{FF2B5EF4-FFF2-40B4-BE49-F238E27FC236}">
                  <a16:creationId xmlns:a16="http://schemas.microsoft.com/office/drawing/2014/main" id="{C0515ADE-DB5F-4CC1-91E5-286F70B85E97}"/>
                </a:ext>
              </a:extLst>
            </p:cNvPr>
            <p:cNvSpPr/>
            <p:nvPr/>
          </p:nvSpPr>
          <p:spPr>
            <a:xfrm>
              <a:off x="1963693" y="2410668"/>
              <a:ext cx="121960" cy="76967"/>
            </a:xfrm>
            <a:custGeom>
              <a:avLst/>
              <a:gdLst/>
              <a:ahLst/>
              <a:cxnLst/>
              <a:rect l="l" t="t" r="r" b="b"/>
              <a:pathLst>
                <a:path w="1068" h="674" extrusionOk="0">
                  <a:moveTo>
                    <a:pt x="42" y="0"/>
                  </a:moveTo>
                  <a:cubicBezTo>
                    <a:pt x="36" y="0"/>
                    <a:pt x="30" y="6"/>
                    <a:pt x="30" y="23"/>
                  </a:cubicBezTo>
                  <a:cubicBezTo>
                    <a:pt x="1" y="141"/>
                    <a:pt x="24" y="258"/>
                    <a:pt x="95" y="363"/>
                  </a:cubicBezTo>
                  <a:cubicBezTo>
                    <a:pt x="159" y="463"/>
                    <a:pt x="247" y="545"/>
                    <a:pt x="358" y="592"/>
                  </a:cubicBezTo>
                  <a:cubicBezTo>
                    <a:pt x="464" y="639"/>
                    <a:pt x="581" y="668"/>
                    <a:pt x="698" y="674"/>
                  </a:cubicBezTo>
                  <a:lnTo>
                    <a:pt x="868" y="674"/>
                  </a:lnTo>
                  <a:cubicBezTo>
                    <a:pt x="927" y="668"/>
                    <a:pt x="985" y="662"/>
                    <a:pt x="1044" y="650"/>
                  </a:cubicBezTo>
                  <a:cubicBezTo>
                    <a:pt x="1056" y="645"/>
                    <a:pt x="1067" y="639"/>
                    <a:pt x="1067" y="627"/>
                  </a:cubicBezTo>
                  <a:cubicBezTo>
                    <a:pt x="1061" y="621"/>
                    <a:pt x="1050" y="621"/>
                    <a:pt x="1038" y="621"/>
                  </a:cubicBezTo>
                  <a:cubicBezTo>
                    <a:pt x="979" y="627"/>
                    <a:pt x="927" y="627"/>
                    <a:pt x="868" y="627"/>
                  </a:cubicBezTo>
                  <a:cubicBezTo>
                    <a:pt x="815" y="621"/>
                    <a:pt x="757" y="621"/>
                    <a:pt x="704" y="615"/>
                  </a:cubicBezTo>
                  <a:cubicBezTo>
                    <a:pt x="593" y="604"/>
                    <a:pt x="487" y="574"/>
                    <a:pt x="388" y="533"/>
                  </a:cubicBezTo>
                  <a:cubicBezTo>
                    <a:pt x="288" y="486"/>
                    <a:pt x="200" y="422"/>
                    <a:pt x="136" y="334"/>
                  </a:cubicBezTo>
                  <a:cubicBezTo>
                    <a:pt x="71" y="246"/>
                    <a:pt x="42" y="135"/>
                    <a:pt x="48" y="23"/>
                  </a:cubicBezTo>
                  <a:cubicBezTo>
                    <a:pt x="48" y="12"/>
                    <a:pt x="48" y="6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671;p69">
              <a:extLst>
                <a:ext uri="{FF2B5EF4-FFF2-40B4-BE49-F238E27FC236}">
                  <a16:creationId xmlns:a16="http://schemas.microsoft.com/office/drawing/2014/main" id="{5AD4839D-351B-43B0-8334-22DF8AFD36F2}"/>
                </a:ext>
              </a:extLst>
            </p:cNvPr>
            <p:cNvSpPr/>
            <p:nvPr/>
          </p:nvSpPr>
          <p:spPr>
            <a:xfrm>
              <a:off x="2014624" y="2416606"/>
              <a:ext cx="83020" cy="41110"/>
            </a:xfrm>
            <a:custGeom>
              <a:avLst/>
              <a:gdLst/>
              <a:ahLst/>
              <a:cxnLst/>
              <a:rect l="l" t="t" r="r" b="b"/>
              <a:pathLst>
                <a:path w="727" h="360" extrusionOk="0">
                  <a:moveTo>
                    <a:pt x="24" y="1"/>
                  </a:moveTo>
                  <a:cubicBezTo>
                    <a:pt x="18" y="1"/>
                    <a:pt x="12" y="7"/>
                    <a:pt x="12" y="12"/>
                  </a:cubicBezTo>
                  <a:cubicBezTo>
                    <a:pt x="0" y="95"/>
                    <a:pt x="41" y="171"/>
                    <a:pt x="106" y="212"/>
                  </a:cubicBezTo>
                  <a:cubicBezTo>
                    <a:pt x="170" y="253"/>
                    <a:pt x="235" y="288"/>
                    <a:pt x="299" y="317"/>
                  </a:cubicBezTo>
                  <a:cubicBezTo>
                    <a:pt x="360" y="343"/>
                    <a:pt x="426" y="359"/>
                    <a:pt x="492" y="359"/>
                  </a:cubicBezTo>
                  <a:cubicBezTo>
                    <a:pt x="502" y="359"/>
                    <a:pt x="512" y="359"/>
                    <a:pt x="522" y="358"/>
                  </a:cubicBezTo>
                  <a:cubicBezTo>
                    <a:pt x="598" y="358"/>
                    <a:pt x="668" y="317"/>
                    <a:pt x="721" y="259"/>
                  </a:cubicBezTo>
                  <a:cubicBezTo>
                    <a:pt x="727" y="253"/>
                    <a:pt x="727" y="241"/>
                    <a:pt x="721" y="235"/>
                  </a:cubicBezTo>
                  <a:cubicBezTo>
                    <a:pt x="718" y="232"/>
                    <a:pt x="714" y="231"/>
                    <a:pt x="709" y="231"/>
                  </a:cubicBezTo>
                  <a:cubicBezTo>
                    <a:pt x="705" y="231"/>
                    <a:pt x="700" y="232"/>
                    <a:pt x="697" y="235"/>
                  </a:cubicBezTo>
                  <a:cubicBezTo>
                    <a:pt x="650" y="272"/>
                    <a:pt x="593" y="295"/>
                    <a:pt x="536" y="295"/>
                  </a:cubicBezTo>
                  <a:cubicBezTo>
                    <a:pt x="529" y="295"/>
                    <a:pt x="522" y="294"/>
                    <a:pt x="516" y="294"/>
                  </a:cubicBezTo>
                  <a:cubicBezTo>
                    <a:pt x="451" y="294"/>
                    <a:pt x="387" y="276"/>
                    <a:pt x="328" y="247"/>
                  </a:cubicBezTo>
                  <a:cubicBezTo>
                    <a:pt x="264" y="223"/>
                    <a:pt x="199" y="194"/>
                    <a:pt x="141" y="165"/>
                  </a:cubicBezTo>
                  <a:cubicBezTo>
                    <a:pt x="82" y="136"/>
                    <a:pt x="41" y="83"/>
                    <a:pt x="35" y="18"/>
                  </a:cubicBezTo>
                  <a:cubicBezTo>
                    <a:pt x="35" y="12"/>
                    <a:pt x="30" y="7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672;p69">
              <a:extLst>
                <a:ext uri="{FF2B5EF4-FFF2-40B4-BE49-F238E27FC236}">
                  <a16:creationId xmlns:a16="http://schemas.microsoft.com/office/drawing/2014/main" id="{DC0EFBBD-1CDC-4D0E-A149-3A10D1AE8C0F}"/>
                </a:ext>
              </a:extLst>
            </p:cNvPr>
            <p:cNvSpPr/>
            <p:nvPr/>
          </p:nvSpPr>
          <p:spPr>
            <a:xfrm>
              <a:off x="2208642" y="2310291"/>
              <a:ext cx="112482" cy="140574"/>
            </a:xfrm>
            <a:custGeom>
              <a:avLst/>
              <a:gdLst/>
              <a:ahLst/>
              <a:cxnLst/>
              <a:rect l="l" t="t" r="r" b="b"/>
              <a:pathLst>
                <a:path w="985" h="1231" extrusionOk="0">
                  <a:moveTo>
                    <a:pt x="844" y="0"/>
                  </a:moveTo>
                  <a:cubicBezTo>
                    <a:pt x="832" y="6"/>
                    <a:pt x="838" y="24"/>
                    <a:pt x="844" y="35"/>
                  </a:cubicBezTo>
                  <a:cubicBezTo>
                    <a:pt x="909" y="164"/>
                    <a:pt x="926" y="305"/>
                    <a:pt x="909" y="445"/>
                  </a:cubicBezTo>
                  <a:cubicBezTo>
                    <a:pt x="885" y="580"/>
                    <a:pt x="832" y="709"/>
                    <a:pt x="750" y="820"/>
                  </a:cubicBezTo>
                  <a:cubicBezTo>
                    <a:pt x="663" y="932"/>
                    <a:pt x="551" y="1020"/>
                    <a:pt x="428" y="1084"/>
                  </a:cubicBezTo>
                  <a:cubicBezTo>
                    <a:pt x="299" y="1149"/>
                    <a:pt x="164" y="1190"/>
                    <a:pt x="24" y="1207"/>
                  </a:cubicBezTo>
                  <a:cubicBezTo>
                    <a:pt x="6" y="1207"/>
                    <a:pt x="0" y="1213"/>
                    <a:pt x="0" y="1219"/>
                  </a:cubicBezTo>
                  <a:cubicBezTo>
                    <a:pt x="0" y="1231"/>
                    <a:pt x="12" y="1231"/>
                    <a:pt x="30" y="1231"/>
                  </a:cubicBezTo>
                  <a:cubicBezTo>
                    <a:pt x="176" y="1225"/>
                    <a:pt x="317" y="1190"/>
                    <a:pt x="452" y="1131"/>
                  </a:cubicBezTo>
                  <a:cubicBezTo>
                    <a:pt x="592" y="1072"/>
                    <a:pt x="709" y="979"/>
                    <a:pt x="803" y="861"/>
                  </a:cubicBezTo>
                  <a:cubicBezTo>
                    <a:pt x="897" y="744"/>
                    <a:pt x="956" y="604"/>
                    <a:pt x="967" y="451"/>
                  </a:cubicBezTo>
                  <a:cubicBezTo>
                    <a:pt x="985" y="299"/>
                    <a:pt x="950" y="152"/>
                    <a:pt x="873" y="24"/>
                  </a:cubicBezTo>
                  <a:cubicBezTo>
                    <a:pt x="862" y="6"/>
                    <a:pt x="856" y="0"/>
                    <a:pt x="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673;p69">
              <a:extLst>
                <a:ext uri="{FF2B5EF4-FFF2-40B4-BE49-F238E27FC236}">
                  <a16:creationId xmlns:a16="http://schemas.microsoft.com/office/drawing/2014/main" id="{7CC6FA95-A776-4C19-9108-BB4E5B0FF9D6}"/>
                </a:ext>
              </a:extLst>
            </p:cNvPr>
            <p:cNvSpPr/>
            <p:nvPr/>
          </p:nvSpPr>
          <p:spPr>
            <a:xfrm>
              <a:off x="2226685" y="2325593"/>
              <a:ext cx="40311" cy="75369"/>
            </a:xfrm>
            <a:custGeom>
              <a:avLst/>
              <a:gdLst/>
              <a:ahLst/>
              <a:cxnLst/>
              <a:rect l="l" t="t" r="r" b="b"/>
              <a:pathLst>
                <a:path w="353" h="660" extrusionOk="0">
                  <a:moveTo>
                    <a:pt x="305" y="1"/>
                  </a:moveTo>
                  <a:cubicBezTo>
                    <a:pt x="294" y="1"/>
                    <a:pt x="294" y="7"/>
                    <a:pt x="294" y="18"/>
                  </a:cubicBezTo>
                  <a:cubicBezTo>
                    <a:pt x="299" y="77"/>
                    <a:pt x="294" y="136"/>
                    <a:pt x="288" y="194"/>
                  </a:cubicBezTo>
                  <a:cubicBezTo>
                    <a:pt x="276" y="253"/>
                    <a:pt x="258" y="311"/>
                    <a:pt x="235" y="364"/>
                  </a:cubicBezTo>
                  <a:cubicBezTo>
                    <a:pt x="206" y="417"/>
                    <a:pt x="176" y="470"/>
                    <a:pt x="141" y="517"/>
                  </a:cubicBezTo>
                  <a:cubicBezTo>
                    <a:pt x="100" y="563"/>
                    <a:pt x="59" y="604"/>
                    <a:pt x="6" y="640"/>
                  </a:cubicBezTo>
                  <a:cubicBezTo>
                    <a:pt x="1" y="645"/>
                    <a:pt x="1" y="651"/>
                    <a:pt x="1" y="657"/>
                  </a:cubicBezTo>
                  <a:cubicBezTo>
                    <a:pt x="5" y="657"/>
                    <a:pt x="8" y="660"/>
                    <a:pt x="12" y="660"/>
                  </a:cubicBezTo>
                  <a:cubicBezTo>
                    <a:pt x="14" y="660"/>
                    <a:pt x="16" y="659"/>
                    <a:pt x="18" y="657"/>
                  </a:cubicBezTo>
                  <a:cubicBezTo>
                    <a:pt x="77" y="634"/>
                    <a:pt x="130" y="599"/>
                    <a:pt x="176" y="552"/>
                  </a:cubicBezTo>
                  <a:cubicBezTo>
                    <a:pt x="229" y="505"/>
                    <a:pt x="264" y="452"/>
                    <a:pt x="294" y="393"/>
                  </a:cubicBezTo>
                  <a:cubicBezTo>
                    <a:pt x="323" y="335"/>
                    <a:pt x="340" y="270"/>
                    <a:pt x="346" y="206"/>
                  </a:cubicBezTo>
                  <a:cubicBezTo>
                    <a:pt x="352" y="136"/>
                    <a:pt x="340" y="71"/>
                    <a:pt x="323" y="13"/>
                  </a:cubicBezTo>
                  <a:cubicBezTo>
                    <a:pt x="317" y="1"/>
                    <a:pt x="311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674;p69">
              <a:extLst>
                <a:ext uri="{FF2B5EF4-FFF2-40B4-BE49-F238E27FC236}">
                  <a16:creationId xmlns:a16="http://schemas.microsoft.com/office/drawing/2014/main" id="{00AF4821-23F3-43B5-87D9-19A562CDC397}"/>
                </a:ext>
              </a:extLst>
            </p:cNvPr>
            <p:cNvSpPr/>
            <p:nvPr/>
          </p:nvSpPr>
          <p:spPr>
            <a:xfrm>
              <a:off x="2238104" y="2100286"/>
              <a:ext cx="79023" cy="132923"/>
            </a:xfrm>
            <a:custGeom>
              <a:avLst/>
              <a:gdLst/>
              <a:ahLst/>
              <a:cxnLst/>
              <a:rect l="l" t="t" r="r" b="b"/>
              <a:pathLst>
                <a:path w="692" h="1164" extrusionOk="0">
                  <a:moveTo>
                    <a:pt x="11" y="1"/>
                  </a:moveTo>
                  <a:cubicBezTo>
                    <a:pt x="5" y="1"/>
                    <a:pt x="0" y="2"/>
                    <a:pt x="0" y="5"/>
                  </a:cubicBezTo>
                  <a:cubicBezTo>
                    <a:pt x="0" y="11"/>
                    <a:pt x="12" y="23"/>
                    <a:pt x="24" y="23"/>
                  </a:cubicBezTo>
                  <a:cubicBezTo>
                    <a:pt x="258" y="75"/>
                    <a:pt x="457" y="240"/>
                    <a:pt x="551" y="462"/>
                  </a:cubicBezTo>
                  <a:cubicBezTo>
                    <a:pt x="598" y="573"/>
                    <a:pt x="621" y="691"/>
                    <a:pt x="627" y="808"/>
                  </a:cubicBezTo>
                  <a:cubicBezTo>
                    <a:pt x="633" y="866"/>
                    <a:pt x="633" y="925"/>
                    <a:pt x="627" y="990"/>
                  </a:cubicBezTo>
                  <a:cubicBezTo>
                    <a:pt x="621" y="1042"/>
                    <a:pt x="598" y="1095"/>
                    <a:pt x="551" y="1136"/>
                  </a:cubicBezTo>
                  <a:cubicBezTo>
                    <a:pt x="539" y="1142"/>
                    <a:pt x="533" y="1154"/>
                    <a:pt x="533" y="1159"/>
                  </a:cubicBezTo>
                  <a:cubicBezTo>
                    <a:pt x="536" y="1162"/>
                    <a:pt x="541" y="1164"/>
                    <a:pt x="547" y="1164"/>
                  </a:cubicBezTo>
                  <a:cubicBezTo>
                    <a:pt x="552" y="1164"/>
                    <a:pt x="560" y="1162"/>
                    <a:pt x="569" y="1159"/>
                  </a:cubicBezTo>
                  <a:cubicBezTo>
                    <a:pt x="627" y="1118"/>
                    <a:pt x="662" y="1060"/>
                    <a:pt x="674" y="995"/>
                  </a:cubicBezTo>
                  <a:cubicBezTo>
                    <a:pt x="686" y="931"/>
                    <a:pt x="692" y="866"/>
                    <a:pt x="686" y="802"/>
                  </a:cubicBezTo>
                  <a:cubicBezTo>
                    <a:pt x="692" y="679"/>
                    <a:pt x="668" y="550"/>
                    <a:pt x="621" y="433"/>
                  </a:cubicBezTo>
                  <a:cubicBezTo>
                    <a:pt x="563" y="316"/>
                    <a:pt x="481" y="216"/>
                    <a:pt x="381" y="140"/>
                  </a:cubicBezTo>
                  <a:cubicBezTo>
                    <a:pt x="276" y="64"/>
                    <a:pt x="158" y="17"/>
                    <a:pt x="30" y="5"/>
                  </a:cubicBezTo>
                  <a:cubicBezTo>
                    <a:pt x="24" y="2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675;p69">
              <a:extLst>
                <a:ext uri="{FF2B5EF4-FFF2-40B4-BE49-F238E27FC236}">
                  <a16:creationId xmlns:a16="http://schemas.microsoft.com/office/drawing/2014/main" id="{560C1AF0-A97D-4BB2-B27C-DDD8AF76818E}"/>
                </a:ext>
              </a:extLst>
            </p:cNvPr>
            <p:cNvSpPr/>
            <p:nvPr/>
          </p:nvSpPr>
          <p:spPr>
            <a:xfrm>
              <a:off x="2242786" y="2138427"/>
              <a:ext cx="46934" cy="86560"/>
            </a:xfrm>
            <a:custGeom>
              <a:avLst/>
              <a:gdLst/>
              <a:ahLst/>
              <a:cxnLst/>
              <a:rect l="l" t="t" r="r" b="b"/>
              <a:pathLst>
                <a:path w="411" h="758" extrusionOk="0">
                  <a:moveTo>
                    <a:pt x="7" y="1"/>
                  </a:moveTo>
                  <a:cubicBezTo>
                    <a:pt x="3" y="1"/>
                    <a:pt x="0" y="2"/>
                    <a:pt x="0" y="5"/>
                  </a:cubicBezTo>
                  <a:cubicBezTo>
                    <a:pt x="0" y="11"/>
                    <a:pt x="0" y="17"/>
                    <a:pt x="6" y="17"/>
                  </a:cubicBezTo>
                  <a:cubicBezTo>
                    <a:pt x="76" y="52"/>
                    <a:pt x="135" y="93"/>
                    <a:pt x="182" y="146"/>
                  </a:cubicBezTo>
                  <a:cubicBezTo>
                    <a:pt x="282" y="251"/>
                    <a:pt x="334" y="386"/>
                    <a:pt x="340" y="527"/>
                  </a:cubicBezTo>
                  <a:cubicBezTo>
                    <a:pt x="340" y="597"/>
                    <a:pt x="334" y="667"/>
                    <a:pt x="311" y="738"/>
                  </a:cubicBezTo>
                  <a:cubicBezTo>
                    <a:pt x="311" y="743"/>
                    <a:pt x="311" y="755"/>
                    <a:pt x="317" y="755"/>
                  </a:cubicBezTo>
                  <a:cubicBezTo>
                    <a:pt x="318" y="757"/>
                    <a:pt x="321" y="758"/>
                    <a:pt x="323" y="758"/>
                  </a:cubicBezTo>
                  <a:cubicBezTo>
                    <a:pt x="329" y="758"/>
                    <a:pt x="336" y="753"/>
                    <a:pt x="340" y="749"/>
                  </a:cubicBezTo>
                  <a:cubicBezTo>
                    <a:pt x="375" y="679"/>
                    <a:pt x="399" y="609"/>
                    <a:pt x="399" y="527"/>
                  </a:cubicBezTo>
                  <a:cubicBezTo>
                    <a:pt x="410" y="368"/>
                    <a:pt x="340" y="216"/>
                    <a:pt x="217" y="111"/>
                  </a:cubicBezTo>
                  <a:cubicBezTo>
                    <a:pt x="158" y="58"/>
                    <a:pt x="94" y="23"/>
                    <a:pt x="18" y="5"/>
                  </a:cubicBezTo>
                  <a:cubicBezTo>
                    <a:pt x="15" y="2"/>
                    <a:pt x="11" y="1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676;p69">
              <a:extLst>
                <a:ext uri="{FF2B5EF4-FFF2-40B4-BE49-F238E27FC236}">
                  <a16:creationId xmlns:a16="http://schemas.microsoft.com/office/drawing/2014/main" id="{5D633E2A-B6A9-4BDE-8787-8658BD23F91D}"/>
                </a:ext>
              </a:extLst>
            </p:cNvPr>
            <p:cNvSpPr/>
            <p:nvPr/>
          </p:nvSpPr>
          <p:spPr>
            <a:xfrm>
              <a:off x="1714862" y="1548381"/>
              <a:ext cx="172663" cy="39283"/>
            </a:xfrm>
            <a:custGeom>
              <a:avLst/>
              <a:gdLst/>
              <a:ahLst/>
              <a:cxnLst/>
              <a:rect l="l" t="t" r="r" b="b"/>
              <a:pathLst>
                <a:path w="1512" h="344" extrusionOk="0">
                  <a:moveTo>
                    <a:pt x="1499" y="0"/>
                  </a:moveTo>
                  <a:cubicBezTo>
                    <a:pt x="1493" y="0"/>
                    <a:pt x="1484" y="3"/>
                    <a:pt x="1477" y="10"/>
                  </a:cubicBezTo>
                  <a:cubicBezTo>
                    <a:pt x="1371" y="80"/>
                    <a:pt x="1254" y="139"/>
                    <a:pt x="1137" y="180"/>
                  </a:cubicBezTo>
                  <a:cubicBezTo>
                    <a:pt x="1020" y="227"/>
                    <a:pt x="897" y="256"/>
                    <a:pt x="774" y="268"/>
                  </a:cubicBezTo>
                  <a:cubicBezTo>
                    <a:pt x="709" y="277"/>
                    <a:pt x="646" y="281"/>
                    <a:pt x="583" y="281"/>
                  </a:cubicBezTo>
                  <a:cubicBezTo>
                    <a:pt x="520" y="281"/>
                    <a:pt x="457" y="277"/>
                    <a:pt x="393" y="268"/>
                  </a:cubicBezTo>
                  <a:cubicBezTo>
                    <a:pt x="270" y="250"/>
                    <a:pt x="147" y="221"/>
                    <a:pt x="30" y="174"/>
                  </a:cubicBezTo>
                  <a:lnTo>
                    <a:pt x="0" y="174"/>
                  </a:lnTo>
                  <a:cubicBezTo>
                    <a:pt x="0" y="180"/>
                    <a:pt x="6" y="192"/>
                    <a:pt x="18" y="197"/>
                  </a:cubicBezTo>
                  <a:cubicBezTo>
                    <a:pt x="135" y="256"/>
                    <a:pt x="258" y="297"/>
                    <a:pt x="387" y="321"/>
                  </a:cubicBezTo>
                  <a:cubicBezTo>
                    <a:pt x="473" y="336"/>
                    <a:pt x="559" y="344"/>
                    <a:pt x="646" y="344"/>
                  </a:cubicBezTo>
                  <a:cubicBezTo>
                    <a:pt x="690" y="344"/>
                    <a:pt x="735" y="342"/>
                    <a:pt x="780" y="338"/>
                  </a:cubicBezTo>
                  <a:cubicBezTo>
                    <a:pt x="908" y="321"/>
                    <a:pt x="1037" y="285"/>
                    <a:pt x="1160" y="239"/>
                  </a:cubicBezTo>
                  <a:cubicBezTo>
                    <a:pt x="1283" y="186"/>
                    <a:pt x="1395" y="115"/>
                    <a:pt x="1494" y="33"/>
                  </a:cubicBezTo>
                  <a:cubicBezTo>
                    <a:pt x="1506" y="22"/>
                    <a:pt x="1512" y="10"/>
                    <a:pt x="1506" y="4"/>
                  </a:cubicBezTo>
                  <a:cubicBezTo>
                    <a:pt x="1506" y="2"/>
                    <a:pt x="1503" y="0"/>
                    <a:pt x="1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677;p69">
              <a:extLst>
                <a:ext uri="{FF2B5EF4-FFF2-40B4-BE49-F238E27FC236}">
                  <a16:creationId xmlns:a16="http://schemas.microsoft.com/office/drawing/2014/main" id="{99852A9E-4ECE-4DC7-ACAB-9AC3A2A8D344}"/>
                </a:ext>
              </a:extLst>
            </p:cNvPr>
            <p:cNvSpPr/>
            <p:nvPr/>
          </p:nvSpPr>
          <p:spPr>
            <a:xfrm>
              <a:off x="1425149" y="1740685"/>
              <a:ext cx="22839" cy="153706"/>
            </a:xfrm>
            <a:custGeom>
              <a:avLst/>
              <a:gdLst/>
              <a:ahLst/>
              <a:cxnLst/>
              <a:rect l="l" t="t" r="r" b="b"/>
              <a:pathLst>
                <a:path w="200" h="1346" extrusionOk="0">
                  <a:moveTo>
                    <a:pt x="97" y="0"/>
                  </a:moveTo>
                  <a:cubicBezTo>
                    <a:pt x="96" y="0"/>
                    <a:pt x="95" y="1"/>
                    <a:pt x="94" y="2"/>
                  </a:cubicBezTo>
                  <a:cubicBezTo>
                    <a:pt x="94" y="2"/>
                    <a:pt x="94" y="13"/>
                    <a:pt x="94" y="25"/>
                  </a:cubicBezTo>
                  <a:cubicBezTo>
                    <a:pt x="123" y="131"/>
                    <a:pt x="135" y="236"/>
                    <a:pt x="135" y="347"/>
                  </a:cubicBezTo>
                  <a:cubicBezTo>
                    <a:pt x="135" y="453"/>
                    <a:pt x="129" y="558"/>
                    <a:pt x="111" y="670"/>
                  </a:cubicBezTo>
                  <a:cubicBezTo>
                    <a:pt x="94" y="775"/>
                    <a:pt x="70" y="881"/>
                    <a:pt x="53" y="992"/>
                  </a:cubicBezTo>
                  <a:cubicBezTo>
                    <a:pt x="29" y="1097"/>
                    <a:pt x="12" y="1209"/>
                    <a:pt x="0" y="1320"/>
                  </a:cubicBezTo>
                  <a:cubicBezTo>
                    <a:pt x="0" y="1332"/>
                    <a:pt x="6" y="1344"/>
                    <a:pt x="12" y="1344"/>
                  </a:cubicBezTo>
                  <a:cubicBezTo>
                    <a:pt x="13" y="1345"/>
                    <a:pt x="14" y="1345"/>
                    <a:pt x="15" y="1345"/>
                  </a:cubicBezTo>
                  <a:cubicBezTo>
                    <a:pt x="21" y="1345"/>
                    <a:pt x="29" y="1335"/>
                    <a:pt x="29" y="1320"/>
                  </a:cubicBezTo>
                  <a:cubicBezTo>
                    <a:pt x="59" y="1215"/>
                    <a:pt x="88" y="1109"/>
                    <a:pt x="111" y="1004"/>
                  </a:cubicBezTo>
                  <a:cubicBezTo>
                    <a:pt x="135" y="898"/>
                    <a:pt x="158" y="787"/>
                    <a:pt x="176" y="676"/>
                  </a:cubicBezTo>
                  <a:cubicBezTo>
                    <a:pt x="193" y="564"/>
                    <a:pt x="199" y="453"/>
                    <a:pt x="188" y="342"/>
                  </a:cubicBezTo>
                  <a:cubicBezTo>
                    <a:pt x="182" y="230"/>
                    <a:pt x="158" y="119"/>
                    <a:pt x="111" y="19"/>
                  </a:cubicBezTo>
                  <a:cubicBezTo>
                    <a:pt x="107" y="10"/>
                    <a:pt x="102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678;p69">
              <a:extLst>
                <a:ext uri="{FF2B5EF4-FFF2-40B4-BE49-F238E27FC236}">
                  <a16:creationId xmlns:a16="http://schemas.microsoft.com/office/drawing/2014/main" id="{C1C703BF-0BF3-4E4E-8938-8200674002AC}"/>
                </a:ext>
              </a:extLst>
            </p:cNvPr>
            <p:cNvSpPr/>
            <p:nvPr/>
          </p:nvSpPr>
          <p:spPr>
            <a:xfrm>
              <a:off x="2043402" y="2179080"/>
              <a:ext cx="163984" cy="188879"/>
            </a:xfrm>
            <a:custGeom>
              <a:avLst/>
              <a:gdLst/>
              <a:ahLst/>
              <a:cxnLst/>
              <a:rect l="l" t="t" r="r" b="b"/>
              <a:pathLst>
                <a:path w="1436" h="1654" extrusionOk="0">
                  <a:moveTo>
                    <a:pt x="1424" y="1"/>
                  </a:moveTo>
                  <a:cubicBezTo>
                    <a:pt x="1418" y="1"/>
                    <a:pt x="1406" y="18"/>
                    <a:pt x="1401" y="42"/>
                  </a:cubicBezTo>
                  <a:cubicBezTo>
                    <a:pt x="1319" y="598"/>
                    <a:pt x="1008" y="1096"/>
                    <a:pt x="539" y="1413"/>
                  </a:cubicBezTo>
                  <a:cubicBezTo>
                    <a:pt x="498" y="1442"/>
                    <a:pt x="457" y="1466"/>
                    <a:pt x="422" y="1489"/>
                  </a:cubicBezTo>
                  <a:cubicBezTo>
                    <a:pt x="381" y="1512"/>
                    <a:pt x="334" y="1530"/>
                    <a:pt x="293" y="1548"/>
                  </a:cubicBezTo>
                  <a:cubicBezTo>
                    <a:pt x="211" y="1594"/>
                    <a:pt x="123" y="1624"/>
                    <a:pt x="29" y="1635"/>
                  </a:cubicBezTo>
                  <a:cubicBezTo>
                    <a:pt x="12" y="1635"/>
                    <a:pt x="0" y="1641"/>
                    <a:pt x="0" y="1647"/>
                  </a:cubicBezTo>
                  <a:cubicBezTo>
                    <a:pt x="0" y="1653"/>
                    <a:pt x="12" y="1653"/>
                    <a:pt x="35" y="1653"/>
                  </a:cubicBezTo>
                  <a:cubicBezTo>
                    <a:pt x="135" y="1647"/>
                    <a:pt x="229" y="1624"/>
                    <a:pt x="317" y="1589"/>
                  </a:cubicBezTo>
                  <a:cubicBezTo>
                    <a:pt x="404" y="1553"/>
                    <a:pt x="486" y="1507"/>
                    <a:pt x="569" y="1460"/>
                  </a:cubicBezTo>
                  <a:cubicBezTo>
                    <a:pt x="897" y="1255"/>
                    <a:pt x="1154" y="956"/>
                    <a:pt x="1301" y="598"/>
                  </a:cubicBezTo>
                  <a:cubicBezTo>
                    <a:pt x="1377" y="423"/>
                    <a:pt x="1418" y="235"/>
                    <a:pt x="1430" y="48"/>
                  </a:cubicBezTo>
                  <a:cubicBezTo>
                    <a:pt x="1436" y="24"/>
                    <a:pt x="1430" y="1"/>
                    <a:pt x="1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679;p69">
              <a:extLst>
                <a:ext uri="{FF2B5EF4-FFF2-40B4-BE49-F238E27FC236}">
                  <a16:creationId xmlns:a16="http://schemas.microsoft.com/office/drawing/2014/main" id="{E4E7C880-D388-4B69-B0D1-3BDDE4E58027}"/>
                </a:ext>
              </a:extLst>
            </p:cNvPr>
            <p:cNvSpPr/>
            <p:nvPr/>
          </p:nvSpPr>
          <p:spPr>
            <a:xfrm>
              <a:off x="1286631" y="2014525"/>
              <a:ext cx="21469" cy="80622"/>
            </a:xfrm>
            <a:custGeom>
              <a:avLst/>
              <a:gdLst/>
              <a:ahLst/>
              <a:cxnLst/>
              <a:rect l="l" t="t" r="r" b="b"/>
              <a:pathLst>
                <a:path w="188" h="706" extrusionOk="0">
                  <a:moveTo>
                    <a:pt x="170" y="0"/>
                  </a:moveTo>
                  <a:cubicBezTo>
                    <a:pt x="106" y="18"/>
                    <a:pt x="53" y="71"/>
                    <a:pt x="35" y="141"/>
                  </a:cubicBezTo>
                  <a:cubicBezTo>
                    <a:pt x="12" y="199"/>
                    <a:pt x="0" y="264"/>
                    <a:pt x="0" y="334"/>
                  </a:cubicBezTo>
                  <a:cubicBezTo>
                    <a:pt x="6" y="399"/>
                    <a:pt x="12" y="463"/>
                    <a:pt x="29" y="522"/>
                  </a:cubicBezTo>
                  <a:cubicBezTo>
                    <a:pt x="47" y="586"/>
                    <a:pt x="76" y="645"/>
                    <a:pt x="112" y="698"/>
                  </a:cubicBezTo>
                  <a:cubicBezTo>
                    <a:pt x="116" y="702"/>
                    <a:pt x="120" y="706"/>
                    <a:pt x="124" y="706"/>
                  </a:cubicBezTo>
                  <a:cubicBezTo>
                    <a:pt x="126" y="706"/>
                    <a:pt x="127" y="705"/>
                    <a:pt x="129" y="703"/>
                  </a:cubicBezTo>
                  <a:cubicBezTo>
                    <a:pt x="135" y="703"/>
                    <a:pt x="141" y="692"/>
                    <a:pt x="141" y="686"/>
                  </a:cubicBezTo>
                  <a:cubicBezTo>
                    <a:pt x="117" y="627"/>
                    <a:pt x="100" y="569"/>
                    <a:pt x="88" y="510"/>
                  </a:cubicBezTo>
                  <a:cubicBezTo>
                    <a:pt x="76" y="451"/>
                    <a:pt x="71" y="393"/>
                    <a:pt x="71" y="334"/>
                  </a:cubicBezTo>
                  <a:cubicBezTo>
                    <a:pt x="71" y="270"/>
                    <a:pt x="71" y="211"/>
                    <a:pt x="88" y="153"/>
                  </a:cubicBezTo>
                  <a:cubicBezTo>
                    <a:pt x="94" y="100"/>
                    <a:pt x="129" y="47"/>
                    <a:pt x="176" y="18"/>
                  </a:cubicBezTo>
                  <a:cubicBezTo>
                    <a:pt x="182" y="18"/>
                    <a:pt x="188" y="12"/>
                    <a:pt x="188" y="6"/>
                  </a:cubicBezTo>
                  <a:cubicBezTo>
                    <a:pt x="188" y="0"/>
                    <a:pt x="182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680;p69">
              <a:extLst>
                <a:ext uri="{FF2B5EF4-FFF2-40B4-BE49-F238E27FC236}">
                  <a16:creationId xmlns:a16="http://schemas.microsoft.com/office/drawing/2014/main" id="{74EF007B-7B9E-4FD9-96CE-17ABE8394F38}"/>
                </a:ext>
              </a:extLst>
            </p:cNvPr>
            <p:cNvSpPr/>
            <p:nvPr/>
          </p:nvSpPr>
          <p:spPr>
            <a:xfrm>
              <a:off x="1340074" y="2134887"/>
              <a:ext cx="112596" cy="52416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7" y="1"/>
                  </a:moveTo>
                  <a:cubicBezTo>
                    <a:pt x="1" y="7"/>
                    <a:pt x="1" y="13"/>
                    <a:pt x="7" y="24"/>
                  </a:cubicBezTo>
                  <a:cubicBezTo>
                    <a:pt x="60" y="95"/>
                    <a:pt x="124" y="159"/>
                    <a:pt x="194" y="218"/>
                  </a:cubicBezTo>
                  <a:cubicBezTo>
                    <a:pt x="265" y="276"/>
                    <a:pt x="347" y="323"/>
                    <a:pt x="429" y="364"/>
                  </a:cubicBezTo>
                  <a:cubicBezTo>
                    <a:pt x="511" y="399"/>
                    <a:pt x="599" y="429"/>
                    <a:pt x="692" y="446"/>
                  </a:cubicBezTo>
                  <a:cubicBezTo>
                    <a:pt x="747" y="454"/>
                    <a:pt x="803" y="459"/>
                    <a:pt x="859" y="459"/>
                  </a:cubicBezTo>
                  <a:cubicBezTo>
                    <a:pt x="894" y="459"/>
                    <a:pt x="928" y="457"/>
                    <a:pt x="962" y="452"/>
                  </a:cubicBezTo>
                  <a:cubicBezTo>
                    <a:pt x="974" y="452"/>
                    <a:pt x="985" y="446"/>
                    <a:pt x="985" y="440"/>
                  </a:cubicBezTo>
                  <a:cubicBezTo>
                    <a:pt x="985" y="429"/>
                    <a:pt x="974" y="423"/>
                    <a:pt x="962" y="423"/>
                  </a:cubicBezTo>
                  <a:cubicBezTo>
                    <a:pt x="874" y="417"/>
                    <a:pt x="786" y="405"/>
                    <a:pt x="704" y="382"/>
                  </a:cubicBezTo>
                  <a:cubicBezTo>
                    <a:pt x="534" y="341"/>
                    <a:pt x="370" y="270"/>
                    <a:pt x="224" y="177"/>
                  </a:cubicBezTo>
                  <a:cubicBezTo>
                    <a:pt x="153" y="130"/>
                    <a:pt x="83" y="71"/>
                    <a:pt x="24" y="13"/>
                  </a:cubicBezTo>
                  <a:cubicBezTo>
                    <a:pt x="13" y="7"/>
                    <a:pt x="13" y="1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681;p69">
              <a:extLst>
                <a:ext uri="{FF2B5EF4-FFF2-40B4-BE49-F238E27FC236}">
                  <a16:creationId xmlns:a16="http://schemas.microsoft.com/office/drawing/2014/main" id="{123FBCEC-07C9-4B22-96AF-8B17ED22F777}"/>
                </a:ext>
              </a:extLst>
            </p:cNvPr>
            <p:cNvSpPr/>
            <p:nvPr/>
          </p:nvSpPr>
          <p:spPr>
            <a:xfrm>
              <a:off x="1506114" y="1664517"/>
              <a:ext cx="51616" cy="144000"/>
            </a:xfrm>
            <a:custGeom>
              <a:avLst/>
              <a:gdLst/>
              <a:ahLst/>
              <a:cxnLst/>
              <a:rect l="l" t="t" r="r" b="b"/>
              <a:pathLst>
                <a:path w="452" h="1261" extrusionOk="0">
                  <a:moveTo>
                    <a:pt x="6" y="1"/>
                  </a:moveTo>
                  <a:cubicBezTo>
                    <a:pt x="0" y="7"/>
                    <a:pt x="0" y="18"/>
                    <a:pt x="6" y="30"/>
                  </a:cubicBezTo>
                  <a:cubicBezTo>
                    <a:pt x="47" y="124"/>
                    <a:pt x="88" y="223"/>
                    <a:pt x="129" y="323"/>
                  </a:cubicBezTo>
                  <a:cubicBezTo>
                    <a:pt x="164" y="423"/>
                    <a:pt x="199" y="528"/>
                    <a:pt x="234" y="628"/>
                  </a:cubicBezTo>
                  <a:cubicBezTo>
                    <a:pt x="270" y="727"/>
                    <a:pt x="305" y="827"/>
                    <a:pt x="334" y="932"/>
                  </a:cubicBezTo>
                  <a:cubicBezTo>
                    <a:pt x="363" y="1032"/>
                    <a:pt x="393" y="1138"/>
                    <a:pt x="422" y="1237"/>
                  </a:cubicBezTo>
                  <a:cubicBezTo>
                    <a:pt x="428" y="1255"/>
                    <a:pt x="428" y="1261"/>
                    <a:pt x="440" y="1261"/>
                  </a:cubicBezTo>
                  <a:cubicBezTo>
                    <a:pt x="451" y="1261"/>
                    <a:pt x="451" y="1249"/>
                    <a:pt x="451" y="1231"/>
                  </a:cubicBezTo>
                  <a:cubicBezTo>
                    <a:pt x="440" y="1126"/>
                    <a:pt x="416" y="1020"/>
                    <a:pt x="393" y="915"/>
                  </a:cubicBezTo>
                  <a:cubicBezTo>
                    <a:pt x="369" y="809"/>
                    <a:pt x="340" y="704"/>
                    <a:pt x="299" y="604"/>
                  </a:cubicBezTo>
                  <a:cubicBezTo>
                    <a:pt x="264" y="499"/>
                    <a:pt x="223" y="399"/>
                    <a:pt x="176" y="305"/>
                  </a:cubicBezTo>
                  <a:cubicBezTo>
                    <a:pt x="129" y="206"/>
                    <a:pt x="76" y="112"/>
                    <a:pt x="24" y="18"/>
                  </a:cubicBezTo>
                  <a:cubicBezTo>
                    <a:pt x="18" y="7"/>
                    <a:pt x="6" y="1"/>
                    <a:pt x="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682;p69">
              <a:extLst>
                <a:ext uri="{FF2B5EF4-FFF2-40B4-BE49-F238E27FC236}">
                  <a16:creationId xmlns:a16="http://schemas.microsoft.com/office/drawing/2014/main" id="{1A44BE22-61AB-430C-8FC1-C09776E281FD}"/>
                </a:ext>
              </a:extLst>
            </p:cNvPr>
            <p:cNvSpPr/>
            <p:nvPr/>
          </p:nvSpPr>
          <p:spPr>
            <a:xfrm>
              <a:off x="1505429" y="1865957"/>
              <a:ext cx="38255" cy="191619"/>
            </a:xfrm>
            <a:custGeom>
              <a:avLst/>
              <a:gdLst/>
              <a:ahLst/>
              <a:cxnLst/>
              <a:rect l="l" t="t" r="r" b="b"/>
              <a:pathLst>
                <a:path w="335" h="1678" extrusionOk="0">
                  <a:moveTo>
                    <a:pt x="276" y="0"/>
                  </a:moveTo>
                  <a:cubicBezTo>
                    <a:pt x="270" y="0"/>
                    <a:pt x="270" y="12"/>
                    <a:pt x="270" y="24"/>
                  </a:cubicBezTo>
                  <a:cubicBezTo>
                    <a:pt x="276" y="165"/>
                    <a:pt x="276" y="305"/>
                    <a:pt x="270" y="440"/>
                  </a:cubicBezTo>
                  <a:cubicBezTo>
                    <a:pt x="252" y="715"/>
                    <a:pt x="205" y="985"/>
                    <a:pt x="135" y="1249"/>
                  </a:cubicBezTo>
                  <a:cubicBezTo>
                    <a:pt x="100" y="1383"/>
                    <a:pt x="53" y="1518"/>
                    <a:pt x="6" y="1641"/>
                  </a:cubicBezTo>
                  <a:cubicBezTo>
                    <a:pt x="0" y="1659"/>
                    <a:pt x="0" y="1676"/>
                    <a:pt x="6" y="1676"/>
                  </a:cubicBezTo>
                  <a:cubicBezTo>
                    <a:pt x="7" y="1677"/>
                    <a:pt x="8" y="1678"/>
                    <a:pt x="10" y="1678"/>
                  </a:cubicBezTo>
                  <a:cubicBezTo>
                    <a:pt x="16" y="1678"/>
                    <a:pt x="25" y="1668"/>
                    <a:pt x="30" y="1659"/>
                  </a:cubicBezTo>
                  <a:cubicBezTo>
                    <a:pt x="94" y="1530"/>
                    <a:pt x="147" y="1401"/>
                    <a:pt x="194" y="1266"/>
                  </a:cubicBezTo>
                  <a:cubicBezTo>
                    <a:pt x="235" y="1137"/>
                    <a:pt x="264" y="997"/>
                    <a:pt x="287" y="862"/>
                  </a:cubicBezTo>
                  <a:cubicBezTo>
                    <a:pt x="334" y="586"/>
                    <a:pt x="334" y="299"/>
                    <a:pt x="293" y="24"/>
                  </a:cubicBezTo>
                  <a:cubicBezTo>
                    <a:pt x="287" y="12"/>
                    <a:pt x="287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683;p69">
              <a:extLst>
                <a:ext uri="{FF2B5EF4-FFF2-40B4-BE49-F238E27FC236}">
                  <a16:creationId xmlns:a16="http://schemas.microsoft.com/office/drawing/2014/main" id="{62F811A1-91CC-4723-9DEE-EBE52387B180}"/>
                </a:ext>
              </a:extLst>
            </p:cNvPr>
            <p:cNvSpPr/>
            <p:nvPr/>
          </p:nvSpPr>
          <p:spPr>
            <a:xfrm>
              <a:off x="1458609" y="2190957"/>
              <a:ext cx="80393" cy="199042"/>
            </a:xfrm>
            <a:custGeom>
              <a:avLst/>
              <a:gdLst/>
              <a:ahLst/>
              <a:cxnLst/>
              <a:rect l="l" t="t" r="r" b="b"/>
              <a:pathLst>
                <a:path w="704" h="1743" extrusionOk="0">
                  <a:moveTo>
                    <a:pt x="138" y="1"/>
                  </a:moveTo>
                  <a:cubicBezTo>
                    <a:pt x="101" y="1"/>
                    <a:pt x="65" y="7"/>
                    <a:pt x="29" y="20"/>
                  </a:cubicBezTo>
                  <a:cubicBezTo>
                    <a:pt x="12" y="26"/>
                    <a:pt x="0" y="37"/>
                    <a:pt x="0" y="43"/>
                  </a:cubicBezTo>
                  <a:cubicBezTo>
                    <a:pt x="0" y="45"/>
                    <a:pt x="2" y="46"/>
                    <a:pt x="5" y="46"/>
                  </a:cubicBezTo>
                  <a:cubicBezTo>
                    <a:pt x="12" y="46"/>
                    <a:pt x="24" y="43"/>
                    <a:pt x="35" y="43"/>
                  </a:cubicBezTo>
                  <a:cubicBezTo>
                    <a:pt x="62" y="35"/>
                    <a:pt x="90" y="31"/>
                    <a:pt x="118" y="31"/>
                  </a:cubicBezTo>
                  <a:cubicBezTo>
                    <a:pt x="168" y="31"/>
                    <a:pt x="218" y="44"/>
                    <a:pt x="264" y="67"/>
                  </a:cubicBezTo>
                  <a:cubicBezTo>
                    <a:pt x="328" y="108"/>
                    <a:pt x="381" y="172"/>
                    <a:pt x="410" y="242"/>
                  </a:cubicBezTo>
                  <a:cubicBezTo>
                    <a:pt x="469" y="395"/>
                    <a:pt x="463" y="559"/>
                    <a:pt x="481" y="729"/>
                  </a:cubicBezTo>
                  <a:cubicBezTo>
                    <a:pt x="504" y="893"/>
                    <a:pt x="527" y="1057"/>
                    <a:pt x="557" y="1221"/>
                  </a:cubicBezTo>
                  <a:cubicBezTo>
                    <a:pt x="586" y="1385"/>
                    <a:pt x="627" y="1549"/>
                    <a:pt x="668" y="1707"/>
                  </a:cubicBezTo>
                  <a:cubicBezTo>
                    <a:pt x="674" y="1731"/>
                    <a:pt x="686" y="1742"/>
                    <a:pt x="691" y="1742"/>
                  </a:cubicBezTo>
                  <a:cubicBezTo>
                    <a:pt x="697" y="1742"/>
                    <a:pt x="703" y="1725"/>
                    <a:pt x="697" y="1701"/>
                  </a:cubicBezTo>
                  <a:cubicBezTo>
                    <a:pt x="668" y="1537"/>
                    <a:pt x="639" y="1379"/>
                    <a:pt x="615" y="1215"/>
                  </a:cubicBezTo>
                  <a:cubicBezTo>
                    <a:pt x="592" y="1051"/>
                    <a:pt x="574" y="881"/>
                    <a:pt x="551" y="717"/>
                  </a:cubicBezTo>
                  <a:cubicBezTo>
                    <a:pt x="533" y="559"/>
                    <a:pt x="533" y="383"/>
                    <a:pt x="457" y="225"/>
                  </a:cubicBezTo>
                  <a:cubicBezTo>
                    <a:pt x="422" y="143"/>
                    <a:pt x="363" y="72"/>
                    <a:pt x="281" y="31"/>
                  </a:cubicBezTo>
                  <a:cubicBezTo>
                    <a:pt x="235" y="11"/>
                    <a:pt x="186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684;p69">
              <a:extLst>
                <a:ext uri="{FF2B5EF4-FFF2-40B4-BE49-F238E27FC236}">
                  <a16:creationId xmlns:a16="http://schemas.microsoft.com/office/drawing/2014/main" id="{42ED5FA6-7D51-49FA-BBDE-5F414AE37698}"/>
                </a:ext>
              </a:extLst>
            </p:cNvPr>
            <p:cNvSpPr/>
            <p:nvPr/>
          </p:nvSpPr>
          <p:spPr>
            <a:xfrm>
              <a:off x="1558301" y="2412609"/>
              <a:ext cx="89072" cy="34259"/>
            </a:xfrm>
            <a:custGeom>
              <a:avLst/>
              <a:gdLst/>
              <a:ahLst/>
              <a:cxnLst/>
              <a:rect l="l" t="t" r="r" b="b"/>
              <a:pathLst>
                <a:path w="780" h="300" extrusionOk="0">
                  <a:moveTo>
                    <a:pt x="6" y="1"/>
                  </a:moveTo>
                  <a:cubicBezTo>
                    <a:pt x="0" y="6"/>
                    <a:pt x="0" y="12"/>
                    <a:pt x="6" y="18"/>
                  </a:cubicBezTo>
                  <a:cubicBezTo>
                    <a:pt x="53" y="65"/>
                    <a:pt x="106" y="112"/>
                    <a:pt x="164" y="147"/>
                  </a:cubicBezTo>
                  <a:cubicBezTo>
                    <a:pt x="223" y="188"/>
                    <a:pt x="287" y="217"/>
                    <a:pt x="352" y="247"/>
                  </a:cubicBezTo>
                  <a:cubicBezTo>
                    <a:pt x="416" y="270"/>
                    <a:pt x="486" y="282"/>
                    <a:pt x="557" y="294"/>
                  </a:cubicBezTo>
                  <a:cubicBezTo>
                    <a:pt x="592" y="299"/>
                    <a:pt x="627" y="299"/>
                    <a:pt x="662" y="299"/>
                  </a:cubicBezTo>
                  <a:cubicBezTo>
                    <a:pt x="697" y="299"/>
                    <a:pt x="733" y="294"/>
                    <a:pt x="768" y="276"/>
                  </a:cubicBezTo>
                  <a:cubicBezTo>
                    <a:pt x="774" y="270"/>
                    <a:pt x="779" y="264"/>
                    <a:pt x="774" y="258"/>
                  </a:cubicBezTo>
                  <a:cubicBezTo>
                    <a:pt x="768" y="247"/>
                    <a:pt x="762" y="247"/>
                    <a:pt x="756" y="247"/>
                  </a:cubicBezTo>
                  <a:cubicBezTo>
                    <a:pt x="733" y="251"/>
                    <a:pt x="710" y="253"/>
                    <a:pt x="687" y="253"/>
                  </a:cubicBezTo>
                  <a:cubicBezTo>
                    <a:pt x="646" y="253"/>
                    <a:pt x="604" y="246"/>
                    <a:pt x="563" y="235"/>
                  </a:cubicBezTo>
                  <a:cubicBezTo>
                    <a:pt x="498" y="223"/>
                    <a:pt x="440" y="200"/>
                    <a:pt x="375" y="182"/>
                  </a:cubicBezTo>
                  <a:cubicBezTo>
                    <a:pt x="311" y="159"/>
                    <a:pt x="252" y="135"/>
                    <a:pt x="193" y="106"/>
                  </a:cubicBezTo>
                  <a:cubicBezTo>
                    <a:pt x="135" y="77"/>
                    <a:pt x="76" y="42"/>
                    <a:pt x="18" y="6"/>
                  </a:cubicBezTo>
                  <a:cubicBezTo>
                    <a:pt x="18" y="1"/>
                    <a:pt x="12" y="1"/>
                    <a:pt x="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685;p69">
              <a:extLst>
                <a:ext uri="{FF2B5EF4-FFF2-40B4-BE49-F238E27FC236}">
                  <a16:creationId xmlns:a16="http://schemas.microsoft.com/office/drawing/2014/main" id="{E3E9D2FC-FA2C-4182-B76F-4425EAD2CDBC}"/>
                </a:ext>
              </a:extLst>
            </p:cNvPr>
            <p:cNvSpPr/>
            <p:nvPr/>
          </p:nvSpPr>
          <p:spPr>
            <a:xfrm>
              <a:off x="1680718" y="2455433"/>
              <a:ext cx="55613" cy="12447"/>
            </a:xfrm>
            <a:custGeom>
              <a:avLst/>
              <a:gdLst/>
              <a:ahLst/>
              <a:cxnLst/>
              <a:rect l="l" t="t" r="r" b="b"/>
              <a:pathLst>
                <a:path w="487" h="109" extrusionOk="0">
                  <a:moveTo>
                    <a:pt x="463" y="1"/>
                  </a:moveTo>
                  <a:cubicBezTo>
                    <a:pt x="428" y="12"/>
                    <a:pt x="387" y="18"/>
                    <a:pt x="352" y="24"/>
                  </a:cubicBezTo>
                  <a:cubicBezTo>
                    <a:pt x="276" y="36"/>
                    <a:pt x="200" y="47"/>
                    <a:pt x="123" y="47"/>
                  </a:cubicBezTo>
                  <a:lnTo>
                    <a:pt x="6" y="47"/>
                  </a:lnTo>
                  <a:cubicBezTo>
                    <a:pt x="6" y="47"/>
                    <a:pt x="0" y="53"/>
                    <a:pt x="0" y="53"/>
                  </a:cubicBezTo>
                  <a:cubicBezTo>
                    <a:pt x="0" y="59"/>
                    <a:pt x="0" y="65"/>
                    <a:pt x="6" y="65"/>
                  </a:cubicBezTo>
                  <a:cubicBezTo>
                    <a:pt x="41" y="83"/>
                    <a:pt x="82" y="94"/>
                    <a:pt x="123" y="100"/>
                  </a:cubicBezTo>
                  <a:cubicBezTo>
                    <a:pt x="152" y="104"/>
                    <a:pt x="181" y="109"/>
                    <a:pt x="210" y="109"/>
                  </a:cubicBezTo>
                  <a:cubicBezTo>
                    <a:pt x="222" y="109"/>
                    <a:pt x="234" y="108"/>
                    <a:pt x="246" y="106"/>
                  </a:cubicBezTo>
                  <a:cubicBezTo>
                    <a:pt x="287" y="106"/>
                    <a:pt x="329" y="94"/>
                    <a:pt x="370" y="83"/>
                  </a:cubicBezTo>
                  <a:cubicBezTo>
                    <a:pt x="411" y="71"/>
                    <a:pt x="446" y="53"/>
                    <a:pt x="481" y="24"/>
                  </a:cubicBezTo>
                  <a:cubicBezTo>
                    <a:pt x="481" y="24"/>
                    <a:pt x="487" y="18"/>
                    <a:pt x="481" y="12"/>
                  </a:cubicBezTo>
                  <a:cubicBezTo>
                    <a:pt x="475" y="1"/>
                    <a:pt x="46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86;p69">
              <a:extLst>
                <a:ext uri="{FF2B5EF4-FFF2-40B4-BE49-F238E27FC236}">
                  <a16:creationId xmlns:a16="http://schemas.microsoft.com/office/drawing/2014/main" id="{8C64CC2D-8596-49E8-B2D4-E1AF9A629C9E}"/>
                </a:ext>
              </a:extLst>
            </p:cNvPr>
            <p:cNvSpPr/>
            <p:nvPr/>
          </p:nvSpPr>
          <p:spPr>
            <a:xfrm>
              <a:off x="1805876" y="2327648"/>
              <a:ext cx="156676" cy="23867"/>
            </a:xfrm>
            <a:custGeom>
              <a:avLst/>
              <a:gdLst/>
              <a:ahLst/>
              <a:cxnLst/>
              <a:rect l="l" t="t" r="r" b="b"/>
              <a:pathLst>
                <a:path w="1372" h="209" extrusionOk="0">
                  <a:moveTo>
                    <a:pt x="1336" y="0"/>
                  </a:moveTo>
                  <a:cubicBezTo>
                    <a:pt x="1231" y="30"/>
                    <a:pt x="1119" y="53"/>
                    <a:pt x="1008" y="77"/>
                  </a:cubicBezTo>
                  <a:cubicBezTo>
                    <a:pt x="902" y="100"/>
                    <a:pt x="791" y="118"/>
                    <a:pt x="680" y="129"/>
                  </a:cubicBezTo>
                  <a:cubicBezTo>
                    <a:pt x="603" y="138"/>
                    <a:pt x="522" y="143"/>
                    <a:pt x="441" y="143"/>
                  </a:cubicBezTo>
                  <a:cubicBezTo>
                    <a:pt x="411" y="143"/>
                    <a:pt x="381" y="143"/>
                    <a:pt x="352" y="141"/>
                  </a:cubicBezTo>
                  <a:cubicBezTo>
                    <a:pt x="240" y="135"/>
                    <a:pt x="129" y="118"/>
                    <a:pt x="24" y="88"/>
                  </a:cubicBezTo>
                  <a:cubicBezTo>
                    <a:pt x="20" y="86"/>
                    <a:pt x="16" y="86"/>
                    <a:pt x="14" y="86"/>
                  </a:cubicBezTo>
                  <a:cubicBezTo>
                    <a:pt x="8" y="86"/>
                    <a:pt x="4" y="88"/>
                    <a:pt x="0" y="88"/>
                  </a:cubicBezTo>
                  <a:cubicBezTo>
                    <a:pt x="0" y="94"/>
                    <a:pt x="6" y="100"/>
                    <a:pt x="18" y="106"/>
                  </a:cubicBezTo>
                  <a:cubicBezTo>
                    <a:pt x="123" y="153"/>
                    <a:pt x="234" y="182"/>
                    <a:pt x="346" y="200"/>
                  </a:cubicBezTo>
                  <a:cubicBezTo>
                    <a:pt x="404" y="206"/>
                    <a:pt x="462" y="208"/>
                    <a:pt x="519" y="208"/>
                  </a:cubicBezTo>
                  <a:cubicBezTo>
                    <a:pt x="576" y="208"/>
                    <a:pt x="633" y="206"/>
                    <a:pt x="691" y="200"/>
                  </a:cubicBezTo>
                  <a:cubicBezTo>
                    <a:pt x="803" y="182"/>
                    <a:pt x="914" y="165"/>
                    <a:pt x="1025" y="135"/>
                  </a:cubicBezTo>
                  <a:cubicBezTo>
                    <a:pt x="1137" y="106"/>
                    <a:pt x="1242" y="71"/>
                    <a:pt x="1348" y="30"/>
                  </a:cubicBezTo>
                  <a:cubicBezTo>
                    <a:pt x="1359" y="24"/>
                    <a:pt x="1371" y="18"/>
                    <a:pt x="1365" y="12"/>
                  </a:cubicBezTo>
                  <a:cubicBezTo>
                    <a:pt x="1365" y="0"/>
                    <a:pt x="1354" y="0"/>
                    <a:pt x="1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87;p69">
              <a:extLst>
                <a:ext uri="{FF2B5EF4-FFF2-40B4-BE49-F238E27FC236}">
                  <a16:creationId xmlns:a16="http://schemas.microsoft.com/office/drawing/2014/main" id="{954EDCE9-ADD8-4EEB-AE70-97A3F89C8505}"/>
                </a:ext>
              </a:extLst>
            </p:cNvPr>
            <p:cNvSpPr/>
            <p:nvPr/>
          </p:nvSpPr>
          <p:spPr>
            <a:xfrm>
              <a:off x="1759627" y="1661206"/>
              <a:ext cx="189450" cy="16787"/>
            </a:xfrm>
            <a:custGeom>
              <a:avLst/>
              <a:gdLst/>
              <a:ahLst/>
              <a:cxnLst/>
              <a:rect l="l" t="t" r="r" b="b"/>
              <a:pathLst>
                <a:path w="1659" h="147" extrusionOk="0">
                  <a:moveTo>
                    <a:pt x="1624" y="1"/>
                  </a:moveTo>
                  <a:cubicBezTo>
                    <a:pt x="1495" y="36"/>
                    <a:pt x="1360" y="53"/>
                    <a:pt x="1231" y="65"/>
                  </a:cubicBezTo>
                  <a:cubicBezTo>
                    <a:pt x="1133" y="74"/>
                    <a:pt x="1034" y="79"/>
                    <a:pt x="938" y="79"/>
                  </a:cubicBezTo>
                  <a:cubicBezTo>
                    <a:pt x="902" y="79"/>
                    <a:pt x="867" y="78"/>
                    <a:pt x="833" y="77"/>
                  </a:cubicBezTo>
                  <a:cubicBezTo>
                    <a:pt x="698" y="77"/>
                    <a:pt x="563" y="65"/>
                    <a:pt x="434" y="59"/>
                  </a:cubicBezTo>
                  <a:lnTo>
                    <a:pt x="30" y="30"/>
                  </a:lnTo>
                  <a:cubicBezTo>
                    <a:pt x="27" y="28"/>
                    <a:pt x="23" y="27"/>
                    <a:pt x="20" y="27"/>
                  </a:cubicBezTo>
                  <a:cubicBezTo>
                    <a:pt x="13" y="27"/>
                    <a:pt x="7" y="32"/>
                    <a:pt x="7" y="36"/>
                  </a:cubicBezTo>
                  <a:cubicBezTo>
                    <a:pt x="1" y="36"/>
                    <a:pt x="13" y="47"/>
                    <a:pt x="30" y="47"/>
                  </a:cubicBezTo>
                  <a:cubicBezTo>
                    <a:pt x="159" y="71"/>
                    <a:pt x="294" y="94"/>
                    <a:pt x="429" y="112"/>
                  </a:cubicBezTo>
                  <a:cubicBezTo>
                    <a:pt x="563" y="129"/>
                    <a:pt x="698" y="141"/>
                    <a:pt x="833" y="147"/>
                  </a:cubicBezTo>
                  <a:cubicBezTo>
                    <a:pt x="968" y="147"/>
                    <a:pt x="1102" y="141"/>
                    <a:pt x="1237" y="124"/>
                  </a:cubicBezTo>
                  <a:cubicBezTo>
                    <a:pt x="1372" y="106"/>
                    <a:pt x="1501" y="77"/>
                    <a:pt x="1630" y="30"/>
                  </a:cubicBezTo>
                  <a:cubicBezTo>
                    <a:pt x="1647" y="24"/>
                    <a:pt x="1659" y="12"/>
                    <a:pt x="1659" y="6"/>
                  </a:cubicBezTo>
                  <a:cubicBezTo>
                    <a:pt x="1653" y="1"/>
                    <a:pt x="1641" y="1"/>
                    <a:pt x="16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88;p69">
              <a:extLst>
                <a:ext uri="{FF2B5EF4-FFF2-40B4-BE49-F238E27FC236}">
                  <a16:creationId xmlns:a16="http://schemas.microsoft.com/office/drawing/2014/main" id="{4152E30E-13D7-485E-A00B-703000702CEE}"/>
                </a:ext>
              </a:extLst>
            </p:cNvPr>
            <p:cNvSpPr/>
            <p:nvPr/>
          </p:nvSpPr>
          <p:spPr>
            <a:xfrm>
              <a:off x="1965749" y="1627061"/>
              <a:ext cx="67032" cy="22040"/>
            </a:xfrm>
            <a:custGeom>
              <a:avLst/>
              <a:gdLst/>
              <a:ahLst/>
              <a:cxnLst/>
              <a:rect l="l" t="t" r="r" b="b"/>
              <a:pathLst>
                <a:path w="587" h="193" extrusionOk="0">
                  <a:moveTo>
                    <a:pt x="563" y="1"/>
                  </a:moveTo>
                  <a:cubicBezTo>
                    <a:pt x="516" y="18"/>
                    <a:pt x="469" y="36"/>
                    <a:pt x="428" y="53"/>
                  </a:cubicBezTo>
                  <a:cubicBezTo>
                    <a:pt x="381" y="71"/>
                    <a:pt x="334" y="83"/>
                    <a:pt x="288" y="100"/>
                  </a:cubicBezTo>
                  <a:cubicBezTo>
                    <a:pt x="247" y="112"/>
                    <a:pt x="200" y="124"/>
                    <a:pt x="153" y="135"/>
                  </a:cubicBezTo>
                  <a:cubicBezTo>
                    <a:pt x="100" y="147"/>
                    <a:pt x="53" y="159"/>
                    <a:pt x="6" y="165"/>
                  </a:cubicBezTo>
                  <a:cubicBezTo>
                    <a:pt x="0" y="171"/>
                    <a:pt x="0" y="176"/>
                    <a:pt x="6" y="182"/>
                  </a:cubicBezTo>
                  <a:cubicBezTo>
                    <a:pt x="6" y="182"/>
                    <a:pt x="6" y="188"/>
                    <a:pt x="12" y="188"/>
                  </a:cubicBezTo>
                  <a:cubicBezTo>
                    <a:pt x="39" y="191"/>
                    <a:pt x="65" y="193"/>
                    <a:pt x="91" y="193"/>
                  </a:cubicBezTo>
                  <a:cubicBezTo>
                    <a:pt x="116" y="193"/>
                    <a:pt x="141" y="191"/>
                    <a:pt x="165" y="188"/>
                  </a:cubicBezTo>
                  <a:cubicBezTo>
                    <a:pt x="217" y="188"/>
                    <a:pt x="264" y="176"/>
                    <a:pt x="311" y="165"/>
                  </a:cubicBezTo>
                  <a:cubicBezTo>
                    <a:pt x="358" y="147"/>
                    <a:pt x="405" y="130"/>
                    <a:pt x="452" y="112"/>
                  </a:cubicBezTo>
                  <a:cubicBezTo>
                    <a:pt x="499" y="89"/>
                    <a:pt x="540" y="59"/>
                    <a:pt x="581" y="24"/>
                  </a:cubicBezTo>
                  <a:cubicBezTo>
                    <a:pt x="586" y="24"/>
                    <a:pt x="586" y="12"/>
                    <a:pt x="581" y="7"/>
                  </a:cubicBezTo>
                  <a:cubicBezTo>
                    <a:pt x="575" y="1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89;p69">
              <a:extLst>
                <a:ext uri="{FF2B5EF4-FFF2-40B4-BE49-F238E27FC236}">
                  <a16:creationId xmlns:a16="http://schemas.microsoft.com/office/drawing/2014/main" id="{9B6DA1E5-2E61-4814-8296-1A7109006180}"/>
                </a:ext>
              </a:extLst>
            </p:cNvPr>
            <p:cNvSpPr/>
            <p:nvPr/>
          </p:nvSpPr>
          <p:spPr>
            <a:xfrm>
              <a:off x="1917559" y="2143109"/>
              <a:ext cx="55042" cy="21583"/>
            </a:xfrm>
            <a:custGeom>
              <a:avLst/>
              <a:gdLst/>
              <a:ahLst/>
              <a:cxnLst/>
              <a:rect l="l" t="t" r="r" b="b"/>
              <a:pathLst>
                <a:path w="482" h="189" extrusionOk="0">
                  <a:moveTo>
                    <a:pt x="461" y="1"/>
                  </a:moveTo>
                  <a:cubicBezTo>
                    <a:pt x="458" y="1"/>
                    <a:pt x="455" y="2"/>
                    <a:pt x="452" y="5"/>
                  </a:cubicBezTo>
                  <a:cubicBezTo>
                    <a:pt x="428" y="34"/>
                    <a:pt x="393" y="64"/>
                    <a:pt x="358" y="81"/>
                  </a:cubicBezTo>
                  <a:cubicBezTo>
                    <a:pt x="323" y="105"/>
                    <a:pt x="288" y="116"/>
                    <a:pt x="247" y="116"/>
                  </a:cubicBezTo>
                  <a:cubicBezTo>
                    <a:pt x="236" y="118"/>
                    <a:pt x="225" y="119"/>
                    <a:pt x="215" y="119"/>
                  </a:cubicBezTo>
                  <a:cubicBezTo>
                    <a:pt x="186" y="119"/>
                    <a:pt x="160" y="113"/>
                    <a:pt x="130" y="105"/>
                  </a:cubicBezTo>
                  <a:cubicBezTo>
                    <a:pt x="88" y="93"/>
                    <a:pt x="53" y="70"/>
                    <a:pt x="24" y="46"/>
                  </a:cubicBezTo>
                  <a:cubicBezTo>
                    <a:pt x="21" y="43"/>
                    <a:pt x="18" y="42"/>
                    <a:pt x="15" y="42"/>
                  </a:cubicBezTo>
                  <a:cubicBezTo>
                    <a:pt x="12" y="42"/>
                    <a:pt x="9" y="43"/>
                    <a:pt x="6" y="46"/>
                  </a:cubicBezTo>
                  <a:cubicBezTo>
                    <a:pt x="1" y="46"/>
                    <a:pt x="1" y="52"/>
                    <a:pt x="6" y="58"/>
                  </a:cubicBezTo>
                  <a:cubicBezTo>
                    <a:pt x="30" y="99"/>
                    <a:pt x="65" y="134"/>
                    <a:pt x="106" y="157"/>
                  </a:cubicBezTo>
                  <a:cubicBezTo>
                    <a:pt x="145" y="177"/>
                    <a:pt x="188" y="188"/>
                    <a:pt x="228" y="188"/>
                  </a:cubicBezTo>
                  <a:cubicBezTo>
                    <a:pt x="236" y="188"/>
                    <a:pt x="245" y="188"/>
                    <a:pt x="253" y="187"/>
                  </a:cubicBezTo>
                  <a:cubicBezTo>
                    <a:pt x="305" y="181"/>
                    <a:pt x="352" y="163"/>
                    <a:pt x="393" y="134"/>
                  </a:cubicBezTo>
                  <a:cubicBezTo>
                    <a:pt x="428" y="105"/>
                    <a:pt x="458" y="64"/>
                    <a:pt x="475" y="17"/>
                  </a:cubicBezTo>
                  <a:cubicBezTo>
                    <a:pt x="481" y="11"/>
                    <a:pt x="475" y="5"/>
                    <a:pt x="469" y="5"/>
                  </a:cubicBezTo>
                  <a:cubicBezTo>
                    <a:pt x="466" y="2"/>
                    <a:pt x="463" y="1"/>
                    <a:pt x="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90;p69">
              <a:extLst>
                <a:ext uri="{FF2B5EF4-FFF2-40B4-BE49-F238E27FC236}">
                  <a16:creationId xmlns:a16="http://schemas.microsoft.com/office/drawing/2014/main" id="{295A516F-DADA-483A-973C-84932109381E}"/>
                </a:ext>
              </a:extLst>
            </p:cNvPr>
            <p:cNvSpPr/>
            <p:nvPr/>
          </p:nvSpPr>
          <p:spPr>
            <a:xfrm>
              <a:off x="1991785" y="2287223"/>
              <a:ext cx="66462" cy="33802"/>
            </a:xfrm>
            <a:custGeom>
              <a:avLst/>
              <a:gdLst/>
              <a:ahLst/>
              <a:cxnLst/>
              <a:rect l="l" t="t" r="r" b="b"/>
              <a:pathLst>
                <a:path w="582" h="296" extrusionOk="0">
                  <a:moveTo>
                    <a:pt x="563" y="0"/>
                  </a:moveTo>
                  <a:cubicBezTo>
                    <a:pt x="561" y="0"/>
                    <a:pt x="559" y="1"/>
                    <a:pt x="558" y="3"/>
                  </a:cubicBezTo>
                  <a:cubicBezTo>
                    <a:pt x="511" y="32"/>
                    <a:pt x="470" y="56"/>
                    <a:pt x="423" y="85"/>
                  </a:cubicBezTo>
                  <a:cubicBezTo>
                    <a:pt x="382" y="108"/>
                    <a:pt x="335" y="132"/>
                    <a:pt x="294" y="155"/>
                  </a:cubicBezTo>
                  <a:cubicBezTo>
                    <a:pt x="247" y="179"/>
                    <a:pt x="206" y="202"/>
                    <a:pt x="153" y="220"/>
                  </a:cubicBezTo>
                  <a:cubicBezTo>
                    <a:pt x="106" y="237"/>
                    <a:pt x="60" y="261"/>
                    <a:pt x="7" y="272"/>
                  </a:cubicBezTo>
                  <a:cubicBezTo>
                    <a:pt x="7" y="278"/>
                    <a:pt x="1" y="278"/>
                    <a:pt x="7" y="284"/>
                  </a:cubicBezTo>
                  <a:cubicBezTo>
                    <a:pt x="7" y="290"/>
                    <a:pt x="13" y="296"/>
                    <a:pt x="19" y="296"/>
                  </a:cubicBezTo>
                  <a:cubicBezTo>
                    <a:pt x="65" y="290"/>
                    <a:pt x="118" y="284"/>
                    <a:pt x="171" y="267"/>
                  </a:cubicBezTo>
                  <a:cubicBezTo>
                    <a:pt x="276" y="243"/>
                    <a:pt x="370" y="196"/>
                    <a:pt x="458" y="132"/>
                  </a:cubicBezTo>
                  <a:cubicBezTo>
                    <a:pt x="499" y="103"/>
                    <a:pt x="540" y="67"/>
                    <a:pt x="575" y="26"/>
                  </a:cubicBezTo>
                  <a:cubicBezTo>
                    <a:pt x="581" y="20"/>
                    <a:pt x="581" y="15"/>
                    <a:pt x="575" y="9"/>
                  </a:cubicBezTo>
                  <a:cubicBezTo>
                    <a:pt x="571" y="5"/>
                    <a:pt x="567" y="0"/>
                    <a:pt x="5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91;p69">
              <a:extLst>
                <a:ext uri="{FF2B5EF4-FFF2-40B4-BE49-F238E27FC236}">
                  <a16:creationId xmlns:a16="http://schemas.microsoft.com/office/drawing/2014/main" id="{60F0B707-D457-4267-82B4-20FC5181E0DE}"/>
                </a:ext>
              </a:extLst>
            </p:cNvPr>
            <p:cNvSpPr/>
            <p:nvPr/>
          </p:nvSpPr>
          <p:spPr>
            <a:xfrm>
              <a:off x="1468544" y="2422430"/>
              <a:ext cx="59724" cy="81307"/>
            </a:xfrm>
            <a:custGeom>
              <a:avLst/>
              <a:gdLst/>
              <a:ahLst/>
              <a:cxnLst/>
              <a:rect l="l" t="t" r="r" b="b"/>
              <a:pathLst>
                <a:path w="523" h="712" extrusionOk="0">
                  <a:moveTo>
                    <a:pt x="32" y="0"/>
                  </a:moveTo>
                  <a:cubicBezTo>
                    <a:pt x="28" y="0"/>
                    <a:pt x="24" y="6"/>
                    <a:pt x="24" y="14"/>
                  </a:cubicBezTo>
                  <a:cubicBezTo>
                    <a:pt x="1" y="90"/>
                    <a:pt x="1" y="172"/>
                    <a:pt x="13" y="249"/>
                  </a:cubicBezTo>
                  <a:cubicBezTo>
                    <a:pt x="24" y="331"/>
                    <a:pt x="60" y="407"/>
                    <a:pt x="101" y="471"/>
                  </a:cubicBezTo>
                  <a:cubicBezTo>
                    <a:pt x="147" y="536"/>
                    <a:pt x="206" y="594"/>
                    <a:pt x="276" y="635"/>
                  </a:cubicBezTo>
                  <a:cubicBezTo>
                    <a:pt x="347" y="676"/>
                    <a:pt x="423" y="700"/>
                    <a:pt x="505" y="712"/>
                  </a:cubicBezTo>
                  <a:cubicBezTo>
                    <a:pt x="511" y="712"/>
                    <a:pt x="522" y="706"/>
                    <a:pt x="522" y="700"/>
                  </a:cubicBezTo>
                  <a:cubicBezTo>
                    <a:pt x="522" y="688"/>
                    <a:pt x="517" y="682"/>
                    <a:pt x="511" y="682"/>
                  </a:cubicBezTo>
                  <a:cubicBezTo>
                    <a:pt x="440" y="659"/>
                    <a:pt x="370" y="629"/>
                    <a:pt x="312" y="583"/>
                  </a:cubicBezTo>
                  <a:cubicBezTo>
                    <a:pt x="253" y="542"/>
                    <a:pt x="200" y="489"/>
                    <a:pt x="159" y="430"/>
                  </a:cubicBezTo>
                  <a:cubicBezTo>
                    <a:pt x="118" y="372"/>
                    <a:pt x="83" y="307"/>
                    <a:pt x="65" y="237"/>
                  </a:cubicBezTo>
                  <a:cubicBezTo>
                    <a:pt x="48" y="161"/>
                    <a:pt x="36" y="90"/>
                    <a:pt x="42" y="14"/>
                  </a:cubicBezTo>
                  <a:cubicBezTo>
                    <a:pt x="42" y="8"/>
                    <a:pt x="42" y="3"/>
                    <a:pt x="36" y="3"/>
                  </a:cubicBezTo>
                  <a:cubicBezTo>
                    <a:pt x="35" y="1"/>
                    <a:pt x="3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92;p69">
              <a:extLst>
                <a:ext uri="{FF2B5EF4-FFF2-40B4-BE49-F238E27FC236}">
                  <a16:creationId xmlns:a16="http://schemas.microsoft.com/office/drawing/2014/main" id="{CB2DC2FA-9F81-49FA-8B99-1DADFFA636C3}"/>
                </a:ext>
              </a:extLst>
            </p:cNvPr>
            <p:cNvSpPr/>
            <p:nvPr/>
          </p:nvSpPr>
          <p:spPr>
            <a:xfrm>
              <a:off x="1563554" y="2524749"/>
              <a:ext cx="109285" cy="28092"/>
            </a:xfrm>
            <a:custGeom>
              <a:avLst/>
              <a:gdLst/>
              <a:ahLst/>
              <a:cxnLst/>
              <a:rect l="l" t="t" r="r" b="b"/>
              <a:pathLst>
                <a:path w="957" h="246" extrusionOk="0">
                  <a:moveTo>
                    <a:pt x="8" y="0"/>
                  </a:moveTo>
                  <a:cubicBezTo>
                    <a:pt x="6" y="0"/>
                    <a:pt x="3" y="1"/>
                    <a:pt x="1" y="3"/>
                  </a:cubicBezTo>
                  <a:cubicBezTo>
                    <a:pt x="1" y="9"/>
                    <a:pt x="1" y="15"/>
                    <a:pt x="13" y="21"/>
                  </a:cubicBezTo>
                  <a:cubicBezTo>
                    <a:pt x="77" y="67"/>
                    <a:pt x="147" y="103"/>
                    <a:pt x="224" y="138"/>
                  </a:cubicBezTo>
                  <a:cubicBezTo>
                    <a:pt x="370" y="202"/>
                    <a:pt x="534" y="237"/>
                    <a:pt x="698" y="243"/>
                  </a:cubicBezTo>
                  <a:cubicBezTo>
                    <a:pt x="719" y="245"/>
                    <a:pt x="739" y="246"/>
                    <a:pt x="761" y="246"/>
                  </a:cubicBezTo>
                  <a:cubicBezTo>
                    <a:pt x="818" y="246"/>
                    <a:pt x="878" y="240"/>
                    <a:pt x="938" y="232"/>
                  </a:cubicBezTo>
                  <a:cubicBezTo>
                    <a:pt x="944" y="232"/>
                    <a:pt x="956" y="226"/>
                    <a:pt x="956" y="214"/>
                  </a:cubicBezTo>
                  <a:cubicBezTo>
                    <a:pt x="956" y="208"/>
                    <a:pt x="944" y="202"/>
                    <a:pt x="933" y="202"/>
                  </a:cubicBezTo>
                  <a:cubicBezTo>
                    <a:pt x="856" y="196"/>
                    <a:pt x="780" y="191"/>
                    <a:pt x="698" y="185"/>
                  </a:cubicBezTo>
                  <a:cubicBezTo>
                    <a:pt x="622" y="179"/>
                    <a:pt x="546" y="161"/>
                    <a:pt x="470" y="144"/>
                  </a:cubicBezTo>
                  <a:cubicBezTo>
                    <a:pt x="394" y="132"/>
                    <a:pt x="317" y="114"/>
                    <a:pt x="241" y="85"/>
                  </a:cubicBezTo>
                  <a:cubicBezTo>
                    <a:pt x="171" y="62"/>
                    <a:pt x="95" y="38"/>
                    <a:pt x="24" y="3"/>
                  </a:cubicBezTo>
                  <a:cubicBezTo>
                    <a:pt x="21" y="3"/>
                    <a:pt x="14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93;p69">
              <a:extLst>
                <a:ext uri="{FF2B5EF4-FFF2-40B4-BE49-F238E27FC236}">
                  <a16:creationId xmlns:a16="http://schemas.microsoft.com/office/drawing/2014/main" id="{427F02BB-B0DA-4033-9F0F-4239A70092DA}"/>
                </a:ext>
              </a:extLst>
            </p:cNvPr>
            <p:cNvSpPr/>
            <p:nvPr/>
          </p:nvSpPr>
          <p:spPr>
            <a:xfrm>
              <a:off x="1704813" y="2518697"/>
              <a:ext cx="110541" cy="43965"/>
            </a:xfrm>
            <a:custGeom>
              <a:avLst/>
              <a:gdLst/>
              <a:ahLst/>
              <a:cxnLst/>
              <a:rect l="l" t="t" r="r" b="b"/>
              <a:pathLst>
                <a:path w="968" h="385" extrusionOk="0">
                  <a:moveTo>
                    <a:pt x="955" y="1"/>
                  </a:moveTo>
                  <a:cubicBezTo>
                    <a:pt x="949" y="1"/>
                    <a:pt x="942" y="5"/>
                    <a:pt x="938" y="9"/>
                  </a:cubicBezTo>
                  <a:cubicBezTo>
                    <a:pt x="891" y="79"/>
                    <a:pt x="826" y="132"/>
                    <a:pt x="756" y="179"/>
                  </a:cubicBezTo>
                  <a:cubicBezTo>
                    <a:pt x="680" y="220"/>
                    <a:pt x="604" y="255"/>
                    <a:pt x="528" y="279"/>
                  </a:cubicBezTo>
                  <a:cubicBezTo>
                    <a:pt x="446" y="302"/>
                    <a:pt x="364" y="320"/>
                    <a:pt x="276" y="326"/>
                  </a:cubicBezTo>
                  <a:cubicBezTo>
                    <a:pt x="216" y="334"/>
                    <a:pt x="152" y="340"/>
                    <a:pt x="88" y="340"/>
                  </a:cubicBezTo>
                  <a:cubicBezTo>
                    <a:pt x="65" y="340"/>
                    <a:pt x="41" y="339"/>
                    <a:pt x="18" y="337"/>
                  </a:cubicBezTo>
                  <a:cubicBezTo>
                    <a:pt x="12" y="337"/>
                    <a:pt x="0" y="343"/>
                    <a:pt x="0" y="349"/>
                  </a:cubicBezTo>
                  <a:cubicBezTo>
                    <a:pt x="0" y="355"/>
                    <a:pt x="6" y="361"/>
                    <a:pt x="18" y="361"/>
                  </a:cubicBezTo>
                  <a:cubicBezTo>
                    <a:pt x="100" y="372"/>
                    <a:pt x="188" y="384"/>
                    <a:pt x="282" y="384"/>
                  </a:cubicBezTo>
                  <a:cubicBezTo>
                    <a:pt x="369" y="378"/>
                    <a:pt x="457" y="367"/>
                    <a:pt x="545" y="349"/>
                  </a:cubicBezTo>
                  <a:cubicBezTo>
                    <a:pt x="633" y="320"/>
                    <a:pt x="715" y="279"/>
                    <a:pt x="785" y="226"/>
                  </a:cubicBezTo>
                  <a:cubicBezTo>
                    <a:pt x="862" y="173"/>
                    <a:pt x="920" y="103"/>
                    <a:pt x="961" y="27"/>
                  </a:cubicBezTo>
                  <a:cubicBezTo>
                    <a:pt x="967" y="21"/>
                    <a:pt x="967" y="9"/>
                    <a:pt x="961" y="3"/>
                  </a:cubicBezTo>
                  <a:cubicBezTo>
                    <a:pt x="960" y="2"/>
                    <a:pt x="957" y="1"/>
                    <a:pt x="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9" name="Picture 198">
            <a:extLst>
              <a:ext uri="{FF2B5EF4-FFF2-40B4-BE49-F238E27FC236}">
                <a16:creationId xmlns:a16="http://schemas.microsoft.com/office/drawing/2014/main" id="{48D9C9A9-972D-4AB5-8FBC-FD8DC19E86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963" t="995" r="13567" b="53166"/>
          <a:stretch/>
        </p:blipFill>
        <p:spPr>
          <a:xfrm rot="16200000">
            <a:off x="3670044" y="-184355"/>
            <a:ext cx="1602811" cy="4781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0" name="TextBox 199">
            <a:extLst>
              <a:ext uri="{FF2B5EF4-FFF2-40B4-BE49-F238E27FC236}">
                <a16:creationId xmlns:a16="http://schemas.microsoft.com/office/drawing/2014/main" id="{1EFE4553-86E9-47C4-84FE-7F7373DBAC6C}"/>
              </a:ext>
            </a:extLst>
          </p:cNvPr>
          <p:cNvSpPr txBox="1"/>
          <p:nvPr/>
        </p:nvSpPr>
        <p:spPr>
          <a:xfrm>
            <a:off x="-438715" y="919348"/>
            <a:ext cx="9875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en-US" sz="4000" b="1">
                <a:solidFill>
                  <a:srgbClr val="0020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ƹȰ Ȥâu ǻ</a:t>
            </a:r>
            <a:r>
              <a:rPr lang="el-GR" sz="4000" b="1">
                <a:solidFill>
                  <a:srgbClr val="0020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θ</a:t>
            </a:r>
            <a:r>
              <a:rPr lang="en-US" sz="4000" b="1">
                <a:solidFill>
                  <a:srgbClr val="0020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ĩa ǻɣȰḑ. </a:t>
            </a:r>
            <a:endParaRPr lang="en-US" sz="4000" b="1" dirty="0">
              <a:solidFill>
                <a:srgbClr val="00206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201" name="Picture 2" descr="Bảng Gỗ Học Sinh Hồng Hà 3447">
            <a:extLst>
              <a:ext uri="{FF2B5EF4-FFF2-40B4-BE49-F238E27FC236}">
                <a16:creationId xmlns:a16="http://schemas.microsoft.com/office/drawing/2014/main" id="{013A995C-A7B6-461D-8E76-606C3DCEB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>
            <a:off x="2912590" y="2587168"/>
            <a:ext cx="3389193" cy="23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TextBox 201">
            <a:extLst>
              <a:ext uri="{FF2B5EF4-FFF2-40B4-BE49-F238E27FC236}">
                <a16:creationId xmlns:a16="http://schemas.microsoft.com/office/drawing/2014/main" id="{70EC5F41-7A35-4292-9F81-82C2A5DFA91F}"/>
              </a:ext>
            </a:extLst>
          </p:cNvPr>
          <p:cNvSpPr txBox="1"/>
          <p:nvPr/>
        </p:nvSpPr>
        <p:spPr>
          <a:xfrm>
            <a:off x="2327633" y="3248696"/>
            <a:ext cx="38168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ƹn </a:t>
            </a:r>
            <a:endParaRPr lang="en-US" sz="4000" b="1" dirty="0">
              <a:solidFill>
                <a:srgbClr val="FFFF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5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5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5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5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500" fill="hold"/>
                                            <p:tgtEl>
                                              <p:spTgt spid="5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5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500" fill="hold"/>
                                            <p:tgtEl>
                                              <p:spTgt spid="5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5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5" dur="500" fill="hold"/>
                                            <p:tgtEl>
                                              <p:spTgt spid="5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5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87D1486-8FD3-4A95-BC41-39AC361C5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63" t="995" r="13567" b="53166"/>
          <a:stretch/>
        </p:blipFill>
        <p:spPr>
          <a:xfrm rot="16200000">
            <a:off x="3644644" y="173980"/>
            <a:ext cx="1602811" cy="4781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D81307D-AF86-417A-B5D3-AEE83C27BCB4}"/>
              </a:ext>
            </a:extLst>
          </p:cNvPr>
          <p:cNvSpPr txBox="1"/>
          <p:nvPr/>
        </p:nvSpPr>
        <p:spPr>
          <a:xfrm>
            <a:off x="-464115" y="1277683"/>
            <a:ext cx="9875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en-US" sz="4000" b="1">
                <a:solidFill>
                  <a:srgbClr val="0020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ƹȰ Ȥâu ǻ</a:t>
            </a:r>
            <a:r>
              <a:rPr lang="el-GR" sz="4000" b="1">
                <a:solidFill>
                  <a:srgbClr val="0020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θ</a:t>
            </a:r>
            <a:r>
              <a:rPr lang="en-US" sz="4000" b="1">
                <a:solidFill>
                  <a:srgbClr val="0020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ĩa ǻɣȰḑ. </a:t>
            </a:r>
            <a:endParaRPr lang="en-US" sz="4000" b="1" dirty="0">
              <a:solidFill>
                <a:srgbClr val="00206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B58AF15-7EDF-403C-8629-23E2FEB486E0}"/>
              </a:ext>
            </a:extLst>
          </p:cNvPr>
          <p:cNvGrpSpPr/>
          <p:nvPr/>
        </p:nvGrpSpPr>
        <p:grpSpPr>
          <a:xfrm>
            <a:off x="739756" y="278547"/>
            <a:ext cx="5793377" cy="1505265"/>
            <a:chOff x="1673361" y="133066"/>
            <a:chExt cx="5793377" cy="1505265"/>
          </a:xfrm>
        </p:grpSpPr>
        <p:pic>
          <p:nvPicPr>
            <p:cNvPr id="50" name="Picture 3">
              <a:extLst>
                <a:ext uri="{FF2B5EF4-FFF2-40B4-BE49-F238E27FC236}">
                  <a16:creationId xmlns:a16="http://schemas.microsoft.com/office/drawing/2014/main" id="{CAE4BEFF-850B-4A92-903E-B170E0009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07414" y="802485"/>
              <a:ext cx="953766" cy="835846"/>
            </a:xfrm>
            <a:prstGeom prst="rect">
              <a:avLst/>
            </a:prstGeom>
          </p:spPr>
        </p:pic>
        <p:grpSp>
          <p:nvGrpSpPr>
            <p:cNvPr id="51" name="组合 13">
              <a:extLst>
                <a:ext uri="{FF2B5EF4-FFF2-40B4-BE49-F238E27FC236}">
                  <a16:creationId xmlns:a16="http://schemas.microsoft.com/office/drawing/2014/main" id="{5E12E481-6B7C-4FF2-96E4-AE7366EBBC81}"/>
                </a:ext>
              </a:extLst>
            </p:cNvPr>
            <p:cNvGrpSpPr/>
            <p:nvPr/>
          </p:nvGrpSpPr>
          <p:grpSpPr>
            <a:xfrm rot="21168012">
              <a:off x="1673361" y="254379"/>
              <a:ext cx="839543" cy="747997"/>
              <a:chOff x="1411309" y="921917"/>
              <a:chExt cx="4912289" cy="4537496"/>
            </a:xfrm>
          </p:grpSpPr>
          <p:sp>
            <p:nvSpPr>
              <p:cNvPr id="57" name="椭圆 14">
                <a:extLst>
                  <a:ext uri="{FF2B5EF4-FFF2-40B4-BE49-F238E27FC236}">
                    <a16:creationId xmlns:a16="http://schemas.microsoft.com/office/drawing/2014/main" id="{A4D6459C-DEEA-45C3-80B9-A9234086F980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+mn-cs"/>
                </a:endParaRPr>
              </a:p>
            </p:txBody>
          </p:sp>
          <p:grpSp>
            <p:nvGrpSpPr>
              <p:cNvPr id="58" name="组合 15">
                <a:extLst>
                  <a:ext uri="{FF2B5EF4-FFF2-40B4-BE49-F238E27FC236}">
                    <a16:creationId xmlns:a16="http://schemas.microsoft.com/office/drawing/2014/main" id="{B449356B-F207-4239-A237-E3CD3BCE9B1D}"/>
                  </a:ext>
                </a:extLst>
              </p:cNvPr>
              <p:cNvGrpSpPr/>
              <p:nvPr/>
            </p:nvGrpSpPr>
            <p:grpSpPr>
              <a:xfrm>
                <a:off x="1647093" y="1157701"/>
                <a:ext cx="4676505" cy="4065928"/>
                <a:chOff x="1647093" y="1157701"/>
                <a:chExt cx="4676505" cy="4065928"/>
              </a:xfrm>
            </p:grpSpPr>
            <p:sp>
              <p:nvSpPr>
                <p:cNvPr id="59" name="椭圆 16">
                  <a:extLst>
                    <a:ext uri="{FF2B5EF4-FFF2-40B4-BE49-F238E27FC236}">
                      <a16:creationId xmlns:a16="http://schemas.microsoft.com/office/drawing/2014/main" id="{683D4C08-1D79-4C95-B1C7-692332002753}"/>
                    </a:ext>
                  </a:extLst>
                </p:cNvPr>
                <p:cNvSpPr/>
                <p:nvPr/>
              </p:nvSpPr>
              <p:spPr>
                <a:xfrm>
                  <a:off x="1647093" y="1157701"/>
                  <a:ext cx="4065928" cy="406592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D2724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字魂35号-经典雅黑"/>
                    <a:cs typeface="+mn-cs"/>
                  </a:endParaRPr>
                </a:p>
              </p:txBody>
            </p:sp>
            <p:sp>
              <p:nvSpPr>
                <p:cNvPr id="60" name="等腰三角形 17">
                  <a:extLst>
                    <a:ext uri="{FF2B5EF4-FFF2-40B4-BE49-F238E27FC236}">
                      <a16:creationId xmlns:a16="http://schemas.microsoft.com/office/drawing/2014/main" id="{B9533960-8022-4EAA-965D-8C218DE1D1A5}"/>
                    </a:ext>
                  </a:extLst>
                </p:cNvPr>
                <p:cNvSpPr/>
                <p:nvPr/>
              </p:nvSpPr>
              <p:spPr>
                <a:xfrm rot="6147411">
                  <a:off x="5904658" y="2721610"/>
                  <a:ext cx="348503" cy="489376"/>
                </a:xfrm>
                <a:prstGeom prst="triangle">
                  <a:avLst>
                    <a:gd name="adj" fmla="val 63138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字魂35号-经典雅黑"/>
                    <a:cs typeface="+mn-cs"/>
                  </a:endParaRPr>
                </a:p>
              </p:txBody>
            </p:sp>
          </p:grpSp>
        </p:grpSp>
        <p:grpSp>
          <p:nvGrpSpPr>
            <p:cNvPr id="52" name="组合 1">
              <a:extLst>
                <a:ext uri="{FF2B5EF4-FFF2-40B4-BE49-F238E27FC236}">
                  <a16:creationId xmlns:a16="http://schemas.microsoft.com/office/drawing/2014/main" id="{0395E5E3-A05E-4534-8DAC-5D64ECB48F0A}"/>
                </a:ext>
              </a:extLst>
            </p:cNvPr>
            <p:cNvGrpSpPr/>
            <p:nvPr/>
          </p:nvGrpSpPr>
          <p:grpSpPr>
            <a:xfrm>
              <a:off x="2190641" y="133066"/>
              <a:ext cx="5276097" cy="737097"/>
              <a:chOff x="1305482" y="2213477"/>
              <a:chExt cx="2807635" cy="684264"/>
            </a:xfrm>
          </p:grpSpPr>
          <p:sp>
            <p:nvSpPr>
              <p:cNvPr id="55" name="矩形: 圆角 15">
                <a:extLst>
                  <a:ext uri="{FF2B5EF4-FFF2-40B4-BE49-F238E27FC236}">
                    <a16:creationId xmlns:a16="http://schemas.microsoft.com/office/drawing/2014/main" id="{5656C2C5-B90D-4B40-BF96-CC3122EC9495}"/>
                  </a:ext>
                </a:extLst>
              </p:cNvPr>
              <p:cNvSpPr/>
              <p:nvPr/>
            </p:nvSpPr>
            <p:spPr>
              <a:xfrm>
                <a:off x="1305482" y="2213477"/>
                <a:ext cx="2807635" cy="6168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+mn-cs"/>
                </a:endParaRPr>
              </a:p>
            </p:txBody>
          </p:sp>
          <p:sp>
            <p:nvSpPr>
              <p:cNvPr id="56" name="矩形: 圆角 27">
                <a:extLst>
                  <a:ext uri="{FF2B5EF4-FFF2-40B4-BE49-F238E27FC236}">
                    <a16:creationId xmlns:a16="http://schemas.microsoft.com/office/drawing/2014/main" id="{5C5C3422-000D-467C-94A3-653E25D6805F}"/>
                  </a:ext>
                </a:extLst>
              </p:cNvPr>
              <p:cNvSpPr/>
              <p:nvPr/>
            </p:nvSpPr>
            <p:spPr>
              <a:xfrm>
                <a:off x="1348997" y="2285741"/>
                <a:ext cx="2751603" cy="612000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+mn-cs"/>
                </a:endParaRPr>
              </a:p>
            </p:txBody>
          </p:sp>
        </p:grpSp>
        <p:sp>
          <p:nvSpPr>
            <p:cNvPr id="53" name="Google Shape;697;p24">
              <a:extLst>
                <a:ext uri="{FF2B5EF4-FFF2-40B4-BE49-F238E27FC236}">
                  <a16:creationId xmlns:a16="http://schemas.microsoft.com/office/drawing/2014/main" id="{65418D8C-B878-48B4-9362-2D70C5422D12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168606" y="137671"/>
              <a:ext cx="3320165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defTabSz="685800"/>
              <a:r>
                <a:rPr lang="en-US" sz="4000" b="1" dirty="0" err="1">
                  <a:solidFill>
                    <a:schemeClr val="accent1">
                      <a:lumMod val="50000"/>
                    </a:scheme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Viết</a:t>
              </a:r>
              <a:r>
                <a:rPr lang="en-US" sz="4000" b="1" dirty="0">
                  <a:solidFill>
                    <a:schemeClr val="accent1">
                      <a:lumMod val="50000"/>
                    </a:scheme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accent1">
                      <a:lumMod val="50000"/>
                    </a:scheme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câu</a:t>
              </a:r>
              <a:r>
                <a:rPr lang="en-US" sz="4000" b="1" dirty="0">
                  <a:solidFill>
                    <a:schemeClr val="accent1">
                      <a:lumMod val="50000"/>
                    </a:scheme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accent1">
                      <a:lumMod val="50000"/>
                    </a:scheme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ứng</a:t>
              </a:r>
              <a:r>
                <a:rPr lang="en-US" sz="4000" b="1" dirty="0">
                  <a:solidFill>
                    <a:schemeClr val="accent1">
                      <a:lumMod val="50000"/>
                    </a:scheme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accent1">
                      <a:lumMod val="50000"/>
                    </a:scheme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dụng</a:t>
              </a:r>
              <a:endParaRPr lang="en-US" sz="4000" b="1" dirty="0">
                <a:solidFill>
                  <a:schemeClr val="accent1">
                    <a:lumMod val="50000"/>
                  </a:schemeClr>
                </a:solidFill>
                <a:latin typeface="#9Slide05 SVNShintia Script" panose="02000804000000020003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0E29C20-CBBB-48A8-9641-2787C04D1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48826" y="367682"/>
              <a:ext cx="382176" cy="497352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3636A30-C2FF-4FFB-8D39-A8E0CBCD4897}"/>
              </a:ext>
            </a:extLst>
          </p:cNvPr>
          <p:cNvSpPr txBox="1"/>
          <p:nvPr/>
        </p:nvSpPr>
        <p:spPr>
          <a:xfrm>
            <a:off x="3488408" y="984252"/>
            <a:ext cx="2999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ngã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28BEE0F-1EDB-45FA-A7B6-ECC99302AD77}"/>
              </a:ext>
            </a:extLst>
          </p:cNvPr>
          <p:cNvSpPr/>
          <p:nvPr/>
        </p:nvSpPr>
        <p:spPr>
          <a:xfrm>
            <a:off x="4998933" y="2197561"/>
            <a:ext cx="241125" cy="1877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45120AD-91FA-437C-9DC0-ABBC05E2CB1D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4874468" y="1656995"/>
            <a:ext cx="245028" cy="5405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9A469A1A-0B71-44D2-AE40-8C61883EF308}"/>
              </a:ext>
            </a:extLst>
          </p:cNvPr>
          <p:cNvSpPr/>
          <p:nvPr/>
        </p:nvSpPr>
        <p:spPr>
          <a:xfrm>
            <a:off x="5874328" y="2631338"/>
            <a:ext cx="241125" cy="1877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9A621AE-E8CA-49DA-9CAB-AC7DDF5BE7A2}"/>
              </a:ext>
            </a:extLst>
          </p:cNvPr>
          <p:cNvCxnSpPr>
            <a:cxnSpLocks/>
            <a:stCxn id="68" idx="2"/>
            <a:endCxn id="66" idx="0"/>
          </p:cNvCxnSpPr>
          <p:nvPr/>
        </p:nvCxnSpPr>
        <p:spPr>
          <a:xfrm flipH="1">
            <a:off x="5994891" y="1813804"/>
            <a:ext cx="1384950" cy="8175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6618487-F7C8-4126-9565-DD25676F5D70}"/>
              </a:ext>
            </a:extLst>
          </p:cNvPr>
          <p:cNvSpPr txBox="1"/>
          <p:nvPr/>
        </p:nvSpPr>
        <p:spPr>
          <a:xfrm>
            <a:off x="5749087" y="982807"/>
            <a:ext cx="326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9354A1-20AA-47E5-81A9-BEAF7616C04B}"/>
              </a:ext>
            </a:extLst>
          </p:cNvPr>
          <p:cNvSpPr txBox="1"/>
          <p:nvPr/>
        </p:nvSpPr>
        <p:spPr>
          <a:xfrm>
            <a:off x="3117138" y="3940579"/>
            <a:ext cx="2990726" cy="95410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E58BAC-76BA-47B3-8AC4-AA8FDB82EDD9}"/>
              </a:ext>
            </a:extLst>
          </p:cNvPr>
          <p:cNvGrpSpPr/>
          <p:nvPr/>
        </p:nvGrpSpPr>
        <p:grpSpPr>
          <a:xfrm>
            <a:off x="6000189" y="3006430"/>
            <a:ext cx="3038738" cy="2115781"/>
            <a:chOff x="621002" y="3027719"/>
            <a:chExt cx="3038738" cy="2115781"/>
          </a:xfrm>
        </p:grpSpPr>
        <p:pic>
          <p:nvPicPr>
            <p:cNvPr id="71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793403EF-4054-4084-8795-45FDCE9E58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Oval Callout 82">
              <a:extLst>
                <a:ext uri="{FF2B5EF4-FFF2-40B4-BE49-F238E27FC236}">
                  <a16:creationId xmlns:a16="http://schemas.microsoft.com/office/drawing/2014/main" id="{59D10D39-FA5C-4EA8-9404-8BE4282B8477}"/>
                </a:ext>
              </a:extLst>
            </p:cNvPr>
            <p:cNvSpPr/>
            <p:nvPr/>
          </p:nvSpPr>
          <p:spPr>
            <a:xfrm>
              <a:off x="1898079" y="3027719"/>
              <a:ext cx="1761661" cy="923731"/>
            </a:xfrm>
            <a:prstGeom prst="wedgeEllipseCallout">
              <a:avLst>
                <a:gd name="adj1" fmla="val -37372"/>
                <a:gd name="adj2" fmla="val 59357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  <p:bldP spid="64" grpId="0" animBg="1"/>
          <p:bldP spid="66" grpId="0" animBg="1"/>
          <p:bldP spid="68" grpId="0"/>
          <p:bldP spid="6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  <p:bldP spid="64" grpId="0" animBg="1"/>
          <p:bldP spid="66" grpId="0" animBg="1"/>
          <p:bldP spid="68" grpId="0"/>
          <p:bldP spid="6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F5CA253-6AD7-4AC7-B5BD-A3A2B9DA9580}"/>
              </a:ext>
            </a:extLst>
          </p:cNvPr>
          <p:cNvGrpSpPr/>
          <p:nvPr/>
        </p:nvGrpSpPr>
        <p:grpSpPr>
          <a:xfrm>
            <a:off x="1671455" y="235312"/>
            <a:ext cx="5536025" cy="1505265"/>
            <a:chOff x="1673361" y="133066"/>
            <a:chExt cx="5536025" cy="1505265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3AEC091B-1507-41DE-8159-2B0F72CA0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807414" y="802485"/>
              <a:ext cx="953766" cy="835846"/>
            </a:xfrm>
            <a:prstGeom prst="rect">
              <a:avLst/>
            </a:prstGeom>
          </p:spPr>
        </p:pic>
        <p:grpSp>
          <p:nvGrpSpPr>
            <p:cNvPr id="11" name="组合 13">
              <a:extLst>
                <a:ext uri="{FF2B5EF4-FFF2-40B4-BE49-F238E27FC236}">
                  <a16:creationId xmlns:a16="http://schemas.microsoft.com/office/drawing/2014/main" id="{9CB5F689-42BA-46E6-9CE6-8B28B5BCB426}"/>
                </a:ext>
              </a:extLst>
            </p:cNvPr>
            <p:cNvGrpSpPr/>
            <p:nvPr/>
          </p:nvGrpSpPr>
          <p:grpSpPr>
            <a:xfrm rot="21168012">
              <a:off x="1673361" y="254379"/>
              <a:ext cx="839543" cy="747997"/>
              <a:chOff x="1411309" y="921917"/>
              <a:chExt cx="4912289" cy="4537496"/>
            </a:xfrm>
          </p:grpSpPr>
          <p:sp>
            <p:nvSpPr>
              <p:cNvPr id="17" name="椭圆 14">
                <a:extLst>
                  <a:ext uri="{FF2B5EF4-FFF2-40B4-BE49-F238E27FC236}">
                    <a16:creationId xmlns:a16="http://schemas.microsoft.com/office/drawing/2014/main" id="{CEF8E5AD-ABA9-43B0-A0F6-A26C379D1665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+mn-cs"/>
                </a:endParaRPr>
              </a:p>
            </p:txBody>
          </p:sp>
          <p:grpSp>
            <p:nvGrpSpPr>
              <p:cNvPr id="18" name="组合 15">
                <a:extLst>
                  <a:ext uri="{FF2B5EF4-FFF2-40B4-BE49-F238E27FC236}">
                    <a16:creationId xmlns:a16="http://schemas.microsoft.com/office/drawing/2014/main" id="{E158626E-C539-4B23-9606-3D721CDC6EE0}"/>
                  </a:ext>
                </a:extLst>
              </p:cNvPr>
              <p:cNvGrpSpPr/>
              <p:nvPr/>
            </p:nvGrpSpPr>
            <p:grpSpPr>
              <a:xfrm>
                <a:off x="1647093" y="1157701"/>
                <a:ext cx="4676505" cy="4065928"/>
                <a:chOff x="1647093" y="1157701"/>
                <a:chExt cx="4676505" cy="4065928"/>
              </a:xfrm>
            </p:grpSpPr>
            <p:sp>
              <p:nvSpPr>
                <p:cNvPr id="19" name="椭圆 16">
                  <a:extLst>
                    <a:ext uri="{FF2B5EF4-FFF2-40B4-BE49-F238E27FC236}">
                      <a16:creationId xmlns:a16="http://schemas.microsoft.com/office/drawing/2014/main" id="{89CE5E89-0EA3-4E56-A8B7-7D2C95BBDA2C}"/>
                    </a:ext>
                  </a:extLst>
                </p:cNvPr>
                <p:cNvSpPr/>
                <p:nvPr/>
              </p:nvSpPr>
              <p:spPr>
                <a:xfrm>
                  <a:off x="1647093" y="1157701"/>
                  <a:ext cx="4065928" cy="406592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D2724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字魂35号-经典雅黑"/>
                    <a:cs typeface="+mn-cs"/>
                  </a:endParaRPr>
                </a:p>
              </p:txBody>
            </p:sp>
            <p:sp>
              <p:nvSpPr>
                <p:cNvPr id="20" name="等腰三角形 17">
                  <a:extLst>
                    <a:ext uri="{FF2B5EF4-FFF2-40B4-BE49-F238E27FC236}">
                      <a16:creationId xmlns:a16="http://schemas.microsoft.com/office/drawing/2014/main" id="{2E562FF0-856F-4C94-9D39-7162F7F8D28C}"/>
                    </a:ext>
                  </a:extLst>
                </p:cNvPr>
                <p:cNvSpPr/>
                <p:nvPr/>
              </p:nvSpPr>
              <p:spPr>
                <a:xfrm rot="6147411">
                  <a:off x="5904658" y="2721610"/>
                  <a:ext cx="348503" cy="489376"/>
                </a:xfrm>
                <a:prstGeom prst="triangle">
                  <a:avLst>
                    <a:gd name="adj" fmla="val 63138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字魂35号-经典雅黑"/>
                    <a:cs typeface="+mn-cs"/>
                  </a:endParaRPr>
                </a:p>
              </p:txBody>
            </p:sp>
          </p:grpSp>
        </p:grpSp>
        <p:grpSp>
          <p:nvGrpSpPr>
            <p:cNvPr id="12" name="组合 1">
              <a:extLst>
                <a:ext uri="{FF2B5EF4-FFF2-40B4-BE49-F238E27FC236}">
                  <a16:creationId xmlns:a16="http://schemas.microsoft.com/office/drawing/2014/main" id="{6B5B6FCC-04A3-4F6D-989D-ADFCA19BEA24}"/>
                </a:ext>
              </a:extLst>
            </p:cNvPr>
            <p:cNvGrpSpPr/>
            <p:nvPr/>
          </p:nvGrpSpPr>
          <p:grpSpPr>
            <a:xfrm>
              <a:off x="2190641" y="133066"/>
              <a:ext cx="5018745" cy="737097"/>
              <a:chOff x="1305482" y="2213477"/>
              <a:chExt cx="2670687" cy="684264"/>
            </a:xfrm>
          </p:grpSpPr>
          <p:sp>
            <p:nvSpPr>
              <p:cNvPr id="15" name="矩形: 圆角 15">
                <a:extLst>
                  <a:ext uri="{FF2B5EF4-FFF2-40B4-BE49-F238E27FC236}">
                    <a16:creationId xmlns:a16="http://schemas.microsoft.com/office/drawing/2014/main" id="{7EBA660C-1FEF-4960-BF76-1A6D06B40015}"/>
                  </a:ext>
                </a:extLst>
              </p:cNvPr>
              <p:cNvSpPr/>
              <p:nvPr/>
            </p:nvSpPr>
            <p:spPr>
              <a:xfrm>
                <a:off x="1305482" y="2213477"/>
                <a:ext cx="2670687" cy="6168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+mn-cs"/>
                </a:endParaRPr>
              </a:p>
            </p:txBody>
          </p:sp>
          <p:sp>
            <p:nvSpPr>
              <p:cNvPr id="16" name="矩形: 圆角 27">
                <a:extLst>
                  <a:ext uri="{FF2B5EF4-FFF2-40B4-BE49-F238E27FC236}">
                    <a16:creationId xmlns:a16="http://schemas.microsoft.com/office/drawing/2014/main" id="{BC1BCFFF-FEA2-45CD-9CA3-9A6A307B9C01}"/>
                  </a:ext>
                </a:extLst>
              </p:cNvPr>
              <p:cNvSpPr/>
              <p:nvPr/>
            </p:nvSpPr>
            <p:spPr>
              <a:xfrm>
                <a:off x="1348997" y="2285741"/>
                <a:ext cx="2617388" cy="612000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+mn-cs"/>
                </a:endParaRPr>
              </a:p>
            </p:txBody>
          </p:sp>
        </p:grpSp>
        <p:sp>
          <p:nvSpPr>
            <p:cNvPr id="13" name="Google Shape;697;p24">
              <a:extLst>
                <a:ext uri="{FF2B5EF4-FFF2-40B4-BE49-F238E27FC236}">
                  <a16:creationId xmlns:a16="http://schemas.microsoft.com/office/drawing/2014/main" id="{6126BCB4-6E7C-41BF-9200-5678DC9079E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123083" y="137177"/>
              <a:ext cx="3320165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defTabSz="685800"/>
              <a:r>
                <a:rPr lang="en-US" sz="4000" b="1" dirty="0" err="1">
                  <a:solidFill>
                    <a:srgbClr val="00B050"/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Luyện</a:t>
              </a:r>
              <a:r>
                <a:rPr lang="en-US" sz="4000" b="1" dirty="0">
                  <a:solidFill>
                    <a:srgbClr val="00B050"/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B050"/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viết</a:t>
              </a:r>
              <a:r>
                <a:rPr lang="en-US" sz="4000" b="1" dirty="0">
                  <a:solidFill>
                    <a:srgbClr val="00B050"/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B050"/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thêm</a:t>
              </a:r>
              <a:endParaRPr lang="en-US" sz="4000" b="1" dirty="0">
                <a:solidFill>
                  <a:srgbClr val="00B050"/>
                </a:solidFill>
                <a:latin typeface="#9Slide05 SVNShintia Script" panose="02000804000000020003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4EAF7-4B57-4061-A5EA-8AB39C85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826" y="367682"/>
              <a:ext cx="382176" cy="497352"/>
            </a:xfrm>
            <a:prstGeom prst="rect">
              <a:avLst/>
            </a:prstGeom>
          </p:spPr>
        </p:pic>
      </p:grpSp>
      <p:grpSp>
        <p:nvGrpSpPr>
          <p:cNvPr id="22" name="Google Shape;5437;p69">
            <a:extLst>
              <a:ext uri="{FF2B5EF4-FFF2-40B4-BE49-F238E27FC236}">
                <a16:creationId xmlns:a16="http://schemas.microsoft.com/office/drawing/2014/main" id="{2D7094F4-4BB3-41EC-9BBB-FEEE4BB35407}"/>
              </a:ext>
            </a:extLst>
          </p:cNvPr>
          <p:cNvGrpSpPr/>
          <p:nvPr/>
        </p:nvGrpSpPr>
        <p:grpSpPr>
          <a:xfrm>
            <a:off x="248340" y="2556035"/>
            <a:ext cx="667499" cy="616910"/>
            <a:chOff x="3907799" y="1514082"/>
            <a:chExt cx="510320" cy="471607"/>
          </a:xfrm>
        </p:grpSpPr>
        <p:sp>
          <p:nvSpPr>
            <p:cNvPr id="23" name="Google Shape;5438;p69">
              <a:extLst>
                <a:ext uri="{FF2B5EF4-FFF2-40B4-BE49-F238E27FC236}">
                  <a16:creationId xmlns:a16="http://schemas.microsoft.com/office/drawing/2014/main" id="{9CCA3910-D287-41A0-AD5D-31DB23B590CB}"/>
                </a:ext>
              </a:extLst>
            </p:cNvPr>
            <p:cNvSpPr/>
            <p:nvPr/>
          </p:nvSpPr>
          <p:spPr>
            <a:xfrm>
              <a:off x="3914438" y="1567519"/>
              <a:ext cx="433329" cy="412214"/>
            </a:xfrm>
            <a:custGeom>
              <a:avLst/>
              <a:gdLst/>
              <a:ahLst/>
              <a:cxnLst/>
              <a:rect l="l" t="t" r="r" b="b"/>
              <a:pathLst>
                <a:path w="20954" h="19933" extrusionOk="0">
                  <a:moveTo>
                    <a:pt x="14405" y="0"/>
                  </a:moveTo>
                  <a:lnTo>
                    <a:pt x="553" y="9886"/>
                  </a:lnTo>
                  <a:cubicBezTo>
                    <a:pt x="527" y="9905"/>
                    <a:pt x="501" y="9924"/>
                    <a:pt x="482" y="9944"/>
                  </a:cubicBezTo>
                  <a:cubicBezTo>
                    <a:pt x="52" y="10309"/>
                    <a:pt x="1" y="10951"/>
                    <a:pt x="367" y="11381"/>
                  </a:cubicBezTo>
                  <a:lnTo>
                    <a:pt x="7370" y="19579"/>
                  </a:lnTo>
                  <a:cubicBezTo>
                    <a:pt x="7571" y="19812"/>
                    <a:pt x="7857" y="19933"/>
                    <a:pt x="8146" y="19933"/>
                  </a:cubicBezTo>
                  <a:cubicBezTo>
                    <a:pt x="8375" y="19933"/>
                    <a:pt x="8605" y="19857"/>
                    <a:pt x="8795" y="19701"/>
                  </a:cubicBezTo>
                  <a:lnTo>
                    <a:pt x="8866" y="19630"/>
                  </a:lnTo>
                  <a:lnTo>
                    <a:pt x="20953" y="7440"/>
                  </a:lnTo>
                  <a:lnTo>
                    <a:pt x="20388" y="6798"/>
                  </a:lnTo>
                  <a:lnTo>
                    <a:pt x="16851" y="2786"/>
                  </a:lnTo>
                  <a:lnTo>
                    <a:pt x="15227" y="937"/>
                  </a:lnTo>
                  <a:lnTo>
                    <a:pt x="144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39;p69">
              <a:extLst>
                <a:ext uri="{FF2B5EF4-FFF2-40B4-BE49-F238E27FC236}">
                  <a16:creationId xmlns:a16="http://schemas.microsoft.com/office/drawing/2014/main" id="{C8FEBFB3-1835-4FD0-A992-F6284FB3C0DE}"/>
                </a:ext>
              </a:extLst>
            </p:cNvPr>
            <p:cNvSpPr/>
            <p:nvPr/>
          </p:nvSpPr>
          <p:spPr>
            <a:xfrm>
              <a:off x="3907799" y="1561481"/>
              <a:ext cx="446585" cy="424209"/>
            </a:xfrm>
            <a:custGeom>
              <a:avLst/>
              <a:gdLst/>
              <a:ahLst/>
              <a:cxnLst/>
              <a:rect l="l" t="t" r="r" b="b"/>
              <a:pathLst>
                <a:path w="21595" h="20513" extrusionOk="0">
                  <a:moveTo>
                    <a:pt x="14681" y="684"/>
                  </a:moveTo>
                  <a:lnTo>
                    <a:pt x="20491" y="7283"/>
                  </a:lnTo>
                  <a:lnTo>
                    <a:pt x="20870" y="7719"/>
                  </a:lnTo>
                  <a:lnTo>
                    <a:pt x="8981" y="19710"/>
                  </a:lnTo>
                  <a:lnTo>
                    <a:pt x="8923" y="19762"/>
                  </a:lnTo>
                  <a:cubicBezTo>
                    <a:pt x="8787" y="19873"/>
                    <a:pt x="8622" y="19927"/>
                    <a:pt x="8458" y="19927"/>
                  </a:cubicBezTo>
                  <a:cubicBezTo>
                    <a:pt x="8254" y="19927"/>
                    <a:pt x="8052" y="19842"/>
                    <a:pt x="7909" y="19678"/>
                  </a:cubicBezTo>
                  <a:lnTo>
                    <a:pt x="912" y="11481"/>
                  </a:lnTo>
                  <a:cubicBezTo>
                    <a:pt x="655" y="11173"/>
                    <a:pt x="688" y="10717"/>
                    <a:pt x="996" y="10460"/>
                  </a:cubicBezTo>
                  <a:cubicBezTo>
                    <a:pt x="1008" y="10441"/>
                    <a:pt x="1028" y="10428"/>
                    <a:pt x="1047" y="10422"/>
                  </a:cubicBezTo>
                  <a:lnTo>
                    <a:pt x="14681" y="684"/>
                  </a:lnTo>
                  <a:close/>
                  <a:moveTo>
                    <a:pt x="14721" y="0"/>
                  </a:moveTo>
                  <a:cubicBezTo>
                    <a:pt x="14662" y="0"/>
                    <a:pt x="14603" y="18"/>
                    <a:pt x="14553" y="55"/>
                  </a:cubicBezTo>
                  <a:lnTo>
                    <a:pt x="700" y="9947"/>
                  </a:lnTo>
                  <a:cubicBezTo>
                    <a:pt x="675" y="9966"/>
                    <a:pt x="643" y="9992"/>
                    <a:pt x="617" y="10017"/>
                  </a:cubicBezTo>
                  <a:cubicBezTo>
                    <a:pt x="65" y="10486"/>
                    <a:pt x="1" y="11308"/>
                    <a:pt x="469" y="11860"/>
                  </a:cubicBezTo>
                  <a:lnTo>
                    <a:pt x="7466" y="20057"/>
                  </a:lnTo>
                  <a:cubicBezTo>
                    <a:pt x="7717" y="20346"/>
                    <a:pt x="8082" y="20513"/>
                    <a:pt x="8461" y="20513"/>
                  </a:cubicBezTo>
                  <a:cubicBezTo>
                    <a:pt x="8776" y="20513"/>
                    <a:pt x="9077" y="20404"/>
                    <a:pt x="9315" y="20205"/>
                  </a:cubicBezTo>
                  <a:lnTo>
                    <a:pt x="21479" y="7944"/>
                  </a:lnTo>
                  <a:cubicBezTo>
                    <a:pt x="21589" y="7835"/>
                    <a:pt x="21595" y="7655"/>
                    <a:pt x="21492" y="7539"/>
                  </a:cubicBezTo>
                  <a:lnTo>
                    <a:pt x="14945" y="100"/>
                  </a:lnTo>
                  <a:cubicBezTo>
                    <a:pt x="14888" y="35"/>
                    <a:pt x="14805" y="0"/>
                    <a:pt x="14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40;p69">
              <a:extLst>
                <a:ext uri="{FF2B5EF4-FFF2-40B4-BE49-F238E27FC236}">
                  <a16:creationId xmlns:a16="http://schemas.microsoft.com/office/drawing/2014/main" id="{EEAEA488-D1F9-424E-8CB1-170D1460ED14}"/>
                </a:ext>
              </a:extLst>
            </p:cNvPr>
            <p:cNvSpPr/>
            <p:nvPr/>
          </p:nvSpPr>
          <p:spPr>
            <a:xfrm>
              <a:off x="4229332" y="1547460"/>
              <a:ext cx="147903" cy="160787"/>
            </a:xfrm>
            <a:custGeom>
              <a:avLst/>
              <a:gdLst/>
              <a:ahLst/>
              <a:cxnLst/>
              <a:rect l="l" t="t" r="r" b="b"/>
              <a:pathLst>
                <a:path w="7152" h="7775" extrusionOk="0">
                  <a:moveTo>
                    <a:pt x="2805" y="1"/>
                  </a:moveTo>
                  <a:lnTo>
                    <a:pt x="0" y="1914"/>
                  </a:lnTo>
                  <a:lnTo>
                    <a:pt x="1631" y="3756"/>
                  </a:lnTo>
                  <a:lnTo>
                    <a:pt x="5168" y="7775"/>
                  </a:lnTo>
                  <a:lnTo>
                    <a:pt x="7151" y="4918"/>
                  </a:lnTo>
                  <a:lnTo>
                    <a:pt x="6240" y="3884"/>
                  </a:lnTo>
                  <a:lnTo>
                    <a:pt x="4487" y="1901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41;p69">
              <a:extLst>
                <a:ext uri="{FF2B5EF4-FFF2-40B4-BE49-F238E27FC236}">
                  <a16:creationId xmlns:a16="http://schemas.microsoft.com/office/drawing/2014/main" id="{6DA4AE4B-F671-4712-AAF3-FD225D79B61E}"/>
                </a:ext>
              </a:extLst>
            </p:cNvPr>
            <p:cNvSpPr/>
            <p:nvPr/>
          </p:nvSpPr>
          <p:spPr>
            <a:xfrm>
              <a:off x="4223211" y="1541483"/>
              <a:ext cx="160663" cy="172740"/>
            </a:xfrm>
            <a:custGeom>
              <a:avLst/>
              <a:gdLst/>
              <a:ahLst/>
              <a:cxnLst/>
              <a:rect l="l" t="t" r="r" b="b"/>
              <a:pathLst>
                <a:path w="7769" h="8353" extrusionOk="0">
                  <a:moveTo>
                    <a:pt x="3056" y="675"/>
                  </a:moveTo>
                  <a:lnTo>
                    <a:pt x="7075" y="5226"/>
                  </a:lnTo>
                  <a:lnTo>
                    <a:pt x="5431" y="7589"/>
                  </a:lnTo>
                  <a:lnTo>
                    <a:pt x="739" y="2254"/>
                  </a:lnTo>
                  <a:lnTo>
                    <a:pt x="3056" y="675"/>
                  </a:lnTo>
                  <a:close/>
                  <a:moveTo>
                    <a:pt x="3108" y="1"/>
                  </a:moveTo>
                  <a:cubicBezTo>
                    <a:pt x="3050" y="1"/>
                    <a:pt x="2992" y="17"/>
                    <a:pt x="2941" y="52"/>
                  </a:cubicBezTo>
                  <a:lnTo>
                    <a:pt x="136" y="1965"/>
                  </a:lnTo>
                  <a:cubicBezTo>
                    <a:pt x="65" y="2010"/>
                    <a:pt x="20" y="2087"/>
                    <a:pt x="7" y="2171"/>
                  </a:cubicBezTo>
                  <a:cubicBezTo>
                    <a:pt x="1" y="2254"/>
                    <a:pt x="26" y="2338"/>
                    <a:pt x="78" y="2395"/>
                  </a:cubicBezTo>
                  <a:lnTo>
                    <a:pt x="5239" y="8256"/>
                  </a:lnTo>
                  <a:cubicBezTo>
                    <a:pt x="5297" y="8320"/>
                    <a:pt x="5374" y="8352"/>
                    <a:pt x="5464" y="8352"/>
                  </a:cubicBezTo>
                  <a:lnTo>
                    <a:pt x="5483" y="8352"/>
                  </a:lnTo>
                  <a:cubicBezTo>
                    <a:pt x="5573" y="8352"/>
                    <a:pt x="5650" y="8301"/>
                    <a:pt x="5707" y="8230"/>
                  </a:cubicBezTo>
                  <a:lnTo>
                    <a:pt x="7691" y="5380"/>
                  </a:lnTo>
                  <a:cubicBezTo>
                    <a:pt x="7768" y="5271"/>
                    <a:pt x="7762" y="5117"/>
                    <a:pt x="7672" y="5021"/>
                  </a:cubicBezTo>
                  <a:lnTo>
                    <a:pt x="3326" y="97"/>
                  </a:lnTo>
                  <a:cubicBezTo>
                    <a:pt x="3270" y="34"/>
                    <a:pt x="3190" y="1"/>
                    <a:pt x="3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442;p69">
              <a:extLst>
                <a:ext uri="{FF2B5EF4-FFF2-40B4-BE49-F238E27FC236}">
                  <a16:creationId xmlns:a16="http://schemas.microsoft.com/office/drawing/2014/main" id="{9078E96A-840F-4CA4-AED2-24C69891EC6B}"/>
                </a:ext>
              </a:extLst>
            </p:cNvPr>
            <p:cNvSpPr/>
            <p:nvPr/>
          </p:nvSpPr>
          <p:spPr>
            <a:xfrm>
              <a:off x="4311225" y="1520245"/>
              <a:ext cx="100381" cy="107557"/>
            </a:xfrm>
            <a:custGeom>
              <a:avLst/>
              <a:gdLst/>
              <a:ahLst/>
              <a:cxnLst/>
              <a:rect l="l" t="t" r="r" b="b"/>
              <a:pathLst>
                <a:path w="4854" h="5201" extrusionOk="0">
                  <a:moveTo>
                    <a:pt x="3820" y="1"/>
                  </a:moveTo>
                  <a:lnTo>
                    <a:pt x="1" y="2293"/>
                  </a:lnTo>
                  <a:lnTo>
                    <a:pt x="656" y="3127"/>
                  </a:lnTo>
                  <a:lnTo>
                    <a:pt x="2280" y="5200"/>
                  </a:lnTo>
                  <a:lnTo>
                    <a:pt x="4854" y="1310"/>
                  </a:lnTo>
                  <a:lnTo>
                    <a:pt x="4334" y="649"/>
                  </a:lnTo>
                  <a:lnTo>
                    <a:pt x="38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43;p69">
              <a:extLst>
                <a:ext uri="{FF2B5EF4-FFF2-40B4-BE49-F238E27FC236}">
                  <a16:creationId xmlns:a16="http://schemas.microsoft.com/office/drawing/2014/main" id="{5141B31E-AA51-440C-8FD3-C416481FE44E}"/>
                </a:ext>
              </a:extLst>
            </p:cNvPr>
            <p:cNvSpPr/>
            <p:nvPr/>
          </p:nvSpPr>
          <p:spPr>
            <a:xfrm>
              <a:off x="4304193" y="1514082"/>
              <a:ext cx="113926" cy="119820"/>
            </a:xfrm>
            <a:custGeom>
              <a:avLst/>
              <a:gdLst/>
              <a:ahLst/>
              <a:cxnLst/>
              <a:rect l="l" t="t" r="r" b="b"/>
              <a:pathLst>
                <a:path w="5509" h="5794" extrusionOk="0">
                  <a:moveTo>
                    <a:pt x="4090" y="678"/>
                  </a:moveTo>
                  <a:lnTo>
                    <a:pt x="4834" y="1621"/>
                  </a:lnTo>
                  <a:lnTo>
                    <a:pt x="2600" y="4998"/>
                  </a:lnTo>
                  <a:lnTo>
                    <a:pt x="777" y="2668"/>
                  </a:lnTo>
                  <a:lnTo>
                    <a:pt x="4090" y="678"/>
                  </a:lnTo>
                  <a:close/>
                  <a:moveTo>
                    <a:pt x="4163" y="0"/>
                  </a:moveTo>
                  <a:cubicBezTo>
                    <a:pt x="4112" y="0"/>
                    <a:pt x="4060" y="14"/>
                    <a:pt x="4013" y="42"/>
                  </a:cubicBezTo>
                  <a:lnTo>
                    <a:pt x="193" y="2340"/>
                  </a:lnTo>
                  <a:cubicBezTo>
                    <a:pt x="39" y="2430"/>
                    <a:pt x="1" y="2629"/>
                    <a:pt x="110" y="2770"/>
                  </a:cubicBezTo>
                  <a:lnTo>
                    <a:pt x="2395" y="5685"/>
                  </a:lnTo>
                  <a:cubicBezTo>
                    <a:pt x="2446" y="5755"/>
                    <a:pt x="2530" y="5794"/>
                    <a:pt x="2626" y="5794"/>
                  </a:cubicBezTo>
                  <a:lnTo>
                    <a:pt x="2639" y="5794"/>
                  </a:lnTo>
                  <a:cubicBezTo>
                    <a:pt x="2735" y="5787"/>
                    <a:pt x="2819" y="5742"/>
                    <a:pt x="2870" y="5665"/>
                  </a:cubicBezTo>
                  <a:lnTo>
                    <a:pt x="5438" y="1769"/>
                  </a:lnTo>
                  <a:cubicBezTo>
                    <a:pt x="5508" y="1666"/>
                    <a:pt x="5502" y="1531"/>
                    <a:pt x="5425" y="1429"/>
                  </a:cubicBezTo>
                  <a:lnTo>
                    <a:pt x="4391" y="113"/>
                  </a:lnTo>
                  <a:cubicBezTo>
                    <a:pt x="4335" y="40"/>
                    <a:pt x="4250" y="0"/>
                    <a:pt x="4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44;p69">
              <a:extLst>
                <a:ext uri="{FF2B5EF4-FFF2-40B4-BE49-F238E27FC236}">
                  <a16:creationId xmlns:a16="http://schemas.microsoft.com/office/drawing/2014/main" id="{7F6CA21B-A3AE-4807-B2F8-0880BEC2DBB9}"/>
                </a:ext>
              </a:extLst>
            </p:cNvPr>
            <p:cNvSpPr/>
            <p:nvPr/>
          </p:nvSpPr>
          <p:spPr>
            <a:xfrm>
              <a:off x="3937661" y="1587827"/>
              <a:ext cx="383552" cy="374639"/>
            </a:xfrm>
            <a:custGeom>
              <a:avLst/>
              <a:gdLst/>
              <a:ahLst/>
              <a:cxnLst/>
              <a:rect l="l" t="t" r="r" b="b"/>
              <a:pathLst>
                <a:path w="18547" h="18116" extrusionOk="0">
                  <a:moveTo>
                    <a:pt x="11909" y="0"/>
                  </a:moveTo>
                  <a:lnTo>
                    <a:pt x="1" y="8506"/>
                  </a:lnTo>
                  <a:lnTo>
                    <a:pt x="8269" y="18115"/>
                  </a:lnTo>
                  <a:lnTo>
                    <a:pt x="18546" y="7748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45;p69">
              <a:extLst>
                <a:ext uri="{FF2B5EF4-FFF2-40B4-BE49-F238E27FC236}">
                  <a16:creationId xmlns:a16="http://schemas.microsoft.com/office/drawing/2014/main" id="{82456DF0-472D-4A65-BD29-EF5E194D2F17}"/>
                </a:ext>
              </a:extLst>
            </p:cNvPr>
            <p:cNvSpPr/>
            <p:nvPr/>
          </p:nvSpPr>
          <p:spPr>
            <a:xfrm>
              <a:off x="3928769" y="1579720"/>
              <a:ext cx="400675" cy="391638"/>
            </a:xfrm>
            <a:custGeom>
              <a:avLst/>
              <a:gdLst/>
              <a:ahLst/>
              <a:cxnLst/>
              <a:rect l="l" t="t" r="r" b="b"/>
              <a:pathLst>
                <a:path w="19375" h="18938" extrusionOk="0">
                  <a:moveTo>
                    <a:pt x="12287" y="790"/>
                  </a:moveTo>
                  <a:lnTo>
                    <a:pt x="18578" y="8127"/>
                  </a:lnTo>
                  <a:lnTo>
                    <a:pt x="8718" y="18077"/>
                  </a:lnTo>
                  <a:lnTo>
                    <a:pt x="861" y="8949"/>
                  </a:lnTo>
                  <a:lnTo>
                    <a:pt x="12287" y="790"/>
                  </a:lnTo>
                  <a:close/>
                  <a:moveTo>
                    <a:pt x="12384" y="1"/>
                  </a:moveTo>
                  <a:lnTo>
                    <a:pt x="1" y="8846"/>
                  </a:lnTo>
                  <a:lnTo>
                    <a:pt x="8686" y="18937"/>
                  </a:lnTo>
                  <a:lnTo>
                    <a:pt x="19374" y="8153"/>
                  </a:lnTo>
                  <a:lnTo>
                    <a:pt x="123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46;p69">
              <a:extLst>
                <a:ext uri="{FF2B5EF4-FFF2-40B4-BE49-F238E27FC236}">
                  <a16:creationId xmlns:a16="http://schemas.microsoft.com/office/drawing/2014/main" id="{7A76F27B-A8DE-4223-A1A0-7CC277418669}"/>
                </a:ext>
              </a:extLst>
            </p:cNvPr>
            <p:cNvSpPr/>
            <p:nvPr/>
          </p:nvSpPr>
          <p:spPr>
            <a:xfrm>
              <a:off x="3966406" y="1730292"/>
              <a:ext cx="182232" cy="205890"/>
            </a:xfrm>
            <a:custGeom>
              <a:avLst/>
              <a:gdLst/>
              <a:ahLst/>
              <a:cxnLst/>
              <a:rect l="l" t="t" r="r" b="b"/>
              <a:pathLst>
                <a:path w="8812" h="9956" extrusionOk="0">
                  <a:moveTo>
                    <a:pt x="428" y="0"/>
                  </a:moveTo>
                  <a:cubicBezTo>
                    <a:pt x="205" y="0"/>
                    <a:pt x="1" y="282"/>
                    <a:pt x="209" y="500"/>
                  </a:cubicBezTo>
                  <a:lnTo>
                    <a:pt x="8214" y="9853"/>
                  </a:lnTo>
                  <a:cubicBezTo>
                    <a:pt x="8266" y="9917"/>
                    <a:pt x="8349" y="9949"/>
                    <a:pt x="8432" y="9955"/>
                  </a:cubicBezTo>
                  <a:lnTo>
                    <a:pt x="8432" y="9949"/>
                  </a:lnTo>
                  <a:cubicBezTo>
                    <a:pt x="8683" y="9949"/>
                    <a:pt x="8811" y="9660"/>
                    <a:pt x="8657" y="9468"/>
                  </a:cubicBezTo>
                  <a:lnTo>
                    <a:pt x="652" y="121"/>
                  </a:lnTo>
                  <a:cubicBezTo>
                    <a:pt x="587" y="36"/>
                    <a:pt x="506" y="0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447;p69">
              <a:extLst>
                <a:ext uri="{FF2B5EF4-FFF2-40B4-BE49-F238E27FC236}">
                  <a16:creationId xmlns:a16="http://schemas.microsoft.com/office/drawing/2014/main" id="{8BABAEF2-0A8F-4611-9D3A-01AD28AC820B}"/>
                </a:ext>
              </a:extLst>
            </p:cNvPr>
            <p:cNvSpPr/>
            <p:nvPr/>
          </p:nvSpPr>
          <p:spPr>
            <a:xfrm>
              <a:off x="4142931" y="1604888"/>
              <a:ext cx="155844" cy="179833"/>
            </a:xfrm>
            <a:custGeom>
              <a:avLst/>
              <a:gdLst/>
              <a:ahLst/>
              <a:cxnLst/>
              <a:rect l="l" t="t" r="r" b="b"/>
              <a:pathLst>
                <a:path w="7536" h="8696" extrusionOk="0">
                  <a:moveTo>
                    <a:pt x="419" y="1"/>
                  </a:moveTo>
                  <a:cubicBezTo>
                    <a:pt x="201" y="1"/>
                    <a:pt x="0" y="262"/>
                    <a:pt x="185" y="485"/>
                  </a:cubicBezTo>
                  <a:lnTo>
                    <a:pt x="6926" y="8592"/>
                  </a:lnTo>
                  <a:cubicBezTo>
                    <a:pt x="6983" y="8657"/>
                    <a:pt x="7067" y="8695"/>
                    <a:pt x="7150" y="8695"/>
                  </a:cubicBezTo>
                  <a:cubicBezTo>
                    <a:pt x="7401" y="8695"/>
                    <a:pt x="7535" y="8406"/>
                    <a:pt x="7381" y="8214"/>
                  </a:cubicBezTo>
                  <a:lnTo>
                    <a:pt x="641" y="112"/>
                  </a:lnTo>
                  <a:cubicBezTo>
                    <a:pt x="576" y="34"/>
                    <a:pt x="496" y="1"/>
                    <a:pt x="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448;p69">
              <a:extLst>
                <a:ext uri="{FF2B5EF4-FFF2-40B4-BE49-F238E27FC236}">
                  <a16:creationId xmlns:a16="http://schemas.microsoft.com/office/drawing/2014/main" id="{93CDE1FD-900A-4D36-96B1-43312F4D7A64}"/>
                </a:ext>
              </a:extLst>
            </p:cNvPr>
            <p:cNvSpPr/>
            <p:nvPr/>
          </p:nvSpPr>
          <p:spPr>
            <a:xfrm>
              <a:off x="4070551" y="1712776"/>
              <a:ext cx="152225" cy="105737"/>
            </a:xfrm>
            <a:custGeom>
              <a:avLst/>
              <a:gdLst/>
              <a:ahLst/>
              <a:cxnLst/>
              <a:rect l="l" t="t" r="r" b="b"/>
              <a:pathLst>
                <a:path w="7361" h="5113" extrusionOk="0">
                  <a:moveTo>
                    <a:pt x="5172" y="1"/>
                  </a:moveTo>
                  <a:cubicBezTo>
                    <a:pt x="3052" y="1"/>
                    <a:pt x="1" y="3808"/>
                    <a:pt x="1451" y="4884"/>
                  </a:cubicBezTo>
                  <a:cubicBezTo>
                    <a:pt x="1665" y="5042"/>
                    <a:pt x="1918" y="5113"/>
                    <a:pt x="2196" y="5113"/>
                  </a:cubicBezTo>
                  <a:cubicBezTo>
                    <a:pt x="4163" y="5113"/>
                    <a:pt x="7360" y="1575"/>
                    <a:pt x="6202" y="416"/>
                  </a:cubicBezTo>
                  <a:cubicBezTo>
                    <a:pt x="5911" y="126"/>
                    <a:pt x="5557" y="1"/>
                    <a:pt x="5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49;p69">
              <a:extLst>
                <a:ext uri="{FF2B5EF4-FFF2-40B4-BE49-F238E27FC236}">
                  <a16:creationId xmlns:a16="http://schemas.microsoft.com/office/drawing/2014/main" id="{E9428341-5B69-486C-A6FC-3096FFC9C959}"/>
                </a:ext>
              </a:extLst>
            </p:cNvPr>
            <p:cNvSpPr/>
            <p:nvPr/>
          </p:nvSpPr>
          <p:spPr>
            <a:xfrm>
              <a:off x="4084758" y="1706654"/>
              <a:ext cx="131566" cy="117897"/>
            </a:xfrm>
            <a:custGeom>
              <a:avLst/>
              <a:gdLst/>
              <a:ahLst/>
              <a:cxnLst/>
              <a:rect l="l" t="t" r="r" b="b"/>
              <a:pathLst>
                <a:path w="6362" h="5701" extrusionOk="0">
                  <a:moveTo>
                    <a:pt x="4504" y="583"/>
                  </a:moveTo>
                  <a:cubicBezTo>
                    <a:pt x="4804" y="583"/>
                    <a:pt x="5096" y="705"/>
                    <a:pt x="5309" y="917"/>
                  </a:cubicBezTo>
                  <a:cubicBezTo>
                    <a:pt x="5688" y="1303"/>
                    <a:pt x="5354" y="2265"/>
                    <a:pt x="4494" y="3267"/>
                  </a:cubicBezTo>
                  <a:cubicBezTo>
                    <a:pt x="3624" y="4275"/>
                    <a:pt x="2386" y="5116"/>
                    <a:pt x="1520" y="5116"/>
                  </a:cubicBezTo>
                  <a:cubicBezTo>
                    <a:pt x="1300" y="5116"/>
                    <a:pt x="1104" y="5062"/>
                    <a:pt x="944" y="4942"/>
                  </a:cubicBezTo>
                  <a:cubicBezTo>
                    <a:pt x="861" y="4885"/>
                    <a:pt x="610" y="4698"/>
                    <a:pt x="700" y="4133"/>
                  </a:cubicBezTo>
                  <a:cubicBezTo>
                    <a:pt x="906" y="2888"/>
                    <a:pt x="2543" y="1123"/>
                    <a:pt x="3884" y="686"/>
                  </a:cubicBezTo>
                  <a:cubicBezTo>
                    <a:pt x="4077" y="622"/>
                    <a:pt x="4282" y="590"/>
                    <a:pt x="4481" y="584"/>
                  </a:cubicBezTo>
                  <a:cubicBezTo>
                    <a:pt x="4489" y="583"/>
                    <a:pt x="4497" y="583"/>
                    <a:pt x="4504" y="583"/>
                  </a:cubicBezTo>
                  <a:close/>
                  <a:moveTo>
                    <a:pt x="4492" y="1"/>
                  </a:moveTo>
                  <a:cubicBezTo>
                    <a:pt x="4247" y="1"/>
                    <a:pt x="3985" y="45"/>
                    <a:pt x="3711" y="134"/>
                  </a:cubicBezTo>
                  <a:cubicBezTo>
                    <a:pt x="2145" y="635"/>
                    <a:pt x="366" y="2574"/>
                    <a:pt x="122" y="4037"/>
                  </a:cubicBezTo>
                  <a:cubicBezTo>
                    <a:pt x="1" y="4795"/>
                    <a:pt x="309" y="5206"/>
                    <a:pt x="591" y="5417"/>
                  </a:cubicBezTo>
                  <a:cubicBezTo>
                    <a:pt x="846" y="5598"/>
                    <a:pt x="1156" y="5700"/>
                    <a:pt x="1474" y="5700"/>
                  </a:cubicBezTo>
                  <a:cubicBezTo>
                    <a:pt x="1483" y="5700"/>
                    <a:pt x="1493" y="5700"/>
                    <a:pt x="1503" y="5700"/>
                  </a:cubicBezTo>
                  <a:cubicBezTo>
                    <a:pt x="2594" y="5700"/>
                    <a:pt x="3961" y="4775"/>
                    <a:pt x="4937" y="3652"/>
                  </a:cubicBezTo>
                  <a:cubicBezTo>
                    <a:pt x="6060" y="2349"/>
                    <a:pt x="6362" y="1142"/>
                    <a:pt x="5720" y="500"/>
                  </a:cubicBezTo>
                  <a:cubicBezTo>
                    <a:pt x="5389" y="169"/>
                    <a:pt x="4971" y="1"/>
                    <a:pt x="4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50;p69">
              <a:extLst>
                <a:ext uri="{FF2B5EF4-FFF2-40B4-BE49-F238E27FC236}">
                  <a16:creationId xmlns:a16="http://schemas.microsoft.com/office/drawing/2014/main" id="{F51336C5-5BCA-4E8B-97CC-6944D275394B}"/>
                </a:ext>
              </a:extLst>
            </p:cNvPr>
            <p:cNvSpPr/>
            <p:nvPr/>
          </p:nvSpPr>
          <p:spPr>
            <a:xfrm>
              <a:off x="4311225" y="1520245"/>
              <a:ext cx="89627" cy="64687"/>
            </a:xfrm>
            <a:custGeom>
              <a:avLst/>
              <a:gdLst/>
              <a:ahLst/>
              <a:cxnLst/>
              <a:rect l="l" t="t" r="r" b="b"/>
              <a:pathLst>
                <a:path w="4334" h="3128" extrusionOk="0">
                  <a:moveTo>
                    <a:pt x="3820" y="1"/>
                  </a:moveTo>
                  <a:lnTo>
                    <a:pt x="1" y="2293"/>
                  </a:lnTo>
                  <a:lnTo>
                    <a:pt x="656" y="3127"/>
                  </a:lnTo>
                  <a:lnTo>
                    <a:pt x="4334" y="649"/>
                  </a:lnTo>
                  <a:lnTo>
                    <a:pt x="3820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51;p69">
              <a:extLst>
                <a:ext uri="{FF2B5EF4-FFF2-40B4-BE49-F238E27FC236}">
                  <a16:creationId xmlns:a16="http://schemas.microsoft.com/office/drawing/2014/main" id="{DA66952F-DCC1-4204-95EC-383FCEE6F469}"/>
                </a:ext>
              </a:extLst>
            </p:cNvPr>
            <p:cNvSpPr/>
            <p:nvPr/>
          </p:nvSpPr>
          <p:spPr>
            <a:xfrm>
              <a:off x="4284547" y="1616221"/>
              <a:ext cx="23120" cy="32364"/>
            </a:xfrm>
            <a:custGeom>
              <a:avLst/>
              <a:gdLst/>
              <a:ahLst/>
              <a:cxnLst/>
              <a:rect l="l" t="t" r="r" b="b"/>
              <a:pathLst>
                <a:path w="1118" h="1565" extrusionOk="0">
                  <a:moveTo>
                    <a:pt x="1040" y="1"/>
                  </a:moveTo>
                  <a:cubicBezTo>
                    <a:pt x="1032" y="1"/>
                    <a:pt x="1023" y="3"/>
                    <a:pt x="1015" y="7"/>
                  </a:cubicBezTo>
                  <a:cubicBezTo>
                    <a:pt x="893" y="104"/>
                    <a:pt x="777" y="206"/>
                    <a:pt x="674" y="316"/>
                  </a:cubicBezTo>
                  <a:cubicBezTo>
                    <a:pt x="565" y="425"/>
                    <a:pt x="469" y="547"/>
                    <a:pt x="386" y="681"/>
                  </a:cubicBezTo>
                  <a:cubicBezTo>
                    <a:pt x="302" y="810"/>
                    <a:pt x="232" y="945"/>
                    <a:pt x="161" y="1079"/>
                  </a:cubicBezTo>
                  <a:cubicBezTo>
                    <a:pt x="103" y="1221"/>
                    <a:pt x="45" y="1362"/>
                    <a:pt x="0" y="1510"/>
                  </a:cubicBezTo>
                  <a:cubicBezTo>
                    <a:pt x="0" y="1535"/>
                    <a:pt x="20" y="1548"/>
                    <a:pt x="45" y="1554"/>
                  </a:cubicBezTo>
                  <a:cubicBezTo>
                    <a:pt x="52" y="1561"/>
                    <a:pt x="61" y="1564"/>
                    <a:pt x="71" y="1564"/>
                  </a:cubicBezTo>
                  <a:cubicBezTo>
                    <a:pt x="81" y="1564"/>
                    <a:pt x="90" y="1561"/>
                    <a:pt x="97" y="1554"/>
                  </a:cubicBezTo>
                  <a:lnTo>
                    <a:pt x="379" y="1195"/>
                  </a:lnTo>
                  <a:lnTo>
                    <a:pt x="642" y="842"/>
                  </a:lnTo>
                  <a:lnTo>
                    <a:pt x="880" y="476"/>
                  </a:lnTo>
                  <a:cubicBezTo>
                    <a:pt x="957" y="348"/>
                    <a:pt x="1028" y="219"/>
                    <a:pt x="1111" y="91"/>
                  </a:cubicBezTo>
                  <a:cubicBezTo>
                    <a:pt x="1117" y="65"/>
                    <a:pt x="1105" y="40"/>
                    <a:pt x="1085" y="27"/>
                  </a:cubicBezTo>
                  <a:cubicBezTo>
                    <a:pt x="1072" y="10"/>
                    <a:pt x="1057" y="1"/>
                    <a:pt x="1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52;p69">
              <a:extLst>
                <a:ext uri="{FF2B5EF4-FFF2-40B4-BE49-F238E27FC236}">
                  <a16:creationId xmlns:a16="http://schemas.microsoft.com/office/drawing/2014/main" id="{62A23A54-76BA-40AC-93F1-3D3BDC209C7A}"/>
                </a:ext>
              </a:extLst>
            </p:cNvPr>
            <p:cNvSpPr/>
            <p:nvPr/>
          </p:nvSpPr>
          <p:spPr>
            <a:xfrm>
              <a:off x="4294763" y="1631813"/>
              <a:ext cx="26243" cy="34060"/>
            </a:xfrm>
            <a:custGeom>
              <a:avLst/>
              <a:gdLst/>
              <a:ahLst/>
              <a:cxnLst/>
              <a:rect l="l" t="t" r="r" b="b"/>
              <a:pathLst>
                <a:path w="1269" h="1647" extrusionOk="0">
                  <a:moveTo>
                    <a:pt x="1190" y="0"/>
                  </a:moveTo>
                  <a:cubicBezTo>
                    <a:pt x="1178" y="0"/>
                    <a:pt x="1167" y="3"/>
                    <a:pt x="1156" y="11"/>
                  </a:cubicBezTo>
                  <a:cubicBezTo>
                    <a:pt x="1034" y="126"/>
                    <a:pt x="919" y="242"/>
                    <a:pt x="810" y="370"/>
                  </a:cubicBezTo>
                  <a:cubicBezTo>
                    <a:pt x="720" y="492"/>
                    <a:pt x="611" y="614"/>
                    <a:pt x="521" y="749"/>
                  </a:cubicBezTo>
                  <a:cubicBezTo>
                    <a:pt x="431" y="884"/>
                    <a:pt x="341" y="1019"/>
                    <a:pt x="251" y="1160"/>
                  </a:cubicBezTo>
                  <a:cubicBezTo>
                    <a:pt x="168" y="1308"/>
                    <a:pt x="91" y="1449"/>
                    <a:pt x="20" y="1596"/>
                  </a:cubicBezTo>
                  <a:cubicBezTo>
                    <a:pt x="7" y="1609"/>
                    <a:pt x="1" y="1622"/>
                    <a:pt x="1" y="1641"/>
                  </a:cubicBezTo>
                  <a:cubicBezTo>
                    <a:pt x="10" y="1645"/>
                    <a:pt x="22" y="1646"/>
                    <a:pt x="33" y="1646"/>
                  </a:cubicBezTo>
                  <a:cubicBezTo>
                    <a:pt x="44" y="1646"/>
                    <a:pt x="55" y="1645"/>
                    <a:pt x="65" y="1641"/>
                  </a:cubicBezTo>
                  <a:cubicBezTo>
                    <a:pt x="180" y="1526"/>
                    <a:pt x="296" y="1410"/>
                    <a:pt x="405" y="1288"/>
                  </a:cubicBezTo>
                  <a:cubicBezTo>
                    <a:pt x="514" y="1166"/>
                    <a:pt x="611" y="1044"/>
                    <a:pt x="726" y="910"/>
                  </a:cubicBezTo>
                  <a:cubicBezTo>
                    <a:pt x="829" y="788"/>
                    <a:pt x="925" y="653"/>
                    <a:pt x="1015" y="512"/>
                  </a:cubicBezTo>
                  <a:cubicBezTo>
                    <a:pt x="1105" y="377"/>
                    <a:pt x="1182" y="229"/>
                    <a:pt x="1259" y="81"/>
                  </a:cubicBezTo>
                  <a:cubicBezTo>
                    <a:pt x="1269" y="37"/>
                    <a:pt x="1229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53;p69">
              <a:extLst>
                <a:ext uri="{FF2B5EF4-FFF2-40B4-BE49-F238E27FC236}">
                  <a16:creationId xmlns:a16="http://schemas.microsoft.com/office/drawing/2014/main" id="{EED3CFCD-1426-4531-8FD9-989F78CC162C}"/>
                </a:ext>
              </a:extLst>
            </p:cNvPr>
            <p:cNvSpPr/>
            <p:nvPr/>
          </p:nvSpPr>
          <p:spPr>
            <a:xfrm>
              <a:off x="4324377" y="1630573"/>
              <a:ext cx="43428" cy="48246"/>
            </a:xfrm>
            <a:custGeom>
              <a:avLst/>
              <a:gdLst/>
              <a:ahLst/>
              <a:cxnLst/>
              <a:rect l="l" t="t" r="r" b="b"/>
              <a:pathLst>
                <a:path w="2100" h="2333" extrusionOk="0">
                  <a:moveTo>
                    <a:pt x="2042" y="0"/>
                  </a:moveTo>
                  <a:cubicBezTo>
                    <a:pt x="2026" y="0"/>
                    <a:pt x="2009" y="7"/>
                    <a:pt x="1997" y="20"/>
                  </a:cubicBezTo>
                  <a:cubicBezTo>
                    <a:pt x="1810" y="186"/>
                    <a:pt x="1618" y="353"/>
                    <a:pt x="1451" y="533"/>
                  </a:cubicBezTo>
                  <a:cubicBezTo>
                    <a:pt x="1278" y="713"/>
                    <a:pt x="1104" y="886"/>
                    <a:pt x="937" y="1079"/>
                  </a:cubicBezTo>
                  <a:cubicBezTo>
                    <a:pt x="771" y="1278"/>
                    <a:pt x="610" y="1470"/>
                    <a:pt x="456" y="1669"/>
                  </a:cubicBezTo>
                  <a:cubicBezTo>
                    <a:pt x="302" y="1862"/>
                    <a:pt x="154" y="2067"/>
                    <a:pt x="7" y="2266"/>
                  </a:cubicBezTo>
                  <a:cubicBezTo>
                    <a:pt x="0" y="2286"/>
                    <a:pt x="0" y="2305"/>
                    <a:pt x="7" y="2318"/>
                  </a:cubicBezTo>
                  <a:cubicBezTo>
                    <a:pt x="16" y="2327"/>
                    <a:pt x="29" y="2332"/>
                    <a:pt x="42" y="2332"/>
                  </a:cubicBezTo>
                  <a:cubicBezTo>
                    <a:pt x="55" y="2332"/>
                    <a:pt x="68" y="2327"/>
                    <a:pt x="77" y="2318"/>
                  </a:cubicBezTo>
                  <a:cubicBezTo>
                    <a:pt x="263" y="2151"/>
                    <a:pt x="450" y="1984"/>
                    <a:pt x="623" y="1810"/>
                  </a:cubicBezTo>
                  <a:cubicBezTo>
                    <a:pt x="803" y="1631"/>
                    <a:pt x="982" y="1457"/>
                    <a:pt x="1149" y="1271"/>
                  </a:cubicBezTo>
                  <a:cubicBezTo>
                    <a:pt x="1310" y="1079"/>
                    <a:pt x="1477" y="899"/>
                    <a:pt x="1631" y="700"/>
                  </a:cubicBezTo>
                  <a:cubicBezTo>
                    <a:pt x="1791" y="507"/>
                    <a:pt x="1939" y="302"/>
                    <a:pt x="2086" y="97"/>
                  </a:cubicBezTo>
                  <a:cubicBezTo>
                    <a:pt x="2099" y="71"/>
                    <a:pt x="2099" y="39"/>
                    <a:pt x="2086" y="20"/>
                  </a:cubicBezTo>
                  <a:cubicBezTo>
                    <a:pt x="2074" y="7"/>
                    <a:pt x="2058" y="0"/>
                    <a:pt x="2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4;p69">
              <a:extLst>
                <a:ext uri="{FF2B5EF4-FFF2-40B4-BE49-F238E27FC236}">
                  <a16:creationId xmlns:a16="http://schemas.microsoft.com/office/drawing/2014/main" id="{4073D3D1-E9E9-4DB2-AC3C-9F49AD3C64EA}"/>
                </a:ext>
              </a:extLst>
            </p:cNvPr>
            <p:cNvSpPr/>
            <p:nvPr/>
          </p:nvSpPr>
          <p:spPr>
            <a:xfrm>
              <a:off x="4115985" y="1732111"/>
              <a:ext cx="64377" cy="62660"/>
            </a:xfrm>
            <a:custGeom>
              <a:avLst/>
              <a:gdLst/>
              <a:ahLst/>
              <a:cxnLst/>
              <a:rect l="l" t="t" r="r" b="b"/>
              <a:pathLst>
                <a:path w="3113" h="3030" extrusionOk="0">
                  <a:moveTo>
                    <a:pt x="3061" y="1"/>
                  </a:moveTo>
                  <a:cubicBezTo>
                    <a:pt x="3016" y="7"/>
                    <a:pt x="2984" y="46"/>
                    <a:pt x="2984" y="84"/>
                  </a:cubicBezTo>
                  <a:cubicBezTo>
                    <a:pt x="2920" y="431"/>
                    <a:pt x="2779" y="752"/>
                    <a:pt x="2586" y="1041"/>
                  </a:cubicBezTo>
                  <a:cubicBezTo>
                    <a:pt x="2387" y="1330"/>
                    <a:pt x="2149" y="1593"/>
                    <a:pt x="1880" y="1811"/>
                  </a:cubicBezTo>
                  <a:cubicBezTo>
                    <a:pt x="1604" y="2042"/>
                    <a:pt x="1309" y="2241"/>
                    <a:pt x="1000" y="2415"/>
                  </a:cubicBezTo>
                  <a:cubicBezTo>
                    <a:pt x="692" y="2601"/>
                    <a:pt x="371" y="2768"/>
                    <a:pt x="50" y="2941"/>
                  </a:cubicBezTo>
                  <a:cubicBezTo>
                    <a:pt x="14" y="2959"/>
                    <a:pt x="0" y="3025"/>
                    <a:pt x="10" y="3025"/>
                  </a:cubicBezTo>
                  <a:cubicBezTo>
                    <a:pt x="11" y="3025"/>
                    <a:pt x="11" y="3025"/>
                    <a:pt x="12" y="3024"/>
                  </a:cubicBezTo>
                  <a:cubicBezTo>
                    <a:pt x="25" y="3028"/>
                    <a:pt x="39" y="3029"/>
                    <a:pt x="54" y="3029"/>
                  </a:cubicBezTo>
                  <a:cubicBezTo>
                    <a:pt x="68" y="3029"/>
                    <a:pt x="82" y="3028"/>
                    <a:pt x="95" y="3024"/>
                  </a:cubicBezTo>
                  <a:cubicBezTo>
                    <a:pt x="442" y="2909"/>
                    <a:pt x="782" y="2774"/>
                    <a:pt x="1116" y="2620"/>
                  </a:cubicBezTo>
                  <a:cubicBezTo>
                    <a:pt x="1456" y="2460"/>
                    <a:pt x="1771" y="2267"/>
                    <a:pt x="2066" y="2036"/>
                  </a:cubicBezTo>
                  <a:cubicBezTo>
                    <a:pt x="2361" y="1792"/>
                    <a:pt x="2605" y="1503"/>
                    <a:pt x="2798" y="1176"/>
                  </a:cubicBezTo>
                  <a:cubicBezTo>
                    <a:pt x="2990" y="848"/>
                    <a:pt x="3100" y="476"/>
                    <a:pt x="3112" y="97"/>
                  </a:cubicBezTo>
                  <a:cubicBezTo>
                    <a:pt x="3112" y="59"/>
                    <a:pt x="3093" y="20"/>
                    <a:pt x="3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55;p69">
              <a:extLst>
                <a:ext uri="{FF2B5EF4-FFF2-40B4-BE49-F238E27FC236}">
                  <a16:creationId xmlns:a16="http://schemas.microsoft.com/office/drawing/2014/main" id="{E035CAE5-8FAA-4353-B5AF-9503B52C8571}"/>
                </a:ext>
              </a:extLst>
            </p:cNvPr>
            <p:cNvSpPr/>
            <p:nvPr/>
          </p:nvSpPr>
          <p:spPr>
            <a:xfrm>
              <a:off x="3937537" y="1681714"/>
              <a:ext cx="183080" cy="116222"/>
            </a:xfrm>
            <a:custGeom>
              <a:avLst/>
              <a:gdLst/>
              <a:ahLst/>
              <a:cxnLst/>
              <a:rect l="l" t="t" r="r" b="b"/>
              <a:pathLst>
                <a:path w="8853" h="5620" extrusionOk="0">
                  <a:moveTo>
                    <a:pt x="8798" y="0"/>
                  </a:moveTo>
                  <a:cubicBezTo>
                    <a:pt x="8759" y="0"/>
                    <a:pt x="8699" y="18"/>
                    <a:pt x="8634" y="50"/>
                  </a:cubicBezTo>
                  <a:cubicBezTo>
                    <a:pt x="7877" y="435"/>
                    <a:pt x="7145" y="827"/>
                    <a:pt x="6413" y="1263"/>
                  </a:cubicBezTo>
                  <a:cubicBezTo>
                    <a:pt x="5682" y="1693"/>
                    <a:pt x="4956" y="2117"/>
                    <a:pt x="4250" y="2573"/>
                  </a:cubicBezTo>
                  <a:cubicBezTo>
                    <a:pt x="3538" y="3029"/>
                    <a:pt x="2851" y="3497"/>
                    <a:pt x="2151" y="3985"/>
                  </a:cubicBezTo>
                  <a:cubicBezTo>
                    <a:pt x="1445" y="4466"/>
                    <a:pt x="771" y="4967"/>
                    <a:pt x="103" y="5481"/>
                  </a:cubicBezTo>
                  <a:cubicBezTo>
                    <a:pt x="33" y="5532"/>
                    <a:pt x="1" y="5583"/>
                    <a:pt x="7" y="5609"/>
                  </a:cubicBezTo>
                  <a:cubicBezTo>
                    <a:pt x="9" y="5616"/>
                    <a:pt x="15" y="5619"/>
                    <a:pt x="25" y="5619"/>
                  </a:cubicBezTo>
                  <a:cubicBezTo>
                    <a:pt x="52" y="5619"/>
                    <a:pt x="106" y="5595"/>
                    <a:pt x="167" y="5558"/>
                  </a:cubicBezTo>
                  <a:cubicBezTo>
                    <a:pt x="867" y="5089"/>
                    <a:pt x="1573" y="4627"/>
                    <a:pt x="2279" y="4171"/>
                  </a:cubicBezTo>
                  <a:cubicBezTo>
                    <a:pt x="2992" y="3715"/>
                    <a:pt x="3698" y="3266"/>
                    <a:pt x="4411" y="2817"/>
                  </a:cubicBezTo>
                  <a:cubicBezTo>
                    <a:pt x="5117" y="2367"/>
                    <a:pt x="5829" y="1924"/>
                    <a:pt x="6548" y="1482"/>
                  </a:cubicBezTo>
                  <a:lnTo>
                    <a:pt x="8699" y="166"/>
                  </a:lnTo>
                  <a:cubicBezTo>
                    <a:pt x="8789" y="108"/>
                    <a:pt x="8853" y="50"/>
                    <a:pt x="8840" y="18"/>
                  </a:cubicBezTo>
                  <a:cubicBezTo>
                    <a:pt x="8835" y="6"/>
                    <a:pt x="8820" y="0"/>
                    <a:pt x="8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56;p69">
              <a:extLst>
                <a:ext uri="{FF2B5EF4-FFF2-40B4-BE49-F238E27FC236}">
                  <a16:creationId xmlns:a16="http://schemas.microsoft.com/office/drawing/2014/main" id="{F24EE894-B834-4E44-91E7-D919742BB6DC}"/>
                </a:ext>
              </a:extLst>
            </p:cNvPr>
            <p:cNvSpPr/>
            <p:nvPr/>
          </p:nvSpPr>
          <p:spPr>
            <a:xfrm>
              <a:off x="4143034" y="1623066"/>
              <a:ext cx="64398" cy="34598"/>
            </a:xfrm>
            <a:custGeom>
              <a:avLst/>
              <a:gdLst/>
              <a:ahLst/>
              <a:cxnLst/>
              <a:rect l="l" t="t" r="r" b="b"/>
              <a:pathLst>
                <a:path w="3114" h="1673" extrusionOk="0">
                  <a:moveTo>
                    <a:pt x="3045" y="1"/>
                  </a:moveTo>
                  <a:cubicBezTo>
                    <a:pt x="3033" y="1"/>
                    <a:pt x="3022" y="4"/>
                    <a:pt x="3011" y="10"/>
                  </a:cubicBezTo>
                  <a:cubicBezTo>
                    <a:pt x="2754" y="126"/>
                    <a:pt x="2498" y="235"/>
                    <a:pt x="2247" y="363"/>
                  </a:cubicBezTo>
                  <a:lnTo>
                    <a:pt x="1496" y="742"/>
                  </a:lnTo>
                  <a:lnTo>
                    <a:pt x="764" y="1159"/>
                  </a:lnTo>
                  <a:lnTo>
                    <a:pt x="39" y="1589"/>
                  </a:lnTo>
                  <a:cubicBezTo>
                    <a:pt x="13" y="1602"/>
                    <a:pt x="1" y="1628"/>
                    <a:pt x="7" y="1654"/>
                  </a:cubicBezTo>
                  <a:cubicBezTo>
                    <a:pt x="13" y="1673"/>
                    <a:pt x="45" y="1673"/>
                    <a:pt x="78" y="1673"/>
                  </a:cubicBezTo>
                  <a:cubicBezTo>
                    <a:pt x="341" y="1570"/>
                    <a:pt x="604" y="1480"/>
                    <a:pt x="867" y="1365"/>
                  </a:cubicBezTo>
                  <a:cubicBezTo>
                    <a:pt x="1124" y="1243"/>
                    <a:pt x="1381" y="1127"/>
                    <a:pt x="1631" y="1005"/>
                  </a:cubicBezTo>
                  <a:cubicBezTo>
                    <a:pt x="1881" y="883"/>
                    <a:pt x="2125" y="742"/>
                    <a:pt x="2369" y="588"/>
                  </a:cubicBezTo>
                  <a:cubicBezTo>
                    <a:pt x="2613" y="440"/>
                    <a:pt x="2844" y="280"/>
                    <a:pt x="3075" y="119"/>
                  </a:cubicBezTo>
                  <a:cubicBezTo>
                    <a:pt x="3101" y="100"/>
                    <a:pt x="3114" y="62"/>
                    <a:pt x="3107" y="29"/>
                  </a:cubicBezTo>
                  <a:cubicBezTo>
                    <a:pt x="3090" y="12"/>
                    <a:pt x="3068" y="1"/>
                    <a:pt x="3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57;p69">
              <a:extLst>
                <a:ext uri="{FF2B5EF4-FFF2-40B4-BE49-F238E27FC236}">
                  <a16:creationId xmlns:a16="http://schemas.microsoft.com/office/drawing/2014/main" id="{A1C77A01-33B3-4AC2-A486-6F3E7A0BC169}"/>
                </a:ext>
              </a:extLst>
            </p:cNvPr>
            <p:cNvSpPr/>
            <p:nvPr/>
          </p:nvSpPr>
          <p:spPr>
            <a:xfrm>
              <a:off x="4118735" y="1781826"/>
              <a:ext cx="91219" cy="59972"/>
            </a:xfrm>
            <a:custGeom>
              <a:avLst/>
              <a:gdLst/>
              <a:ahLst/>
              <a:cxnLst/>
              <a:rect l="l" t="t" r="r" b="b"/>
              <a:pathLst>
                <a:path w="4411" h="2900" extrusionOk="0">
                  <a:moveTo>
                    <a:pt x="4360" y="0"/>
                  </a:moveTo>
                  <a:cubicBezTo>
                    <a:pt x="4335" y="0"/>
                    <a:pt x="4304" y="21"/>
                    <a:pt x="4276" y="49"/>
                  </a:cubicBezTo>
                  <a:cubicBezTo>
                    <a:pt x="4006" y="383"/>
                    <a:pt x="3711" y="697"/>
                    <a:pt x="3397" y="980"/>
                  </a:cubicBezTo>
                  <a:cubicBezTo>
                    <a:pt x="3082" y="1269"/>
                    <a:pt x="2748" y="1532"/>
                    <a:pt x="2389" y="1757"/>
                  </a:cubicBezTo>
                  <a:cubicBezTo>
                    <a:pt x="2036" y="2001"/>
                    <a:pt x="1663" y="2206"/>
                    <a:pt x="1272" y="2379"/>
                  </a:cubicBezTo>
                  <a:cubicBezTo>
                    <a:pt x="880" y="2559"/>
                    <a:pt x="476" y="2700"/>
                    <a:pt x="65" y="2809"/>
                  </a:cubicBezTo>
                  <a:cubicBezTo>
                    <a:pt x="20" y="2822"/>
                    <a:pt x="1" y="2835"/>
                    <a:pt x="1" y="2867"/>
                  </a:cubicBezTo>
                  <a:cubicBezTo>
                    <a:pt x="1" y="2899"/>
                    <a:pt x="39" y="2899"/>
                    <a:pt x="91" y="2899"/>
                  </a:cubicBezTo>
                  <a:cubicBezTo>
                    <a:pt x="527" y="2842"/>
                    <a:pt x="957" y="2739"/>
                    <a:pt x="1368" y="2591"/>
                  </a:cubicBezTo>
                  <a:cubicBezTo>
                    <a:pt x="1785" y="2431"/>
                    <a:pt x="2183" y="2238"/>
                    <a:pt x="2556" y="2001"/>
                  </a:cubicBezTo>
                  <a:cubicBezTo>
                    <a:pt x="2928" y="1763"/>
                    <a:pt x="3268" y="1481"/>
                    <a:pt x="3583" y="1166"/>
                  </a:cubicBezTo>
                  <a:cubicBezTo>
                    <a:pt x="3891" y="852"/>
                    <a:pt x="4161" y="498"/>
                    <a:pt x="4385" y="120"/>
                  </a:cubicBezTo>
                  <a:cubicBezTo>
                    <a:pt x="4404" y="81"/>
                    <a:pt x="4411" y="30"/>
                    <a:pt x="4385" y="11"/>
                  </a:cubicBezTo>
                  <a:cubicBezTo>
                    <a:pt x="4378" y="3"/>
                    <a:pt x="4369" y="0"/>
                    <a:pt x="43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58;p69">
              <a:extLst>
                <a:ext uri="{FF2B5EF4-FFF2-40B4-BE49-F238E27FC236}">
                  <a16:creationId xmlns:a16="http://schemas.microsoft.com/office/drawing/2014/main" id="{10C30580-1CEC-4961-9D07-7A819F6564D9}"/>
                </a:ext>
              </a:extLst>
            </p:cNvPr>
            <p:cNvSpPr/>
            <p:nvPr/>
          </p:nvSpPr>
          <p:spPr>
            <a:xfrm>
              <a:off x="4132818" y="1679915"/>
              <a:ext cx="90682" cy="29593"/>
            </a:xfrm>
            <a:custGeom>
              <a:avLst/>
              <a:gdLst/>
              <a:ahLst/>
              <a:cxnLst/>
              <a:rect l="l" t="t" r="r" b="b"/>
              <a:pathLst>
                <a:path w="4385" h="1431" extrusionOk="0">
                  <a:moveTo>
                    <a:pt x="2925" y="1"/>
                  </a:moveTo>
                  <a:cubicBezTo>
                    <a:pt x="2215" y="1"/>
                    <a:pt x="1523" y="199"/>
                    <a:pt x="918" y="574"/>
                  </a:cubicBezTo>
                  <a:cubicBezTo>
                    <a:pt x="584" y="779"/>
                    <a:pt x="289" y="1036"/>
                    <a:pt x="32" y="1337"/>
                  </a:cubicBezTo>
                  <a:cubicBezTo>
                    <a:pt x="7" y="1370"/>
                    <a:pt x="0" y="1402"/>
                    <a:pt x="13" y="1421"/>
                  </a:cubicBezTo>
                  <a:cubicBezTo>
                    <a:pt x="20" y="1427"/>
                    <a:pt x="28" y="1430"/>
                    <a:pt x="38" y="1430"/>
                  </a:cubicBezTo>
                  <a:cubicBezTo>
                    <a:pt x="57" y="1430"/>
                    <a:pt x="82" y="1419"/>
                    <a:pt x="103" y="1402"/>
                  </a:cubicBezTo>
                  <a:cubicBezTo>
                    <a:pt x="379" y="1151"/>
                    <a:pt x="694" y="939"/>
                    <a:pt x="1027" y="779"/>
                  </a:cubicBezTo>
                  <a:cubicBezTo>
                    <a:pt x="1698" y="439"/>
                    <a:pt x="2434" y="267"/>
                    <a:pt x="3175" y="267"/>
                  </a:cubicBezTo>
                  <a:cubicBezTo>
                    <a:pt x="3541" y="267"/>
                    <a:pt x="3908" y="309"/>
                    <a:pt x="4269" y="394"/>
                  </a:cubicBezTo>
                  <a:cubicBezTo>
                    <a:pt x="4277" y="397"/>
                    <a:pt x="4287" y="399"/>
                    <a:pt x="4296" y="399"/>
                  </a:cubicBezTo>
                  <a:cubicBezTo>
                    <a:pt x="4323" y="399"/>
                    <a:pt x="4353" y="386"/>
                    <a:pt x="4372" y="362"/>
                  </a:cubicBezTo>
                  <a:cubicBezTo>
                    <a:pt x="4385" y="336"/>
                    <a:pt x="4359" y="291"/>
                    <a:pt x="4308" y="278"/>
                  </a:cubicBezTo>
                  <a:cubicBezTo>
                    <a:pt x="3948" y="124"/>
                    <a:pt x="3563" y="34"/>
                    <a:pt x="3171" y="9"/>
                  </a:cubicBezTo>
                  <a:cubicBezTo>
                    <a:pt x="3089" y="3"/>
                    <a:pt x="3007" y="1"/>
                    <a:pt x="2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59;p69">
              <a:extLst>
                <a:ext uri="{FF2B5EF4-FFF2-40B4-BE49-F238E27FC236}">
                  <a16:creationId xmlns:a16="http://schemas.microsoft.com/office/drawing/2014/main" id="{25ECC28C-2B74-4897-813E-899752626091}"/>
                </a:ext>
              </a:extLst>
            </p:cNvPr>
            <p:cNvSpPr/>
            <p:nvPr/>
          </p:nvSpPr>
          <p:spPr>
            <a:xfrm>
              <a:off x="4251232" y="1566692"/>
              <a:ext cx="43697" cy="26781"/>
            </a:xfrm>
            <a:custGeom>
              <a:avLst/>
              <a:gdLst/>
              <a:ahLst/>
              <a:cxnLst/>
              <a:rect l="l" t="t" r="r" b="b"/>
              <a:pathLst>
                <a:path w="2113" h="1295" extrusionOk="0">
                  <a:moveTo>
                    <a:pt x="2038" y="0"/>
                  </a:moveTo>
                  <a:cubicBezTo>
                    <a:pt x="2033" y="0"/>
                    <a:pt x="2028" y="1"/>
                    <a:pt x="2022" y="2"/>
                  </a:cubicBezTo>
                  <a:cubicBezTo>
                    <a:pt x="1843" y="72"/>
                    <a:pt x="1663" y="149"/>
                    <a:pt x="1490" y="246"/>
                  </a:cubicBezTo>
                  <a:cubicBezTo>
                    <a:pt x="1310" y="342"/>
                    <a:pt x="1136" y="432"/>
                    <a:pt x="976" y="534"/>
                  </a:cubicBezTo>
                  <a:cubicBezTo>
                    <a:pt x="809" y="644"/>
                    <a:pt x="661" y="746"/>
                    <a:pt x="482" y="862"/>
                  </a:cubicBezTo>
                  <a:cubicBezTo>
                    <a:pt x="321" y="971"/>
                    <a:pt x="167" y="1093"/>
                    <a:pt x="13" y="1221"/>
                  </a:cubicBezTo>
                  <a:cubicBezTo>
                    <a:pt x="7" y="1234"/>
                    <a:pt x="0" y="1253"/>
                    <a:pt x="13" y="1273"/>
                  </a:cubicBezTo>
                  <a:cubicBezTo>
                    <a:pt x="23" y="1287"/>
                    <a:pt x="36" y="1294"/>
                    <a:pt x="53" y="1294"/>
                  </a:cubicBezTo>
                  <a:cubicBezTo>
                    <a:pt x="58" y="1294"/>
                    <a:pt x="64" y="1293"/>
                    <a:pt x="71" y="1292"/>
                  </a:cubicBezTo>
                  <a:cubicBezTo>
                    <a:pt x="251" y="1215"/>
                    <a:pt x="437" y="1144"/>
                    <a:pt x="610" y="1054"/>
                  </a:cubicBezTo>
                  <a:cubicBezTo>
                    <a:pt x="783" y="964"/>
                    <a:pt x="963" y="887"/>
                    <a:pt x="1130" y="785"/>
                  </a:cubicBezTo>
                  <a:cubicBezTo>
                    <a:pt x="1297" y="682"/>
                    <a:pt x="1464" y="579"/>
                    <a:pt x="1624" y="470"/>
                  </a:cubicBezTo>
                  <a:cubicBezTo>
                    <a:pt x="1785" y="355"/>
                    <a:pt x="1945" y="239"/>
                    <a:pt x="2099" y="111"/>
                  </a:cubicBezTo>
                  <a:cubicBezTo>
                    <a:pt x="2112" y="91"/>
                    <a:pt x="2112" y="59"/>
                    <a:pt x="2099" y="40"/>
                  </a:cubicBezTo>
                  <a:cubicBezTo>
                    <a:pt x="2089" y="13"/>
                    <a:pt x="2065" y="0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60;p69">
              <a:extLst>
                <a:ext uri="{FF2B5EF4-FFF2-40B4-BE49-F238E27FC236}">
                  <a16:creationId xmlns:a16="http://schemas.microsoft.com/office/drawing/2014/main" id="{21535B15-51A6-40F0-AC02-B3162D547B19}"/>
                </a:ext>
              </a:extLst>
            </p:cNvPr>
            <p:cNvSpPr/>
            <p:nvPr/>
          </p:nvSpPr>
          <p:spPr>
            <a:xfrm>
              <a:off x="4325308" y="1550582"/>
              <a:ext cx="61999" cy="37100"/>
            </a:xfrm>
            <a:custGeom>
              <a:avLst/>
              <a:gdLst/>
              <a:ahLst/>
              <a:cxnLst/>
              <a:rect l="l" t="t" r="r" b="b"/>
              <a:pathLst>
                <a:path w="2998" h="1794" extrusionOk="0">
                  <a:moveTo>
                    <a:pt x="2927" y="0"/>
                  </a:moveTo>
                  <a:cubicBezTo>
                    <a:pt x="2912" y="0"/>
                    <a:pt x="2896" y="5"/>
                    <a:pt x="2882" y="17"/>
                  </a:cubicBezTo>
                  <a:cubicBezTo>
                    <a:pt x="2632" y="132"/>
                    <a:pt x="2375" y="248"/>
                    <a:pt x="2138" y="376"/>
                  </a:cubicBezTo>
                  <a:cubicBezTo>
                    <a:pt x="1894" y="505"/>
                    <a:pt x="1656" y="639"/>
                    <a:pt x="1412" y="781"/>
                  </a:cubicBezTo>
                  <a:lnTo>
                    <a:pt x="713" y="1224"/>
                  </a:lnTo>
                  <a:cubicBezTo>
                    <a:pt x="488" y="1378"/>
                    <a:pt x="257" y="1544"/>
                    <a:pt x="32" y="1705"/>
                  </a:cubicBezTo>
                  <a:cubicBezTo>
                    <a:pt x="13" y="1718"/>
                    <a:pt x="0" y="1743"/>
                    <a:pt x="13" y="1769"/>
                  </a:cubicBezTo>
                  <a:cubicBezTo>
                    <a:pt x="21" y="1785"/>
                    <a:pt x="36" y="1793"/>
                    <a:pt x="50" y="1793"/>
                  </a:cubicBezTo>
                  <a:cubicBezTo>
                    <a:pt x="60" y="1793"/>
                    <a:pt x="70" y="1790"/>
                    <a:pt x="77" y="1782"/>
                  </a:cubicBezTo>
                  <a:cubicBezTo>
                    <a:pt x="334" y="1666"/>
                    <a:pt x="584" y="1551"/>
                    <a:pt x="828" y="1423"/>
                  </a:cubicBezTo>
                  <a:lnTo>
                    <a:pt x="1560" y="1031"/>
                  </a:lnTo>
                  <a:cubicBezTo>
                    <a:pt x="1798" y="890"/>
                    <a:pt x="2035" y="755"/>
                    <a:pt x="2266" y="601"/>
                  </a:cubicBezTo>
                  <a:cubicBezTo>
                    <a:pt x="2497" y="447"/>
                    <a:pt x="2722" y="286"/>
                    <a:pt x="2947" y="126"/>
                  </a:cubicBezTo>
                  <a:cubicBezTo>
                    <a:pt x="2953" y="126"/>
                    <a:pt x="2959" y="119"/>
                    <a:pt x="2966" y="113"/>
                  </a:cubicBezTo>
                  <a:cubicBezTo>
                    <a:pt x="2992" y="94"/>
                    <a:pt x="2998" y="55"/>
                    <a:pt x="2979" y="23"/>
                  </a:cubicBezTo>
                  <a:cubicBezTo>
                    <a:pt x="2964" y="9"/>
                    <a:pt x="2946" y="0"/>
                    <a:pt x="2927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61;p69">
              <a:extLst>
                <a:ext uri="{FF2B5EF4-FFF2-40B4-BE49-F238E27FC236}">
                  <a16:creationId xmlns:a16="http://schemas.microsoft.com/office/drawing/2014/main" id="{65F110ED-89A9-4650-98C6-6F6F01592395}"/>
                </a:ext>
              </a:extLst>
            </p:cNvPr>
            <p:cNvSpPr/>
            <p:nvPr/>
          </p:nvSpPr>
          <p:spPr>
            <a:xfrm>
              <a:off x="4069765" y="1866014"/>
              <a:ext cx="105013" cy="85925"/>
            </a:xfrm>
            <a:custGeom>
              <a:avLst/>
              <a:gdLst/>
              <a:ahLst/>
              <a:cxnLst/>
              <a:rect l="l" t="t" r="r" b="b"/>
              <a:pathLst>
                <a:path w="5078" h="4155" extrusionOk="0">
                  <a:moveTo>
                    <a:pt x="5032" y="1"/>
                  </a:moveTo>
                  <a:cubicBezTo>
                    <a:pt x="5005" y="1"/>
                    <a:pt x="4966" y="16"/>
                    <a:pt x="4930" y="48"/>
                  </a:cubicBezTo>
                  <a:cubicBezTo>
                    <a:pt x="4545" y="407"/>
                    <a:pt x="4153" y="748"/>
                    <a:pt x="3755" y="1088"/>
                  </a:cubicBezTo>
                  <a:cubicBezTo>
                    <a:pt x="3364" y="1435"/>
                    <a:pt x="2953" y="1768"/>
                    <a:pt x="2555" y="2102"/>
                  </a:cubicBezTo>
                  <a:cubicBezTo>
                    <a:pt x="2151" y="2442"/>
                    <a:pt x="1746" y="2770"/>
                    <a:pt x="1335" y="3091"/>
                  </a:cubicBezTo>
                  <a:cubicBezTo>
                    <a:pt x="918" y="3418"/>
                    <a:pt x="507" y="3739"/>
                    <a:pt x="84" y="4054"/>
                  </a:cubicBezTo>
                  <a:cubicBezTo>
                    <a:pt x="39" y="4086"/>
                    <a:pt x="0" y="4124"/>
                    <a:pt x="13" y="4143"/>
                  </a:cubicBezTo>
                  <a:cubicBezTo>
                    <a:pt x="15" y="4151"/>
                    <a:pt x="24" y="4154"/>
                    <a:pt x="37" y="4154"/>
                  </a:cubicBezTo>
                  <a:cubicBezTo>
                    <a:pt x="58" y="4154"/>
                    <a:pt x="90" y="4144"/>
                    <a:pt x="122" y="4124"/>
                  </a:cubicBezTo>
                  <a:cubicBezTo>
                    <a:pt x="578" y="3861"/>
                    <a:pt x="1027" y="3579"/>
                    <a:pt x="1457" y="3277"/>
                  </a:cubicBezTo>
                  <a:cubicBezTo>
                    <a:pt x="1887" y="2975"/>
                    <a:pt x="2324" y="2661"/>
                    <a:pt x="2728" y="2327"/>
                  </a:cubicBezTo>
                  <a:cubicBezTo>
                    <a:pt x="3139" y="1993"/>
                    <a:pt x="3537" y="1646"/>
                    <a:pt x="3916" y="1280"/>
                  </a:cubicBezTo>
                  <a:cubicBezTo>
                    <a:pt x="4301" y="915"/>
                    <a:pt x="4667" y="536"/>
                    <a:pt x="5014" y="144"/>
                  </a:cubicBezTo>
                  <a:cubicBezTo>
                    <a:pt x="5058" y="93"/>
                    <a:pt x="5078" y="35"/>
                    <a:pt x="5058" y="9"/>
                  </a:cubicBezTo>
                  <a:cubicBezTo>
                    <a:pt x="5053" y="4"/>
                    <a:pt x="5043" y="1"/>
                    <a:pt x="5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5484;p69">
            <a:extLst>
              <a:ext uri="{FF2B5EF4-FFF2-40B4-BE49-F238E27FC236}">
                <a16:creationId xmlns:a16="http://schemas.microsoft.com/office/drawing/2014/main" id="{5C774061-F977-4C19-92A4-B4082B5BEF75}"/>
              </a:ext>
            </a:extLst>
          </p:cNvPr>
          <p:cNvGrpSpPr/>
          <p:nvPr/>
        </p:nvGrpSpPr>
        <p:grpSpPr>
          <a:xfrm>
            <a:off x="287780" y="172400"/>
            <a:ext cx="555487" cy="883448"/>
            <a:chOff x="4744077" y="1412212"/>
            <a:chExt cx="424684" cy="675367"/>
          </a:xfrm>
        </p:grpSpPr>
        <p:sp>
          <p:nvSpPr>
            <p:cNvPr id="48" name="Google Shape;5485;p69">
              <a:extLst>
                <a:ext uri="{FF2B5EF4-FFF2-40B4-BE49-F238E27FC236}">
                  <a16:creationId xmlns:a16="http://schemas.microsoft.com/office/drawing/2014/main" id="{6744AF0A-CAD3-4D01-9743-56891999B424}"/>
                </a:ext>
              </a:extLst>
            </p:cNvPr>
            <p:cNvSpPr/>
            <p:nvPr/>
          </p:nvSpPr>
          <p:spPr>
            <a:xfrm>
              <a:off x="4747800" y="1574116"/>
              <a:ext cx="162628" cy="299922"/>
            </a:xfrm>
            <a:custGeom>
              <a:avLst/>
              <a:gdLst/>
              <a:ahLst/>
              <a:cxnLst/>
              <a:rect l="l" t="t" r="r" b="b"/>
              <a:pathLst>
                <a:path w="7864" h="14503" extrusionOk="0">
                  <a:moveTo>
                    <a:pt x="2581" y="1"/>
                  </a:moveTo>
                  <a:cubicBezTo>
                    <a:pt x="2581" y="1"/>
                    <a:pt x="174" y="1214"/>
                    <a:pt x="90" y="2003"/>
                  </a:cubicBezTo>
                  <a:cubicBezTo>
                    <a:pt x="0" y="2787"/>
                    <a:pt x="5842" y="13083"/>
                    <a:pt x="6086" y="13314"/>
                  </a:cubicBezTo>
                  <a:cubicBezTo>
                    <a:pt x="6325" y="13541"/>
                    <a:pt x="7392" y="14503"/>
                    <a:pt x="7608" y="14503"/>
                  </a:cubicBezTo>
                  <a:cubicBezTo>
                    <a:pt x="7613" y="14503"/>
                    <a:pt x="7616" y="14502"/>
                    <a:pt x="7620" y="14502"/>
                  </a:cubicBezTo>
                  <a:cubicBezTo>
                    <a:pt x="7806" y="14470"/>
                    <a:pt x="7864" y="14181"/>
                    <a:pt x="7864" y="14181"/>
                  </a:cubicBezTo>
                  <a:cubicBezTo>
                    <a:pt x="7864" y="14181"/>
                    <a:pt x="1823" y="3005"/>
                    <a:pt x="1778" y="2716"/>
                  </a:cubicBezTo>
                  <a:cubicBezTo>
                    <a:pt x="1727" y="2433"/>
                    <a:pt x="3358" y="1522"/>
                    <a:pt x="3358" y="1522"/>
                  </a:cubicBezTo>
                  <a:lnTo>
                    <a:pt x="2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86;p69">
              <a:extLst>
                <a:ext uri="{FF2B5EF4-FFF2-40B4-BE49-F238E27FC236}">
                  <a16:creationId xmlns:a16="http://schemas.microsoft.com/office/drawing/2014/main" id="{7F37C5D3-AA5E-4E74-A880-564F6213DA8E}"/>
                </a:ext>
              </a:extLst>
            </p:cNvPr>
            <p:cNvSpPr/>
            <p:nvPr/>
          </p:nvSpPr>
          <p:spPr>
            <a:xfrm>
              <a:off x="4744077" y="1569938"/>
              <a:ext cx="170610" cy="308463"/>
            </a:xfrm>
            <a:custGeom>
              <a:avLst/>
              <a:gdLst/>
              <a:ahLst/>
              <a:cxnLst/>
              <a:rect l="l" t="t" r="r" b="b"/>
              <a:pathLst>
                <a:path w="8250" h="14916" extrusionOk="0">
                  <a:moveTo>
                    <a:pt x="2671" y="479"/>
                  </a:moveTo>
                  <a:lnTo>
                    <a:pt x="3268" y="1647"/>
                  </a:lnTo>
                  <a:cubicBezTo>
                    <a:pt x="1682" y="2552"/>
                    <a:pt x="1734" y="2847"/>
                    <a:pt x="1753" y="2963"/>
                  </a:cubicBezTo>
                  <a:cubicBezTo>
                    <a:pt x="1804" y="3245"/>
                    <a:pt x="5983" y="11006"/>
                    <a:pt x="7826" y="14415"/>
                  </a:cubicBezTo>
                  <a:cubicBezTo>
                    <a:pt x="7813" y="14440"/>
                    <a:pt x="7800" y="14466"/>
                    <a:pt x="7781" y="14492"/>
                  </a:cubicBezTo>
                  <a:cubicBezTo>
                    <a:pt x="7550" y="14383"/>
                    <a:pt x="6818" y="13760"/>
                    <a:pt x="6420" y="13381"/>
                  </a:cubicBezTo>
                  <a:cubicBezTo>
                    <a:pt x="6003" y="12887"/>
                    <a:pt x="463" y="3001"/>
                    <a:pt x="469" y="2225"/>
                  </a:cubicBezTo>
                  <a:cubicBezTo>
                    <a:pt x="521" y="1788"/>
                    <a:pt x="1734" y="979"/>
                    <a:pt x="2671" y="479"/>
                  </a:cubicBezTo>
                  <a:close/>
                  <a:moveTo>
                    <a:pt x="2759" y="0"/>
                  </a:moveTo>
                  <a:cubicBezTo>
                    <a:pt x="2728" y="0"/>
                    <a:pt x="2695" y="8"/>
                    <a:pt x="2665" y="23"/>
                  </a:cubicBezTo>
                  <a:cubicBezTo>
                    <a:pt x="2247" y="235"/>
                    <a:pt x="155" y="1326"/>
                    <a:pt x="58" y="2180"/>
                  </a:cubicBezTo>
                  <a:cubicBezTo>
                    <a:pt x="45" y="2321"/>
                    <a:pt x="1" y="2757"/>
                    <a:pt x="2960" y="8169"/>
                  </a:cubicBezTo>
                  <a:cubicBezTo>
                    <a:pt x="4250" y="10525"/>
                    <a:pt x="5951" y="13510"/>
                    <a:pt x="6125" y="13670"/>
                  </a:cubicBezTo>
                  <a:cubicBezTo>
                    <a:pt x="6523" y="14049"/>
                    <a:pt x="7473" y="14915"/>
                    <a:pt x="7806" y="14915"/>
                  </a:cubicBezTo>
                  <a:cubicBezTo>
                    <a:pt x="7819" y="14915"/>
                    <a:pt x="7826" y="14909"/>
                    <a:pt x="7838" y="14909"/>
                  </a:cubicBezTo>
                  <a:cubicBezTo>
                    <a:pt x="8153" y="14851"/>
                    <a:pt x="8230" y="14473"/>
                    <a:pt x="8236" y="14428"/>
                  </a:cubicBezTo>
                  <a:cubicBezTo>
                    <a:pt x="8249" y="14383"/>
                    <a:pt x="8236" y="14338"/>
                    <a:pt x="8217" y="14293"/>
                  </a:cubicBezTo>
                  <a:cubicBezTo>
                    <a:pt x="5893" y="9986"/>
                    <a:pt x="2421" y="3502"/>
                    <a:pt x="2164" y="2918"/>
                  </a:cubicBezTo>
                  <a:cubicBezTo>
                    <a:pt x="2292" y="2732"/>
                    <a:pt x="3005" y="2263"/>
                    <a:pt x="3634" y="1910"/>
                  </a:cubicBezTo>
                  <a:cubicBezTo>
                    <a:pt x="3730" y="1859"/>
                    <a:pt x="3762" y="1737"/>
                    <a:pt x="3717" y="1640"/>
                  </a:cubicBezTo>
                  <a:lnTo>
                    <a:pt x="2941" y="113"/>
                  </a:lnTo>
                  <a:cubicBezTo>
                    <a:pt x="2905" y="41"/>
                    <a:pt x="2834" y="0"/>
                    <a:pt x="2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87;p69">
              <a:extLst>
                <a:ext uri="{FF2B5EF4-FFF2-40B4-BE49-F238E27FC236}">
                  <a16:creationId xmlns:a16="http://schemas.microsoft.com/office/drawing/2014/main" id="{75EA039C-604F-4871-A99C-FA8C80DD2B7D}"/>
                </a:ext>
              </a:extLst>
            </p:cNvPr>
            <p:cNvSpPr/>
            <p:nvPr/>
          </p:nvSpPr>
          <p:spPr>
            <a:xfrm>
              <a:off x="5122956" y="2025333"/>
              <a:ext cx="45806" cy="62247"/>
            </a:xfrm>
            <a:custGeom>
              <a:avLst/>
              <a:gdLst/>
              <a:ahLst/>
              <a:cxnLst/>
              <a:rect l="l" t="t" r="r" b="b"/>
              <a:pathLst>
                <a:path w="2215" h="3010" extrusionOk="0">
                  <a:moveTo>
                    <a:pt x="687" y="1"/>
                  </a:moveTo>
                  <a:lnTo>
                    <a:pt x="0" y="482"/>
                  </a:lnTo>
                  <a:lnTo>
                    <a:pt x="1676" y="2889"/>
                  </a:lnTo>
                  <a:cubicBezTo>
                    <a:pt x="1728" y="2966"/>
                    <a:pt x="1815" y="3009"/>
                    <a:pt x="1905" y="3009"/>
                  </a:cubicBezTo>
                  <a:cubicBezTo>
                    <a:pt x="1958" y="3009"/>
                    <a:pt x="2013" y="2994"/>
                    <a:pt x="2061" y="2960"/>
                  </a:cubicBezTo>
                  <a:lnTo>
                    <a:pt x="2067" y="2953"/>
                  </a:lnTo>
                  <a:cubicBezTo>
                    <a:pt x="2183" y="2870"/>
                    <a:pt x="2215" y="2716"/>
                    <a:pt x="2151" y="2594"/>
                  </a:cubicBezTo>
                  <a:lnTo>
                    <a:pt x="6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88;p69">
              <a:extLst>
                <a:ext uri="{FF2B5EF4-FFF2-40B4-BE49-F238E27FC236}">
                  <a16:creationId xmlns:a16="http://schemas.microsoft.com/office/drawing/2014/main" id="{A3CECBF6-4CB7-4D08-8CA3-7A03D0871C36}"/>
                </a:ext>
              </a:extLst>
            </p:cNvPr>
            <p:cNvSpPr/>
            <p:nvPr/>
          </p:nvSpPr>
          <p:spPr>
            <a:xfrm>
              <a:off x="5067595" y="1960025"/>
              <a:ext cx="94259" cy="101208"/>
            </a:xfrm>
            <a:custGeom>
              <a:avLst/>
              <a:gdLst/>
              <a:ahLst/>
              <a:cxnLst/>
              <a:rect l="l" t="t" r="r" b="b"/>
              <a:pathLst>
                <a:path w="4558" h="4894" extrusionOk="0">
                  <a:moveTo>
                    <a:pt x="2793" y="0"/>
                  </a:moveTo>
                  <a:cubicBezTo>
                    <a:pt x="2330" y="533"/>
                    <a:pt x="1798" y="1002"/>
                    <a:pt x="1214" y="1400"/>
                  </a:cubicBezTo>
                  <a:cubicBezTo>
                    <a:pt x="862" y="1619"/>
                    <a:pt x="497" y="1773"/>
                    <a:pt x="166" y="1773"/>
                  </a:cubicBezTo>
                  <a:cubicBezTo>
                    <a:pt x="110" y="1773"/>
                    <a:pt x="54" y="1769"/>
                    <a:pt x="0" y="1759"/>
                  </a:cubicBezTo>
                  <a:lnTo>
                    <a:pt x="0" y="1759"/>
                  </a:lnTo>
                  <a:cubicBezTo>
                    <a:pt x="0" y="1759"/>
                    <a:pt x="1624" y="4295"/>
                    <a:pt x="2606" y="4840"/>
                  </a:cubicBezTo>
                  <a:cubicBezTo>
                    <a:pt x="2713" y="4876"/>
                    <a:pt x="2824" y="4894"/>
                    <a:pt x="2934" y="4894"/>
                  </a:cubicBezTo>
                  <a:cubicBezTo>
                    <a:pt x="3062" y="4894"/>
                    <a:pt x="3189" y="4870"/>
                    <a:pt x="3306" y="4821"/>
                  </a:cubicBezTo>
                  <a:cubicBezTo>
                    <a:pt x="3820" y="4661"/>
                    <a:pt x="4397" y="4263"/>
                    <a:pt x="4455" y="3781"/>
                  </a:cubicBezTo>
                  <a:cubicBezTo>
                    <a:pt x="4558" y="3037"/>
                    <a:pt x="2793" y="0"/>
                    <a:pt x="2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89;p69">
              <a:extLst>
                <a:ext uri="{FF2B5EF4-FFF2-40B4-BE49-F238E27FC236}">
                  <a16:creationId xmlns:a16="http://schemas.microsoft.com/office/drawing/2014/main" id="{A0791475-E1E4-468E-9C21-F6666CF5F44C}"/>
                </a:ext>
              </a:extLst>
            </p:cNvPr>
            <p:cNvSpPr/>
            <p:nvPr/>
          </p:nvSpPr>
          <p:spPr>
            <a:xfrm>
              <a:off x="5062260" y="1955682"/>
              <a:ext cx="103855" cy="109769"/>
            </a:xfrm>
            <a:custGeom>
              <a:avLst/>
              <a:gdLst/>
              <a:ahLst/>
              <a:cxnLst/>
              <a:rect l="l" t="t" r="r" b="b"/>
              <a:pathLst>
                <a:path w="5022" h="5308" extrusionOk="0">
                  <a:moveTo>
                    <a:pt x="3019" y="557"/>
                  </a:moveTo>
                  <a:cubicBezTo>
                    <a:pt x="3680" y="1725"/>
                    <a:pt x="4572" y="3510"/>
                    <a:pt x="4514" y="3966"/>
                  </a:cubicBezTo>
                  <a:cubicBezTo>
                    <a:pt x="4469" y="4344"/>
                    <a:pt x="3956" y="4697"/>
                    <a:pt x="3487" y="4839"/>
                  </a:cubicBezTo>
                  <a:cubicBezTo>
                    <a:pt x="3388" y="4879"/>
                    <a:pt x="3284" y="4901"/>
                    <a:pt x="3179" y="4901"/>
                  </a:cubicBezTo>
                  <a:cubicBezTo>
                    <a:pt x="3102" y="4901"/>
                    <a:pt x="3024" y="4889"/>
                    <a:pt x="2948" y="4864"/>
                  </a:cubicBezTo>
                  <a:cubicBezTo>
                    <a:pt x="2216" y="4447"/>
                    <a:pt x="1093" y="2849"/>
                    <a:pt x="637" y="2168"/>
                  </a:cubicBezTo>
                  <a:cubicBezTo>
                    <a:pt x="977" y="2104"/>
                    <a:pt x="1298" y="1969"/>
                    <a:pt x="1587" y="1777"/>
                  </a:cubicBezTo>
                  <a:cubicBezTo>
                    <a:pt x="2107" y="1424"/>
                    <a:pt x="2588" y="1019"/>
                    <a:pt x="3019" y="557"/>
                  </a:cubicBezTo>
                  <a:close/>
                  <a:moveTo>
                    <a:pt x="3054" y="0"/>
                  </a:moveTo>
                  <a:cubicBezTo>
                    <a:pt x="2998" y="0"/>
                    <a:pt x="2940" y="23"/>
                    <a:pt x="2897" y="69"/>
                  </a:cubicBezTo>
                  <a:cubicBezTo>
                    <a:pt x="2447" y="589"/>
                    <a:pt x="1934" y="1051"/>
                    <a:pt x="1362" y="1436"/>
                  </a:cubicBezTo>
                  <a:cubicBezTo>
                    <a:pt x="1010" y="1659"/>
                    <a:pt x="689" y="1776"/>
                    <a:pt x="428" y="1776"/>
                  </a:cubicBezTo>
                  <a:cubicBezTo>
                    <a:pt x="380" y="1776"/>
                    <a:pt x="334" y="1772"/>
                    <a:pt x="290" y="1764"/>
                  </a:cubicBezTo>
                  <a:cubicBezTo>
                    <a:pt x="280" y="1762"/>
                    <a:pt x="269" y="1761"/>
                    <a:pt x="259" y="1761"/>
                  </a:cubicBezTo>
                  <a:cubicBezTo>
                    <a:pt x="103" y="1761"/>
                    <a:pt x="1" y="1940"/>
                    <a:pt x="85" y="2078"/>
                  </a:cubicBezTo>
                  <a:cubicBezTo>
                    <a:pt x="156" y="2187"/>
                    <a:pt x="1748" y="4665"/>
                    <a:pt x="2768" y="5230"/>
                  </a:cubicBezTo>
                  <a:cubicBezTo>
                    <a:pt x="2775" y="5237"/>
                    <a:pt x="2787" y="5237"/>
                    <a:pt x="2800" y="5243"/>
                  </a:cubicBezTo>
                  <a:cubicBezTo>
                    <a:pt x="2922" y="5288"/>
                    <a:pt x="3057" y="5307"/>
                    <a:pt x="3192" y="5307"/>
                  </a:cubicBezTo>
                  <a:cubicBezTo>
                    <a:pt x="3340" y="5307"/>
                    <a:pt x="3487" y="5275"/>
                    <a:pt x="3628" y="5217"/>
                  </a:cubicBezTo>
                  <a:cubicBezTo>
                    <a:pt x="4219" y="5038"/>
                    <a:pt x="4848" y="4595"/>
                    <a:pt x="4919" y="4017"/>
                  </a:cubicBezTo>
                  <a:cubicBezTo>
                    <a:pt x="5021" y="3240"/>
                    <a:pt x="3532" y="621"/>
                    <a:pt x="3230" y="101"/>
                  </a:cubicBezTo>
                  <a:cubicBezTo>
                    <a:pt x="3192" y="34"/>
                    <a:pt x="3124" y="0"/>
                    <a:pt x="3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490;p69">
              <a:extLst>
                <a:ext uri="{FF2B5EF4-FFF2-40B4-BE49-F238E27FC236}">
                  <a16:creationId xmlns:a16="http://schemas.microsoft.com/office/drawing/2014/main" id="{415A7568-E1E5-442E-97D2-C1A50A6CB7EE}"/>
                </a:ext>
              </a:extLst>
            </p:cNvPr>
            <p:cNvSpPr/>
            <p:nvPr/>
          </p:nvSpPr>
          <p:spPr>
            <a:xfrm>
              <a:off x="5067595" y="1988957"/>
              <a:ext cx="68389" cy="72339"/>
            </a:xfrm>
            <a:custGeom>
              <a:avLst/>
              <a:gdLst/>
              <a:ahLst/>
              <a:cxnLst/>
              <a:rect l="l" t="t" r="r" b="b"/>
              <a:pathLst>
                <a:path w="3307" h="3498" extrusionOk="0">
                  <a:moveTo>
                    <a:pt x="1214" y="1"/>
                  </a:moveTo>
                  <a:cubicBezTo>
                    <a:pt x="862" y="220"/>
                    <a:pt x="502" y="374"/>
                    <a:pt x="168" y="374"/>
                  </a:cubicBezTo>
                  <a:cubicBezTo>
                    <a:pt x="111" y="374"/>
                    <a:pt x="55" y="370"/>
                    <a:pt x="0" y="360"/>
                  </a:cubicBezTo>
                  <a:lnTo>
                    <a:pt x="0" y="360"/>
                  </a:lnTo>
                  <a:cubicBezTo>
                    <a:pt x="0" y="360"/>
                    <a:pt x="1624" y="2896"/>
                    <a:pt x="2606" y="3441"/>
                  </a:cubicBezTo>
                  <a:cubicBezTo>
                    <a:pt x="2711" y="3479"/>
                    <a:pt x="2820" y="3497"/>
                    <a:pt x="2928" y="3497"/>
                  </a:cubicBezTo>
                  <a:cubicBezTo>
                    <a:pt x="3058" y="3497"/>
                    <a:pt x="3187" y="3471"/>
                    <a:pt x="3306" y="3422"/>
                  </a:cubicBezTo>
                  <a:cubicBezTo>
                    <a:pt x="2703" y="2665"/>
                    <a:pt x="2157" y="1856"/>
                    <a:pt x="1689" y="1009"/>
                  </a:cubicBezTo>
                  <a:cubicBezTo>
                    <a:pt x="1509" y="681"/>
                    <a:pt x="1355" y="341"/>
                    <a:pt x="121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91;p69">
              <a:extLst>
                <a:ext uri="{FF2B5EF4-FFF2-40B4-BE49-F238E27FC236}">
                  <a16:creationId xmlns:a16="http://schemas.microsoft.com/office/drawing/2014/main" id="{C926303A-4926-4B8D-901B-722E855536F1}"/>
                </a:ext>
              </a:extLst>
            </p:cNvPr>
            <p:cNvSpPr/>
            <p:nvPr/>
          </p:nvSpPr>
          <p:spPr>
            <a:xfrm>
              <a:off x="4923683" y="1742037"/>
              <a:ext cx="213087" cy="270991"/>
            </a:xfrm>
            <a:custGeom>
              <a:avLst/>
              <a:gdLst/>
              <a:ahLst/>
              <a:cxnLst/>
              <a:rect l="l" t="t" r="r" b="b"/>
              <a:pathLst>
                <a:path w="10304" h="13104" extrusionOk="0">
                  <a:moveTo>
                    <a:pt x="4212" y="1"/>
                  </a:moveTo>
                  <a:cubicBezTo>
                    <a:pt x="4212" y="1"/>
                    <a:pt x="2646" y="2459"/>
                    <a:pt x="1" y="2902"/>
                  </a:cubicBezTo>
                  <a:cubicBezTo>
                    <a:pt x="1" y="2902"/>
                    <a:pt x="3121" y="8147"/>
                    <a:pt x="5496" y="11909"/>
                  </a:cubicBezTo>
                  <a:cubicBezTo>
                    <a:pt x="5977" y="12673"/>
                    <a:pt x="6807" y="13103"/>
                    <a:pt x="7662" y="13103"/>
                  </a:cubicBezTo>
                  <a:cubicBezTo>
                    <a:pt x="8029" y="13103"/>
                    <a:pt x="8400" y="13024"/>
                    <a:pt x="8750" y="12859"/>
                  </a:cubicBezTo>
                  <a:lnTo>
                    <a:pt x="8808" y="12833"/>
                  </a:lnTo>
                  <a:cubicBezTo>
                    <a:pt x="9296" y="12583"/>
                    <a:pt x="9694" y="12178"/>
                    <a:pt x="9931" y="11684"/>
                  </a:cubicBezTo>
                  <a:cubicBezTo>
                    <a:pt x="10304" y="10901"/>
                    <a:pt x="10259" y="9976"/>
                    <a:pt x="9803" y="9232"/>
                  </a:cubicBezTo>
                  <a:lnTo>
                    <a:pt x="4995" y="1298"/>
                  </a:lnTo>
                  <a:lnTo>
                    <a:pt x="42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92;p69">
              <a:extLst>
                <a:ext uri="{FF2B5EF4-FFF2-40B4-BE49-F238E27FC236}">
                  <a16:creationId xmlns:a16="http://schemas.microsoft.com/office/drawing/2014/main" id="{4FEAE93E-BC80-46B9-9C02-41458B313A45}"/>
                </a:ext>
              </a:extLst>
            </p:cNvPr>
            <p:cNvSpPr/>
            <p:nvPr/>
          </p:nvSpPr>
          <p:spPr>
            <a:xfrm>
              <a:off x="4916921" y="1734076"/>
              <a:ext cx="224233" cy="283192"/>
            </a:xfrm>
            <a:custGeom>
              <a:avLst/>
              <a:gdLst/>
              <a:ahLst/>
              <a:cxnLst/>
              <a:rect l="l" t="t" r="r" b="b"/>
              <a:pathLst>
                <a:path w="10843" h="13694" extrusionOk="0">
                  <a:moveTo>
                    <a:pt x="4526" y="758"/>
                  </a:moveTo>
                  <a:lnTo>
                    <a:pt x="9957" y="9720"/>
                  </a:lnTo>
                  <a:cubicBezTo>
                    <a:pt x="10374" y="10406"/>
                    <a:pt x="10419" y="11254"/>
                    <a:pt x="10072" y="11979"/>
                  </a:cubicBezTo>
                  <a:cubicBezTo>
                    <a:pt x="9854" y="12435"/>
                    <a:pt x="9494" y="12801"/>
                    <a:pt x="9045" y="13032"/>
                  </a:cubicBezTo>
                  <a:lnTo>
                    <a:pt x="8987" y="13058"/>
                  </a:lnTo>
                  <a:cubicBezTo>
                    <a:pt x="8667" y="13209"/>
                    <a:pt x="8327" y="13282"/>
                    <a:pt x="7991" y="13282"/>
                  </a:cubicBezTo>
                  <a:cubicBezTo>
                    <a:pt x="7205" y="13282"/>
                    <a:pt x="6441" y="12884"/>
                    <a:pt x="5996" y="12178"/>
                  </a:cubicBezTo>
                  <a:cubicBezTo>
                    <a:pt x="3945" y="8936"/>
                    <a:pt x="1306" y="4529"/>
                    <a:pt x="652" y="3434"/>
                  </a:cubicBezTo>
                  <a:lnTo>
                    <a:pt x="652" y="3434"/>
                  </a:lnTo>
                  <a:cubicBezTo>
                    <a:pt x="2698" y="2965"/>
                    <a:pt x="4051" y="1393"/>
                    <a:pt x="4526" y="758"/>
                  </a:cubicBezTo>
                  <a:close/>
                  <a:moveTo>
                    <a:pt x="4545" y="1"/>
                  </a:moveTo>
                  <a:lnTo>
                    <a:pt x="4366" y="277"/>
                  </a:lnTo>
                  <a:cubicBezTo>
                    <a:pt x="4353" y="296"/>
                    <a:pt x="2812" y="2658"/>
                    <a:pt x="296" y="3082"/>
                  </a:cubicBezTo>
                  <a:lnTo>
                    <a:pt x="0" y="3133"/>
                  </a:lnTo>
                  <a:lnTo>
                    <a:pt x="154" y="3390"/>
                  </a:lnTo>
                  <a:cubicBezTo>
                    <a:pt x="180" y="3441"/>
                    <a:pt x="3306" y="8680"/>
                    <a:pt x="5656" y="12396"/>
                  </a:cubicBezTo>
                  <a:cubicBezTo>
                    <a:pt x="6156" y="13205"/>
                    <a:pt x="7042" y="13693"/>
                    <a:pt x="7992" y="13693"/>
                  </a:cubicBezTo>
                  <a:cubicBezTo>
                    <a:pt x="8397" y="13693"/>
                    <a:pt x="8801" y="13603"/>
                    <a:pt x="9167" y="13430"/>
                  </a:cubicBezTo>
                  <a:lnTo>
                    <a:pt x="9225" y="13398"/>
                  </a:lnTo>
                  <a:cubicBezTo>
                    <a:pt x="9758" y="13128"/>
                    <a:pt x="10181" y="12692"/>
                    <a:pt x="10438" y="12159"/>
                  </a:cubicBezTo>
                  <a:cubicBezTo>
                    <a:pt x="10843" y="11305"/>
                    <a:pt x="10798" y="10310"/>
                    <a:pt x="10310" y="9508"/>
                  </a:cubicBezTo>
                  <a:lnTo>
                    <a:pt x="45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93;p69">
              <a:extLst>
                <a:ext uri="{FF2B5EF4-FFF2-40B4-BE49-F238E27FC236}">
                  <a16:creationId xmlns:a16="http://schemas.microsoft.com/office/drawing/2014/main" id="{A553C089-0F60-4D9C-BF98-9ABA2DA03DBE}"/>
                </a:ext>
              </a:extLst>
            </p:cNvPr>
            <p:cNvSpPr/>
            <p:nvPr/>
          </p:nvSpPr>
          <p:spPr>
            <a:xfrm>
              <a:off x="4923559" y="1742037"/>
              <a:ext cx="205642" cy="270970"/>
            </a:xfrm>
            <a:custGeom>
              <a:avLst/>
              <a:gdLst/>
              <a:ahLst/>
              <a:cxnLst/>
              <a:rect l="l" t="t" r="r" b="b"/>
              <a:pathLst>
                <a:path w="9944" h="13103" extrusionOk="0">
                  <a:moveTo>
                    <a:pt x="4218" y="1"/>
                  </a:moveTo>
                  <a:cubicBezTo>
                    <a:pt x="4218" y="1"/>
                    <a:pt x="2652" y="2459"/>
                    <a:pt x="0" y="2896"/>
                  </a:cubicBezTo>
                  <a:cubicBezTo>
                    <a:pt x="0" y="2896"/>
                    <a:pt x="3127" y="8141"/>
                    <a:pt x="5508" y="11902"/>
                  </a:cubicBezTo>
                  <a:cubicBezTo>
                    <a:pt x="5989" y="12671"/>
                    <a:pt x="6817" y="13103"/>
                    <a:pt x="7673" y="13103"/>
                  </a:cubicBezTo>
                  <a:cubicBezTo>
                    <a:pt x="8039" y="13103"/>
                    <a:pt x="8411" y="13024"/>
                    <a:pt x="8763" y="12859"/>
                  </a:cubicBezTo>
                  <a:lnTo>
                    <a:pt x="8820" y="12827"/>
                  </a:lnTo>
                  <a:cubicBezTo>
                    <a:pt x="9308" y="12583"/>
                    <a:pt x="9706" y="12178"/>
                    <a:pt x="9944" y="11684"/>
                  </a:cubicBezTo>
                  <a:lnTo>
                    <a:pt x="9944" y="11684"/>
                  </a:lnTo>
                  <a:cubicBezTo>
                    <a:pt x="9681" y="11755"/>
                    <a:pt x="9405" y="11799"/>
                    <a:pt x="9135" y="11812"/>
                  </a:cubicBezTo>
                  <a:cubicBezTo>
                    <a:pt x="9115" y="11813"/>
                    <a:pt x="9095" y="11813"/>
                    <a:pt x="9076" y="11813"/>
                  </a:cubicBezTo>
                  <a:cubicBezTo>
                    <a:pt x="8354" y="11813"/>
                    <a:pt x="7688" y="11474"/>
                    <a:pt x="7113" y="11055"/>
                  </a:cubicBezTo>
                  <a:cubicBezTo>
                    <a:pt x="4905" y="9437"/>
                    <a:pt x="3846" y="6728"/>
                    <a:pt x="2889" y="4161"/>
                  </a:cubicBezTo>
                  <a:cubicBezTo>
                    <a:pt x="2799" y="3987"/>
                    <a:pt x="2767" y="3788"/>
                    <a:pt x="2806" y="3596"/>
                  </a:cubicBezTo>
                  <a:cubicBezTo>
                    <a:pt x="2902" y="3390"/>
                    <a:pt x="3056" y="3217"/>
                    <a:pt x="3255" y="3114"/>
                  </a:cubicBezTo>
                  <a:cubicBezTo>
                    <a:pt x="3955" y="2626"/>
                    <a:pt x="4545" y="2010"/>
                    <a:pt x="5001" y="1298"/>
                  </a:cubicBezTo>
                  <a:lnTo>
                    <a:pt x="421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494;p69">
              <a:extLst>
                <a:ext uri="{FF2B5EF4-FFF2-40B4-BE49-F238E27FC236}">
                  <a16:creationId xmlns:a16="http://schemas.microsoft.com/office/drawing/2014/main" id="{010FDD6F-D148-493A-8BE0-179DB78E9EBC}"/>
                </a:ext>
              </a:extLst>
            </p:cNvPr>
            <p:cNvSpPr/>
            <p:nvPr/>
          </p:nvSpPr>
          <p:spPr>
            <a:xfrm>
              <a:off x="4782584" y="1501364"/>
              <a:ext cx="241356" cy="308380"/>
            </a:xfrm>
            <a:custGeom>
              <a:avLst/>
              <a:gdLst/>
              <a:ahLst/>
              <a:cxnLst/>
              <a:rect l="l" t="t" r="r" b="b"/>
              <a:pathLst>
                <a:path w="11671" h="14912" extrusionOk="0">
                  <a:moveTo>
                    <a:pt x="5039" y="1"/>
                  </a:moveTo>
                  <a:lnTo>
                    <a:pt x="0" y="2812"/>
                  </a:lnTo>
                  <a:lnTo>
                    <a:pt x="6201" y="14335"/>
                  </a:lnTo>
                  <a:cubicBezTo>
                    <a:pt x="6395" y="14693"/>
                    <a:pt x="6766" y="14912"/>
                    <a:pt x="7168" y="14912"/>
                  </a:cubicBezTo>
                  <a:cubicBezTo>
                    <a:pt x="7205" y="14912"/>
                    <a:pt x="7242" y="14910"/>
                    <a:pt x="7280" y="14906"/>
                  </a:cubicBezTo>
                  <a:cubicBezTo>
                    <a:pt x="8929" y="14752"/>
                    <a:pt x="10431" y="13892"/>
                    <a:pt x="11394" y="12544"/>
                  </a:cubicBezTo>
                  <a:cubicBezTo>
                    <a:pt x="11645" y="12191"/>
                    <a:pt x="11670" y="11735"/>
                    <a:pt x="11458" y="11363"/>
                  </a:cubicBezTo>
                  <a:lnTo>
                    <a:pt x="11433" y="11312"/>
                  </a:lnTo>
                  <a:lnTo>
                    <a:pt x="5880" y="1490"/>
                  </a:lnTo>
                  <a:lnTo>
                    <a:pt x="5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495;p69">
              <a:extLst>
                <a:ext uri="{FF2B5EF4-FFF2-40B4-BE49-F238E27FC236}">
                  <a16:creationId xmlns:a16="http://schemas.microsoft.com/office/drawing/2014/main" id="{94E2C087-BF43-45C2-B106-5B05CA4115E0}"/>
                </a:ext>
              </a:extLst>
            </p:cNvPr>
            <p:cNvSpPr/>
            <p:nvPr/>
          </p:nvSpPr>
          <p:spPr>
            <a:xfrm>
              <a:off x="4777662" y="1497145"/>
              <a:ext cx="250786" cy="316880"/>
            </a:xfrm>
            <a:custGeom>
              <a:avLst/>
              <a:gdLst/>
              <a:ahLst/>
              <a:cxnLst/>
              <a:rect l="l" t="t" r="r" b="b"/>
              <a:pathLst>
                <a:path w="12127" h="15323" extrusionOk="0">
                  <a:moveTo>
                    <a:pt x="5207" y="481"/>
                  </a:moveTo>
                  <a:lnTo>
                    <a:pt x="11491" y="11618"/>
                  </a:lnTo>
                  <a:lnTo>
                    <a:pt x="11523" y="11670"/>
                  </a:lnTo>
                  <a:cubicBezTo>
                    <a:pt x="11696" y="11971"/>
                    <a:pt x="11671" y="12344"/>
                    <a:pt x="11472" y="12632"/>
                  </a:cubicBezTo>
                  <a:cubicBezTo>
                    <a:pt x="10535" y="13929"/>
                    <a:pt x="9084" y="14764"/>
                    <a:pt x="7492" y="14905"/>
                  </a:cubicBezTo>
                  <a:cubicBezTo>
                    <a:pt x="7460" y="14908"/>
                    <a:pt x="7429" y="14910"/>
                    <a:pt x="7398" y="14910"/>
                  </a:cubicBezTo>
                  <a:cubicBezTo>
                    <a:pt x="7073" y="14910"/>
                    <a:pt x="6771" y="14730"/>
                    <a:pt x="6619" y="14443"/>
                  </a:cubicBezTo>
                  <a:lnTo>
                    <a:pt x="514" y="3093"/>
                  </a:lnTo>
                  <a:lnTo>
                    <a:pt x="5207" y="481"/>
                  </a:lnTo>
                  <a:close/>
                  <a:moveTo>
                    <a:pt x="5278" y="1"/>
                  </a:moveTo>
                  <a:cubicBezTo>
                    <a:pt x="5245" y="1"/>
                    <a:pt x="5211" y="9"/>
                    <a:pt x="5181" y="25"/>
                  </a:cubicBezTo>
                  <a:lnTo>
                    <a:pt x="135" y="2837"/>
                  </a:lnTo>
                  <a:cubicBezTo>
                    <a:pt x="39" y="2888"/>
                    <a:pt x="1" y="3010"/>
                    <a:pt x="58" y="3113"/>
                  </a:cubicBezTo>
                  <a:lnTo>
                    <a:pt x="6259" y="14635"/>
                  </a:lnTo>
                  <a:cubicBezTo>
                    <a:pt x="6484" y="15053"/>
                    <a:pt x="6921" y="15316"/>
                    <a:pt x="7396" y="15322"/>
                  </a:cubicBezTo>
                  <a:cubicBezTo>
                    <a:pt x="7441" y="15322"/>
                    <a:pt x="7492" y="15316"/>
                    <a:pt x="7537" y="15316"/>
                  </a:cubicBezTo>
                  <a:cubicBezTo>
                    <a:pt x="9244" y="15155"/>
                    <a:pt x="10804" y="14263"/>
                    <a:pt x="11799" y="12864"/>
                  </a:cubicBezTo>
                  <a:cubicBezTo>
                    <a:pt x="12101" y="12453"/>
                    <a:pt x="12127" y="11907"/>
                    <a:pt x="11876" y="11464"/>
                  </a:cubicBezTo>
                  <a:lnTo>
                    <a:pt x="5457" y="109"/>
                  </a:lnTo>
                  <a:cubicBezTo>
                    <a:pt x="5422" y="38"/>
                    <a:pt x="5351" y="1"/>
                    <a:pt x="5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496;p69">
              <a:extLst>
                <a:ext uri="{FF2B5EF4-FFF2-40B4-BE49-F238E27FC236}">
                  <a16:creationId xmlns:a16="http://schemas.microsoft.com/office/drawing/2014/main" id="{F4205DE5-A96B-49EF-BBAD-A3A9186ECD20}"/>
                </a:ext>
              </a:extLst>
            </p:cNvPr>
            <p:cNvSpPr/>
            <p:nvPr/>
          </p:nvSpPr>
          <p:spPr>
            <a:xfrm>
              <a:off x="4782584" y="1501364"/>
              <a:ext cx="241356" cy="308132"/>
            </a:xfrm>
            <a:custGeom>
              <a:avLst/>
              <a:gdLst/>
              <a:ahLst/>
              <a:cxnLst/>
              <a:rect l="l" t="t" r="r" b="b"/>
              <a:pathLst>
                <a:path w="11671" h="14900" extrusionOk="0">
                  <a:moveTo>
                    <a:pt x="5039" y="1"/>
                  </a:moveTo>
                  <a:lnTo>
                    <a:pt x="0" y="2812"/>
                  </a:lnTo>
                  <a:lnTo>
                    <a:pt x="6201" y="14329"/>
                  </a:lnTo>
                  <a:cubicBezTo>
                    <a:pt x="6395" y="14681"/>
                    <a:pt x="6766" y="14899"/>
                    <a:pt x="7167" y="14899"/>
                  </a:cubicBezTo>
                  <a:cubicBezTo>
                    <a:pt x="7205" y="14899"/>
                    <a:pt x="7242" y="14897"/>
                    <a:pt x="7280" y="14893"/>
                  </a:cubicBezTo>
                  <a:cubicBezTo>
                    <a:pt x="8929" y="14746"/>
                    <a:pt x="10431" y="13879"/>
                    <a:pt x="11394" y="12531"/>
                  </a:cubicBezTo>
                  <a:cubicBezTo>
                    <a:pt x="11645" y="12185"/>
                    <a:pt x="11670" y="11722"/>
                    <a:pt x="11458" y="11350"/>
                  </a:cubicBezTo>
                  <a:lnTo>
                    <a:pt x="11433" y="11305"/>
                  </a:lnTo>
                  <a:cubicBezTo>
                    <a:pt x="10849" y="12287"/>
                    <a:pt x="10033" y="13327"/>
                    <a:pt x="9135" y="13552"/>
                  </a:cubicBezTo>
                  <a:cubicBezTo>
                    <a:pt x="8789" y="13643"/>
                    <a:pt x="8483" y="13700"/>
                    <a:pt x="8200" y="13700"/>
                  </a:cubicBezTo>
                  <a:cubicBezTo>
                    <a:pt x="6988" y="13700"/>
                    <a:pt x="6192" y="12651"/>
                    <a:pt x="4391" y="8737"/>
                  </a:cubicBezTo>
                  <a:cubicBezTo>
                    <a:pt x="2163" y="3910"/>
                    <a:pt x="2029" y="4218"/>
                    <a:pt x="3974" y="3198"/>
                  </a:cubicBezTo>
                  <a:cubicBezTo>
                    <a:pt x="4738" y="2787"/>
                    <a:pt x="5392" y="2203"/>
                    <a:pt x="5880" y="1490"/>
                  </a:cubicBezTo>
                  <a:lnTo>
                    <a:pt x="503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497;p69">
              <a:extLst>
                <a:ext uri="{FF2B5EF4-FFF2-40B4-BE49-F238E27FC236}">
                  <a16:creationId xmlns:a16="http://schemas.microsoft.com/office/drawing/2014/main" id="{F873661F-CA5F-4DB1-83D7-8B986464E1D4}"/>
                </a:ext>
              </a:extLst>
            </p:cNvPr>
            <p:cNvSpPr/>
            <p:nvPr/>
          </p:nvSpPr>
          <p:spPr>
            <a:xfrm>
              <a:off x="4758367" y="1488604"/>
              <a:ext cx="140914" cy="77736"/>
            </a:xfrm>
            <a:custGeom>
              <a:avLst/>
              <a:gdLst/>
              <a:ahLst/>
              <a:cxnLst/>
              <a:rect l="l" t="t" r="r" b="b"/>
              <a:pathLst>
                <a:path w="6814" h="3759" extrusionOk="0">
                  <a:moveTo>
                    <a:pt x="5040" y="0"/>
                  </a:moveTo>
                  <a:cubicBezTo>
                    <a:pt x="3135" y="0"/>
                    <a:pt x="0" y="2435"/>
                    <a:pt x="1171" y="3429"/>
                  </a:cubicBezTo>
                  <a:cubicBezTo>
                    <a:pt x="1442" y="3660"/>
                    <a:pt x="1808" y="3759"/>
                    <a:pt x="2219" y="3759"/>
                  </a:cubicBezTo>
                  <a:cubicBezTo>
                    <a:pt x="4057" y="3759"/>
                    <a:pt x="6813" y="1777"/>
                    <a:pt x="6210" y="618"/>
                  </a:cubicBezTo>
                  <a:cubicBezTo>
                    <a:pt x="5985" y="180"/>
                    <a:pt x="5558" y="0"/>
                    <a:pt x="5040" y="0"/>
                  </a:cubicBezTo>
                  <a:close/>
                </a:path>
              </a:pathLst>
            </a:custGeom>
            <a:solidFill>
              <a:srgbClr val="88CA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498;p69">
              <a:extLst>
                <a:ext uri="{FF2B5EF4-FFF2-40B4-BE49-F238E27FC236}">
                  <a16:creationId xmlns:a16="http://schemas.microsoft.com/office/drawing/2014/main" id="{9484F612-71AD-42DF-8368-8BF0071A7466}"/>
                </a:ext>
              </a:extLst>
            </p:cNvPr>
            <p:cNvSpPr/>
            <p:nvPr/>
          </p:nvSpPr>
          <p:spPr>
            <a:xfrm>
              <a:off x="4771416" y="1484468"/>
              <a:ext cx="125610" cy="86091"/>
            </a:xfrm>
            <a:custGeom>
              <a:avLst/>
              <a:gdLst/>
              <a:ahLst/>
              <a:cxnLst/>
              <a:rect l="l" t="t" r="r" b="b"/>
              <a:pathLst>
                <a:path w="6074" h="4163" extrusionOk="0">
                  <a:moveTo>
                    <a:pt x="4411" y="407"/>
                  </a:moveTo>
                  <a:cubicBezTo>
                    <a:pt x="4892" y="407"/>
                    <a:pt x="5226" y="574"/>
                    <a:pt x="5400" y="914"/>
                  </a:cubicBezTo>
                  <a:cubicBezTo>
                    <a:pt x="5611" y="1319"/>
                    <a:pt x="5252" y="1960"/>
                    <a:pt x="4469" y="2590"/>
                  </a:cubicBezTo>
                  <a:cubicBezTo>
                    <a:pt x="3621" y="3266"/>
                    <a:pt x="2472" y="3753"/>
                    <a:pt x="1594" y="3753"/>
                  </a:cubicBezTo>
                  <a:cubicBezTo>
                    <a:pt x="1222" y="3753"/>
                    <a:pt x="899" y="3666"/>
                    <a:pt x="669" y="3469"/>
                  </a:cubicBezTo>
                  <a:cubicBezTo>
                    <a:pt x="489" y="3315"/>
                    <a:pt x="444" y="3122"/>
                    <a:pt x="527" y="2859"/>
                  </a:cubicBezTo>
                  <a:cubicBezTo>
                    <a:pt x="848" y="1858"/>
                    <a:pt x="2857" y="529"/>
                    <a:pt x="4218" y="413"/>
                  </a:cubicBezTo>
                  <a:cubicBezTo>
                    <a:pt x="4283" y="407"/>
                    <a:pt x="4347" y="407"/>
                    <a:pt x="4411" y="407"/>
                  </a:cubicBezTo>
                  <a:close/>
                  <a:moveTo>
                    <a:pt x="4398" y="1"/>
                  </a:moveTo>
                  <a:cubicBezTo>
                    <a:pt x="4330" y="1"/>
                    <a:pt x="4259" y="3"/>
                    <a:pt x="4186" y="9"/>
                  </a:cubicBezTo>
                  <a:cubicBezTo>
                    <a:pt x="2633" y="137"/>
                    <a:pt x="514" y="1569"/>
                    <a:pt x="142" y="2737"/>
                  </a:cubicBezTo>
                  <a:cubicBezTo>
                    <a:pt x="1" y="3154"/>
                    <a:pt x="91" y="3514"/>
                    <a:pt x="405" y="3784"/>
                  </a:cubicBezTo>
                  <a:cubicBezTo>
                    <a:pt x="720" y="4047"/>
                    <a:pt x="1137" y="4162"/>
                    <a:pt x="1599" y="4162"/>
                  </a:cubicBezTo>
                  <a:cubicBezTo>
                    <a:pt x="2588" y="4162"/>
                    <a:pt x="3801" y="3642"/>
                    <a:pt x="4725" y="2917"/>
                  </a:cubicBezTo>
                  <a:cubicBezTo>
                    <a:pt x="5682" y="2153"/>
                    <a:pt x="6074" y="1338"/>
                    <a:pt x="5759" y="734"/>
                  </a:cubicBezTo>
                  <a:cubicBezTo>
                    <a:pt x="5515" y="247"/>
                    <a:pt x="5046" y="1"/>
                    <a:pt x="4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499;p69">
              <a:extLst>
                <a:ext uri="{FF2B5EF4-FFF2-40B4-BE49-F238E27FC236}">
                  <a16:creationId xmlns:a16="http://schemas.microsoft.com/office/drawing/2014/main" id="{4FFCF495-7BCA-40F7-AFFA-C2EFF191EE74}"/>
                </a:ext>
              </a:extLst>
            </p:cNvPr>
            <p:cNvSpPr/>
            <p:nvPr/>
          </p:nvSpPr>
          <p:spPr>
            <a:xfrm>
              <a:off x="4758285" y="1419988"/>
              <a:ext cx="103028" cy="123894"/>
            </a:xfrm>
            <a:custGeom>
              <a:avLst/>
              <a:gdLst/>
              <a:ahLst/>
              <a:cxnLst/>
              <a:rect l="l" t="t" r="r" b="b"/>
              <a:pathLst>
                <a:path w="4982" h="5991" extrusionOk="0">
                  <a:moveTo>
                    <a:pt x="2542" y="1"/>
                  </a:moveTo>
                  <a:lnTo>
                    <a:pt x="854" y="964"/>
                  </a:lnTo>
                  <a:lnTo>
                    <a:pt x="0" y="1452"/>
                  </a:lnTo>
                  <a:lnTo>
                    <a:pt x="2542" y="5990"/>
                  </a:lnTo>
                  <a:cubicBezTo>
                    <a:pt x="2562" y="5990"/>
                    <a:pt x="2582" y="5991"/>
                    <a:pt x="2602" y="5991"/>
                  </a:cubicBezTo>
                  <a:cubicBezTo>
                    <a:pt x="2903" y="5991"/>
                    <a:pt x="3203" y="5945"/>
                    <a:pt x="3492" y="5842"/>
                  </a:cubicBezTo>
                  <a:cubicBezTo>
                    <a:pt x="4122" y="5630"/>
                    <a:pt x="4648" y="5200"/>
                    <a:pt x="4982" y="4623"/>
                  </a:cubicBezTo>
                  <a:lnTo>
                    <a:pt x="25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500;p69">
              <a:extLst>
                <a:ext uri="{FF2B5EF4-FFF2-40B4-BE49-F238E27FC236}">
                  <a16:creationId xmlns:a16="http://schemas.microsoft.com/office/drawing/2014/main" id="{4FFCC768-97F1-4990-BCF5-7B89CDC0DCB6}"/>
                </a:ext>
              </a:extLst>
            </p:cNvPr>
            <p:cNvSpPr/>
            <p:nvPr/>
          </p:nvSpPr>
          <p:spPr>
            <a:xfrm>
              <a:off x="4753508" y="1415728"/>
              <a:ext cx="112313" cy="132393"/>
            </a:xfrm>
            <a:custGeom>
              <a:avLst/>
              <a:gdLst/>
              <a:ahLst/>
              <a:cxnLst/>
              <a:rect l="l" t="t" r="r" b="b"/>
              <a:pathLst>
                <a:path w="5431" h="6402" extrusionOk="0">
                  <a:moveTo>
                    <a:pt x="2690" y="489"/>
                  </a:moveTo>
                  <a:lnTo>
                    <a:pt x="4982" y="4822"/>
                  </a:lnTo>
                  <a:cubicBezTo>
                    <a:pt x="4667" y="5304"/>
                    <a:pt x="4199" y="5670"/>
                    <a:pt x="3653" y="5856"/>
                  </a:cubicBezTo>
                  <a:cubicBezTo>
                    <a:pt x="3409" y="5939"/>
                    <a:pt x="3152" y="5984"/>
                    <a:pt x="2895" y="5991"/>
                  </a:cubicBezTo>
                  <a:lnTo>
                    <a:pt x="507" y="1735"/>
                  </a:lnTo>
                  <a:lnTo>
                    <a:pt x="2690" y="489"/>
                  </a:lnTo>
                  <a:close/>
                  <a:moveTo>
                    <a:pt x="2775" y="0"/>
                  </a:moveTo>
                  <a:cubicBezTo>
                    <a:pt x="2741" y="0"/>
                    <a:pt x="2708" y="9"/>
                    <a:pt x="2677" y="27"/>
                  </a:cubicBezTo>
                  <a:lnTo>
                    <a:pt x="135" y="1484"/>
                  </a:lnTo>
                  <a:cubicBezTo>
                    <a:pt x="39" y="1542"/>
                    <a:pt x="0" y="1664"/>
                    <a:pt x="52" y="1760"/>
                  </a:cubicBezTo>
                  <a:lnTo>
                    <a:pt x="2594" y="6299"/>
                  </a:lnTo>
                  <a:cubicBezTo>
                    <a:pt x="2632" y="6356"/>
                    <a:pt x="2696" y="6395"/>
                    <a:pt x="2767" y="6401"/>
                  </a:cubicBezTo>
                  <a:lnTo>
                    <a:pt x="2857" y="6401"/>
                  </a:lnTo>
                  <a:cubicBezTo>
                    <a:pt x="3178" y="6401"/>
                    <a:pt x="3492" y="6350"/>
                    <a:pt x="3788" y="6241"/>
                  </a:cubicBezTo>
                  <a:cubicBezTo>
                    <a:pt x="4468" y="6016"/>
                    <a:pt x="5033" y="5548"/>
                    <a:pt x="5392" y="4931"/>
                  </a:cubicBezTo>
                  <a:cubicBezTo>
                    <a:pt x="5431" y="4874"/>
                    <a:pt x="5431" y="4797"/>
                    <a:pt x="5399" y="4732"/>
                  </a:cubicBezTo>
                  <a:lnTo>
                    <a:pt x="2960" y="111"/>
                  </a:lnTo>
                  <a:cubicBezTo>
                    <a:pt x="2920" y="40"/>
                    <a:pt x="2848" y="0"/>
                    <a:pt x="2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501;p69">
              <a:extLst>
                <a:ext uri="{FF2B5EF4-FFF2-40B4-BE49-F238E27FC236}">
                  <a16:creationId xmlns:a16="http://schemas.microsoft.com/office/drawing/2014/main" id="{319815F5-F53C-4EDD-9026-A704FF0B67CA}"/>
                </a:ext>
              </a:extLst>
            </p:cNvPr>
            <p:cNvSpPr/>
            <p:nvPr/>
          </p:nvSpPr>
          <p:spPr>
            <a:xfrm>
              <a:off x="4754562" y="1416389"/>
              <a:ext cx="60965" cy="37389"/>
            </a:xfrm>
            <a:custGeom>
              <a:avLst/>
              <a:gdLst/>
              <a:ahLst/>
              <a:cxnLst/>
              <a:rect l="l" t="t" r="r" b="b"/>
              <a:pathLst>
                <a:path w="2948" h="1808" extrusionOk="0">
                  <a:moveTo>
                    <a:pt x="2340" y="1"/>
                  </a:moveTo>
                  <a:cubicBezTo>
                    <a:pt x="1916" y="1"/>
                    <a:pt x="1254" y="284"/>
                    <a:pt x="765" y="643"/>
                  </a:cubicBezTo>
                  <a:cubicBezTo>
                    <a:pt x="296" y="964"/>
                    <a:pt x="1" y="1382"/>
                    <a:pt x="180" y="1638"/>
                  </a:cubicBezTo>
                  <a:cubicBezTo>
                    <a:pt x="265" y="1756"/>
                    <a:pt x="413" y="1807"/>
                    <a:pt x="596" y="1807"/>
                  </a:cubicBezTo>
                  <a:cubicBezTo>
                    <a:pt x="800" y="1807"/>
                    <a:pt x="1049" y="1744"/>
                    <a:pt x="1304" y="1638"/>
                  </a:cubicBezTo>
                  <a:cubicBezTo>
                    <a:pt x="2093" y="1305"/>
                    <a:pt x="2947" y="579"/>
                    <a:pt x="2722" y="175"/>
                  </a:cubicBezTo>
                  <a:cubicBezTo>
                    <a:pt x="2661" y="53"/>
                    <a:pt x="2522" y="1"/>
                    <a:pt x="2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502;p69">
              <a:extLst>
                <a:ext uri="{FF2B5EF4-FFF2-40B4-BE49-F238E27FC236}">
                  <a16:creationId xmlns:a16="http://schemas.microsoft.com/office/drawing/2014/main" id="{36E7DB98-317A-4F3E-8430-A588B913EB23}"/>
                </a:ext>
              </a:extLst>
            </p:cNvPr>
            <p:cNvSpPr/>
            <p:nvPr/>
          </p:nvSpPr>
          <p:spPr>
            <a:xfrm>
              <a:off x="4754293" y="1429542"/>
              <a:ext cx="76226" cy="114340"/>
            </a:xfrm>
            <a:custGeom>
              <a:avLst/>
              <a:gdLst/>
              <a:ahLst/>
              <a:cxnLst/>
              <a:rect l="l" t="t" r="r" b="b"/>
              <a:pathLst>
                <a:path w="3686" h="5529" extrusionOk="0">
                  <a:moveTo>
                    <a:pt x="778" y="1"/>
                  </a:moveTo>
                  <a:cubicBezTo>
                    <a:pt x="309" y="335"/>
                    <a:pt x="1" y="720"/>
                    <a:pt x="193" y="990"/>
                  </a:cubicBezTo>
                  <a:lnTo>
                    <a:pt x="2735" y="5528"/>
                  </a:lnTo>
                  <a:cubicBezTo>
                    <a:pt x="2755" y="5528"/>
                    <a:pt x="2775" y="5529"/>
                    <a:pt x="2795" y="5529"/>
                  </a:cubicBezTo>
                  <a:cubicBezTo>
                    <a:pt x="3096" y="5529"/>
                    <a:pt x="3396" y="5483"/>
                    <a:pt x="3685" y="5380"/>
                  </a:cubicBezTo>
                  <a:lnTo>
                    <a:pt x="1317" y="1002"/>
                  </a:lnTo>
                  <a:lnTo>
                    <a:pt x="1047" y="50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503;p69">
              <a:extLst>
                <a:ext uri="{FF2B5EF4-FFF2-40B4-BE49-F238E27FC236}">
                  <a16:creationId xmlns:a16="http://schemas.microsoft.com/office/drawing/2014/main" id="{9B364E13-40EE-4F75-B7F2-4AE62580B343}"/>
                </a:ext>
              </a:extLst>
            </p:cNvPr>
            <p:cNvSpPr/>
            <p:nvPr/>
          </p:nvSpPr>
          <p:spPr>
            <a:xfrm>
              <a:off x="4985289" y="1862685"/>
              <a:ext cx="83113" cy="124866"/>
            </a:xfrm>
            <a:custGeom>
              <a:avLst/>
              <a:gdLst/>
              <a:ahLst/>
              <a:cxnLst/>
              <a:rect l="l" t="t" r="r" b="b"/>
              <a:pathLst>
                <a:path w="4019" h="6038" extrusionOk="0">
                  <a:moveTo>
                    <a:pt x="91" y="0"/>
                  </a:moveTo>
                  <a:cubicBezTo>
                    <a:pt x="80" y="0"/>
                    <a:pt x="69" y="3"/>
                    <a:pt x="58" y="8"/>
                  </a:cubicBezTo>
                  <a:cubicBezTo>
                    <a:pt x="7" y="28"/>
                    <a:pt x="0" y="98"/>
                    <a:pt x="32" y="175"/>
                  </a:cubicBezTo>
                  <a:cubicBezTo>
                    <a:pt x="276" y="695"/>
                    <a:pt x="546" y="1215"/>
                    <a:pt x="841" y="1716"/>
                  </a:cubicBezTo>
                  <a:cubicBezTo>
                    <a:pt x="1130" y="2223"/>
                    <a:pt x="1419" y="2717"/>
                    <a:pt x="1753" y="3205"/>
                  </a:cubicBezTo>
                  <a:cubicBezTo>
                    <a:pt x="2080" y="3687"/>
                    <a:pt x="2401" y="4181"/>
                    <a:pt x="2754" y="4630"/>
                  </a:cubicBezTo>
                  <a:cubicBezTo>
                    <a:pt x="3107" y="5080"/>
                    <a:pt x="3473" y="5542"/>
                    <a:pt x="3858" y="5978"/>
                  </a:cubicBezTo>
                  <a:cubicBezTo>
                    <a:pt x="3887" y="6017"/>
                    <a:pt x="3919" y="6037"/>
                    <a:pt x="3950" y="6037"/>
                  </a:cubicBezTo>
                  <a:cubicBezTo>
                    <a:pt x="3960" y="6037"/>
                    <a:pt x="3970" y="6035"/>
                    <a:pt x="3980" y="6030"/>
                  </a:cubicBezTo>
                  <a:cubicBezTo>
                    <a:pt x="4019" y="6004"/>
                    <a:pt x="4019" y="5940"/>
                    <a:pt x="3980" y="5888"/>
                  </a:cubicBezTo>
                  <a:cubicBezTo>
                    <a:pt x="3640" y="5420"/>
                    <a:pt x="3300" y="4951"/>
                    <a:pt x="2966" y="4483"/>
                  </a:cubicBezTo>
                  <a:cubicBezTo>
                    <a:pt x="2632" y="4008"/>
                    <a:pt x="2318" y="3533"/>
                    <a:pt x="1997" y="3045"/>
                  </a:cubicBezTo>
                  <a:cubicBezTo>
                    <a:pt x="1682" y="2563"/>
                    <a:pt x="1374" y="2075"/>
                    <a:pt x="1079" y="1581"/>
                  </a:cubicBezTo>
                  <a:cubicBezTo>
                    <a:pt x="777" y="1087"/>
                    <a:pt x="488" y="586"/>
                    <a:pt x="199" y="85"/>
                  </a:cubicBezTo>
                  <a:cubicBezTo>
                    <a:pt x="169" y="35"/>
                    <a:pt x="131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504;p69">
              <a:extLst>
                <a:ext uri="{FF2B5EF4-FFF2-40B4-BE49-F238E27FC236}">
                  <a16:creationId xmlns:a16="http://schemas.microsoft.com/office/drawing/2014/main" id="{DAA5F3D7-0EF8-4F5A-99EF-61D3C3F153F9}"/>
                </a:ext>
              </a:extLst>
            </p:cNvPr>
            <p:cNvSpPr/>
            <p:nvPr/>
          </p:nvSpPr>
          <p:spPr>
            <a:xfrm>
              <a:off x="4840860" y="1637355"/>
              <a:ext cx="100112" cy="152060"/>
            </a:xfrm>
            <a:custGeom>
              <a:avLst/>
              <a:gdLst/>
              <a:ahLst/>
              <a:cxnLst/>
              <a:rect l="l" t="t" r="r" b="b"/>
              <a:pathLst>
                <a:path w="4841" h="7353" extrusionOk="0">
                  <a:moveTo>
                    <a:pt x="81" y="0"/>
                  </a:moveTo>
                  <a:cubicBezTo>
                    <a:pt x="73" y="0"/>
                    <a:pt x="65" y="2"/>
                    <a:pt x="58" y="5"/>
                  </a:cubicBezTo>
                  <a:cubicBezTo>
                    <a:pt x="7" y="24"/>
                    <a:pt x="0" y="107"/>
                    <a:pt x="39" y="191"/>
                  </a:cubicBezTo>
                  <a:cubicBezTo>
                    <a:pt x="328" y="839"/>
                    <a:pt x="642" y="1475"/>
                    <a:pt x="982" y="2097"/>
                  </a:cubicBezTo>
                  <a:cubicBezTo>
                    <a:pt x="1329" y="2720"/>
                    <a:pt x="1688" y="3323"/>
                    <a:pt x="2074" y="3927"/>
                  </a:cubicBezTo>
                  <a:cubicBezTo>
                    <a:pt x="2452" y="4517"/>
                    <a:pt x="2863" y="5095"/>
                    <a:pt x="3293" y="5660"/>
                  </a:cubicBezTo>
                  <a:cubicBezTo>
                    <a:pt x="3730" y="6225"/>
                    <a:pt x="4186" y="6764"/>
                    <a:pt x="4661" y="7290"/>
                  </a:cubicBezTo>
                  <a:cubicBezTo>
                    <a:pt x="4692" y="7331"/>
                    <a:pt x="4734" y="7353"/>
                    <a:pt x="4769" y="7353"/>
                  </a:cubicBezTo>
                  <a:cubicBezTo>
                    <a:pt x="4784" y="7353"/>
                    <a:pt x="4797" y="7349"/>
                    <a:pt x="4808" y="7342"/>
                  </a:cubicBezTo>
                  <a:cubicBezTo>
                    <a:pt x="4840" y="7316"/>
                    <a:pt x="4834" y="7245"/>
                    <a:pt x="4783" y="7181"/>
                  </a:cubicBezTo>
                  <a:cubicBezTo>
                    <a:pt x="4346" y="6623"/>
                    <a:pt x="3929" y="6064"/>
                    <a:pt x="3512" y="5499"/>
                  </a:cubicBezTo>
                  <a:cubicBezTo>
                    <a:pt x="3094" y="4935"/>
                    <a:pt x="2709" y="4344"/>
                    <a:pt x="2324" y="3760"/>
                  </a:cubicBezTo>
                  <a:cubicBezTo>
                    <a:pt x="1939" y="3176"/>
                    <a:pt x="1573" y="2572"/>
                    <a:pt x="1226" y="1962"/>
                  </a:cubicBezTo>
                  <a:cubicBezTo>
                    <a:pt x="873" y="1353"/>
                    <a:pt x="533" y="736"/>
                    <a:pt x="212" y="107"/>
                  </a:cubicBezTo>
                  <a:cubicBezTo>
                    <a:pt x="179" y="47"/>
                    <a:pt x="127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505;p69">
              <a:extLst>
                <a:ext uri="{FF2B5EF4-FFF2-40B4-BE49-F238E27FC236}">
                  <a16:creationId xmlns:a16="http://schemas.microsoft.com/office/drawing/2014/main" id="{E6991757-CB46-4994-B0F6-DBD8CB185915}"/>
                </a:ext>
              </a:extLst>
            </p:cNvPr>
            <p:cNvSpPr/>
            <p:nvPr/>
          </p:nvSpPr>
          <p:spPr>
            <a:xfrm>
              <a:off x="4795323" y="1471419"/>
              <a:ext cx="28828" cy="59145"/>
            </a:xfrm>
            <a:custGeom>
              <a:avLst/>
              <a:gdLst/>
              <a:ahLst/>
              <a:cxnLst/>
              <a:rect l="l" t="t" r="r" b="b"/>
              <a:pathLst>
                <a:path w="1394" h="2860" extrusionOk="0">
                  <a:moveTo>
                    <a:pt x="111" y="0"/>
                  </a:moveTo>
                  <a:cubicBezTo>
                    <a:pt x="97" y="0"/>
                    <a:pt x="83" y="4"/>
                    <a:pt x="71" y="11"/>
                  </a:cubicBezTo>
                  <a:cubicBezTo>
                    <a:pt x="32" y="30"/>
                    <a:pt x="0" y="62"/>
                    <a:pt x="0" y="107"/>
                  </a:cubicBezTo>
                  <a:cubicBezTo>
                    <a:pt x="84" y="345"/>
                    <a:pt x="174" y="582"/>
                    <a:pt x="270" y="807"/>
                  </a:cubicBezTo>
                  <a:lnTo>
                    <a:pt x="565" y="1481"/>
                  </a:lnTo>
                  <a:lnTo>
                    <a:pt x="886" y="2155"/>
                  </a:lnTo>
                  <a:cubicBezTo>
                    <a:pt x="1002" y="2380"/>
                    <a:pt x="1117" y="2604"/>
                    <a:pt x="1246" y="2829"/>
                  </a:cubicBezTo>
                  <a:cubicBezTo>
                    <a:pt x="1258" y="2849"/>
                    <a:pt x="1277" y="2859"/>
                    <a:pt x="1298" y="2859"/>
                  </a:cubicBezTo>
                  <a:cubicBezTo>
                    <a:pt x="1311" y="2859"/>
                    <a:pt x="1324" y="2855"/>
                    <a:pt x="1336" y="2848"/>
                  </a:cubicBezTo>
                  <a:cubicBezTo>
                    <a:pt x="1368" y="2835"/>
                    <a:pt x="1393" y="2803"/>
                    <a:pt x="1393" y="2771"/>
                  </a:cubicBezTo>
                  <a:cubicBezTo>
                    <a:pt x="1316" y="2534"/>
                    <a:pt x="1226" y="2290"/>
                    <a:pt x="1137" y="2065"/>
                  </a:cubicBezTo>
                  <a:lnTo>
                    <a:pt x="841" y="1378"/>
                  </a:lnTo>
                  <a:lnTo>
                    <a:pt x="520" y="704"/>
                  </a:lnTo>
                  <a:cubicBezTo>
                    <a:pt x="418" y="480"/>
                    <a:pt x="296" y="255"/>
                    <a:pt x="174" y="30"/>
                  </a:cubicBezTo>
                  <a:cubicBezTo>
                    <a:pt x="158" y="10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506;p69">
              <a:extLst>
                <a:ext uri="{FF2B5EF4-FFF2-40B4-BE49-F238E27FC236}">
                  <a16:creationId xmlns:a16="http://schemas.microsoft.com/office/drawing/2014/main" id="{9799F1E9-BBDC-45AC-A760-0B941AB3FBE1}"/>
                </a:ext>
              </a:extLst>
            </p:cNvPr>
            <p:cNvSpPr/>
            <p:nvPr/>
          </p:nvSpPr>
          <p:spPr>
            <a:xfrm>
              <a:off x="4983035" y="1714202"/>
              <a:ext cx="19253" cy="40988"/>
            </a:xfrm>
            <a:custGeom>
              <a:avLst/>
              <a:gdLst/>
              <a:ahLst/>
              <a:cxnLst/>
              <a:rect l="l" t="t" r="r" b="b"/>
              <a:pathLst>
                <a:path w="931" h="1982" extrusionOk="0">
                  <a:moveTo>
                    <a:pt x="118" y="1"/>
                  </a:moveTo>
                  <a:cubicBezTo>
                    <a:pt x="97" y="1"/>
                    <a:pt x="69" y="16"/>
                    <a:pt x="45" y="50"/>
                  </a:cubicBezTo>
                  <a:cubicBezTo>
                    <a:pt x="13" y="89"/>
                    <a:pt x="0" y="134"/>
                    <a:pt x="13" y="153"/>
                  </a:cubicBezTo>
                  <a:cubicBezTo>
                    <a:pt x="122" y="275"/>
                    <a:pt x="225" y="403"/>
                    <a:pt x="315" y="538"/>
                  </a:cubicBezTo>
                  <a:cubicBezTo>
                    <a:pt x="405" y="673"/>
                    <a:pt x="482" y="821"/>
                    <a:pt x="539" y="975"/>
                  </a:cubicBezTo>
                  <a:cubicBezTo>
                    <a:pt x="597" y="1122"/>
                    <a:pt x="642" y="1283"/>
                    <a:pt x="661" y="1443"/>
                  </a:cubicBezTo>
                  <a:cubicBezTo>
                    <a:pt x="687" y="1604"/>
                    <a:pt x="693" y="1771"/>
                    <a:pt x="687" y="1937"/>
                  </a:cubicBezTo>
                  <a:cubicBezTo>
                    <a:pt x="687" y="1950"/>
                    <a:pt x="713" y="1963"/>
                    <a:pt x="758" y="1976"/>
                  </a:cubicBezTo>
                  <a:cubicBezTo>
                    <a:pt x="770" y="1980"/>
                    <a:pt x="783" y="1981"/>
                    <a:pt x="794" y="1981"/>
                  </a:cubicBezTo>
                  <a:cubicBezTo>
                    <a:pt x="824" y="1981"/>
                    <a:pt x="848" y="1971"/>
                    <a:pt x="848" y="1957"/>
                  </a:cubicBezTo>
                  <a:cubicBezTo>
                    <a:pt x="905" y="1783"/>
                    <a:pt x="931" y="1597"/>
                    <a:pt x="925" y="1411"/>
                  </a:cubicBezTo>
                  <a:cubicBezTo>
                    <a:pt x="905" y="1039"/>
                    <a:pt x="771" y="679"/>
                    <a:pt x="539" y="384"/>
                  </a:cubicBezTo>
                  <a:cubicBezTo>
                    <a:pt x="430" y="230"/>
                    <a:pt x="289" y="108"/>
                    <a:pt x="135" y="5"/>
                  </a:cubicBezTo>
                  <a:cubicBezTo>
                    <a:pt x="130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507;p69">
              <a:extLst>
                <a:ext uri="{FF2B5EF4-FFF2-40B4-BE49-F238E27FC236}">
                  <a16:creationId xmlns:a16="http://schemas.microsoft.com/office/drawing/2014/main" id="{5E9AD03D-0699-496B-BD7D-82E07B7769EA}"/>
                </a:ext>
              </a:extLst>
            </p:cNvPr>
            <p:cNvSpPr/>
            <p:nvPr/>
          </p:nvSpPr>
          <p:spPr>
            <a:xfrm>
              <a:off x="5098264" y="1934134"/>
              <a:ext cx="11167" cy="47109"/>
            </a:xfrm>
            <a:custGeom>
              <a:avLst/>
              <a:gdLst/>
              <a:ahLst/>
              <a:cxnLst/>
              <a:rect l="l" t="t" r="r" b="b"/>
              <a:pathLst>
                <a:path w="540" h="2278" extrusionOk="0">
                  <a:moveTo>
                    <a:pt x="173" y="1"/>
                  </a:moveTo>
                  <a:cubicBezTo>
                    <a:pt x="154" y="1"/>
                    <a:pt x="132" y="7"/>
                    <a:pt x="109" y="20"/>
                  </a:cubicBezTo>
                  <a:cubicBezTo>
                    <a:pt x="77" y="33"/>
                    <a:pt x="51" y="71"/>
                    <a:pt x="45" y="110"/>
                  </a:cubicBezTo>
                  <a:cubicBezTo>
                    <a:pt x="250" y="598"/>
                    <a:pt x="302" y="1150"/>
                    <a:pt x="180" y="1670"/>
                  </a:cubicBezTo>
                  <a:cubicBezTo>
                    <a:pt x="141" y="1843"/>
                    <a:pt x="77" y="2016"/>
                    <a:pt x="7" y="2183"/>
                  </a:cubicBezTo>
                  <a:cubicBezTo>
                    <a:pt x="0" y="2196"/>
                    <a:pt x="7" y="2228"/>
                    <a:pt x="45" y="2254"/>
                  </a:cubicBezTo>
                  <a:cubicBezTo>
                    <a:pt x="68" y="2269"/>
                    <a:pt x="92" y="2278"/>
                    <a:pt x="109" y="2278"/>
                  </a:cubicBezTo>
                  <a:cubicBezTo>
                    <a:pt x="121" y="2278"/>
                    <a:pt x="130" y="2274"/>
                    <a:pt x="135" y="2267"/>
                  </a:cubicBezTo>
                  <a:cubicBezTo>
                    <a:pt x="263" y="2113"/>
                    <a:pt x="360" y="1933"/>
                    <a:pt x="430" y="1747"/>
                  </a:cubicBezTo>
                  <a:cubicBezTo>
                    <a:pt x="494" y="1554"/>
                    <a:pt x="526" y="1355"/>
                    <a:pt x="539" y="1150"/>
                  </a:cubicBezTo>
                  <a:cubicBezTo>
                    <a:pt x="539" y="951"/>
                    <a:pt x="514" y="752"/>
                    <a:pt x="469" y="553"/>
                  </a:cubicBezTo>
                  <a:cubicBezTo>
                    <a:pt x="411" y="360"/>
                    <a:pt x="327" y="180"/>
                    <a:pt x="212" y="20"/>
                  </a:cubicBezTo>
                  <a:cubicBezTo>
                    <a:pt x="206" y="7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08;p69">
              <a:extLst>
                <a:ext uri="{FF2B5EF4-FFF2-40B4-BE49-F238E27FC236}">
                  <a16:creationId xmlns:a16="http://schemas.microsoft.com/office/drawing/2014/main" id="{F29C5F5C-5468-4920-B37F-E49E5B2AE6F8}"/>
                </a:ext>
              </a:extLst>
            </p:cNvPr>
            <p:cNvSpPr/>
            <p:nvPr/>
          </p:nvSpPr>
          <p:spPr>
            <a:xfrm>
              <a:off x="5103703" y="2025808"/>
              <a:ext cx="22231" cy="23968"/>
            </a:xfrm>
            <a:custGeom>
              <a:avLst/>
              <a:gdLst/>
              <a:ahLst/>
              <a:cxnLst/>
              <a:rect l="l" t="t" r="r" b="b"/>
              <a:pathLst>
                <a:path w="1075" h="1159" extrusionOk="0">
                  <a:moveTo>
                    <a:pt x="161" y="1"/>
                  </a:moveTo>
                  <a:cubicBezTo>
                    <a:pt x="146" y="1"/>
                    <a:pt x="122" y="8"/>
                    <a:pt x="84" y="23"/>
                  </a:cubicBezTo>
                  <a:cubicBezTo>
                    <a:pt x="32" y="42"/>
                    <a:pt x="0" y="74"/>
                    <a:pt x="0" y="93"/>
                  </a:cubicBezTo>
                  <a:cubicBezTo>
                    <a:pt x="39" y="209"/>
                    <a:pt x="84" y="318"/>
                    <a:pt x="142" y="421"/>
                  </a:cubicBezTo>
                  <a:cubicBezTo>
                    <a:pt x="263" y="632"/>
                    <a:pt x="418" y="819"/>
                    <a:pt x="610" y="966"/>
                  </a:cubicBezTo>
                  <a:cubicBezTo>
                    <a:pt x="706" y="1043"/>
                    <a:pt x="809" y="1107"/>
                    <a:pt x="918" y="1159"/>
                  </a:cubicBezTo>
                  <a:cubicBezTo>
                    <a:pt x="925" y="1159"/>
                    <a:pt x="957" y="1139"/>
                    <a:pt x="982" y="1107"/>
                  </a:cubicBezTo>
                  <a:cubicBezTo>
                    <a:pt x="989" y="1101"/>
                    <a:pt x="1000" y="1099"/>
                    <a:pt x="1011" y="1099"/>
                  </a:cubicBezTo>
                  <a:cubicBezTo>
                    <a:pt x="1025" y="1099"/>
                    <a:pt x="1041" y="1102"/>
                    <a:pt x="1052" y="1102"/>
                  </a:cubicBezTo>
                  <a:cubicBezTo>
                    <a:pt x="1072" y="1102"/>
                    <a:pt x="1074" y="1090"/>
                    <a:pt x="1015" y="1024"/>
                  </a:cubicBezTo>
                  <a:cubicBezTo>
                    <a:pt x="944" y="940"/>
                    <a:pt x="867" y="857"/>
                    <a:pt x="790" y="780"/>
                  </a:cubicBezTo>
                  <a:cubicBezTo>
                    <a:pt x="649" y="613"/>
                    <a:pt x="507" y="446"/>
                    <a:pt x="379" y="273"/>
                  </a:cubicBezTo>
                  <a:lnTo>
                    <a:pt x="174" y="3"/>
                  </a:lnTo>
                  <a:cubicBezTo>
                    <a:pt x="170" y="2"/>
                    <a:pt x="166" y="1"/>
                    <a:pt x="161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09;p69">
              <a:extLst>
                <a:ext uri="{FF2B5EF4-FFF2-40B4-BE49-F238E27FC236}">
                  <a16:creationId xmlns:a16="http://schemas.microsoft.com/office/drawing/2014/main" id="{18B15E5B-2467-4C24-ADE1-FD0A653340BF}"/>
                </a:ext>
              </a:extLst>
            </p:cNvPr>
            <p:cNvSpPr/>
            <p:nvPr/>
          </p:nvSpPr>
          <p:spPr>
            <a:xfrm>
              <a:off x="5128002" y="2008127"/>
              <a:ext cx="15675" cy="30172"/>
            </a:xfrm>
            <a:custGeom>
              <a:avLst/>
              <a:gdLst/>
              <a:ahLst/>
              <a:cxnLst/>
              <a:rect l="l" t="t" r="r" b="b"/>
              <a:pathLst>
                <a:path w="758" h="1459" extrusionOk="0">
                  <a:moveTo>
                    <a:pt x="156" y="1"/>
                  </a:moveTo>
                  <a:cubicBezTo>
                    <a:pt x="138" y="1"/>
                    <a:pt x="112" y="5"/>
                    <a:pt x="83" y="17"/>
                  </a:cubicBezTo>
                  <a:cubicBezTo>
                    <a:pt x="32" y="37"/>
                    <a:pt x="0" y="69"/>
                    <a:pt x="0" y="82"/>
                  </a:cubicBezTo>
                  <a:cubicBezTo>
                    <a:pt x="32" y="204"/>
                    <a:pt x="71" y="325"/>
                    <a:pt x="116" y="447"/>
                  </a:cubicBezTo>
                  <a:lnTo>
                    <a:pt x="244" y="788"/>
                  </a:lnTo>
                  <a:lnTo>
                    <a:pt x="404" y="1128"/>
                  </a:lnTo>
                  <a:cubicBezTo>
                    <a:pt x="462" y="1237"/>
                    <a:pt x="526" y="1340"/>
                    <a:pt x="597" y="1449"/>
                  </a:cubicBezTo>
                  <a:cubicBezTo>
                    <a:pt x="613" y="1455"/>
                    <a:pt x="629" y="1458"/>
                    <a:pt x="644" y="1458"/>
                  </a:cubicBezTo>
                  <a:cubicBezTo>
                    <a:pt x="660" y="1458"/>
                    <a:pt x="674" y="1455"/>
                    <a:pt x="687" y="1449"/>
                  </a:cubicBezTo>
                  <a:cubicBezTo>
                    <a:pt x="732" y="1430"/>
                    <a:pt x="757" y="1404"/>
                    <a:pt x="757" y="1391"/>
                  </a:cubicBezTo>
                  <a:cubicBezTo>
                    <a:pt x="732" y="1269"/>
                    <a:pt x="700" y="1147"/>
                    <a:pt x="655" y="1025"/>
                  </a:cubicBezTo>
                  <a:lnTo>
                    <a:pt x="526" y="672"/>
                  </a:lnTo>
                  <a:lnTo>
                    <a:pt x="366" y="332"/>
                  </a:lnTo>
                  <a:cubicBezTo>
                    <a:pt x="308" y="223"/>
                    <a:pt x="244" y="114"/>
                    <a:pt x="180" y="5"/>
                  </a:cubicBezTo>
                  <a:cubicBezTo>
                    <a:pt x="175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10;p69">
              <a:extLst>
                <a:ext uri="{FF2B5EF4-FFF2-40B4-BE49-F238E27FC236}">
                  <a16:creationId xmlns:a16="http://schemas.microsoft.com/office/drawing/2014/main" id="{1BEB306E-94BF-421A-9FCA-DA0E566FF251}"/>
                </a:ext>
              </a:extLst>
            </p:cNvPr>
            <p:cNvSpPr/>
            <p:nvPr/>
          </p:nvSpPr>
          <p:spPr>
            <a:xfrm>
              <a:off x="4752577" y="1412212"/>
              <a:ext cx="63736" cy="45765"/>
            </a:xfrm>
            <a:custGeom>
              <a:avLst/>
              <a:gdLst/>
              <a:ahLst/>
              <a:cxnLst/>
              <a:rect l="l" t="t" r="r" b="b"/>
              <a:pathLst>
                <a:path w="3082" h="2213" extrusionOk="0">
                  <a:moveTo>
                    <a:pt x="2433" y="409"/>
                  </a:moveTo>
                  <a:cubicBezTo>
                    <a:pt x="2478" y="409"/>
                    <a:pt x="2517" y="415"/>
                    <a:pt x="2562" y="428"/>
                  </a:cubicBezTo>
                  <a:cubicBezTo>
                    <a:pt x="2619" y="441"/>
                    <a:pt x="2639" y="467"/>
                    <a:pt x="2639" y="473"/>
                  </a:cubicBezTo>
                  <a:cubicBezTo>
                    <a:pt x="2645" y="486"/>
                    <a:pt x="2664" y="518"/>
                    <a:pt x="2632" y="608"/>
                  </a:cubicBezTo>
                  <a:cubicBezTo>
                    <a:pt x="2523" y="922"/>
                    <a:pt x="1920" y="1404"/>
                    <a:pt x="1323" y="1648"/>
                  </a:cubicBezTo>
                  <a:cubicBezTo>
                    <a:pt x="1079" y="1751"/>
                    <a:pt x="856" y="1804"/>
                    <a:pt x="692" y="1804"/>
                  </a:cubicBezTo>
                  <a:cubicBezTo>
                    <a:pt x="572" y="1804"/>
                    <a:pt x="484" y="1776"/>
                    <a:pt x="443" y="1718"/>
                  </a:cubicBezTo>
                  <a:cubicBezTo>
                    <a:pt x="430" y="1693"/>
                    <a:pt x="424" y="1661"/>
                    <a:pt x="430" y="1635"/>
                  </a:cubicBezTo>
                  <a:cubicBezTo>
                    <a:pt x="456" y="1487"/>
                    <a:pt x="636" y="1250"/>
                    <a:pt x="983" y="1006"/>
                  </a:cubicBezTo>
                  <a:cubicBezTo>
                    <a:pt x="1458" y="659"/>
                    <a:pt x="2080" y="409"/>
                    <a:pt x="2433" y="409"/>
                  </a:cubicBezTo>
                  <a:close/>
                  <a:moveTo>
                    <a:pt x="2435" y="0"/>
                  </a:moveTo>
                  <a:cubicBezTo>
                    <a:pt x="1936" y="0"/>
                    <a:pt x="1225" y="327"/>
                    <a:pt x="745" y="679"/>
                  </a:cubicBezTo>
                  <a:cubicBezTo>
                    <a:pt x="341" y="955"/>
                    <a:pt x="84" y="1276"/>
                    <a:pt x="32" y="1564"/>
                  </a:cubicBezTo>
                  <a:cubicBezTo>
                    <a:pt x="0" y="1699"/>
                    <a:pt x="32" y="1840"/>
                    <a:pt x="110" y="1956"/>
                  </a:cubicBezTo>
                  <a:cubicBezTo>
                    <a:pt x="231" y="2129"/>
                    <a:pt x="430" y="2213"/>
                    <a:pt x="694" y="2213"/>
                  </a:cubicBezTo>
                  <a:cubicBezTo>
                    <a:pt x="963" y="2200"/>
                    <a:pt x="1233" y="2136"/>
                    <a:pt x="1477" y="2027"/>
                  </a:cubicBezTo>
                  <a:cubicBezTo>
                    <a:pt x="2093" y="1770"/>
                    <a:pt x="2844" y="1237"/>
                    <a:pt x="3017" y="743"/>
                  </a:cubicBezTo>
                  <a:cubicBezTo>
                    <a:pt x="3082" y="589"/>
                    <a:pt x="3075" y="422"/>
                    <a:pt x="2998" y="281"/>
                  </a:cubicBezTo>
                  <a:cubicBezTo>
                    <a:pt x="2928" y="146"/>
                    <a:pt x="2799" y="49"/>
                    <a:pt x="2645" y="24"/>
                  </a:cubicBezTo>
                  <a:cubicBezTo>
                    <a:pt x="2581" y="8"/>
                    <a:pt x="2510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5694;p69">
            <a:extLst>
              <a:ext uri="{FF2B5EF4-FFF2-40B4-BE49-F238E27FC236}">
                <a16:creationId xmlns:a16="http://schemas.microsoft.com/office/drawing/2014/main" id="{38C5D50E-9A88-48BC-9F08-BDA050A4287E}"/>
              </a:ext>
            </a:extLst>
          </p:cNvPr>
          <p:cNvGrpSpPr/>
          <p:nvPr/>
        </p:nvGrpSpPr>
        <p:grpSpPr>
          <a:xfrm>
            <a:off x="8104986" y="3540686"/>
            <a:ext cx="1267451" cy="1529643"/>
            <a:chOff x="7371037" y="2706025"/>
            <a:chExt cx="1052963" cy="1270784"/>
          </a:xfrm>
        </p:grpSpPr>
        <p:sp>
          <p:nvSpPr>
            <p:cNvPr id="75" name="Google Shape;5695;p69">
              <a:extLst>
                <a:ext uri="{FF2B5EF4-FFF2-40B4-BE49-F238E27FC236}">
                  <a16:creationId xmlns:a16="http://schemas.microsoft.com/office/drawing/2014/main" id="{39BF5473-5E63-49E7-AAD4-D97943EEF36D}"/>
                </a:ext>
              </a:extLst>
            </p:cNvPr>
            <p:cNvSpPr/>
            <p:nvPr/>
          </p:nvSpPr>
          <p:spPr>
            <a:xfrm>
              <a:off x="7692457" y="3845604"/>
              <a:ext cx="368855" cy="131205"/>
            </a:xfrm>
            <a:custGeom>
              <a:avLst/>
              <a:gdLst/>
              <a:ahLst/>
              <a:cxnLst/>
              <a:rect l="l" t="t" r="r" b="b"/>
              <a:pathLst>
                <a:path w="3888" h="1383" extrusionOk="0">
                  <a:moveTo>
                    <a:pt x="2370" y="1"/>
                  </a:moveTo>
                  <a:cubicBezTo>
                    <a:pt x="1278" y="1"/>
                    <a:pt x="0" y="327"/>
                    <a:pt x="105" y="862"/>
                  </a:cubicBezTo>
                  <a:cubicBezTo>
                    <a:pt x="173" y="1210"/>
                    <a:pt x="909" y="1382"/>
                    <a:pt x="1712" y="1382"/>
                  </a:cubicBezTo>
                  <a:cubicBezTo>
                    <a:pt x="2710" y="1382"/>
                    <a:pt x="3809" y="1116"/>
                    <a:pt x="3855" y="587"/>
                  </a:cubicBezTo>
                  <a:cubicBezTo>
                    <a:pt x="3887" y="180"/>
                    <a:pt x="3179" y="1"/>
                    <a:pt x="2370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696;p69">
              <a:extLst>
                <a:ext uri="{FF2B5EF4-FFF2-40B4-BE49-F238E27FC236}">
                  <a16:creationId xmlns:a16="http://schemas.microsoft.com/office/drawing/2014/main" id="{1F644F1C-B91C-433E-B065-1C93BCFFAF55}"/>
                </a:ext>
              </a:extLst>
            </p:cNvPr>
            <p:cNvSpPr/>
            <p:nvPr/>
          </p:nvSpPr>
          <p:spPr>
            <a:xfrm>
              <a:off x="7735717" y="3803387"/>
              <a:ext cx="280815" cy="127980"/>
            </a:xfrm>
            <a:custGeom>
              <a:avLst/>
              <a:gdLst/>
              <a:ahLst/>
              <a:cxnLst/>
              <a:rect l="l" t="t" r="r" b="b"/>
              <a:pathLst>
                <a:path w="2960" h="1349" extrusionOk="0">
                  <a:moveTo>
                    <a:pt x="2842" y="0"/>
                  </a:moveTo>
                  <a:cubicBezTo>
                    <a:pt x="2842" y="0"/>
                    <a:pt x="2555" y="77"/>
                    <a:pt x="2121" y="170"/>
                  </a:cubicBezTo>
                  <a:cubicBezTo>
                    <a:pt x="1424" y="329"/>
                    <a:pt x="715" y="446"/>
                    <a:pt x="0" y="516"/>
                  </a:cubicBezTo>
                  <a:cubicBezTo>
                    <a:pt x="0" y="516"/>
                    <a:pt x="12" y="1020"/>
                    <a:pt x="53" y="1084"/>
                  </a:cubicBezTo>
                  <a:cubicBezTo>
                    <a:pt x="83" y="1144"/>
                    <a:pt x="416" y="1348"/>
                    <a:pt x="1042" y="1348"/>
                  </a:cubicBezTo>
                  <a:cubicBezTo>
                    <a:pt x="1159" y="1348"/>
                    <a:pt x="1286" y="1341"/>
                    <a:pt x="1424" y="1325"/>
                  </a:cubicBezTo>
                  <a:cubicBezTo>
                    <a:pt x="1541" y="1313"/>
                    <a:pt x="1653" y="1295"/>
                    <a:pt x="1758" y="1278"/>
                  </a:cubicBezTo>
                  <a:cubicBezTo>
                    <a:pt x="2426" y="1161"/>
                    <a:pt x="2813" y="985"/>
                    <a:pt x="2883" y="932"/>
                  </a:cubicBezTo>
                  <a:cubicBezTo>
                    <a:pt x="2959" y="874"/>
                    <a:pt x="2842" y="0"/>
                    <a:pt x="2842" y="0"/>
                  </a:cubicBezTo>
                  <a:close/>
                </a:path>
              </a:pathLst>
            </a:custGeom>
            <a:solidFill>
              <a:srgbClr val="CC9466"/>
            </a:solidFill>
            <a:ln w="9525" cap="flat" cmpd="sng">
              <a:solidFill>
                <a:schemeClr val="accent3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697;p69">
              <a:extLst>
                <a:ext uri="{FF2B5EF4-FFF2-40B4-BE49-F238E27FC236}">
                  <a16:creationId xmlns:a16="http://schemas.microsoft.com/office/drawing/2014/main" id="{B60C6DBC-727E-4FD5-A7C2-5D3E454CEDB2}"/>
                </a:ext>
              </a:extLst>
            </p:cNvPr>
            <p:cNvSpPr/>
            <p:nvPr/>
          </p:nvSpPr>
          <p:spPr>
            <a:xfrm>
              <a:off x="7902404" y="3803387"/>
              <a:ext cx="114129" cy="121244"/>
            </a:xfrm>
            <a:custGeom>
              <a:avLst/>
              <a:gdLst/>
              <a:ahLst/>
              <a:cxnLst/>
              <a:rect l="l" t="t" r="r" b="b"/>
              <a:pathLst>
                <a:path w="1203" h="1278" extrusionOk="0">
                  <a:moveTo>
                    <a:pt x="1085" y="0"/>
                  </a:moveTo>
                  <a:cubicBezTo>
                    <a:pt x="1085" y="0"/>
                    <a:pt x="798" y="77"/>
                    <a:pt x="364" y="170"/>
                  </a:cubicBezTo>
                  <a:cubicBezTo>
                    <a:pt x="312" y="534"/>
                    <a:pt x="235" y="885"/>
                    <a:pt x="65" y="1178"/>
                  </a:cubicBezTo>
                  <a:cubicBezTo>
                    <a:pt x="48" y="1213"/>
                    <a:pt x="24" y="1243"/>
                    <a:pt x="1" y="1278"/>
                  </a:cubicBezTo>
                  <a:cubicBezTo>
                    <a:pt x="669" y="1161"/>
                    <a:pt x="1056" y="985"/>
                    <a:pt x="1126" y="932"/>
                  </a:cubicBezTo>
                  <a:cubicBezTo>
                    <a:pt x="1202" y="874"/>
                    <a:pt x="1085" y="0"/>
                    <a:pt x="1085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698;p69">
              <a:extLst>
                <a:ext uri="{FF2B5EF4-FFF2-40B4-BE49-F238E27FC236}">
                  <a16:creationId xmlns:a16="http://schemas.microsoft.com/office/drawing/2014/main" id="{748CD03C-AB24-482D-B157-F31D360568A0}"/>
                </a:ext>
              </a:extLst>
            </p:cNvPr>
            <p:cNvSpPr/>
            <p:nvPr/>
          </p:nvSpPr>
          <p:spPr>
            <a:xfrm>
              <a:off x="7653370" y="2706025"/>
              <a:ext cx="359747" cy="345706"/>
            </a:xfrm>
            <a:custGeom>
              <a:avLst/>
              <a:gdLst/>
              <a:ahLst/>
              <a:cxnLst/>
              <a:rect l="l" t="t" r="r" b="b"/>
              <a:pathLst>
                <a:path w="3792" h="3644" extrusionOk="0">
                  <a:moveTo>
                    <a:pt x="1823" y="1"/>
                  </a:moveTo>
                  <a:cubicBezTo>
                    <a:pt x="1665" y="1"/>
                    <a:pt x="1513" y="24"/>
                    <a:pt x="1372" y="83"/>
                  </a:cubicBezTo>
                  <a:cubicBezTo>
                    <a:pt x="1161" y="171"/>
                    <a:pt x="991" y="329"/>
                    <a:pt x="892" y="534"/>
                  </a:cubicBezTo>
                  <a:cubicBezTo>
                    <a:pt x="892" y="534"/>
                    <a:pt x="200" y="575"/>
                    <a:pt x="54" y="1161"/>
                  </a:cubicBezTo>
                  <a:cubicBezTo>
                    <a:pt x="7" y="1331"/>
                    <a:pt x="1" y="1513"/>
                    <a:pt x="24" y="1689"/>
                  </a:cubicBezTo>
                  <a:cubicBezTo>
                    <a:pt x="48" y="1829"/>
                    <a:pt x="101" y="1964"/>
                    <a:pt x="188" y="2081"/>
                  </a:cubicBezTo>
                  <a:cubicBezTo>
                    <a:pt x="188" y="2081"/>
                    <a:pt x="54" y="2374"/>
                    <a:pt x="306" y="2737"/>
                  </a:cubicBezTo>
                  <a:cubicBezTo>
                    <a:pt x="492" y="3005"/>
                    <a:pt x="811" y="3042"/>
                    <a:pt x="973" y="3042"/>
                  </a:cubicBezTo>
                  <a:cubicBezTo>
                    <a:pt x="1034" y="3042"/>
                    <a:pt x="1073" y="3036"/>
                    <a:pt x="1073" y="3036"/>
                  </a:cubicBezTo>
                  <a:cubicBezTo>
                    <a:pt x="1073" y="3036"/>
                    <a:pt x="1306" y="3643"/>
                    <a:pt x="1944" y="3643"/>
                  </a:cubicBezTo>
                  <a:cubicBezTo>
                    <a:pt x="2050" y="3643"/>
                    <a:pt x="2168" y="3626"/>
                    <a:pt x="2298" y="3587"/>
                  </a:cubicBezTo>
                  <a:cubicBezTo>
                    <a:pt x="3206" y="3312"/>
                    <a:pt x="3218" y="2696"/>
                    <a:pt x="3218" y="2696"/>
                  </a:cubicBezTo>
                  <a:cubicBezTo>
                    <a:pt x="3218" y="2696"/>
                    <a:pt x="3792" y="1946"/>
                    <a:pt x="3558" y="1237"/>
                  </a:cubicBezTo>
                  <a:cubicBezTo>
                    <a:pt x="3362" y="629"/>
                    <a:pt x="2898" y="586"/>
                    <a:pt x="2770" y="586"/>
                  </a:cubicBezTo>
                  <a:cubicBezTo>
                    <a:pt x="2749" y="586"/>
                    <a:pt x="2737" y="587"/>
                    <a:pt x="2737" y="587"/>
                  </a:cubicBezTo>
                  <a:cubicBezTo>
                    <a:pt x="2737" y="587"/>
                    <a:pt x="2544" y="1"/>
                    <a:pt x="1823" y="1"/>
                  </a:cubicBezTo>
                  <a:close/>
                </a:path>
              </a:pathLst>
            </a:custGeom>
            <a:solidFill>
              <a:srgbClr val="7C442E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699;p69">
              <a:extLst>
                <a:ext uri="{FF2B5EF4-FFF2-40B4-BE49-F238E27FC236}">
                  <a16:creationId xmlns:a16="http://schemas.microsoft.com/office/drawing/2014/main" id="{CD5B5D64-8996-4374-93DB-D2415953C5B7}"/>
                </a:ext>
              </a:extLst>
            </p:cNvPr>
            <p:cNvSpPr/>
            <p:nvPr/>
          </p:nvSpPr>
          <p:spPr>
            <a:xfrm>
              <a:off x="7655647" y="2706025"/>
              <a:ext cx="357470" cy="345706"/>
            </a:xfrm>
            <a:custGeom>
              <a:avLst/>
              <a:gdLst/>
              <a:ahLst/>
              <a:cxnLst/>
              <a:rect l="l" t="t" r="r" b="b"/>
              <a:pathLst>
                <a:path w="3768" h="3644" extrusionOk="0">
                  <a:moveTo>
                    <a:pt x="1799" y="1"/>
                  </a:moveTo>
                  <a:cubicBezTo>
                    <a:pt x="1641" y="1"/>
                    <a:pt x="1489" y="24"/>
                    <a:pt x="1348" y="83"/>
                  </a:cubicBezTo>
                  <a:cubicBezTo>
                    <a:pt x="1398" y="80"/>
                    <a:pt x="1448" y="77"/>
                    <a:pt x="1498" y="77"/>
                  </a:cubicBezTo>
                  <a:cubicBezTo>
                    <a:pt x="1714" y="77"/>
                    <a:pt x="1924" y="124"/>
                    <a:pt x="2133" y="353"/>
                  </a:cubicBezTo>
                  <a:cubicBezTo>
                    <a:pt x="2391" y="634"/>
                    <a:pt x="2491" y="1026"/>
                    <a:pt x="2520" y="1407"/>
                  </a:cubicBezTo>
                  <a:cubicBezTo>
                    <a:pt x="2213" y="1135"/>
                    <a:pt x="1806" y="1002"/>
                    <a:pt x="1398" y="1002"/>
                  </a:cubicBezTo>
                  <a:cubicBezTo>
                    <a:pt x="918" y="1002"/>
                    <a:pt x="438" y="1187"/>
                    <a:pt x="118" y="1548"/>
                  </a:cubicBezTo>
                  <a:cubicBezTo>
                    <a:pt x="77" y="1589"/>
                    <a:pt x="36" y="1636"/>
                    <a:pt x="0" y="1689"/>
                  </a:cubicBezTo>
                  <a:cubicBezTo>
                    <a:pt x="24" y="1829"/>
                    <a:pt x="77" y="1964"/>
                    <a:pt x="164" y="2081"/>
                  </a:cubicBezTo>
                  <a:cubicBezTo>
                    <a:pt x="164" y="2081"/>
                    <a:pt x="30" y="2374"/>
                    <a:pt x="282" y="2737"/>
                  </a:cubicBezTo>
                  <a:cubicBezTo>
                    <a:pt x="468" y="3005"/>
                    <a:pt x="787" y="3042"/>
                    <a:pt x="949" y="3042"/>
                  </a:cubicBezTo>
                  <a:cubicBezTo>
                    <a:pt x="1010" y="3042"/>
                    <a:pt x="1049" y="3036"/>
                    <a:pt x="1049" y="3036"/>
                  </a:cubicBezTo>
                  <a:cubicBezTo>
                    <a:pt x="1049" y="3036"/>
                    <a:pt x="1282" y="3643"/>
                    <a:pt x="1920" y="3643"/>
                  </a:cubicBezTo>
                  <a:cubicBezTo>
                    <a:pt x="2026" y="3643"/>
                    <a:pt x="2144" y="3626"/>
                    <a:pt x="2274" y="3587"/>
                  </a:cubicBezTo>
                  <a:cubicBezTo>
                    <a:pt x="3182" y="3312"/>
                    <a:pt x="3194" y="2696"/>
                    <a:pt x="3194" y="2696"/>
                  </a:cubicBezTo>
                  <a:cubicBezTo>
                    <a:pt x="3194" y="2696"/>
                    <a:pt x="3768" y="1946"/>
                    <a:pt x="3534" y="1237"/>
                  </a:cubicBezTo>
                  <a:cubicBezTo>
                    <a:pt x="3338" y="629"/>
                    <a:pt x="2874" y="586"/>
                    <a:pt x="2746" y="586"/>
                  </a:cubicBezTo>
                  <a:cubicBezTo>
                    <a:pt x="2725" y="586"/>
                    <a:pt x="2713" y="587"/>
                    <a:pt x="2713" y="587"/>
                  </a:cubicBezTo>
                  <a:cubicBezTo>
                    <a:pt x="2713" y="587"/>
                    <a:pt x="2520" y="1"/>
                    <a:pt x="179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700;p69">
              <a:extLst>
                <a:ext uri="{FF2B5EF4-FFF2-40B4-BE49-F238E27FC236}">
                  <a16:creationId xmlns:a16="http://schemas.microsoft.com/office/drawing/2014/main" id="{B49D0E22-D4F7-40B5-8A3A-F2288265BEBE}"/>
                </a:ext>
              </a:extLst>
            </p:cNvPr>
            <p:cNvSpPr/>
            <p:nvPr/>
          </p:nvSpPr>
          <p:spPr>
            <a:xfrm>
              <a:off x="8028107" y="2856679"/>
              <a:ext cx="395323" cy="371701"/>
            </a:xfrm>
            <a:custGeom>
              <a:avLst/>
              <a:gdLst/>
              <a:ahLst/>
              <a:cxnLst/>
              <a:rect l="l" t="t" r="r" b="b"/>
              <a:pathLst>
                <a:path w="4167" h="3918" extrusionOk="0">
                  <a:moveTo>
                    <a:pt x="2051" y="1"/>
                  </a:moveTo>
                  <a:cubicBezTo>
                    <a:pt x="1278" y="1"/>
                    <a:pt x="1055" y="569"/>
                    <a:pt x="1055" y="569"/>
                  </a:cubicBezTo>
                  <a:cubicBezTo>
                    <a:pt x="1055" y="569"/>
                    <a:pt x="305" y="616"/>
                    <a:pt x="153" y="1249"/>
                  </a:cubicBezTo>
                  <a:cubicBezTo>
                    <a:pt x="0" y="1876"/>
                    <a:pt x="299" y="2233"/>
                    <a:pt x="299" y="2233"/>
                  </a:cubicBezTo>
                  <a:cubicBezTo>
                    <a:pt x="299" y="2233"/>
                    <a:pt x="158" y="2550"/>
                    <a:pt x="428" y="2942"/>
                  </a:cubicBezTo>
                  <a:cubicBezTo>
                    <a:pt x="631" y="3231"/>
                    <a:pt x="980" y="3269"/>
                    <a:pt x="1149" y="3269"/>
                  </a:cubicBezTo>
                  <a:cubicBezTo>
                    <a:pt x="1210" y="3269"/>
                    <a:pt x="1248" y="3265"/>
                    <a:pt x="1248" y="3265"/>
                  </a:cubicBezTo>
                  <a:cubicBezTo>
                    <a:pt x="1248" y="3265"/>
                    <a:pt x="1254" y="3288"/>
                    <a:pt x="1278" y="3323"/>
                  </a:cubicBezTo>
                  <a:cubicBezTo>
                    <a:pt x="1355" y="3484"/>
                    <a:pt x="1626" y="3918"/>
                    <a:pt x="2185" y="3918"/>
                  </a:cubicBezTo>
                  <a:cubicBezTo>
                    <a:pt x="2299" y="3918"/>
                    <a:pt x="2427" y="3899"/>
                    <a:pt x="2567" y="3856"/>
                  </a:cubicBezTo>
                  <a:cubicBezTo>
                    <a:pt x="3533" y="3558"/>
                    <a:pt x="3551" y="2895"/>
                    <a:pt x="3551" y="2895"/>
                  </a:cubicBezTo>
                  <a:cubicBezTo>
                    <a:pt x="3551" y="2895"/>
                    <a:pt x="4166" y="2087"/>
                    <a:pt x="3914" y="1325"/>
                  </a:cubicBezTo>
                  <a:cubicBezTo>
                    <a:pt x="3704" y="674"/>
                    <a:pt x="3210" y="627"/>
                    <a:pt x="3072" y="627"/>
                  </a:cubicBezTo>
                  <a:cubicBezTo>
                    <a:pt x="3049" y="627"/>
                    <a:pt x="3035" y="628"/>
                    <a:pt x="3035" y="628"/>
                  </a:cubicBezTo>
                  <a:cubicBezTo>
                    <a:pt x="2918" y="341"/>
                    <a:pt x="2672" y="124"/>
                    <a:pt x="2373" y="42"/>
                  </a:cubicBezTo>
                  <a:cubicBezTo>
                    <a:pt x="2268" y="18"/>
                    <a:pt x="2156" y="1"/>
                    <a:pt x="2051" y="1"/>
                  </a:cubicBezTo>
                  <a:close/>
                </a:path>
              </a:pathLst>
            </a:custGeom>
            <a:solidFill>
              <a:srgbClr val="7C442E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701;p69">
              <a:extLst>
                <a:ext uri="{FF2B5EF4-FFF2-40B4-BE49-F238E27FC236}">
                  <a16:creationId xmlns:a16="http://schemas.microsoft.com/office/drawing/2014/main" id="{84E8832C-8E6A-4AF6-BE4D-2776C943716E}"/>
                </a:ext>
              </a:extLst>
            </p:cNvPr>
            <p:cNvSpPr/>
            <p:nvPr/>
          </p:nvSpPr>
          <p:spPr>
            <a:xfrm>
              <a:off x="8149256" y="2860568"/>
              <a:ext cx="274744" cy="367811"/>
            </a:xfrm>
            <a:custGeom>
              <a:avLst/>
              <a:gdLst/>
              <a:ahLst/>
              <a:cxnLst/>
              <a:rect l="l" t="t" r="r" b="b"/>
              <a:pathLst>
                <a:path w="2896" h="3877" extrusionOk="0">
                  <a:moveTo>
                    <a:pt x="1102" y="1"/>
                  </a:moveTo>
                  <a:lnTo>
                    <a:pt x="1102" y="1"/>
                  </a:lnTo>
                  <a:cubicBezTo>
                    <a:pt x="1149" y="136"/>
                    <a:pt x="1167" y="282"/>
                    <a:pt x="1161" y="423"/>
                  </a:cubicBezTo>
                  <a:cubicBezTo>
                    <a:pt x="1143" y="681"/>
                    <a:pt x="1090" y="933"/>
                    <a:pt x="997" y="1173"/>
                  </a:cubicBezTo>
                  <a:cubicBezTo>
                    <a:pt x="1075" y="1139"/>
                    <a:pt x="1158" y="1123"/>
                    <a:pt x="1242" y="1123"/>
                  </a:cubicBezTo>
                  <a:cubicBezTo>
                    <a:pt x="1504" y="1123"/>
                    <a:pt x="1770" y="1277"/>
                    <a:pt x="1899" y="1513"/>
                  </a:cubicBezTo>
                  <a:cubicBezTo>
                    <a:pt x="2063" y="1817"/>
                    <a:pt x="2010" y="2222"/>
                    <a:pt x="1805" y="2509"/>
                  </a:cubicBezTo>
                  <a:cubicBezTo>
                    <a:pt x="1583" y="2790"/>
                    <a:pt x="1266" y="2977"/>
                    <a:pt x="915" y="3030"/>
                  </a:cubicBezTo>
                  <a:cubicBezTo>
                    <a:pt x="598" y="3089"/>
                    <a:pt x="235" y="3083"/>
                    <a:pt x="1" y="3282"/>
                  </a:cubicBezTo>
                  <a:cubicBezTo>
                    <a:pt x="78" y="3443"/>
                    <a:pt x="349" y="3877"/>
                    <a:pt x="908" y="3877"/>
                  </a:cubicBezTo>
                  <a:cubicBezTo>
                    <a:pt x="1022" y="3877"/>
                    <a:pt x="1150" y="3858"/>
                    <a:pt x="1290" y="3815"/>
                  </a:cubicBezTo>
                  <a:cubicBezTo>
                    <a:pt x="2256" y="3517"/>
                    <a:pt x="2274" y="2854"/>
                    <a:pt x="2274" y="2854"/>
                  </a:cubicBezTo>
                  <a:cubicBezTo>
                    <a:pt x="2274" y="2854"/>
                    <a:pt x="2895" y="2040"/>
                    <a:pt x="2643" y="1284"/>
                  </a:cubicBezTo>
                  <a:cubicBezTo>
                    <a:pt x="2433" y="633"/>
                    <a:pt x="1935" y="586"/>
                    <a:pt x="1795" y="586"/>
                  </a:cubicBezTo>
                  <a:cubicBezTo>
                    <a:pt x="1772" y="586"/>
                    <a:pt x="1758" y="587"/>
                    <a:pt x="1758" y="587"/>
                  </a:cubicBezTo>
                  <a:cubicBezTo>
                    <a:pt x="1647" y="300"/>
                    <a:pt x="1401" y="83"/>
                    <a:pt x="110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702;p69">
              <a:extLst>
                <a:ext uri="{FF2B5EF4-FFF2-40B4-BE49-F238E27FC236}">
                  <a16:creationId xmlns:a16="http://schemas.microsoft.com/office/drawing/2014/main" id="{42BD0433-DFAF-437E-8EF1-0DD7E8DB386F}"/>
                </a:ext>
              </a:extLst>
            </p:cNvPr>
            <p:cNvSpPr/>
            <p:nvPr/>
          </p:nvSpPr>
          <p:spPr>
            <a:xfrm>
              <a:off x="7398834" y="2849279"/>
              <a:ext cx="907811" cy="645590"/>
            </a:xfrm>
            <a:custGeom>
              <a:avLst/>
              <a:gdLst/>
              <a:ahLst/>
              <a:cxnLst/>
              <a:rect l="l" t="t" r="r" b="b"/>
              <a:pathLst>
                <a:path w="9569" h="6805" extrusionOk="0">
                  <a:moveTo>
                    <a:pt x="4338" y="0"/>
                  </a:moveTo>
                  <a:cubicBezTo>
                    <a:pt x="4310" y="0"/>
                    <a:pt x="4283" y="1"/>
                    <a:pt x="4254" y="3"/>
                  </a:cubicBezTo>
                  <a:cubicBezTo>
                    <a:pt x="3651" y="26"/>
                    <a:pt x="3334" y="319"/>
                    <a:pt x="3334" y="319"/>
                  </a:cubicBezTo>
                  <a:cubicBezTo>
                    <a:pt x="2004" y="471"/>
                    <a:pt x="1688" y="1362"/>
                    <a:pt x="1688" y="1362"/>
                  </a:cubicBezTo>
                  <a:cubicBezTo>
                    <a:pt x="440" y="1825"/>
                    <a:pt x="821" y="2950"/>
                    <a:pt x="821" y="2950"/>
                  </a:cubicBezTo>
                  <a:cubicBezTo>
                    <a:pt x="0" y="3460"/>
                    <a:pt x="82" y="4567"/>
                    <a:pt x="381" y="4802"/>
                  </a:cubicBezTo>
                  <a:cubicBezTo>
                    <a:pt x="657" y="4403"/>
                    <a:pt x="996" y="4046"/>
                    <a:pt x="1389" y="3759"/>
                  </a:cubicBezTo>
                  <a:cubicBezTo>
                    <a:pt x="1687" y="3536"/>
                    <a:pt x="1958" y="3475"/>
                    <a:pt x="2165" y="3475"/>
                  </a:cubicBezTo>
                  <a:cubicBezTo>
                    <a:pt x="2408" y="3475"/>
                    <a:pt x="2561" y="3559"/>
                    <a:pt x="2561" y="3559"/>
                  </a:cubicBezTo>
                  <a:cubicBezTo>
                    <a:pt x="3394" y="3907"/>
                    <a:pt x="4437" y="3952"/>
                    <a:pt x="4921" y="3952"/>
                  </a:cubicBezTo>
                  <a:cubicBezTo>
                    <a:pt x="5091" y="3952"/>
                    <a:pt x="5192" y="3946"/>
                    <a:pt x="5192" y="3946"/>
                  </a:cubicBezTo>
                  <a:cubicBezTo>
                    <a:pt x="5614" y="4608"/>
                    <a:pt x="6592" y="5001"/>
                    <a:pt x="6592" y="5001"/>
                  </a:cubicBezTo>
                  <a:cubicBezTo>
                    <a:pt x="6516" y="5376"/>
                    <a:pt x="6551" y="5763"/>
                    <a:pt x="6698" y="6114"/>
                  </a:cubicBezTo>
                  <a:cubicBezTo>
                    <a:pt x="6774" y="6284"/>
                    <a:pt x="6885" y="6436"/>
                    <a:pt x="7020" y="6571"/>
                  </a:cubicBezTo>
                  <a:cubicBezTo>
                    <a:pt x="7198" y="6743"/>
                    <a:pt x="7421" y="6805"/>
                    <a:pt x="7651" y="6805"/>
                  </a:cubicBezTo>
                  <a:cubicBezTo>
                    <a:pt x="8263" y="6805"/>
                    <a:pt x="8924" y="6366"/>
                    <a:pt x="8924" y="6366"/>
                  </a:cubicBezTo>
                  <a:cubicBezTo>
                    <a:pt x="8924" y="6366"/>
                    <a:pt x="9539" y="5669"/>
                    <a:pt x="9557" y="4907"/>
                  </a:cubicBezTo>
                  <a:cubicBezTo>
                    <a:pt x="9569" y="4151"/>
                    <a:pt x="9370" y="3946"/>
                    <a:pt x="9370" y="3946"/>
                  </a:cubicBezTo>
                  <a:cubicBezTo>
                    <a:pt x="9475" y="3413"/>
                    <a:pt x="9370" y="2856"/>
                    <a:pt x="9071" y="2399"/>
                  </a:cubicBezTo>
                  <a:cubicBezTo>
                    <a:pt x="8579" y="1614"/>
                    <a:pt x="7981" y="1602"/>
                    <a:pt x="7981" y="1602"/>
                  </a:cubicBezTo>
                  <a:cubicBezTo>
                    <a:pt x="7981" y="1602"/>
                    <a:pt x="7664" y="887"/>
                    <a:pt x="6926" y="583"/>
                  </a:cubicBezTo>
                  <a:cubicBezTo>
                    <a:pt x="6723" y="497"/>
                    <a:pt x="6536" y="465"/>
                    <a:pt x="6372" y="465"/>
                  </a:cubicBezTo>
                  <a:cubicBezTo>
                    <a:pt x="5945" y="465"/>
                    <a:pt x="5672" y="677"/>
                    <a:pt x="5672" y="677"/>
                  </a:cubicBezTo>
                  <a:cubicBezTo>
                    <a:pt x="5672" y="677"/>
                    <a:pt x="5368" y="96"/>
                    <a:pt x="4559" y="14"/>
                  </a:cubicBezTo>
                  <a:cubicBezTo>
                    <a:pt x="4486" y="6"/>
                    <a:pt x="4413" y="0"/>
                    <a:pt x="4338" y="0"/>
                  </a:cubicBezTo>
                  <a:close/>
                </a:path>
              </a:pathLst>
            </a:custGeom>
            <a:solidFill>
              <a:srgbClr val="7C442E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703;p69">
              <a:extLst>
                <a:ext uri="{FF2B5EF4-FFF2-40B4-BE49-F238E27FC236}">
                  <a16:creationId xmlns:a16="http://schemas.microsoft.com/office/drawing/2014/main" id="{D0984582-CECD-4217-B770-6930A3779FF3}"/>
                </a:ext>
              </a:extLst>
            </p:cNvPr>
            <p:cNvSpPr/>
            <p:nvPr/>
          </p:nvSpPr>
          <p:spPr>
            <a:xfrm>
              <a:off x="7802411" y="2849279"/>
              <a:ext cx="504234" cy="645590"/>
            </a:xfrm>
            <a:custGeom>
              <a:avLst/>
              <a:gdLst/>
              <a:ahLst/>
              <a:cxnLst/>
              <a:rect l="l" t="t" r="r" b="b"/>
              <a:pathLst>
                <a:path w="5315" h="6805" extrusionOk="0">
                  <a:moveTo>
                    <a:pt x="80" y="0"/>
                  </a:moveTo>
                  <a:cubicBezTo>
                    <a:pt x="54" y="0"/>
                    <a:pt x="27" y="1"/>
                    <a:pt x="0" y="3"/>
                  </a:cubicBezTo>
                  <a:cubicBezTo>
                    <a:pt x="744" y="220"/>
                    <a:pt x="1494" y="542"/>
                    <a:pt x="1418" y="1491"/>
                  </a:cubicBezTo>
                  <a:cubicBezTo>
                    <a:pt x="1528" y="1391"/>
                    <a:pt x="1666" y="1347"/>
                    <a:pt x="1809" y="1347"/>
                  </a:cubicBezTo>
                  <a:cubicBezTo>
                    <a:pt x="2084" y="1347"/>
                    <a:pt x="2379" y="1510"/>
                    <a:pt x="2537" y="1749"/>
                  </a:cubicBezTo>
                  <a:cubicBezTo>
                    <a:pt x="2772" y="2112"/>
                    <a:pt x="2789" y="2575"/>
                    <a:pt x="2789" y="3009"/>
                  </a:cubicBezTo>
                  <a:cubicBezTo>
                    <a:pt x="2900" y="2936"/>
                    <a:pt x="3026" y="2901"/>
                    <a:pt x="3151" y="2901"/>
                  </a:cubicBezTo>
                  <a:cubicBezTo>
                    <a:pt x="3369" y="2901"/>
                    <a:pt x="3585" y="3006"/>
                    <a:pt x="3715" y="3196"/>
                  </a:cubicBezTo>
                  <a:cubicBezTo>
                    <a:pt x="3920" y="3501"/>
                    <a:pt x="3844" y="3917"/>
                    <a:pt x="3545" y="4128"/>
                  </a:cubicBezTo>
                  <a:cubicBezTo>
                    <a:pt x="3565" y="4125"/>
                    <a:pt x="3585" y="4123"/>
                    <a:pt x="3604" y="4123"/>
                  </a:cubicBezTo>
                  <a:cubicBezTo>
                    <a:pt x="3932" y="4123"/>
                    <a:pt x="4134" y="4540"/>
                    <a:pt x="4190" y="4878"/>
                  </a:cubicBezTo>
                  <a:cubicBezTo>
                    <a:pt x="4219" y="4995"/>
                    <a:pt x="4219" y="5118"/>
                    <a:pt x="4178" y="5235"/>
                  </a:cubicBezTo>
                  <a:cubicBezTo>
                    <a:pt x="4108" y="5405"/>
                    <a:pt x="3914" y="5493"/>
                    <a:pt x="3727" y="5516"/>
                  </a:cubicBezTo>
                  <a:cubicBezTo>
                    <a:pt x="3545" y="5534"/>
                    <a:pt x="3352" y="5511"/>
                    <a:pt x="3170" y="5546"/>
                  </a:cubicBezTo>
                  <a:cubicBezTo>
                    <a:pt x="2860" y="5604"/>
                    <a:pt x="2602" y="5839"/>
                    <a:pt x="2444" y="6114"/>
                  </a:cubicBezTo>
                  <a:cubicBezTo>
                    <a:pt x="2520" y="6284"/>
                    <a:pt x="2631" y="6436"/>
                    <a:pt x="2766" y="6571"/>
                  </a:cubicBezTo>
                  <a:cubicBezTo>
                    <a:pt x="2944" y="6743"/>
                    <a:pt x="3167" y="6805"/>
                    <a:pt x="3397" y="6805"/>
                  </a:cubicBezTo>
                  <a:cubicBezTo>
                    <a:pt x="4009" y="6805"/>
                    <a:pt x="4670" y="6366"/>
                    <a:pt x="4670" y="6366"/>
                  </a:cubicBezTo>
                  <a:cubicBezTo>
                    <a:pt x="4670" y="6366"/>
                    <a:pt x="5285" y="5669"/>
                    <a:pt x="5303" y="4907"/>
                  </a:cubicBezTo>
                  <a:cubicBezTo>
                    <a:pt x="5315" y="4151"/>
                    <a:pt x="5110" y="3946"/>
                    <a:pt x="5110" y="3946"/>
                  </a:cubicBezTo>
                  <a:cubicBezTo>
                    <a:pt x="5215" y="3413"/>
                    <a:pt x="5110" y="2856"/>
                    <a:pt x="4811" y="2399"/>
                  </a:cubicBezTo>
                  <a:cubicBezTo>
                    <a:pt x="4319" y="1614"/>
                    <a:pt x="3721" y="1602"/>
                    <a:pt x="3721" y="1602"/>
                  </a:cubicBezTo>
                  <a:cubicBezTo>
                    <a:pt x="3721" y="1602"/>
                    <a:pt x="3405" y="887"/>
                    <a:pt x="2666" y="583"/>
                  </a:cubicBezTo>
                  <a:cubicBezTo>
                    <a:pt x="2463" y="497"/>
                    <a:pt x="2276" y="465"/>
                    <a:pt x="2112" y="465"/>
                  </a:cubicBezTo>
                  <a:cubicBezTo>
                    <a:pt x="1685" y="465"/>
                    <a:pt x="1412" y="677"/>
                    <a:pt x="1412" y="677"/>
                  </a:cubicBezTo>
                  <a:cubicBezTo>
                    <a:pt x="1412" y="677"/>
                    <a:pt x="1108" y="96"/>
                    <a:pt x="299" y="14"/>
                  </a:cubicBezTo>
                  <a:cubicBezTo>
                    <a:pt x="226" y="6"/>
                    <a:pt x="153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704;p69">
              <a:extLst>
                <a:ext uri="{FF2B5EF4-FFF2-40B4-BE49-F238E27FC236}">
                  <a16:creationId xmlns:a16="http://schemas.microsoft.com/office/drawing/2014/main" id="{E76C21FF-CD02-4F90-871D-5D66C98DDF12}"/>
                </a:ext>
              </a:extLst>
            </p:cNvPr>
            <p:cNvSpPr/>
            <p:nvPr/>
          </p:nvSpPr>
          <p:spPr>
            <a:xfrm>
              <a:off x="7404336" y="3139486"/>
              <a:ext cx="883999" cy="724522"/>
            </a:xfrm>
            <a:custGeom>
              <a:avLst/>
              <a:gdLst/>
              <a:ahLst/>
              <a:cxnLst/>
              <a:rect l="l" t="t" r="r" b="b"/>
              <a:pathLst>
                <a:path w="9318" h="7637" extrusionOk="0">
                  <a:moveTo>
                    <a:pt x="1783" y="1"/>
                  </a:moveTo>
                  <a:cubicBezTo>
                    <a:pt x="1512" y="1"/>
                    <a:pt x="1223" y="138"/>
                    <a:pt x="874" y="618"/>
                  </a:cubicBezTo>
                  <a:cubicBezTo>
                    <a:pt x="224" y="1520"/>
                    <a:pt x="71" y="2704"/>
                    <a:pt x="36" y="3377"/>
                  </a:cubicBezTo>
                  <a:cubicBezTo>
                    <a:pt x="1" y="4057"/>
                    <a:pt x="1" y="6459"/>
                    <a:pt x="1601" y="7233"/>
                  </a:cubicBezTo>
                  <a:cubicBezTo>
                    <a:pt x="1899" y="7373"/>
                    <a:pt x="2210" y="7473"/>
                    <a:pt x="2538" y="7532"/>
                  </a:cubicBezTo>
                  <a:cubicBezTo>
                    <a:pt x="2910" y="7604"/>
                    <a:pt x="3306" y="7636"/>
                    <a:pt x="3704" y="7636"/>
                  </a:cubicBezTo>
                  <a:cubicBezTo>
                    <a:pt x="4984" y="7636"/>
                    <a:pt x="6280" y="7300"/>
                    <a:pt x="6839" y="6875"/>
                  </a:cubicBezTo>
                  <a:cubicBezTo>
                    <a:pt x="7729" y="6202"/>
                    <a:pt x="7565" y="4883"/>
                    <a:pt x="7565" y="4883"/>
                  </a:cubicBezTo>
                  <a:lnTo>
                    <a:pt x="7565" y="4883"/>
                  </a:lnTo>
                  <a:cubicBezTo>
                    <a:pt x="7565" y="4883"/>
                    <a:pt x="7613" y="4890"/>
                    <a:pt x="7692" y="4890"/>
                  </a:cubicBezTo>
                  <a:cubicBezTo>
                    <a:pt x="7942" y="4890"/>
                    <a:pt x="8503" y="4825"/>
                    <a:pt x="8855" y="4291"/>
                  </a:cubicBezTo>
                  <a:cubicBezTo>
                    <a:pt x="9317" y="3594"/>
                    <a:pt x="9165" y="2563"/>
                    <a:pt x="8392" y="2346"/>
                  </a:cubicBezTo>
                  <a:cubicBezTo>
                    <a:pt x="8310" y="2324"/>
                    <a:pt x="8233" y="2314"/>
                    <a:pt x="8159" y="2314"/>
                  </a:cubicBezTo>
                  <a:cubicBezTo>
                    <a:pt x="7536" y="2314"/>
                    <a:pt x="7185" y="3026"/>
                    <a:pt x="7185" y="3026"/>
                  </a:cubicBezTo>
                  <a:cubicBezTo>
                    <a:pt x="7141" y="3049"/>
                    <a:pt x="7093" y="3060"/>
                    <a:pt x="7045" y="3060"/>
                  </a:cubicBezTo>
                  <a:cubicBezTo>
                    <a:pt x="6947" y="3060"/>
                    <a:pt x="6851" y="3013"/>
                    <a:pt x="6792" y="2926"/>
                  </a:cubicBezTo>
                  <a:cubicBezTo>
                    <a:pt x="6640" y="2704"/>
                    <a:pt x="7079" y="1719"/>
                    <a:pt x="7079" y="1719"/>
                  </a:cubicBezTo>
                  <a:cubicBezTo>
                    <a:pt x="6511" y="1508"/>
                    <a:pt x="6733" y="1010"/>
                    <a:pt x="6733" y="1010"/>
                  </a:cubicBezTo>
                  <a:lnTo>
                    <a:pt x="6733" y="1010"/>
                  </a:lnTo>
                  <a:cubicBezTo>
                    <a:pt x="6674" y="1016"/>
                    <a:pt x="6618" y="1019"/>
                    <a:pt x="6565" y="1019"/>
                  </a:cubicBezTo>
                  <a:cubicBezTo>
                    <a:pt x="5792" y="1019"/>
                    <a:pt x="5679" y="418"/>
                    <a:pt x="5679" y="418"/>
                  </a:cubicBezTo>
                  <a:cubicBezTo>
                    <a:pt x="5621" y="432"/>
                    <a:pt x="5562" y="439"/>
                    <a:pt x="5503" y="439"/>
                  </a:cubicBezTo>
                  <a:cubicBezTo>
                    <a:pt x="5267" y="439"/>
                    <a:pt x="5039" y="328"/>
                    <a:pt x="4894" y="131"/>
                  </a:cubicBezTo>
                  <a:cubicBezTo>
                    <a:pt x="4684" y="264"/>
                    <a:pt x="4493" y="310"/>
                    <a:pt x="4329" y="310"/>
                  </a:cubicBezTo>
                  <a:cubicBezTo>
                    <a:pt x="3965" y="310"/>
                    <a:pt x="3733" y="84"/>
                    <a:pt x="3733" y="84"/>
                  </a:cubicBezTo>
                  <a:cubicBezTo>
                    <a:pt x="3566" y="197"/>
                    <a:pt x="3321" y="265"/>
                    <a:pt x="3042" y="265"/>
                  </a:cubicBezTo>
                  <a:cubicBezTo>
                    <a:pt x="2929" y="265"/>
                    <a:pt x="2811" y="254"/>
                    <a:pt x="2690" y="231"/>
                  </a:cubicBezTo>
                  <a:cubicBezTo>
                    <a:pt x="2620" y="213"/>
                    <a:pt x="2550" y="196"/>
                    <a:pt x="2480" y="178"/>
                  </a:cubicBezTo>
                  <a:cubicBezTo>
                    <a:pt x="2244" y="107"/>
                    <a:pt x="2021" y="1"/>
                    <a:pt x="1783" y="1"/>
                  </a:cubicBezTo>
                  <a:close/>
                </a:path>
              </a:pathLst>
            </a:custGeom>
            <a:solidFill>
              <a:srgbClr val="CC9466"/>
            </a:solidFill>
            <a:ln w="9525" cap="flat" cmpd="sng">
              <a:solidFill>
                <a:schemeClr val="accent3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705;p69">
              <a:extLst>
                <a:ext uri="{FF2B5EF4-FFF2-40B4-BE49-F238E27FC236}">
                  <a16:creationId xmlns:a16="http://schemas.microsoft.com/office/drawing/2014/main" id="{4712EAC6-9B82-41F7-AC4D-83F7D57E4986}"/>
                </a:ext>
              </a:extLst>
            </p:cNvPr>
            <p:cNvSpPr/>
            <p:nvPr/>
          </p:nvSpPr>
          <p:spPr>
            <a:xfrm>
              <a:off x="7645116" y="3147455"/>
              <a:ext cx="643219" cy="716553"/>
            </a:xfrm>
            <a:custGeom>
              <a:avLst/>
              <a:gdLst/>
              <a:ahLst/>
              <a:cxnLst/>
              <a:rect l="l" t="t" r="r" b="b"/>
              <a:pathLst>
                <a:path w="6780" h="7553" extrusionOk="0">
                  <a:moveTo>
                    <a:pt x="1201" y="0"/>
                  </a:moveTo>
                  <a:cubicBezTo>
                    <a:pt x="1034" y="114"/>
                    <a:pt x="788" y="179"/>
                    <a:pt x="507" y="179"/>
                  </a:cubicBezTo>
                  <a:cubicBezTo>
                    <a:pt x="395" y="179"/>
                    <a:pt x="278" y="169"/>
                    <a:pt x="158" y="147"/>
                  </a:cubicBezTo>
                  <a:lnTo>
                    <a:pt x="158" y="147"/>
                  </a:lnTo>
                  <a:cubicBezTo>
                    <a:pt x="199" y="176"/>
                    <a:pt x="240" y="205"/>
                    <a:pt x="281" y="241"/>
                  </a:cubicBezTo>
                  <a:cubicBezTo>
                    <a:pt x="516" y="446"/>
                    <a:pt x="709" y="727"/>
                    <a:pt x="1014" y="832"/>
                  </a:cubicBezTo>
                  <a:cubicBezTo>
                    <a:pt x="1102" y="861"/>
                    <a:pt x="1191" y="871"/>
                    <a:pt x="1282" y="871"/>
                  </a:cubicBezTo>
                  <a:cubicBezTo>
                    <a:pt x="1507" y="871"/>
                    <a:pt x="1739" y="809"/>
                    <a:pt x="1969" y="809"/>
                  </a:cubicBezTo>
                  <a:cubicBezTo>
                    <a:pt x="2678" y="809"/>
                    <a:pt x="3287" y="1389"/>
                    <a:pt x="3533" y="2051"/>
                  </a:cubicBezTo>
                  <a:cubicBezTo>
                    <a:pt x="3779" y="2719"/>
                    <a:pt x="3738" y="3452"/>
                    <a:pt x="3680" y="4161"/>
                  </a:cubicBezTo>
                  <a:cubicBezTo>
                    <a:pt x="3621" y="4852"/>
                    <a:pt x="3539" y="5579"/>
                    <a:pt x="3147" y="6147"/>
                  </a:cubicBezTo>
                  <a:cubicBezTo>
                    <a:pt x="2596" y="6955"/>
                    <a:pt x="1559" y="7272"/>
                    <a:pt x="586" y="7377"/>
                  </a:cubicBezTo>
                  <a:cubicBezTo>
                    <a:pt x="387" y="7401"/>
                    <a:pt x="193" y="7418"/>
                    <a:pt x="0" y="7448"/>
                  </a:cubicBezTo>
                  <a:cubicBezTo>
                    <a:pt x="372" y="7520"/>
                    <a:pt x="768" y="7552"/>
                    <a:pt x="1166" y="7552"/>
                  </a:cubicBezTo>
                  <a:cubicBezTo>
                    <a:pt x="2446" y="7552"/>
                    <a:pt x="3742" y="7216"/>
                    <a:pt x="4301" y="6791"/>
                  </a:cubicBezTo>
                  <a:cubicBezTo>
                    <a:pt x="5191" y="6118"/>
                    <a:pt x="5027" y="4799"/>
                    <a:pt x="5027" y="4799"/>
                  </a:cubicBezTo>
                  <a:lnTo>
                    <a:pt x="5027" y="4799"/>
                  </a:lnTo>
                  <a:cubicBezTo>
                    <a:pt x="5027" y="4799"/>
                    <a:pt x="5075" y="4806"/>
                    <a:pt x="5154" y="4806"/>
                  </a:cubicBezTo>
                  <a:cubicBezTo>
                    <a:pt x="5404" y="4806"/>
                    <a:pt x="5965" y="4741"/>
                    <a:pt x="6317" y="4207"/>
                  </a:cubicBezTo>
                  <a:cubicBezTo>
                    <a:pt x="6779" y="3510"/>
                    <a:pt x="6633" y="2473"/>
                    <a:pt x="5859" y="2262"/>
                  </a:cubicBezTo>
                  <a:cubicBezTo>
                    <a:pt x="5778" y="2240"/>
                    <a:pt x="5700" y="2230"/>
                    <a:pt x="5626" y="2230"/>
                  </a:cubicBezTo>
                  <a:cubicBezTo>
                    <a:pt x="5003" y="2230"/>
                    <a:pt x="4652" y="2936"/>
                    <a:pt x="4652" y="2936"/>
                  </a:cubicBezTo>
                  <a:cubicBezTo>
                    <a:pt x="4607" y="2962"/>
                    <a:pt x="4557" y="2974"/>
                    <a:pt x="4508" y="2974"/>
                  </a:cubicBezTo>
                  <a:cubicBezTo>
                    <a:pt x="4412" y="2974"/>
                    <a:pt x="4318" y="2927"/>
                    <a:pt x="4260" y="2842"/>
                  </a:cubicBezTo>
                  <a:cubicBezTo>
                    <a:pt x="4108" y="2620"/>
                    <a:pt x="4547" y="1635"/>
                    <a:pt x="4547" y="1635"/>
                  </a:cubicBezTo>
                  <a:cubicBezTo>
                    <a:pt x="3979" y="1424"/>
                    <a:pt x="4201" y="926"/>
                    <a:pt x="4201" y="926"/>
                  </a:cubicBezTo>
                  <a:lnTo>
                    <a:pt x="4201" y="926"/>
                  </a:lnTo>
                  <a:cubicBezTo>
                    <a:pt x="4142" y="932"/>
                    <a:pt x="4087" y="935"/>
                    <a:pt x="4034" y="935"/>
                  </a:cubicBezTo>
                  <a:cubicBezTo>
                    <a:pt x="3260" y="935"/>
                    <a:pt x="3147" y="328"/>
                    <a:pt x="3147" y="328"/>
                  </a:cubicBezTo>
                  <a:cubicBezTo>
                    <a:pt x="3085" y="344"/>
                    <a:pt x="3023" y="352"/>
                    <a:pt x="2962" y="352"/>
                  </a:cubicBezTo>
                  <a:cubicBezTo>
                    <a:pt x="2729" y="352"/>
                    <a:pt x="2505" y="242"/>
                    <a:pt x="2361" y="47"/>
                  </a:cubicBezTo>
                  <a:cubicBezTo>
                    <a:pt x="2152" y="180"/>
                    <a:pt x="1961" y="226"/>
                    <a:pt x="1797" y="226"/>
                  </a:cubicBezTo>
                  <a:cubicBezTo>
                    <a:pt x="1432" y="226"/>
                    <a:pt x="1201" y="0"/>
                    <a:pt x="120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706;p69">
              <a:extLst>
                <a:ext uri="{FF2B5EF4-FFF2-40B4-BE49-F238E27FC236}">
                  <a16:creationId xmlns:a16="http://schemas.microsoft.com/office/drawing/2014/main" id="{FB3F4930-5994-4B4C-996C-C5B8814A3E4C}"/>
                </a:ext>
              </a:extLst>
            </p:cNvPr>
            <p:cNvSpPr/>
            <p:nvPr/>
          </p:nvSpPr>
          <p:spPr>
            <a:xfrm>
              <a:off x="8108082" y="3385959"/>
              <a:ext cx="137467" cy="90126"/>
            </a:xfrm>
            <a:custGeom>
              <a:avLst/>
              <a:gdLst/>
              <a:ahLst/>
              <a:cxnLst/>
              <a:rect l="l" t="t" r="r" b="b"/>
              <a:pathLst>
                <a:path w="1449" h="950" fill="none" extrusionOk="0">
                  <a:moveTo>
                    <a:pt x="1" y="949"/>
                  </a:moveTo>
                  <a:cubicBezTo>
                    <a:pt x="1" y="949"/>
                    <a:pt x="77" y="234"/>
                    <a:pt x="610" y="117"/>
                  </a:cubicBezTo>
                  <a:cubicBezTo>
                    <a:pt x="1138" y="0"/>
                    <a:pt x="1448" y="533"/>
                    <a:pt x="1448" y="533"/>
                  </a:cubicBezTo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707;p69">
              <a:extLst>
                <a:ext uri="{FF2B5EF4-FFF2-40B4-BE49-F238E27FC236}">
                  <a16:creationId xmlns:a16="http://schemas.microsoft.com/office/drawing/2014/main" id="{8475FF1B-E812-40D4-81EE-283B5E4B6137}"/>
                </a:ext>
              </a:extLst>
            </p:cNvPr>
            <p:cNvSpPr/>
            <p:nvPr/>
          </p:nvSpPr>
          <p:spPr>
            <a:xfrm>
              <a:off x="8165953" y="3397059"/>
              <a:ext cx="42881" cy="150748"/>
            </a:xfrm>
            <a:custGeom>
              <a:avLst/>
              <a:gdLst/>
              <a:ahLst/>
              <a:cxnLst/>
              <a:rect l="l" t="t" r="r" b="b"/>
              <a:pathLst>
                <a:path w="452" h="1589" fill="none" extrusionOk="0">
                  <a:moveTo>
                    <a:pt x="0" y="0"/>
                  </a:moveTo>
                  <a:cubicBezTo>
                    <a:pt x="0" y="0"/>
                    <a:pt x="387" y="59"/>
                    <a:pt x="422" y="674"/>
                  </a:cubicBezTo>
                  <a:cubicBezTo>
                    <a:pt x="452" y="1031"/>
                    <a:pt x="287" y="1377"/>
                    <a:pt x="0" y="1588"/>
                  </a:cubicBezTo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08;p69">
              <a:extLst>
                <a:ext uri="{FF2B5EF4-FFF2-40B4-BE49-F238E27FC236}">
                  <a16:creationId xmlns:a16="http://schemas.microsoft.com/office/drawing/2014/main" id="{CB0D0C20-1272-401A-9C45-EA441D191555}"/>
                </a:ext>
              </a:extLst>
            </p:cNvPr>
            <p:cNvSpPr/>
            <p:nvPr/>
          </p:nvSpPr>
          <p:spPr>
            <a:xfrm>
              <a:off x="7703082" y="3287484"/>
              <a:ext cx="306715" cy="254726"/>
            </a:xfrm>
            <a:custGeom>
              <a:avLst/>
              <a:gdLst/>
              <a:ahLst/>
              <a:cxnLst/>
              <a:rect l="l" t="t" r="r" b="b"/>
              <a:pathLst>
                <a:path w="3233" h="2685" extrusionOk="0">
                  <a:moveTo>
                    <a:pt x="1386" y="0"/>
                  </a:moveTo>
                  <a:cubicBezTo>
                    <a:pt x="424" y="0"/>
                    <a:pt x="1" y="863"/>
                    <a:pt x="127" y="1612"/>
                  </a:cubicBezTo>
                  <a:cubicBezTo>
                    <a:pt x="232" y="2180"/>
                    <a:pt x="651" y="2685"/>
                    <a:pt x="1397" y="2685"/>
                  </a:cubicBezTo>
                  <a:cubicBezTo>
                    <a:pt x="1405" y="2685"/>
                    <a:pt x="1414" y="2685"/>
                    <a:pt x="1422" y="2685"/>
                  </a:cubicBezTo>
                  <a:cubicBezTo>
                    <a:pt x="3233" y="2667"/>
                    <a:pt x="3139" y="165"/>
                    <a:pt x="1557" y="7"/>
                  </a:cubicBezTo>
                  <a:cubicBezTo>
                    <a:pt x="1516" y="1"/>
                    <a:pt x="1475" y="1"/>
                    <a:pt x="1434" y="1"/>
                  </a:cubicBezTo>
                  <a:cubicBezTo>
                    <a:pt x="1418" y="0"/>
                    <a:pt x="1402" y="0"/>
                    <a:pt x="138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3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09;p69">
              <a:extLst>
                <a:ext uri="{FF2B5EF4-FFF2-40B4-BE49-F238E27FC236}">
                  <a16:creationId xmlns:a16="http://schemas.microsoft.com/office/drawing/2014/main" id="{F7CF709D-D62B-4C0B-98D0-7BA0DBC4F085}"/>
                </a:ext>
              </a:extLst>
            </p:cNvPr>
            <p:cNvSpPr/>
            <p:nvPr/>
          </p:nvSpPr>
          <p:spPr>
            <a:xfrm>
              <a:off x="7424923" y="3310158"/>
              <a:ext cx="248559" cy="214786"/>
            </a:xfrm>
            <a:custGeom>
              <a:avLst/>
              <a:gdLst/>
              <a:ahLst/>
              <a:cxnLst/>
              <a:rect l="l" t="t" r="r" b="b"/>
              <a:pathLst>
                <a:path w="2620" h="2264" extrusionOk="0">
                  <a:moveTo>
                    <a:pt x="1112" y="1"/>
                  </a:moveTo>
                  <a:cubicBezTo>
                    <a:pt x="346" y="1"/>
                    <a:pt x="0" y="700"/>
                    <a:pt x="89" y="1321"/>
                  </a:cubicBezTo>
                  <a:cubicBezTo>
                    <a:pt x="153" y="1821"/>
                    <a:pt x="500" y="2264"/>
                    <a:pt x="1131" y="2264"/>
                  </a:cubicBezTo>
                  <a:cubicBezTo>
                    <a:pt x="1135" y="2264"/>
                    <a:pt x="1139" y="2264"/>
                    <a:pt x="1143" y="2264"/>
                  </a:cubicBezTo>
                  <a:cubicBezTo>
                    <a:pt x="2620" y="2252"/>
                    <a:pt x="2544" y="137"/>
                    <a:pt x="1249" y="8"/>
                  </a:cubicBezTo>
                  <a:cubicBezTo>
                    <a:pt x="1202" y="3"/>
                    <a:pt x="1156" y="1"/>
                    <a:pt x="11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3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10;p69">
              <a:extLst>
                <a:ext uri="{FF2B5EF4-FFF2-40B4-BE49-F238E27FC236}">
                  <a16:creationId xmlns:a16="http://schemas.microsoft.com/office/drawing/2014/main" id="{98F29ADE-F77A-4719-A1F5-63E483EF822B}"/>
                </a:ext>
              </a:extLst>
            </p:cNvPr>
            <p:cNvSpPr/>
            <p:nvPr/>
          </p:nvSpPr>
          <p:spPr>
            <a:xfrm>
              <a:off x="7424923" y="3310158"/>
              <a:ext cx="124090" cy="125323"/>
            </a:xfrm>
            <a:custGeom>
              <a:avLst/>
              <a:gdLst/>
              <a:ahLst/>
              <a:cxnLst/>
              <a:rect l="l" t="t" r="r" b="b"/>
              <a:pathLst>
                <a:path w="1308" h="1321" extrusionOk="0">
                  <a:moveTo>
                    <a:pt x="1112" y="1"/>
                  </a:moveTo>
                  <a:cubicBezTo>
                    <a:pt x="346" y="1"/>
                    <a:pt x="0" y="700"/>
                    <a:pt x="89" y="1321"/>
                  </a:cubicBezTo>
                  <a:cubicBezTo>
                    <a:pt x="89" y="1321"/>
                    <a:pt x="1307" y="1180"/>
                    <a:pt x="1249" y="8"/>
                  </a:cubicBezTo>
                  <a:cubicBezTo>
                    <a:pt x="1202" y="3"/>
                    <a:pt x="1156" y="1"/>
                    <a:pt x="1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11;p69">
              <a:extLst>
                <a:ext uri="{FF2B5EF4-FFF2-40B4-BE49-F238E27FC236}">
                  <a16:creationId xmlns:a16="http://schemas.microsoft.com/office/drawing/2014/main" id="{DA0495C1-A242-423B-9499-D352F539B5D4}"/>
                </a:ext>
              </a:extLst>
            </p:cNvPr>
            <p:cNvSpPr/>
            <p:nvPr/>
          </p:nvSpPr>
          <p:spPr>
            <a:xfrm>
              <a:off x="7703651" y="3287484"/>
              <a:ext cx="147713" cy="153025"/>
            </a:xfrm>
            <a:custGeom>
              <a:avLst/>
              <a:gdLst/>
              <a:ahLst/>
              <a:cxnLst/>
              <a:rect l="l" t="t" r="r" b="b"/>
              <a:pathLst>
                <a:path w="1557" h="1613" extrusionOk="0">
                  <a:moveTo>
                    <a:pt x="1386" y="0"/>
                  </a:moveTo>
                  <a:cubicBezTo>
                    <a:pt x="424" y="0"/>
                    <a:pt x="0" y="863"/>
                    <a:pt x="127" y="1612"/>
                  </a:cubicBezTo>
                  <a:cubicBezTo>
                    <a:pt x="127" y="1612"/>
                    <a:pt x="1557" y="1413"/>
                    <a:pt x="1434" y="1"/>
                  </a:cubicBezTo>
                  <a:cubicBezTo>
                    <a:pt x="1418" y="0"/>
                    <a:pt x="1402" y="0"/>
                    <a:pt x="1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12;p69">
              <a:extLst>
                <a:ext uri="{FF2B5EF4-FFF2-40B4-BE49-F238E27FC236}">
                  <a16:creationId xmlns:a16="http://schemas.microsoft.com/office/drawing/2014/main" id="{088DBD89-2DF7-45D4-AE18-997EFAB09AAF}"/>
                </a:ext>
              </a:extLst>
            </p:cNvPr>
            <p:cNvSpPr/>
            <p:nvPr/>
          </p:nvSpPr>
          <p:spPr>
            <a:xfrm>
              <a:off x="7470081" y="3220221"/>
              <a:ext cx="119536" cy="60907"/>
            </a:xfrm>
            <a:custGeom>
              <a:avLst/>
              <a:gdLst/>
              <a:ahLst/>
              <a:cxnLst/>
              <a:rect l="l" t="t" r="r" b="b"/>
              <a:pathLst>
                <a:path w="1260" h="642" extrusionOk="0">
                  <a:moveTo>
                    <a:pt x="645" y="1"/>
                  </a:moveTo>
                  <a:cubicBezTo>
                    <a:pt x="343" y="1"/>
                    <a:pt x="1" y="488"/>
                    <a:pt x="99" y="552"/>
                  </a:cubicBezTo>
                  <a:cubicBezTo>
                    <a:pt x="105" y="556"/>
                    <a:pt x="115" y="558"/>
                    <a:pt x="128" y="558"/>
                  </a:cubicBezTo>
                  <a:cubicBezTo>
                    <a:pt x="217" y="558"/>
                    <a:pt x="450" y="464"/>
                    <a:pt x="663" y="464"/>
                  </a:cubicBezTo>
                  <a:cubicBezTo>
                    <a:pt x="668" y="464"/>
                    <a:pt x="674" y="464"/>
                    <a:pt x="679" y="464"/>
                  </a:cubicBezTo>
                  <a:cubicBezTo>
                    <a:pt x="916" y="475"/>
                    <a:pt x="1133" y="642"/>
                    <a:pt x="1201" y="642"/>
                  </a:cubicBezTo>
                  <a:cubicBezTo>
                    <a:pt x="1205" y="642"/>
                    <a:pt x="1209" y="641"/>
                    <a:pt x="1212" y="640"/>
                  </a:cubicBezTo>
                  <a:cubicBezTo>
                    <a:pt x="1259" y="622"/>
                    <a:pt x="960" y="13"/>
                    <a:pt x="656" y="1"/>
                  </a:cubicBezTo>
                  <a:cubicBezTo>
                    <a:pt x="652" y="1"/>
                    <a:pt x="649" y="1"/>
                    <a:pt x="645" y="1"/>
                  </a:cubicBezTo>
                  <a:close/>
                </a:path>
              </a:pathLst>
            </a:custGeom>
            <a:solidFill>
              <a:srgbClr val="7C442E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713;p69">
              <a:extLst>
                <a:ext uri="{FF2B5EF4-FFF2-40B4-BE49-F238E27FC236}">
                  <a16:creationId xmlns:a16="http://schemas.microsoft.com/office/drawing/2014/main" id="{F1D3C09A-B14C-4104-A952-3FC08C70968B}"/>
                </a:ext>
              </a:extLst>
            </p:cNvPr>
            <p:cNvSpPr/>
            <p:nvPr/>
          </p:nvSpPr>
          <p:spPr>
            <a:xfrm>
              <a:off x="7778599" y="3198021"/>
              <a:ext cx="119536" cy="60337"/>
            </a:xfrm>
            <a:custGeom>
              <a:avLst/>
              <a:gdLst/>
              <a:ahLst/>
              <a:cxnLst/>
              <a:rect l="l" t="t" r="r" b="b"/>
              <a:pathLst>
                <a:path w="1260" h="636" extrusionOk="0">
                  <a:moveTo>
                    <a:pt x="639" y="0"/>
                  </a:moveTo>
                  <a:cubicBezTo>
                    <a:pt x="343" y="0"/>
                    <a:pt x="1" y="482"/>
                    <a:pt x="99" y="551"/>
                  </a:cubicBezTo>
                  <a:cubicBezTo>
                    <a:pt x="104" y="555"/>
                    <a:pt x="113" y="557"/>
                    <a:pt x="124" y="557"/>
                  </a:cubicBezTo>
                  <a:cubicBezTo>
                    <a:pt x="207" y="557"/>
                    <a:pt x="433" y="463"/>
                    <a:pt x="647" y="463"/>
                  </a:cubicBezTo>
                  <a:cubicBezTo>
                    <a:pt x="658" y="463"/>
                    <a:pt x="668" y="463"/>
                    <a:pt x="679" y="463"/>
                  </a:cubicBezTo>
                  <a:cubicBezTo>
                    <a:pt x="910" y="474"/>
                    <a:pt x="1131" y="635"/>
                    <a:pt x="1196" y="635"/>
                  </a:cubicBezTo>
                  <a:cubicBezTo>
                    <a:pt x="1200" y="635"/>
                    <a:pt x="1204" y="635"/>
                    <a:pt x="1206" y="633"/>
                  </a:cubicBezTo>
                  <a:cubicBezTo>
                    <a:pt x="1259" y="616"/>
                    <a:pt x="954" y="6"/>
                    <a:pt x="650" y="1"/>
                  </a:cubicBezTo>
                  <a:cubicBezTo>
                    <a:pt x="646" y="0"/>
                    <a:pt x="643" y="0"/>
                    <a:pt x="639" y="0"/>
                  </a:cubicBezTo>
                  <a:close/>
                </a:path>
              </a:pathLst>
            </a:custGeom>
            <a:solidFill>
              <a:srgbClr val="7C442E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714;p69">
              <a:extLst>
                <a:ext uri="{FF2B5EF4-FFF2-40B4-BE49-F238E27FC236}">
                  <a16:creationId xmlns:a16="http://schemas.microsoft.com/office/drawing/2014/main" id="{7071845A-A8B3-467A-974D-EDAE62D00124}"/>
                </a:ext>
              </a:extLst>
            </p:cNvPr>
            <p:cNvSpPr/>
            <p:nvPr/>
          </p:nvSpPr>
          <p:spPr>
            <a:xfrm>
              <a:off x="7611532" y="3373151"/>
              <a:ext cx="62519" cy="115172"/>
            </a:xfrm>
            <a:custGeom>
              <a:avLst/>
              <a:gdLst/>
              <a:ahLst/>
              <a:cxnLst/>
              <a:rect l="l" t="t" r="r" b="b"/>
              <a:pathLst>
                <a:path w="659" h="1214" extrusionOk="0">
                  <a:moveTo>
                    <a:pt x="594" y="0"/>
                  </a:moveTo>
                  <a:lnTo>
                    <a:pt x="599" y="82"/>
                  </a:lnTo>
                  <a:lnTo>
                    <a:pt x="599" y="82"/>
                  </a:lnTo>
                  <a:cubicBezTo>
                    <a:pt x="600" y="37"/>
                    <a:pt x="599" y="7"/>
                    <a:pt x="594" y="0"/>
                  </a:cubicBezTo>
                  <a:close/>
                  <a:moveTo>
                    <a:pt x="599" y="82"/>
                  </a:moveTo>
                  <a:lnTo>
                    <a:pt x="599" y="82"/>
                  </a:lnTo>
                  <a:cubicBezTo>
                    <a:pt x="593" y="262"/>
                    <a:pt x="537" y="676"/>
                    <a:pt x="448" y="709"/>
                  </a:cubicBezTo>
                  <a:cubicBezTo>
                    <a:pt x="440" y="712"/>
                    <a:pt x="430" y="714"/>
                    <a:pt x="420" y="714"/>
                  </a:cubicBezTo>
                  <a:cubicBezTo>
                    <a:pt x="351" y="714"/>
                    <a:pt x="242" y="656"/>
                    <a:pt x="153" y="656"/>
                  </a:cubicBezTo>
                  <a:cubicBezTo>
                    <a:pt x="75" y="656"/>
                    <a:pt x="13" y="700"/>
                    <a:pt x="8" y="867"/>
                  </a:cubicBezTo>
                  <a:cubicBezTo>
                    <a:pt x="0" y="1125"/>
                    <a:pt x="225" y="1213"/>
                    <a:pt x="422" y="1213"/>
                  </a:cubicBezTo>
                  <a:cubicBezTo>
                    <a:pt x="517" y="1213"/>
                    <a:pt x="605" y="1193"/>
                    <a:pt x="659" y="1160"/>
                  </a:cubicBezTo>
                  <a:lnTo>
                    <a:pt x="599" y="82"/>
                  </a:lnTo>
                  <a:close/>
                </a:path>
              </a:pathLst>
            </a:custGeom>
            <a:solidFill>
              <a:srgbClr val="CC9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15;p69">
              <a:extLst>
                <a:ext uri="{FF2B5EF4-FFF2-40B4-BE49-F238E27FC236}">
                  <a16:creationId xmlns:a16="http://schemas.microsoft.com/office/drawing/2014/main" id="{052253A3-254F-44F6-9EA6-4C9C74957E23}"/>
                </a:ext>
              </a:extLst>
            </p:cNvPr>
            <p:cNvSpPr/>
            <p:nvPr/>
          </p:nvSpPr>
          <p:spPr>
            <a:xfrm>
              <a:off x="7606694" y="3373151"/>
              <a:ext cx="67927" cy="118777"/>
            </a:xfrm>
            <a:custGeom>
              <a:avLst/>
              <a:gdLst/>
              <a:ahLst/>
              <a:cxnLst/>
              <a:rect l="l" t="t" r="r" b="b"/>
              <a:pathLst>
                <a:path w="716" h="1252" extrusionOk="0">
                  <a:moveTo>
                    <a:pt x="645" y="0"/>
                  </a:moveTo>
                  <a:cubicBezTo>
                    <a:pt x="639" y="88"/>
                    <a:pt x="622" y="176"/>
                    <a:pt x="604" y="270"/>
                  </a:cubicBezTo>
                  <a:cubicBezTo>
                    <a:pt x="581" y="358"/>
                    <a:pt x="563" y="446"/>
                    <a:pt x="534" y="528"/>
                  </a:cubicBezTo>
                  <a:cubicBezTo>
                    <a:pt x="522" y="563"/>
                    <a:pt x="511" y="604"/>
                    <a:pt x="493" y="639"/>
                  </a:cubicBezTo>
                  <a:lnTo>
                    <a:pt x="481" y="651"/>
                  </a:lnTo>
                  <a:cubicBezTo>
                    <a:pt x="464" y="651"/>
                    <a:pt x="452" y="645"/>
                    <a:pt x="440" y="645"/>
                  </a:cubicBezTo>
                  <a:cubicBezTo>
                    <a:pt x="405" y="633"/>
                    <a:pt x="358" y="616"/>
                    <a:pt x="311" y="604"/>
                  </a:cubicBezTo>
                  <a:cubicBezTo>
                    <a:pt x="282" y="595"/>
                    <a:pt x="253" y="591"/>
                    <a:pt x="223" y="591"/>
                  </a:cubicBezTo>
                  <a:cubicBezTo>
                    <a:pt x="194" y="591"/>
                    <a:pt x="165" y="595"/>
                    <a:pt x="136" y="604"/>
                  </a:cubicBezTo>
                  <a:cubicBezTo>
                    <a:pt x="83" y="621"/>
                    <a:pt x="48" y="662"/>
                    <a:pt x="24" y="709"/>
                  </a:cubicBezTo>
                  <a:cubicBezTo>
                    <a:pt x="18" y="721"/>
                    <a:pt x="13" y="739"/>
                    <a:pt x="13" y="750"/>
                  </a:cubicBezTo>
                  <a:lnTo>
                    <a:pt x="7" y="791"/>
                  </a:lnTo>
                  <a:lnTo>
                    <a:pt x="7" y="832"/>
                  </a:lnTo>
                  <a:cubicBezTo>
                    <a:pt x="1" y="856"/>
                    <a:pt x="1" y="885"/>
                    <a:pt x="7" y="908"/>
                  </a:cubicBezTo>
                  <a:cubicBezTo>
                    <a:pt x="13" y="1020"/>
                    <a:pt x="71" y="1125"/>
                    <a:pt x="165" y="1184"/>
                  </a:cubicBezTo>
                  <a:cubicBezTo>
                    <a:pt x="238" y="1228"/>
                    <a:pt x="319" y="1251"/>
                    <a:pt x="402" y="1251"/>
                  </a:cubicBezTo>
                  <a:cubicBezTo>
                    <a:pt x="418" y="1251"/>
                    <a:pt x="435" y="1250"/>
                    <a:pt x="452" y="1248"/>
                  </a:cubicBezTo>
                  <a:cubicBezTo>
                    <a:pt x="546" y="1248"/>
                    <a:pt x="639" y="1219"/>
                    <a:pt x="716" y="1160"/>
                  </a:cubicBezTo>
                  <a:lnTo>
                    <a:pt x="716" y="1160"/>
                  </a:lnTo>
                  <a:cubicBezTo>
                    <a:pt x="660" y="1180"/>
                    <a:pt x="598" y="1190"/>
                    <a:pt x="537" y="1190"/>
                  </a:cubicBezTo>
                  <a:cubicBezTo>
                    <a:pt x="508" y="1190"/>
                    <a:pt x="480" y="1188"/>
                    <a:pt x="452" y="1184"/>
                  </a:cubicBezTo>
                  <a:cubicBezTo>
                    <a:pt x="370" y="1172"/>
                    <a:pt x="294" y="1143"/>
                    <a:pt x="229" y="1090"/>
                  </a:cubicBezTo>
                  <a:cubicBezTo>
                    <a:pt x="171" y="1049"/>
                    <a:pt x="136" y="979"/>
                    <a:pt x="136" y="903"/>
                  </a:cubicBezTo>
                  <a:cubicBezTo>
                    <a:pt x="136" y="885"/>
                    <a:pt x="136" y="862"/>
                    <a:pt x="136" y="844"/>
                  </a:cubicBezTo>
                  <a:lnTo>
                    <a:pt x="136" y="815"/>
                  </a:lnTo>
                  <a:lnTo>
                    <a:pt x="147" y="791"/>
                  </a:lnTo>
                  <a:cubicBezTo>
                    <a:pt x="153" y="756"/>
                    <a:pt x="165" y="733"/>
                    <a:pt x="182" y="733"/>
                  </a:cubicBezTo>
                  <a:cubicBezTo>
                    <a:pt x="191" y="731"/>
                    <a:pt x="200" y="730"/>
                    <a:pt x="209" y="730"/>
                  </a:cubicBezTo>
                  <a:cubicBezTo>
                    <a:pt x="232" y="730"/>
                    <a:pt x="255" y="734"/>
                    <a:pt x="276" y="739"/>
                  </a:cubicBezTo>
                  <a:cubicBezTo>
                    <a:pt x="317" y="750"/>
                    <a:pt x="358" y="762"/>
                    <a:pt x="411" y="774"/>
                  </a:cubicBezTo>
                  <a:cubicBezTo>
                    <a:pt x="426" y="777"/>
                    <a:pt x="440" y="778"/>
                    <a:pt x="456" y="778"/>
                  </a:cubicBezTo>
                  <a:cubicBezTo>
                    <a:pt x="471" y="778"/>
                    <a:pt x="487" y="777"/>
                    <a:pt x="505" y="774"/>
                  </a:cubicBezTo>
                  <a:cubicBezTo>
                    <a:pt x="528" y="774"/>
                    <a:pt x="552" y="756"/>
                    <a:pt x="569" y="739"/>
                  </a:cubicBezTo>
                  <a:cubicBezTo>
                    <a:pt x="575" y="727"/>
                    <a:pt x="587" y="715"/>
                    <a:pt x="593" y="698"/>
                  </a:cubicBezTo>
                  <a:cubicBezTo>
                    <a:pt x="616" y="651"/>
                    <a:pt x="634" y="604"/>
                    <a:pt x="639" y="551"/>
                  </a:cubicBezTo>
                  <a:cubicBezTo>
                    <a:pt x="657" y="463"/>
                    <a:pt x="663" y="369"/>
                    <a:pt x="669" y="276"/>
                  </a:cubicBezTo>
                  <a:lnTo>
                    <a:pt x="669" y="135"/>
                  </a:lnTo>
                  <a:cubicBezTo>
                    <a:pt x="663" y="88"/>
                    <a:pt x="657" y="41"/>
                    <a:pt x="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16;p69">
              <a:extLst>
                <a:ext uri="{FF2B5EF4-FFF2-40B4-BE49-F238E27FC236}">
                  <a16:creationId xmlns:a16="http://schemas.microsoft.com/office/drawing/2014/main" id="{5CFD8300-77A7-4EE6-9A2C-FF5C332C368F}"/>
                </a:ext>
              </a:extLst>
            </p:cNvPr>
            <p:cNvSpPr/>
            <p:nvPr/>
          </p:nvSpPr>
          <p:spPr>
            <a:xfrm>
              <a:off x="7643409" y="3512136"/>
              <a:ext cx="58440" cy="140123"/>
            </a:xfrm>
            <a:custGeom>
              <a:avLst/>
              <a:gdLst/>
              <a:ahLst/>
              <a:cxnLst/>
              <a:rect l="l" t="t" r="r" b="b"/>
              <a:pathLst>
                <a:path w="616" h="1477" extrusionOk="0">
                  <a:moveTo>
                    <a:pt x="6" y="0"/>
                  </a:moveTo>
                  <a:cubicBezTo>
                    <a:pt x="1" y="334"/>
                    <a:pt x="18" y="668"/>
                    <a:pt x="59" y="996"/>
                  </a:cubicBezTo>
                  <a:cubicBezTo>
                    <a:pt x="100" y="1262"/>
                    <a:pt x="163" y="1477"/>
                    <a:pt x="266" y="1477"/>
                  </a:cubicBezTo>
                  <a:cubicBezTo>
                    <a:pt x="267" y="1477"/>
                    <a:pt x="269" y="1477"/>
                    <a:pt x="270" y="1477"/>
                  </a:cubicBezTo>
                  <a:cubicBezTo>
                    <a:pt x="405" y="1471"/>
                    <a:pt x="493" y="1125"/>
                    <a:pt x="545" y="774"/>
                  </a:cubicBezTo>
                  <a:cubicBezTo>
                    <a:pt x="598" y="393"/>
                    <a:pt x="616" y="0"/>
                    <a:pt x="616" y="0"/>
                  </a:cubicBezTo>
                  <a:close/>
                </a:path>
              </a:pathLst>
            </a:custGeom>
            <a:solidFill>
              <a:srgbClr val="8E2D20"/>
            </a:solidFill>
            <a:ln w="9525" cap="flat" cmpd="sng">
              <a:solidFill>
                <a:schemeClr val="accent3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17;p69">
              <a:extLst>
                <a:ext uri="{FF2B5EF4-FFF2-40B4-BE49-F238E27FC236}">
                  <a16:creationId xmlns:a16="http://schemas.microsoft.com/office/drawing/2014/main" id="{8D43B7B9-2C59-4A95-BA60-3E42EC38A4A4}"/>
                </a:ext>
              </a:extLst>
            </p:cNvPr>
            <p:cNvSpPr/>
            <p:nvPr/>
          </p:nvSpPr>
          <p:spPr>
            <a:xfrm>
              <a:off x="7649006" y="3585471"/>
              <a:ext cx="46202" cy="66788"/>
            </a:xfrm>
            <a:custGeom>
              <a:avLst/>
              <a:gdLst/>
              <a:ahLst/>
              <a:cxnLst/>
              <a:rect l="l" t="t" r="r" b="b"/>
              <a:pathLst>
                <a:path w="487" h="704" extrusionOk="0">
                  <a:moveTo>
                    <a:pt x="486" y="1"/>
                  </a:moveTo>
                  <a:lnTo>
                    <a:pt x="486" y="1"/>
                  </a:lnTo>
                  <a:cubicBezTo>
                    <a:pt x="299" y="12"/>
                    <a:pt x="129" y="94"/>
                    <a:pt x="0" y="223"/>
                  </a:cubicBezTo>
                  <a:cubicBezTo>
                    <a:pt x="41" y="489"/>
                    <a:pt x="104" y="704"/>
                    <a:pt x="207" y="704"/>
                  </a:cubicBezTo>
                  <a:cubicBezTo>
                    <a:pt x="208" y="704"/>
                    <a:pt x="210" y="704"/>
                    <a:pt x="211" y="704"/>
                  </a:cubicBezTo>
                  <a:cubicBezTo>
                    <a:pt x="346" y="698"/>
                    <a:pt x="434" y="352"/>
                    <a:pt x="486" y="1"/>
                  </a:cubicBezTo>
                  <a:close/>
                </a:path>
              </a:pathLst>
            </a:custGeom>
            <a:solidFill>
              <a:srgbClr val="F78AC3"/>
            </a:solidFill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18;p69">
              <a:extLst>
                <a:ext uri="{FF2B5EF4-FFF2-40B4-BE49-F238E27FC236}">
                  <a16:creationId xmlns:a16="http://schemas.microsoft.com/office/drawing/2014/main" id="{A06C27BD-498E-4FD1-BAA4-682E83D9C567}"/>
                </a:ext>
              </a:extLst>
            </p:cNvPr>
            <p:cNvSpPr/>
            <p:nvPr/>
          </p:nvSpPr>
          <p:spPr>
            <a:xfrm>
              <a:off x="7921378" y="3547712"/>
              <a:ext cx="125134" cy="53412"/>
            </a:xfrm>
            <a:custGeom>
              <a:avLst/>
              <a:gdLst/>
              <a:ahLst/>
              <a:cxnLst/>
              <a:rect l="l" t="t" r="r" b="b"/>
              <a:pathLst>
                <a:path w="1319" h="563" extrusionOk="0">
                  <a:moveTo>
                    <a:pt x="662" y="0"/>
                  </a:moveTo>
                  <a:cubicBezTo>
                    <a:pt x="293" y="0"/>
                    <a:pt x="0" y="123"/>
                    <a:pt x="0" y="281"/>
                  </a:cubicBezTo>
                  <a:cubicBezTo>
                    <a:pt x="0" y="434"/>
                    <a:pt x="293" y="563"/>
                    <a:pt x="662" y="563"/>
                  </a:cubicBezTo>
                  <a:cubicBezTo>
                    <a:pt x="1026" y="563"/>
                    <a:pt x="1319" y="434"/>
                    <a:pt x="1319" y="281"/>
                  </a:cubicBezTo>
                  <a:cubicBezTo>
                    <a:pt x="1319" y="129"/>
                    <a:pt x="1026" y="0"/>
                    <a:pt x="662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19;p69">
              <a:extLst>
                <a:ext uri="{FF2B5EF4-FFF2-40B4-BE49-F238E27FC236}">
                  <a16:creationId xmlns:a16="http://schemas.microsoft.com/office/drawing/2014/main" id="{7728F409-440F-46A2-A378-92A9B3919092}"/>
                </a:ext>
              </a:extLst>
            </p:cNvPr>
            <p:cNvSpPr/>
            <p:nvPr/>
          </p:nvSpPr>
          <p:spPr>
            <a:xfrm>
              <a:off x="7371037" y="3528738"/>
              <a:ext cx="116785" cy="50186"/>
            </a:xfrm>
            <a:custGeom>
              <a:avLst/>
              <a:gdLst/>
              <a:ahLst/>
              <a:cxnLst/>
              <a:rect l="l" t="t" r="r" b="b"/>
              <a:pathLst>
                <a:path w="1231" h="529" extrusionOk="0">
                  <a:moveTo>
                    <a:pt x="616" y="1"/>
                  </a:moveTo>
                  <a:cubicBezTo>
                    <a:pt x="276" y="1"/>
                    <a:pt x="0" y="118"/>
                    <a:pt x="0" y="265"/>
                  </a:cubicBezTo>
                  <a:cubicBezTo>
                    <a:pt x="0" y="411"/>
                    <a:pt x="276" y="528"/>
                    <a:pt x="616" y="528"/>
                  </a:cubicBezTo>
                  <a:cubicBezTo>
                    <a:pt x="955" y="528"/>
                    <a:pt x="1231" y="411"/>
                    <a:pt x="1231" y="265"/>
                  </a:cubicBezTo>
                  <a:cubicBezTo>
                    <a:pt x="1231" y="118"/>
                    <a:pt x="955" y="1"/>
                    <a:pt x="616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20;p69">
              <a:extLst>
                <a:ext uri="{FF2B5EF4-FFF2-40B4-BE49-F238E27FC236}">
                  <a16:creationId xmlns:a16="http://schemas.microsoft.com/office/drawing/2014/main" id="{30B52F8E-74D0-4C0D-862A-C3389D664DC2}"/>
                </a:ext>
              </a:extLst>
            </p:cNvPr>
            <p:cNvSpPr/>
            <p:nvPr/>
          </p:nvSpPr>
          <p:spPr>
            <a:xfrm>
              <a:off x="8339945" y="2963218"/>
              <a:ext cx="38422" cy="88893"/>
            </a:xfrm>
            <a:custGeom>
              <a:avLst/>
              <a:gdLst/>
              <a:ahLst/>
              <a:cxnLst/>
              <a:rect l="l" t="t" r="r" b="b"/>
              <a:pathLst>
                <a:path w="405" h="937" extrusionOk="0">
                  <a:moveTo>
                    <a:pt x="12" y="0"/>
                  </a:moveTo>
                  <a:cubicBezTo>
                    <a:pt x="9" y="0"/>
                    <a:pt x="6" y="3"/>
                    <a:pt x="6" y="3"/>
                  </a:cubicBezTo>
                  <a:cubicBezTo>
                    <a:pt x="0" y="9"/>
                    <a:pt x="6" y="20"/>
                    <a:pt x="12" y="20"/>
                  </a:cubicBezTo>
                  <a:cubicBezTo>
                    <a:pt x="82" y="67"/>
                    <a:pt x="147" y="126"/>
                    <a:pt x="200" y="196"/>
                  </a:cubicBezTo>
                  <a:cubicBezTo>
                    <a:pt x="299" y="331"/>
                    <a:pt x="346" y="495"/>
                    <a:pt x="328" y="665"/>
                  </a:cubicBezTo>
                  <a:cubicBezTo>
                    <a:pt x="323" y="747"/>
                    <a:pt x="305" y="829"/>
                    <a:pt x="270" y="911"/>
                  </a:cubicBezTo>
                  <a:cubicBezTo>
                    <a:pt x="264" y="917"/>
                    <a:pt x="264" y="929"/>
                    <a:pt x="270" y="935"/>
                  </a:cubicBezTo>
                  <a:cubicBezTo>
                    <a:pt x="271" y="936"/>
                    <a:pt x="273" y="937"/>
                    <a:pt x="276" y="937"/>
                  </a:cubicBezTo>
                  <a:cubicBezTo>
                    <a:pt x="282" y="937"/>
                    <a:pt x="289" y="931"/>
                    <a:pt x="293" y="923"/>
                  </a:cubicBezTo>
                  <a:cubicBezTo>
                    <a:pt x="346" y="847"/>
                    <a:pt x="375" y="759"/>
                    <a:pt x="387" y="671"/>
                  </a:cubicBezTo>
                  <a:cubicBezTo>
                    <a:pt x="405" y="583"/>
                    <a:pt x="399" y="489"/>
                    <a:pt x="369" y="401"/>
                  </a:cubicBezTo>
                  <a:cubicBezTo>
                    <a:pt x="346" y="313"/>
                    <a:pt x="299" y="231"/>
                    <a:pt x="235" y="161"/>
                  </a:cubicBezTo>
                  <a:cubicBezTo>
                    <a:pt x="176" y="91"/>
                    <a:pt x="100" y="38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21;p69">
              <a:extLst>
                <a:ext uri="{FF2B5EF4-FFF2-40B4-BE49-F238E27FC236}">
                  <a16:creationId xmlns:a16="http://schemas.microsoft.com/office/drawing/2014/main" id="{2BFFD5C0-126E-4769-91E2-F7AFE12D5128}"/>
                </a:ext>
              </a:extLst>
            </p:cNvPr>
            <p:cNvSpPr/>
            <p:nvPr/>
          </p:nvSpPr>
          <p:spPr>
            <a:xfrm>
              <a:off x="8323248" y="2990825"/>
              <a:ext cx="24571" cy="67073"/>
            </a:xfrm>
            <a:custGeom>
              <a:avLst/>
              <a:gdLst/>
              <a:ahLst/>
              <a:cxnLst/>
              <a:rect l="l" t="t" r="r" b="b"/>
              <a:pathLst>
                <a:path w="259" h="707" extrusionOk="0">
                  <a:moveTo>
                    <a:pt x="9" y="0"/>
                  </a:moveTo>
                  <a:cubicBezTo>
                    <a:pt x="6" y="0"/>
                    <a:pt x="3" y="2"/>
                    <a:pt x="1" y="5"/>
                  </a:cubicBezTo>
                  <a:cubicBezTo>
                    <a:pt x="1" y="5"/>
                    <a:pt x="1" y="17"/>
                    <a:pt x="1" y="22"/>
                  </a:cubicBezTo>
                  <a:cubicBezTo>
                    <a:pt x="47" y="63"/>
                    <a:pt x="83" y="116"/>
                    <a:pt x="112" y="169"/>
                  </a:cubicBezTo>
                  <a:cubicBezTo>
                    <a:pt x="141" y="222"/>
                    <a:pt x="165" y="280"/>
                    <a:pt x="176" y="339"/>
                  </a:cubicBezTo>
                  <a:cubicBezTo>
                    <a:pt x="194" y="397"/>
                    <a:pt x="194" y="456"/>
                    <a:pt x="182" y="515"/>
                  </a:cubicBezTo>
                  <a:cubicBezTo>
                    <a:pt x="170" y="573"/>
                    <a:pt x="147" y="632"/>
                    <a:pt x="106" y="679"/>
                  </a:cubicBezTo>
                  <a:cubicBezTo>
                    <a:pt x="106" y="685"/>
                    <a:pt x="106" y="696"/>
                    <a:pt x="106" y="702"/>
                  </a:cubicBezTo>
                  <a:cubicBezTo>
                    <a:pt x="109" y="705"/>
                    <a:pt x="113" y="707"/>
                    <a:pt x="118" y="707"/>
                  </a:cubicBezTo>
                  <a:cubicBezTo>
                    <a:pt x="122" y="707"/>
                    <a:pt x="127" y="705"/>
                    <a:pt x="129" y="702"/>
                  </a:cubicBezTo>
                  <a:cubicBezTo>
                    <a:pt x="182" y="655"/>
                    <a:pt x="223" y="597"/>
                    <a:pt x="241" y="532"/>
                  </a:cubicBezTo>
                  <a:cubicBezTo>
                    <a:pt x="258" y="462"/>
                    <a:pt x="258" y="392"/>
                    <a:pt x="247" y="321"/>
                  </a:cubicBezTo>
                  <a:cubicBezTo>
                    <a:pt x="229" y="257"/>
                    <a:pt x="194" y="192"/>
                    <a:pt x="159" y="140"/>
                  </a:cubicBezTo>
                  <a:cubicBezTo>
                    <a:pt x="118" y="87"/>
                    <a:pt x="65" y="40"/>
                    <a:pt x="12" y="5"/>
                  </a:cubicBez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22;p69">
              <a:extLst>
                <a:ext uri="{FF2B5EF4-FFF2-40B4-BE49-F238E27FC236}">
                  <a16:creationId xmlns:a16="http://schemas.microsoft.com/office/drawing/2014/main" id="{73769836-AF02-41A3-A436-4DEE5188E15B}"/>
                </a:ext>
              </a:extLst>
            </p:cNvPr>
            <p:cNvSpPr/>
            <p:nvPr/>
          </p:nvSpPr>
          <p:spPr>
            <a:xfrm>
              <a:off x="8172594" y="2883242"/>
              <a:ext cx="109575" cy="33015"/>
            </a:xfrm>
            <a:custGeom>
              <a:avLst/>
              <a:gdLst/>
              <a:ahLst/>
              <a:cxnLst/>
              <a:rect l="l" t="t" r="r" b="b"/>
              <a:pathLst>
                <a:path w="1155" h="348" extrusionOk="0">
                  <a:moveTo>
                    <a:pt x="562" y="1"/>
                  </a:moveTo>
                  <a:cubicBezTo>
                    <a:pt x="470" y="1"/>
                    <a:pt x="382" y="14"/>
                    <a:pt x="294" y="43"/>
                  </a:cubicBezTo>
                  <a:cubicBezTo>
                    <a:pt x="194" y="78"/>
                    <a:pt x="100" y="131"/>
                    <a:pt x="18" y="196"/>
                  </a:cubicBezTo>
                  <a:cubicBezTo>
                    <a:pt x="7" y="201"/>
                    <a:pt x="1" y="201"/>
                    <a:pt x="7" y="207"/>
                  </a:cubicBezTo>
                  <a:cubicBezTo>
                    <a:pt x="7" y="212"/>
                    <a:pt x="9" y="214"/>
                    <a:pt x="12" y="214"/>
                  </a:cubicBezTo>
                  <a:cubicBezTo>
                    <a:pt x="16" y="214"/>
                    <a:pt x="23" y="211"/>
                    <a:pt x="30" y="207"/>
                  </a:cubicBezTo>
                  <a:cubicBezTo>
                    <a:pt x="112" y="160"/>
                    <a:pt x="212" y="119"/>
                    <a:pt x="305" y="96"/>
                  </a:cubicBezTo>
                  <a:cubicBezTo>
                    <a:pt x="373" y="76"/>
                    <a:pt x="441" y="67"/>
                    <a:pt x="510" y="67"/>
                  </a:cubicBezTo>
                  <a:cubicBezTo>
                    <a:pt x="541" y="67"/>
                    <a:pt x="573" y="69"/>
                    <a:pt x="604" y="72"/>
                  </a:cubicBezTo>
                  <a:cubicBezTo>
                    <a:pt x="704" y="78"/>
                    <a:pt x="803" y="102"/>
                    <a:pt x="891" y="149"/>
                  </a:cubicBezTo>
                  <a:cubicBezTo>
                    <a:pt x="979" y="196"/>
                    <a:pt x="1061" y="254"/>
                    <a:pt x="1126" y="336"/>
                  </a:cubicBezTo>
                  <a:cubicBezTo>
                    <a:pt x="1132" y="348"/>
                    <a:pt x="1143" y="348"/>
                    <a:pt x="1149" y="348"/>
                  </a:cubicBezTo>
                  <a:cubicBezTo>
                    <a:pt x="1155" y="342"/>
                    <a:pt x="1155" y="330"/>
                    <a:pt x="1149" y="319"/>
                  </a:cubicBezTo>
                  <a:cubicBezTo>
                    <a:pt x="1091" y="225"/>
                    <a:pt x="1014" y="149"/>
                    <a:pt x="921" y="96"/>
                  </a:cubicBezTo>
                  <a:cubicBezTo>
                    <a:pt x="827" y="43"/>
                    <a:pt x="721" y="8"/>
                    <a:pt x="616" y="2"/>
                  </a:cubicBezTo>
                  <a:cubicBezTo>
                    <a:pt x="598" y="1"/>
                    <a:pt x="580" y="1"/>
                    <a:pt x="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23;p69">
              <a:extLst>
                <a:ext uri="{FF2B5EF4-FFF2-40B4-BE49-F238E27FC236}">
                  <a16:creationId xmlns:a16="http://schemas.microsoft.com/office/drawing/2014/main" id="{920377AF-0D06-452C-8D00-51DFFFF9EB68}"/>
                </a:ext>
              </a:extLst>
            </p:cNvPr>
            <p:cNvSpPr/>
            <p:nvPr/>
          </p:nvSpPr>
          <p:spPr>
            <a:xfrm>
              <a:off x="8203711" y="2908952"/>
              <a:ext cx="76845" cy="32351"/>
            </a:xfrm>
            <a:custGeom>
              <a:avLst/>
              <a:gdLst/>
              <a:ahLst/>
              <a:cxnLst/>
              <a:rect l="l" t="t" r="r" b="b"/>
              <a:pathLst>
                <a:path w="810" h="341" extrusionOk="0">
                  <a:moveTo>
                    <a:pt x="306" y="0"/>
                  </a:moveTo>
                  <a:cubicBezTo>
                    <a:pt x="278" y="0"/>
                    <a:pt x="250" y="2"/>
                    <a:pt x="223" y="7"/>
                  </a:cubicBezTo>
                  <a:cubicBezTo>
                    <a:pt x="147" y="18"/>
                    <a:pt x="71" y="48"/>
                    <a:pt x="7" y="94"/>
                  </a:cubicBezTo>
                  <a:cubicBezTo>
                    <a:pt x="1" y="100"/>
                    <a:pt x="1" y="112"/>
                    <a:pt x="1" y="112"/>
                  </a:cubicBezTo>
                  <a:lnTo>
                    <a:pt x="18" y="112"/>
                  </a:lnTo>
                  <a:cubicBezTo>
                    <a:pt x="83" y="83"/>
                    <a:pt x="159" y="65"/>
                    <a:pt x="229" y="65"/>
                  </a:cubicBezTo>
                  <a:cubicBezTo>
                    <a:pt x="246" y="64"/>
                    <a:pt x="262" y="63"/>
                    <a:pt x="279" y="63"/>
                  </a:cubicBezTo>
                  <a:cubicBezTo>
                    <a:pt x="333" y="63"/>
                    <a:pt x="387" y="71"/>
                    <a:pt x="440" y="89"/>
                  </a:cubicBezTo>
                  <a:cubicBezTo>
                    <a:pt x="505" y="106"/>
                    <a:pt x="569" y="135"/>
                    <a:pt x="628" y="176"/>
                  </a:cubicBezTo>
                  <a:cubicBezTo>
                    <a:pt x="686" y="223"/>
                    <a:pt x="733" y="270"/>
                    <a:pt x="774" y="329"/>
                  </a:cubicBezTo>
                  <a:cubicBezTo>
                    <a:pt x="780" y="335"/>
                    <a:pt x="792" y="341"/>
                    <a:pt x="798" y="341"/>
                  </a:cubicBezTo>
                  <a:cubicBezTo>
                    <a:pt x="804" y="335"/>
                    <a:pt x="809" y="323"/>
                    <a:pt x="804" y="317"/>
                  </a:cubicBezTo>
                  <a:cubicBezTo>
                    <a:pt x="774" y="247"/>
                    <a:pt x="721" y="182"/>
                    <a:pt x="663" y="130"/>
                  </a:cubicBezTo>
                  <a:cubicBezTo>
                    <a:pt x="604" y="77"/>
                    <a:pt x="534" y="42"/>
                    <a:pt x="458" y="18"/>
                  </a:cubicBezTo>
                  <a:cubicBezTo>
                    <a:pt x="409" y="7"/>
                    <a:pt x="357" y="0"/>
                    <a:pt x="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24;p69">
              <a:extLst>
                <a:ext uri="{FF2B5EF4-FFF2-40B4-BE49-F238E27FC236}">
                  <a16:creationId xmlns:a16="http://schemas.microsoft.com/office/drawing/2014/main" id="{5FDD5782-2B35-451F-BC03-FD87161DBA75}"/>
                </a:ext>
              </a:extLst>
            </p:cNvPr>
            <p:cNvSpPr/>
            <p:nvPr/>
          </p:nvSpPr>
          <p:spPr>
            <a:xfrm>
              <a:off x="8305981" y="3100305"/>
              <a:ext cx="42407" cy="72670"/>
            </a:xfrm>
            <a:custGeom>
              <a:avLst/>
              <a:gdLst/>
              <a:ahLst/>
              <a:cxnLst/>
              <a:rect l="l" t="t" r="r" b="b"/>
              <a:pathLst>
                <a:path w="447" h="766" extrusionOk="0">
                  <a:moveTo>
                    <a:pt x="391" y="1"/>
                  </a:moveTo>
                  <a:cubicBezTo>
                    <a:pt x="386" y="1"/>
                    <a:pt x="382" y="2"/>
                    <a:pt x="382" y="5"/>
                  </a:cubicBezTo>
                  <a:cubicBezTo>
                    <a:pt x="382" y="11"/>
                    <a:pt x="382" y="23"/>
                    <a:pt x="382" y="29"/>
                  </a:cubicBezTo>
                  <a:cubicBezTo>
                    <a:pt x="399" y="58"/>
                    <a:pt x="399" y="87"/>
                    <a:pt x="382" y="117"/>
                  </a:cubicBezTo>
                  <a:cubicBezTo>
                    <a:pt x="376" y="146"/>
                    <a:pt x="358" y="175"/>
                    <a:pt x="347" y="210"/>
                  </a:cubicBezTo>
                  <a:cubicBezTo>
                    <a:pt x="317" y="275"/>
                    <a:pt x="282" y="333"/>
                    <a:pt x="247" y="398"/>
                  </a:cubicBezTo>
                  <a:cubicBezTo>
                    <a:pt x="212" y="456"/>
                    <a:pt x="177" y="515"/>
                    <a:pt x="136" y="574"/>
                  </a:cubicBezTo>
                  <a:cubicBezTo>
                    <a:pt x="95" y="632"/>
                    <a:pt x="48" y="691"/>
                    <a:pt x="7" y="743"/>
                  </a:cubicBezTo>
                  <a:cubicBezTo>
                    <a:pt x="1" y="749"/>
                    <a:pt x="1" y="755"/>
                    <a:pt x="7" y="761"/>
                  </a:cubicBezTo>
                  <a:cubicBezTo>
                    <a:pt x="7" y="764"/>
                    <a:pt x="10" y="765"/>
                    <a:pt x="13" y="765"/>
                  </a:cubicBezTo>
                  <a:cubicBezTo>
                    <a:pt x="17" y="765"/>
                    <a:pt x="21" y="764"/>
                    <a:pt x="24" y="761"/>
                  </a:cubicBezTo>
                  <a:cubicBezTo>
                    <a:pt x="83" y="714"/>
                    <a:pt x="136" y="661"/>
                    <a:pt x="183" y="609"/>
                  </a:cubicBezTo>
                  <a:cubicBezTo>
                    <a:pt x="229" y="556"/>
                    <a:pt x="270" y="492"/>
                    <a:pt x="311" y="433"/>
                  </a:cubicBezTo>
                  <a:cubicBezTo>
                    <a:pt x="347" y="368"/>
                    <a:pt x="382" y="304"/>
                    <a:pt x="405" y="234"/>
                  </a:cubicBezTo>
                  <a:cubicBezTo>
                    <a:pt x="417" y="199"/>
                    <a:pt x="429" y="163"/>
                    <a:pt x="435" y="122"/>
                  </a:cubicBezTo>
                  <a:cubicBezTo>
                    <a:pt x="446" y="81"/>
                    <a:pt x="435" y="40"/>
                    <a:pt x="405" y="5"/>
                  </a:cubicBezTo>
                  <a:cubicBezTo>
                    <a:pt x="402" y="2"/>
                    <a:pt x="396" y="1"/>
                    <a:pt x="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25;p69">
              <a:extLst>
                <a:ext uri="{FF2B5EF4-FFF2-40B4-BE49-F238E27FC236}">
                  <a16:creationId xmlns:a16="http://schemas.microsoft.com/office/drawing/2014/main" id="{6BED3BB7-51B0-4957-AD1C-A97939145A01}"/>
                </a:ext>
              </a:extLst>
            </p:cNvPr>
            <p:cNvSpPr/>
            <p:nvPr/>
          </p:nvSpPr>
          <p:spPr>
            <a:xfrm>
              <a:off x="8306550" y="3078105"/>
              <a:ext cx="16792" cy="47435"/>
            </a:xfrm>
            <a:custGeom>
              <a:avLst/>
              <a:gdLst/>
              <a:ahLst/>
              <a:cxnLst/>
              <a:rect l="l" t="t" r="r" b="b"/>
              <a:pathLst>
                <a:path w="177" h="500" extrusionOk="0">
                  <a:moveTo>
                    <a:pt x="158" y="1"/>
                  </a:moveTo>
                  <a:cubicBezTo>
                    <a:pt x="154" y="1"/>
                    <a:pt x="151" y="4"/>
                    <a:pt x="147" y="11"/>
                  </a:cubicBezTo>
                  <a:cubicBezTo>
                    <a:pt x="130" y="46"/>
                    <a:pt x="118" y="87"/>
                    <a:pt x="100" y="122"/>
                  </a:cubicBezTo>
                  <a:lnTo>
                    <a:pt x="59" y="245"/>
                  </a:lnTo>
                  <a:lnTo>
                    <a:pt x="30" y="362"/>
                  </a:lnTo>
                  <a:cubicBezTo>
                    <a:pt x="18" y="403"/>
                    <a:pt x="12" y="444"/>
                    <a:pt x="7" y="485"/>
                  </a:cubicBezTo>
                  <a:cubicBezTo>
                    <a:pt x="1" y="491"/>
                    <a:pt x="7" y="497"/>
                    <a:pt x="12" y="497"/>
                  </a:cubicBezTo>
                  <a:cubicBezTo>
                    <a:pt x="12" y="499"/>
                    <a:pt x="13" y="500"/>
                    <a:pt x="14" y="500"/>
                  </a:cubicBezTo>
                  <a:cubicBezTo>
                    <a:pt x="16" y="500"/>
                    <a:pt x="20" y="497"/>
                    <a:pt x="24" y="497"/>
                  </a:cubicBezTo>
                  <a:cubicBezTo>
                    <a:pt x="42" y="456"/>
                    <a:pt x="65" y="421"/>
                    <a:pt x="83" y="380"/>
                  </a:cubicBezTo>
                  <a:cubicBezTo>
                    <a:pt x="100" y="345"/>
                    <a:pt x="118" y="304"/>
                    <a:pt x="130" y="263"/>
                  </a:cubicBezTo>
                  <a:cubicBezTo>
                    <a:pt x="141" y="222"/>
                    <a:pt x="153" y="181"/>
                    <a:pt x="159" y="140"/>
                  </a:cubicBezTo>
                  <a:cubicBezTo>
                    <a:pt x="171" y="99"/>
                    <a:pt x="177" y="58"/>
                    <a:pt x="177" y="17"/>
                  </a:cubicBezTo>
                  <a:cubicBezTo>
                    <a:pt x="177" y="11"/>
                    <a:pt x="171" y="5"/>
                    <a:pt x="165" y="5"/>
                  </a:cubicBezTo>
                  <a:cubicBezTo>
                    <a:pt x="162" y="2"/>
                    <a:pt x="160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26;p69">
              <a:extLst>
                <a:ext uri="{FF2B5EF4-FFF2-40B4-BE49-F238E27FC236}">
                  <a16:creationId xmlns:a16="http://schemas.microsoft.com/office/drawing/2014/main" id="{20BD9C7C-132A-4DD4-801C-5E3CC4A8EA7D}"/>
                </a:ext>
              </a:extLst>
            </p:cNvPr>
            <p:cNvSpPr/>
            <p:nvPr/>
          </p:nvSpPr>
          <p:spPr>
            <a:xfrm>
              <a:off x="7789034" y="2742740"/>
              <a:ext cx="88514" cy="35102"/>
            </a:xfrm>
            <a:custGeom>
              <a:avLst/>
              <a:gdLst/>
              <a:ahLst/>
              <a:cxnLst/>
              <a:rect l="l" t="t" r="r" b="b"/>
              <a:pathLst>
                <a:path w="933" h="370" extrusionOk="0">
                  <a:moveTo>
                    <a:pt x="352" y="1"/>
                  </a:moveTo>
                  <a:cubicBezTo>
                    <a:pt x="323" y="1"/>
                    <a:pt x="294" y="3"/>
                    <a:pt x="264" y="7"/>
                  </a:cubicBezTo>
                  <a:cubicBezTo>
                    <a:pt x="176" y="18"/>
                    <a:pt x="94" y="36"/>
                    <a:pt x="12" y="77"/>
                  </a:cubicBezTo>
                  <a:cubicBezTo>
                    <a:pt x="7" y="77"/>
                    <a:pt x="1" y="89"/>
                    <a:pt x="1" y="94"/>
                  </a:cubicBezTo>
                  <a:lnTo>
                    <a:pt x="18" y="94"/>
                  </a:lnTo>
                  <a:cubicBezTo>
                    <a:pt x="100" y="74"/>
                    <a:pt x="184" y="64"/>
                    <a:pt x="267" y="64"/>
                  </a:cubicBezTo>
                  <a:cubicBezTo>
                    <a:pt x="349" y="64"/>
                    <a:pt x="431" y="74"/>
                    <a:pt x="510" y="94"/>
                  </a:cubicBezTo>
                  <a:cubicBezTo>
                    <a:pt x="592" y="112"/>
                    <a:pt x="669" y="141"/>
                    <a:pt x="739" y="182"/>
                  </a:cubicBezTo>
                  <a:cubicBezTo>
                    <a:pt x="809" y="218"/>
                    <a:pt x="868" y="282"/>
                    <a:pt x="897" y="352"/>
                  </a:cubicBezTo>
                  <a:cubicBezTo>
                    <a:pt x="903" y="364"/>
                    <a:pt x="909" y="370"/>
                    <a:pt x="921" y="370"/>
                  </a:cubicBezTo>
                  <a:cubicBezTo>
                    <a:pt x="932" y="370"/>
                    <a:pt x="932" y="358"/>
                    <a:pt x="932" y="346"/>
                  </a:cubicBezTo>
                  <a:cubicBezTo>
                    <a:pt x="909" y="253"/>
                    <a:pt x="850" y="176"/>
                    <a:pt x="774" y="124"/>
                  </a:cubicBezTo>
                  <a:cubicBezTo>
                    <a:pt x="698" y="77"/>
                    <a:pt x="616" y="42"/>
                    <a:pt x="528" y="24"/>
                  </a:cubicBezTo>
                  <a:cubicBezTo>
                    <a:pt x="469" y="9"/>
                    <a:pt x="411" y="1"/>
                    <a:pt x="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27;p69">
              <a:extLst>
                <a:ext uri="{FF2B5EF4-FFF2-40B4-BE49-F238E27FC236}">
                  <a16:creationId xmlns:a16="http://schemas.microsoft.com/office/drawing/2014/main" id="{D0EA6D5F-5015-4EDD-85A2-1F0E63C73A6E}"/>
                </a:ext>
              </a:extLst>
            </p:cNvPr>
            <p:cNvSpPr/>
            <p:nvPr/>
          </p:nvSpPr>
          <p:spPr>
            <a:xfrm>
              <a:off x="7811803" y="2766647"/>
              <a:ext cx="63468" cy="27323"/>
            </a:xfrm>
            <a:custGeom>
              <a:avLst/>
              <a:gdLst/>
              <a:ahLst/>
              <a:cxnLst/>
              <a:rect l="l" t="t" r="r" b="b"/>
              <a:pathLst>
                <a:path w="669" h="288" extrusionOk="0">
                  <a:moveTo>
                    <a:pt x="194" y="1"/>
                  </a:moveTo>
                  <a:cubicBezTo>
                    <a:pt x="136" y="7"/>
                    <a:pt x="71" y="12"/>
                    <a:pt x="13" y="24"/>
                  </a:cubicBezTo>
                  <a:cubicBezTo>
                    <a:pt x="7" y="24"/>
                    <a:pt x="1" y="24"/>
                    <a:pt x="1" y="30"/>
                  </a:cubicBezTo>
                  <a:cubicBezTo>
                    <a:pt x="1" y="36"/>
                    <a:pt x="7" y="42"/>
                    <a:pt x="13" y="42"/>
                  </a:cubicBezTo>
                  <a:cubicBezTo>
                    <a:pt x="77" y="42"/>
                    <a:pt x="136" y="48"/>
                    <a:pt x="194" y="53"/>
                  </a:cubicBezTo>
                  <a:cubicBezTo>
                    <a:pt x="253" y="59"/>
                    <a:pt x="311" y="71"/>
                    <a:pt x="364" y="89"/>
                  </a:cubicBezTo>
                  <a:cubicBezTo>
                    <a:pt x="423" y="100"/>
                    <a:pt x="470" y="130"/>
                    <a:pt x="517" y="159"/>
                  </a:cubicBezTo>
                  <a:cubicBezTo>
                    <a:pt x="569" y="188"/>
                    <a:pt x="604" y="235"/>
                    <a:pt x="634" y="282"/>
                  </a:cubicBezTo>
                  <a:cubicBezTo>
                    <a:pt x="640" y="288"/>
                    <a:pt x="651" y="288"/>
                    <a:pt x="657" y="288"/>
                  </a:cubicBezTo>
                  <a:cubicBezTo>
                    <a:pt x="663" y="288"/>
                    <a:pt x="669" y="276"/>
                    <a:pt x="663" y="270"/>
                  </a:cubicBezTo>
                  <a:cubicBezTo>
                    <a:pt x="645" y="206"/>
                    <a:pt x="604" y="153"/>
                    <a:pt x="558" y="112"/>
                  </a:cubicBezTo>
                  <a:cubicBezTo>
                    <a:pt x="505" y="71"/>
                    <a:pt x="446" y="42"/>
                    <a:pt x="382" y="24"/>
                  </a:cubicBezTo>
                  <a:cubicBezTo>
                    <a:pt x="323" y="7"/>
                    <a:pt x="259" y="1"/>
                    <a:pt x="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28;p69">
              <a:extLst>
                <a:ext uri="{FF2B5EF4-FFF2-40B4-BE49-F238E27FC236}">
                  <a16:creationId xmlns:a16="http://schemas.microsoft.com/office/drawing/2014/main" id="{97A720B3-CB80-4156-863F-69E96C53B196}"/>
                </a:ext>
              </a:extLst>
            </p:cNvPr>
            <p:cNvSpPr/>
            <p:nvPr/>
          </p:nvSpPr>
          <p:spPr>
            <a:xfrm>
              <a:off x="7932193" y="2791408"/>
              <a:ext cx="40415" cy="67263"/>
            </a:xfrm>
            <a:custGeom>
              <a:avLst/>
              <a:gdLst/>
              <a:ahLst/>
              <a:cxnLst/>
              <a:rect l="l" t="t" r="r" b="b"/>
              <a:pathLst>
                <a:path w="426" h="709" extrusionOk="0">
                  <a:moveTo>
                    <a:pt x="15" y="1"/>
                  </a:moveTo>
                  <a:cubicBezTo>
                    <a:pt x="6" y="1"/>
                    <a:pt x="0" y="21"/>
                    <a:pt x="15" y="21"/>
                  </a:cubicBezTo>
                  <a:cubicBezTo>
                    <a:pt x="68" y="56"/>
                    <a:pt x="121" y="97"/>
                    <a:pt x="167" y="150"/>
                  </a:cubicBezTo>
                  <a:cubicBezTo>
                    <a:pt x="214" y="197"/>
                    <a:pt x="255" y="249"/>
                    <a:pt x="285" y="308"/>
                  </a:cubicBezTo>
                  <a:cubicBezTo>
                    <a:pt x="314" y="367"/>
                    <a:pt x="343" y="431"/>
                    <a:pt x="355" y="496"/>
                  </a:cubicBezTo>
                  <a:cubicBezTo>
                    <a:pt x="373" y="560"/>
                    <a:pt x="384" y="624"/>
                    <a:pt x="384" y="695"/>
                  </a:cubicBezTo>
                  <a:cubicBezTo>
                    <a:pt x="384" y="701"/>
                    <a:pt x="390" y="706"/>
                    <a:pt x="396" y="706"/>
                  </a:cubicBezTo>
                  <a:cubicBezTo>
                    <a:pt x="399" y="708"/>
                    <a:pt x="402" y="709"/>
                    <a:pt x="404" y="709"/>
                  </a:cubicBezTo>
                  <a:cubicBezTo>
                    <a:pt x="410" y="709"/>
                    <a:pt x="414" y="703"/>
                    <a:pt x="414" y="695"/>
                  </a:cubicBezTo>
                  <a:cubicBezTo>
                    <a:pt x="425" y="624"/>
                    <a:pt x="425" y="548"/>
                    <a:pt x="414" y="478"/>
                  </a:cubicBezTo>
                  <a:cubicBezTo>
                    <a:pt x="390" y="337"/>
                    <a:pt x="314" y="203"/>
                    <a:pt x="203" y="109"/>
                  </a:cubicBezTo>
                  <a:cubicBezTo>
                    <a:pt x="150" y="62"/>
                    <a:pt x="85" y="27"/>
                    <a:pt x="21" y="3"/>
                  </a:cubicBezTo>
                  <a:cubicBezTo>
                    <a:pt x="19" y="1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29;p69">
              <a:extLst>
                <a:ext uri="{FF2B5EF4-FFF2-40B4-BE49-F238E27FC236}">
                  <a16:creationId xmlns:a16="http://schemas.microsoft.com/office/drawing/2014/main" id="{BA12824E-768C-4E7E-AD6B-38A8F6E7E9F1}"/>
                </a:ext>
              </a:extLst>
            </p:cNvPr>
            <p:cNvSpPr/>
            <p:nvPr/>
          </p:nvSpPr>
          <p:spPr>
            <a:xfrm>
              <a:off x="7926311" y="2827838"/>
              <a:ext cx="20112" cy="47909"/>
            </a:xfrm>
            <a:custGeom>
              <a:avLst/>
              <a:gdLst/>
              <a:ahLst/>
              <a:cxnLst/>
              <a:rect l="l" t="t" r="r" b="b"/>
              <a:pathLst>
                <a:path w="212" h="505" extrusionOk="0">
                  <a:moveTo>
                    <a:pt x="7" y="0"/>
                  </a:moveTo>
                  <a:cubicBezTo>
                    <a:pt x="1" y="6"/>
                    <a:pt x="1" y="12"/>
                    <a:pt x="1" y="18"/>
                  </a:cubicBezTo>
                  <a:cubicBezTo>
                    <a:pt x="24" y="53"/>
                    <a:pt x="36" y="94"/>
                    <a:pt x="54" y="135"/>
                  </a:cubicBezTo>
                  <a:cubicBezTo>
                    <a:pt x="71" y="176"/>
                    <a:pt x="89" y="217"/>
                    <a:pt x="101" y="258"/>
                  </a:cubicBezTo>
                  <a:cubicBezTo>
                    <a:pt x="118" y="293"/>
                    <a:pt x="136" y="340"/>
                    <a:pt x="147" y="375"/>
                  </a:cubicBezTo>
                  <a:cubicBezTo>
                    <a:pt x="159" y="410"/>
                    <a:pt x="165" y="451"/>
                    <a:pt x="147" y="481"/>
                  </a:cubicBezTo>
                  <a:lnTo>
                    <a:pt x="147" y="492"/>
                  </a:lnTo>
                  <a:cubicBezTo>
                    <a:pt x="147" y="504"/>
                    <a:pt x="159" y="504"/>
                    <a:pt x="165" y="504"/>
                  </a:cubicBezTo>
                  <a:cubicBezTo>
                    <a:pt x="188" y="487"/>
                    <a:pt x="206" y="463"/>
                    <a:pt x="206" y="434"/>
                  </a:cubicBezTo>
                  <a:cubicBezTo>
                    <a:pt x="212" y="410"/>
                    <a:pt x="212" y="387"/>
                    <a:pt x="206" y="363"/>
                  </a:cubicBezTo>
                  <a:cubicBezTo>
                    <a:pt x="200" y="317"/>
                    <a:pt x="183" y="270"/>
                    <a:pt x="171" y="229"/>
                  </a:cubicBezTo>
                  <a:cubicBezTo>
                    <a:pt x="147" y="188"/>
                    <a:pt x="130" y="147"/>
                    <a:pt x="106" y="112"/>
                  </a:cubicBezTo>
                  <a:cubicBezTo>
                    <a:pt x="77" y="71"/>
                    <a:pt x="54" y="35"/>
                    <a:pt x="19" y="6"/>
                  </a:cubicBezTo>
                  <a:cubicBezTo>
                    <a:pt x="19" y="0"/>
                    <a:pt x="13" y="0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30;p69">
              <a:extLst>
                <a:ext uri="{FF2B5EF4-FFF2-40B4-BE49-F238E27FC236}">
                  <a16:creationId xmlns:a16="http://schemas.microsoft.com/office/drawing/2014/main" id="{72ACD5AA-C02C-4A13-A4BE-25AC73C8906C}"/>
                </a:ext>
              </a:extLst>
            </p:cNvPr>
            <p:cNvSpPr/>
            <p:nvPr/>
          </p:nvSpPr>
          <p:spPr>
            <a:xfrm>
              <a:off x="7673388" y="2784767"/>
              <a:ext cx="54076" cy="78742"/>
            </a:xfrm>
            <a:custGeom>
              <a:avLst/>
              <a:gdLst/>
              <a:ahLst/>
              <a:cxnLst/>
              <a:rect l="l" t="t" r="r" b="b"/>
              <a:pathLst>
                <a:path w="570" h="830" extrusionOk="0">
                  <a:moveTo>
                    <a:pt x="553" y="0"/>
                  </a:moveTo>
                  <a:cubicBezTo>
                    <a:pt x="550" y="0"/>
                    <a:pt x="548" y="1"/>
                    <a:pt x="546" y="3"/>
                  </a:cubicBezTo>
                  <a:cubicBezTo>
                    <a:pt x="470" y="44"/>
                    <a:pt x="399" y="91"/>
                    <a:pt x="335" y="150"/>
                  </a:cubicBezTo>
                  <a:cubicBezTo>
                    <a:pt x="270" y="208"/>
                    <a:pt x="212" y="267"/>
                    <a:pt x="159" y="337"/>
                  </a:cubicBezTo>
                  <a:cubicBezTo>
                    <a:pt x="112" y="407"/>
                    <a:pt x="71" y="484"/>
                    <a:pt x="42" y="566"/>
                  </a:cubicBezTo>
                  <a:cubicBezTo>
                    <a:pt x="7" y="648"/>
                    <a:pt x="1" y="735"/>
                    <a:pt x="19" y="823"/>
                  </a:cubicBezTo>
                  <a:cubicBezTo>
                    <a:pt x="19" y="829"/>
                    <a:pt x="24" y="829"/>
                    <a:pt x="30" y="829"/>
                  </a:cubicBezTo>
                  <a:cubicBezTo>
                    <a:pt x="42" y="829"/>
                    <a:pt x="42" y="817"/>
                    <a:pt x="42" y="812"/>
                  </a:cubicBezTo>
                  <a:cubicBezTo>
                    <a:pt x="36" y="730"/>
                    <a:pt x="54" y="648"/>
                    <a:pt x="95" y="583"/>
                  </a:cubicBezTo>
                  <a:cubicBezTo>
                    <a:pt x="130" y="507"/>
                    <a:pt x="171" y="437"/>
                    <a:pt x="218" y="372"/>
                  </a:cubicBezTo>
                  <a:cubicBezTo>
                    <a:pt x="265" y="308"/>
                    <a:pt x="317" y="243"/>
                    <a:pt x="376" y="185"/>
                  </a:cubicBezTo>
                  <a:cubicBezTo>
                    <a:pt x="435" y="126"/>
                    <a:pt x="493" y="73"/>
                    <a:pt x="558" y="26"/>
                  </a:cubicBezTo>
                  <a:cubicBezTo>
                    <a:pt x="569" y="21"/>
                    <a:pt x="569" y="9"/>
                    <a:pt x="569" y="3"/>
                  </a:cubicBezTo>
                  <a:cubicBezTo>
                    <a:pt x="565" y="3"/>
                    <a:pt x="559" y="0"/>
                    <a:pt x="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31;p69">
              <a:extLst>
                <a:ext uri="{FF2B5EF4-FFF2-40B4-BE49-F238E27FC236}">
                  <a16:creationId xmlns:a16="http://schemas.microsoft.com/office/drawing/2014/main" id="{1A7A2AB2-B0CF-4B9C-9646-2E3D464AFEEE}"/>
                </a:ext>
              </a:extLst>
            </p:cNvPr>
            <p:cNvSpPr/>
            <p:nvPr/>
          </p:nvSpPr>
          <p:spPr>
            <a:xfrm>
              <a:off x="7708964" y="2794918"/>
              <a:ext cx="70773" cy="51040"/>
            </a:xfrm>
            <a:custGeom>
              <a:avLst/>
              <a:gdLst/>
              <a:ahLst/>
              <a:cxnLst/>
              <a:rect l="l" t="t" r="r" b="b"/>
              <a:pathLst>
                <a:path w="746" h="538" extrusionOk="0">
                  <a:moveTo>
                    <a:pt x="692" y="0"/>
                  </a:moveTo>
                  <a:cubicBezTo>
                    <a:pt x="625" y="0"/>
                    <a:pt x="559" y="16"/>
                    <a:pt x="493" y="37"/>
                  </a:cubicBezTo>
                  <a:cubicBezTo>
                    <a:pt x="341" y="89"/>
                    <a:pt x="212" y="183"/>
                    <a:pt x="118" y="312"/>
                  </a:cubicBezTo>
                  <a:cubicBezTo>
                    <a:pt x="71" y="371"/>
                    <a:pt x="36" y="441"/>
                    <a:pt x="7" y="517"/>
                  </a:cubicBezTo>
                  <a:cubicBezTo>
                    <a:pt x="1" y="523"/>
                    <a:pt x="7" y="529"/>
                    <a:pt x="13" y="535"/>
                  </a:cubicBezTo>
                  <a:cubicBezTo>
                    <a:pt x="14" y="536"/>
                    <a:pt x="16" y="537"/>
                    <a:pt x="18" y="537"/>
                  </a:cubicBezTo>
                  <a:cubicBezTo>
                    <a:pt x="22" y="537"/>
                    <a:pt x="26" y="533"/>
                    <a:pt x="30" y="529"/>
                  </a:cubicBezTo>
                  <a:cubicBezTo>
                    <a:pt x="65" y="464"/>
                    <a:pt x="106" y="400"/>
                    <a:pt x="159" y="347"/>
                  </a:cubicBezTo>
                  <a:cubicBezTo>
                    <a:pt x="212" y="294"/>
                    <a:pt x="265" y="242"/>
                    <a:pt x="323" y="201"/>
                  </a:cubicBezTo>
                  <a:cubicBezTo>
                    <a:pt x="446" y="119"/>
                    <a:pt x="581" y="60"/>
                    <a:pt x="727" y="31"/>
                  </a:cubicBezTo>
                  <a:cubicBezTo>
                    <a:pt x="733" y="25"/>
                    <a:pt x="739" y="19"/>
                    <a:pt x="745" y="13"/>
                  </a:cubicBezTo>
                  <a:cubicBezTo>
                    <a:pt x="745" y="2"/>
                    <a:pt x="733" y="2"/>
                    <a:pt x="722" y="2"/>
                  </a:cubicBezTo>
                  <a:cubicBezTo>
                    <a:pt x="712" y="1"/>
                    <a:pt x="702" y="0"/>
                    <a:pt x="6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32;p69">
              <a:extLst>
                <a:ext uri="{FF2B5EF4-FFF2-40B4-BE49-F238E27FC236}">
                  <a16:creationId xmlns:a16="http://schemas.microsoft.com/office/drawing/2014/main" id="{84FB4553-8DFC-48C1-8240-89CB7C54654E}"/>
                </a:ext>
              </a:extLst>
            </p:cNvPr>
            <p:cNvSpPr/>
            <p:nvPr/>
          </p:nvSpPr>
          <p:spPr>
            <a:xfrm>
              <a:off x="8170981" y="3052585"/>
              <a:ext cx="87280" cy="161089"/>
            </a:xfrm>
            <a:custGeom>
              <a:avLst/>
              <a:gdLst/>
              <a:ahLst/>
              <a:cxnLst/>
              <a:rect l="l" t="t" r="r" b="b"/>
              <a:pathLst>
                <a:path w="920" h="1698" extrusionOk="0">
                  <a:moveTo>
                    <a:pt x="84" y="1"/>
                  </a:moveTo>
                  <a:cubicBezTo>
                    <a:pt x="66" y="1"/>
                    <a:pt x="48" y="2"/>
                    <a:pt x="29" y="4"/>
                  </a:cubicBezTo>
                  <a:cubicBezTo>
                    <a:pt x="12" y="10"/>
                    <a:pt x="0" y="16"/>
                    <a:pt x="0" y="22"/>
                  </a:cubicBezTo>
                  <a:cubicBezTo>
                    <a:pt x="0" y="34"/>
                    <a:pt x="12" y="34"/>
                    <a:pt x="29" y="34"/>
                  </a:cubicBezTo>
                  <a:cubicBezTo>
                    <a:pt x="40" y="33"/>
                    <a:pt x="50" y="32"/>
                    <a:pt x="60" y="32"/>
                  </a:cubicBezTo>
                  <a:cubicBezTo>
                    <a:pt x="132" y="32"/>
                    <a:pt x="202" y="50"/>
                    <a:pt x="264" y="86"/>
                  </a:cubicBezTo>
                  <a:cubicBezTo>
                    <a:pt x="334" y="127"/>
                    <a:pt x="399" y="180"/>
                    <a:pt x="445" y="245"/>
                  </a:cubicBezTo>
                  <a:cubicBezTo>
                    <a:pt x="498" y="309"/>
                    <a:pt x="545" y="379"/>
                    <a:pt x="580" y="455"/>
                  </a:cubicBezTo>
                  <a:cubicBezTo>
                    <a:pt x="621" y="526"/>
                    <a:pt x="656" y="602"/>
                    <a:pt x="686" y="678"/>
                  </a:cubicBezTo>
                  <a:cubicBezTo>
                    <a:pt x="750" y="836"/>
                    <a:pt x="797" y="995"/>
                    <a:pt x="826" y="1159"/>
                  </a:cubicBezTo>
                  <a:cubicBezTo>
                    <a:pt x="861" y="1323"/>
                    <a:pt x="873" y="1487"/>
                    <a:pt x="867" y="1657"/>
                  </a:cubicBezTo>
                  <a:cubicBezTo>
                    <a:pt x="867" y="1674"/>
                    <a:pt x="873" y="1698"/>
                    <a:pt x="879" y="1698"/>
                  </a:cubicBezTo>
                  <a:cubicBezTo>
                    <a:pt x="885" y="1698"/>
                    <a:pt x="897" y="1680"/>
                    <a:pt x="897" y="1657"/>
                  </a:cubicBezTo>
                  <a:cubicBezTo>
                    <a:pt x="920" y="1487"/>
                    <a:pt x="914" y="1317"/>
                    <a:pt x="891" y="1147"/>
                  </a:cubicBezTo>
                  <a:cubicBezTo>
                    <a:pt x="861" y="977"/>
                    <a:pt x="820" y="807"/>
                    <a:pt x="750" y="649"/>
                  </a:cubicBezTo>
                  <a:cubicBezTo>
                    <a:pt x="721" y="573"/>
                    <a:pt x="680" y="496"/>
                    <a:pt x="639" y="420"/>
                  </a:cubicBezTo>
                  <a:cubicBezTo>
                    <a:pt x="598" y="344"/>
                    <a:pt x="545" y="274"/>
                    <a:pt x="492" y="209"/>
                  </a:cubicBezTo>
                  <a:cubicBezTo>
                    <a:pt x="434" y="139"/>
                    <a:pt x="363" y="86"/>
                    <a:pt x="287" y="45"/>
                  </a:cubicBezTo>
                  <a:cubicBezTo>
                    <a:pt x="222" y="17"/>
                    <a:pt x="154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733;p69">
              <a:extLst>
                <a:ext uri="{FF2B5EF4-FFF2-40B4-BE49-F238E27FC236}">
                  <a16:creationId xmlns:a16="http://schemas.microsoft.com/office/drawing/2014/main" id="{91703781-BDC4-48AC-8428-BEB153EB8617}"/>
                </a:ext>
              </a:extLst>
            </p:cNvPr>
            <p:cNvSpPr/>
            <p:nvPr/>
          </p:nvSpPr>
          <p:spPr>
            <a:xfrm>
              <a:off x="8185401" y="3089964"/>
              <a:ext cx="53981" cy="107583"/>
            </a:xfrm>
            <a:custGeom>
              <a:avLst/>
              <a:gdLst/>
              <a:ahLst/>
              <a:cxnLst/>
              <a:rect l="l" t="t" r="r" b="b"/>
              <a:pathLst>
                <a:path w="569" h="1134" extrusionOk="0">
                  <a:moveTo>
                    <a:pt x="15" y="0"/>
                  </a:moveTo>
                  <a:cubicBezTo>
                    <a:pt x="9" y="0"/>
                    <a:pt x="6" y="5"/>
                    <a:pt x="6" y="9"/>
                  </a:cubicBezTo>
                  <a:cubicBezTo>
                    <a:pt x="0" y="9"/>
                    <a:pt x="6" y="20"/>
                    <a:pt x="18" y="26"/>
                  </a:cubicBezTo>
                  <a:cubicBezTo>
                    <a:pt x="112" y="67"/>
                    <a:pt x="194" y="138"/>
                    <a:pt x="252" y="220"/>
                  </a:cubicBezTo>
                  <a:cubicBezTo>
                    <a:pt x="311" y="308"/>
                    <a:pt x="352" y="401"/>
                    <a:pt x="381" y="495"/>
                  </a:cubicBezTo>
                  <a:cubicBezTo>
                    <a:pt x="416" y="595"/>
                    <a:pt x="434" y="700"/>
                    <a:pt x="457" y="806"/>
                  </a:cubicBezTo>
                  <a:cubicBezTo>
                    <a:pt x="487" y="905"/>
                    <a:pt x="510" y="1011"/>
                    <a:pt x="539" y="1110"/>
                  </a:cubicBezTo>
                  <a:cubicBezTo>
                    <a:pt x="539" y="1122"/>
                    <a:pt x="545" y="1134"/>
                    <a:pt x="557" y="1134"/>
                  </a:cubicBezTo>
                  <a:cubicBezTo>
                    <a:pt x="569" y="1134"/>
                    <a:pt x="569" y="1122"/>
                    <a:pt x="569" y="1104"/>
                  </a:cubicBezTo>
                  <a:cubicBezTo>
                    <a:pt x="551" y="999"/>
                    <a:pt x="539" y="893"/>
                    <a:pt x="522" y="788"/>
                  </a:cubicBezTo>
                  <a:cubicBezTo>
                    <a:pt x="504" y="683"/>
                    <a:pt x="481" y="577"/>
                    <a:pt x="446" y="477"/>
                  </a:cubicBezTo>
                  <a:cubicBezTo>
                    <a:pt x="416" y="372"/>
                    <a:pt x="364" y="272"/>
                    <a:pt x="293" y="184"/>
                  </a:cubicBezTo>
                  <a:cubicBezTo>
                    <a:pt x="223" y="97"/>
                    <a:pt x="129" y="32"/>
                    <a:pt x="24" y="3"/>
                  </a:cubicBezTo>
                  <a:cubicBezTo>
                    <a:pt x="20" y="1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734;p69">
              <a:extLst>
                <a:ext uri="{FF2B5EF4-FFF2-40B4-BE49-F238E27FC236}">
                  <a16:creationId xmlns:a16="http://schemas.microsoft.com/office/drawing/2014/main" id="{F45C179C-F8D3-4D6F-9F0A-4EC4C3301F20}"/>
                </a:ext>
              </a:extLst>
            </p:cNvPr>
            <p:cNvSpPr/>
            <p:nvPr/>
          </p:nvSpPr>
          <p:spPr>
            <a:xfrm>
              <a:off x="8184832" y="3109128"/>
              <a:ext cx="44020" cy="107298"/>
            </a:xfrm>
            <a:custGeom>
              <a:avLst/>
              <a:gdLst/>
              <a:ahLst/>
              <a:cxnLst/>
              <a:rect l="l" t="t" r="r" b="b"/>
              <a:pathLst>
                <a:path w="464" h="1131" extrusionOk="0">
                  <a:moveTo>
                    <a:pt x="6" y="0"/>
                  </a:moveTo>
                  <a:cubicBezTo>
                    <a:pt x="1" y="0"/>
                    <a:pt x="1" y="12"/>
                    <a:pt x="6" y="24"/>
                  </a:cubicBezTo>
                  <a:cubicBezTo>
                    <a:pt x="47" y="111"/>
                    <a:pt x="88" y="205"/>
                    <a:pt x="124" y="293"/>
                  </a:cubicBezTo>
                  <a:cubicBezTo>
                    <a:pt x="159" y="381"/>
                    <a:pt x="194" y="475"/>
                    <a:pt x="229" y="563"/>
                  </a:cubicBezTo>
                  <a:cubicBezTo>
                    <a:pt x="270" y="656"/>
                    <a:pt x="305" y="744"/>
                    <a:pt x="335" y="838"/>
                  </a:cubicBezTo>
                  <a:cubicBezTo>
                    <a:pt x="370" y="932"/>
                    <a:pt x="405" y="1020"/>
                    <a:pt x="434" y="1113"/>
                  </a:cubicBezTo>
                  <a:cubicBezTo>
                    <a:pt x="440" y="1125"/>
                    <a:pt x="446" y="1131"/>
                    <a:pt x="452" y="1131"/>
                  </a:cubicBezTo>
                  <a:cubicBezTo>
                    <a:pt x="463" y="1131"/>
                    <a:pt x="463" y="1119"/>
                    <a:pt x="463" y="1107"/>
                  </a:cubicBezTo>
                  <a:cubicBezTo>
                    <a:pt x="446" y="1008"/>
                    <a:pt x="422" y="914"/>
                    <a:pt x="393" y="820"/>
                  </a:cubicBezTo>
                  <a:cubicBezTo>
                    <a:pt x="364" y="721"/>
                    <a:pt x="335" y="627"/>
                    <a:pt x="299" y="539"/>
                  </a:cubicBezTo>
                  <a:cubicBezTo>
                    <a:pt x="258" y="445"/>
                    <a:pt x="217" y="357"/>
                    <a:pt x="176" y="270"/>
                  </a:cubicBezTo>
                  <a:cubicBezTo>
                    <a:pt x="129" y="182"/>
                    <a:pt x="83" y="94"/>
                    <a:pt x="30" y="12"/>
                  </a:cubicBezTo>
                  <a:cubicBezTo>
                    <a:pt x="24" y="6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735;p69">
              <a:extLst>
                <a:ext uri="{FF2B5EF4-FFF2-40B4-BE49-F238E27FC236}">
                  <a16:creationId xmlns:a16="http://schemas.microsoft.com/office/drawing/2014/main" id="{ED8B9D24-50E2-4EA2-A313-B2F8AE1F3F0E}"/>
                </a:ext>
              </a:extLst>
            </p:cNvPr>
            <p:cNvSpPr/>
            <p:nvPr/>
          </p:nvSpPr>
          <p:spPr>
            <a:xfrm>
              <a:off x="8258262" y="3261205"/>
              <a:ext cx="13946" cy="112611"/>
            </a:xfrm>
            <a:custGeom>
              <a:avLst/>
              <a:gdLst/>
              <a:ahLst/>
              <a:cxnLst/>
              <a:rect l="l" t="t" r="r" b="b"/>
              <a:pathLst>
                <a:path w="147" h="1187" extrusionOk="0">
                  <a:moveTo>
                    <a:pt x="12" y="0"/>
                  </a:moveTo>
                  <a:cubicBezTo>
                    <a:pt x="10" y="0"/>
                    <a:pt x="8" y="1"/>
                    <a:pt x="6" y="3"/>
                  </a:cubicBezTo>
                  <a:cubicBezTo>
                    <a:pt x="0" y="14"/>
                    <a:pt x="6" y="26"/>
                    <a:pt x="12" y="32"/>
                  </a:cubicBezTo>
                  <a:cubicBezTo>
                    <a:pt x="35" y="67"/>
                    <a:pt x="47" y="114"/>
                    <a:pt x="47" y="161"/>
                  </a:cubicBezTo>
                  <a:lnTo>
                    <a:pt x="59" y="307"/>
                  </a:lnTo>
                  <a:cubicBezTo>
                    <a:pt x="64" y="401"/>
                    <a:pt x="64" y="495"/>
                    <a:pt x="64" y="588"/>
                  </a:cubicBezTo>
                  <a:cubicBezTo>
                    <a:pt x="64" y="688"/>
                    <a:pt x="64" y="782"/>
                    <a:pt x="59" y="876"/>
                  </a:cubicBezTo>
                  <a:cubicBezTo>
                    <a:pt x="53" y="975"/>
                    <a:pt x="47" y="1069"/>
                    <a:pt x="35" y="1169"/>
                  </a:cubicBezTo>
                  <a:cubicBezTo>
                    <a:pt x="35" y="1174"/>
                    <a:pt x="35" y="1186"/>
                    <a:pt x="41" y="1186"/>
                  </a:cubicBezTo>
                  <a:cubicBezTo>
                    <a:pt x="47" y="1186"/>
                    <a:pt x="59" y="1180"/>
                    <a:pt x="59" y="1169"/>
                  </a:cubicBezTo>
                  <a:cubicBezTo>
                    <a:pt x="82" y="1075"/>
                    <a:pt x="100" y="981"/>
                    <a:pt x="111" y="881"/>
                  </a:cubicBezTo>
                  <a:cubicBezTo>
                    <a:pt x="141" y="688"/>
                    <a:pt x="146" y="495"/>
                    <a:pt x="117" y="296"/>
                  </a:cubicBezTo>
                  <a:cubicBezTo>
                    <a:pt x="111" y="249"/>
                    <a:pt x="105" y="202"/>
                    <a:pt x="94" y="149"/>
                  </a:cubicBezTo>
                  <a:cubicBezTo>
                    <a:pt x="88" y="102"/>
                    <a:pt x="70" y="49"/>
                    <a:pt x="35" y="8"/>
                  </a:cubicBezTo>
                  <a:cubicBezTo>
                    <a:pt x="27" y="4"/>
                    <a:pt x="19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36;p69">
              <a:extLst>
                <a:ext uri="{FF2B5EF4-FFF2-40B4-BE49-F238E27FC236}">
                  <a16:creationId xmlns:a16="http://schemas.microsoft.com/office/drawing/2014/main" id="{75BAD6B2-3B52-4098-9C3F-CD9AAE271FD4}"/>
                </a:ext>
              </a:extLst>
            </p:cNvPr>
            <p:cNvSpPr/>
            <p:nvPr/>
          </p:nvSpPr>
          <p:spPr>
            <a:xfrm>
              <a:off x="8233216" y="3258169"/>
              <a:ext cx="13377" cy="56732"/>
            </a:xfrm>
            <a:custGeom>
              <a:avLst/>
              <a:gdLst/>
              <a:ahLst/>
              <a:cxnLst/>
              <a:rect l="l" t="t" r="r" b="b"/>
              <a:pathLst>
                <a:path w="141" h="598" extrusionOk="0">
                  <a:moveTo>
                    <a:pt x="21" y="1"/>
                  </a:moveTo>
                  <a:cubicBezTo>
                    <a:pt x="18" y="1"/>
                    <a:pt x="15" y="2"/>
                    <a:pt x="12" y="5"/>
                  </a:cubicBezTo>
                  <a:cubicBezTo>
                    <a:pt x="6" y="5"/>
                    <a:pt x="0" y="11"/>
                    <a:pt x="0" y="17"/>
                  </a:cubicBezTo>
                  <a:cubicBezTo>
                    <a:pt x="18" y="64"/>
                    <a:pt x="24" y="117"/>
                    <a:pt x="35" y="163"/>
                  </a:cubicBezTo>
                  <a:cubicBezTo>
                    <a:pt x="47" y="210"/>
                    <a:pt x="53" y="251"/>
                    <a:pt x="65" y="304"/>
                  </a:cubicBezTo>
                  <a:cubicBezTo>
                    <a:pt x="71" y="351"/>
                    <a:pt x="76" y="398"/>
                    <a:pt x="82" y="451"/>
                  </a:cubicBezTo>
                  <a:cubicBezTo>
                    <a:pt x="88" y="497"/>
                    <a:pt x="94" y="544"/>
                    <a:pt x="94" y="597"/>
                  </a:cubicBezTo>
                  <a:lnTo>
                    <a:pt x="100" y="597"/>
                  </a:lnTo>
                  <a:cubicBezTo>
                    <a:pt x="106" y="597"/>
                    <a:pt x="112" y="597"/>
                    <a:pt x="112" y="591"/>
                  </a:cubicBezTo>
                  <a:cubicBezTo>
                    <a:pt x="129" y="538"/>
                    <a:pt x="135" y="492"/>
                    <a:pt x="141" y="445"/>
                  </a:cubicBezTo>
                  <a:cubicBezTo>
                    <a:pt x="141" y="392"/>
                    <a:pt x="141" y="339"/>
                    <a:pt x="135" y="292"/>
                  </a:cubicBezTo>
                  <a:cubicBezTo>
                    <a:pt x="123" y="240"/>
                    <a:pt x="112" y="193"/>
                    <a:pt x="94" y="146"/>
                  </a:cubicBezTo>
                  <a:cubicBezTo>
                    <a:pt x="76" y="93"/>
                    <a:pt x="59" y="52"/>
                    <a:pt x="30" y="5"/>
                  </a:cubicBez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737;p69">
              <a:extLst>
                <a:ext uri="{FF2B5EF4-FFF2-40B4-BE49-F238E27FC236}">
                  <a16:creationId xmlns:a16="http://schemas.microsoft.com/office/drawing/2014/main" id="{43279AE0-AD66-4C99-BC32-4895656E21E6}"/>
                </a:ext>
              </a:extLst>
            </p:cNvPr>
            <p:cNvSpPr/>
            <p:nvPr/>
          </p:nvSpPr>
          <p:spPr>
            <a:xfrm>
              <a:off x="7972513" y="2928875"/>
              <a:ext cx="133482" cy="100847"/>
            </a:xfrm>
            <a:custGeom>
              <a:avLst/>
              <a:gdLst/>
              <a:ahLst/>
              <a:cxnLst/>
              <a:rect l="l" t="t" r="r" b="b"/>
              <a:pathLst>
                <a:path w="1407" h="1063" extrusionOk="0">
                  <a:moveTo>
                    <a:pt x="153" y="1"/>
                  </a:moveTo>
                  <a:cubicBezTo>
                    <a:pt x="112" y="1"/>
                    <a:pt x="71" y="3"/>
                    <a:pt x="30" y="7"/>
                  </a:cubicBezTo>
                  <a:cubicBezTo>
                    <a:pt x="18" y="7"/>
                    <a:pt x="0" y="7"/>
                    <a:pt x="0" y="13"/>
                  </a:cubicBezTo>
                  <a:cubicBezTo>
                    <a:pt x="0" y="19"/>
                    <a:pt x="18" y="25"/>
                    <a:pt x="30" y="25"/>
                  </a:cubicBezTo>
                  <a:cubicBezTo>
                    <a:pt x="182" y="25"/>
                    <a:pt x="334" y="48"/>
                    <a:pt x="475" y="101"/>
                  </a:cubicBezTo>
                  <a:cubicBezTo>
                    <a:pt x="621" y="142"/>
                    <a:pt x="750" y="213"/>
                    <a:pt x="873" y="306"/>
                  </a:cubicBezTo>
                  <a:cubicBezTo>
                    <a:pt x="991" y="394"/>
                    <a:pt x="1096" y="500"/>
                    <a:pt x="1178" y="623"/>
                  </a:cubicBezTo>
                  <a:cubicBezTo>
                    <a:pt x="1266" y="746"/>
                    <a:pt x="1330" y="886"/>
                    <a:pt x="1377" y="1027"/>
                  </a:cubicBezTo>
                  <a:cubicBezTo>
                    <a:pt x="1383" y="1045"/>
                    <a:pt x="1389" y="1062"/>
                    <a:pt x="1395" y="1062"/>
                  </a:cubicBezTo>
                  <a:cubicBezTo>
                    <a:pt x="1407" y="1062"/>
                    <a:pt x="1407" y="1045"/>
                    <a:pt x="1407" y="1021"/>
                  </a:cubicBezTo>
                  <a:cubicBezTo>
                    <a:pt x="1371" y="869"/>
                    <a:pt x="1313" y="722"/>
                    <a:pt x="1231" y="593"/>
                  </a:cubicBezTo>
                  <a:cubicBezTo>
                    <a:pt x="1149" y="459"/>
                    <a:pt x="1037" y="341"/>
                    <a:pt x="914" y="248"/>
                  </a:cubicBezTo>
                  <a:cubicBezTo>
                    <a:pt x="785" y="154"/>
                    <a:pt x="645" y="90"/>
                    <a:pt x="492" y="48"/>
                  </a:cubicBezTo>
                  <a:cubicBezTo>
                    <a:pt x="380" y="18"/>
                    <a:pt x="267" y="1"/>
                    <a:pt x="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738;p69">
              <a:extLst>
                <a:ext uri="{FF2B5EF4-FFF2-40B4-BE49-F238E27FC236}">
                  <a16:creationId xmlns:a16="http://schemas.microsoft.com/office/drawing/2014/main" id="{F157AC71-C065-46E8-95E3-255BDD451C84}"/>
                </a:ext>
              </a:extLst>
            </p:cNvPr>
            <p:cNvSpPr/>
            <p:nvPr/>
          </p:nvSpPr>
          <p:spPr>
            <a:xfrm>
              <a:off x="8020897" y="2971187"/>
              <a:ext cx="63942" cy="52653"/>
            </a:xfrm>
            <a:custGeom>
              <a:avLst/>
              <a:gdLst/>
              <a:ahLst/>
              <a:cxnLst/>
              <a:rect l="l" t="t" r="r" b="b"/>
              <a:pathLst>
                <a:path w="674" h="555" extrusionOk="0">
                  <a:moveTo>
                    <a:pt x="23" y="1"/>
                  </a:moveTo>
                  <a:cubicBezTo>
                    <a:pt x="18" y="1"/>
                    <a:pt x="6" y="1"/>
                    <a:pt x="6" y="7"/>
                  </a:cubicBezTo>
                  <a:cubicBezTo>
                    <a:pt x="0" y="13"/>
                    <a:pt x="6" y="19"/>
                    <a:pt x="18" y="19"/>
                  </a:cubicBezTo>
                  <a:cubicBezTo>
                    <a:pt x="82" y="42"/>
                    <a:pt x="147" y="71"/>
                    <a:pt x="211" y="106"/>
                  </a:cubicBezTo>
                  <a:cubicBezTo>
                    <a:pt x="270" y="142"/>
                    <a:pt x="328" y="183"/>
                    <a:pt x="387" y="224"/>
                  </a:cubicBezTo>
                  <a:cubicBezTo>
                    <a:pt x="439" y="270"/>
                    <a:pt x="492" y="317"/>
                    <a:pt x="539" y="370"/>
                  </a:cubicBezTo>
                  <a:cubicBezTo>
                    <a:pt x="580" y="423"/>
                    <a:pt x="650" y="487"/>
                    <a:pt x="627" y="528"/>
                  </a:cubicBezTo>
                  <a:cubicBezTo>
                    <a:pt x="627" y="534"/>
                    <a:pt x="621" y="540"/>
                    <a:pt x="621" y="546"/>
                  </a:cubicBezTo>
                  <a:cubicBezTo>
                    <a:pt x="621" y="550"/>
                    <a:pt x="627" y="554"/>
                    <a:pt x="635" y="554"/>
                  </a:cubicBezTo>
                  <a:cubicBezTo>
                    <a:pt x="638" y="554"/>
                    <a:pt x="641" y="553"/>
                    <a:pt x="645" y="552"/>
                  </a:cubicBezTo>
                  <a:cubicBezTo>
                    <a:pt x="668" y="534"/>
                    <a:pt x="674" y="511"/>
                    <a:pt x="668" y="487"/>
                  </a:cubicBezTo>
                  <a:cubicBezTo>
                    <a:pt x="668" y="464"/>
                    <a:pt x="656" y="446"/>
                    <a:pt x="645" y="429"/>
                  </a:cubicBezTo>
                  <a:cubicBezTo>
                    <a:pt x="627" y="394"/>
                    <a:pt x="609" y="364"/>
                    <a:pt x="586" y="335"/>
                  </a:cubicBezTo>
                  <a:cubicBezTo>
                    <a:pt x="539" y="270"/>
                    <a:pt x="486" y="218"/>
                    <a:pt x="428" y="171"/>
                  </a:cubicBezTo>
                  <a:cubicBezTo>
                    <a:pt x="369" y="130"/>
                    <a:pt x="305" y="89"/>
                    <a:pt x="234" y="60"/>
                  </a:cubicBezTo>
                  <a:cubicBezTo>
                    <a:pt x="164" y="30"/>
                    <a:pt x="94" y="13"/>
                    <a:pt x="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39;p69">
              <a:extLst>
                <a:ext uri="{FF2B5EF4-FFF2-40B4-BE49-F238E27FC236}">
                  <a16:creationId xmlns:a16="http://schemas.microsoft.com/office/drawing/2014/main" id="{3AE41A0A-2390-4440-8168-B9FB5B6CD9C7}"/>
                </a:ext>
              </a:extLst>
            </p:cNvPr>
            <p:cNvSpPr/>
            <p:nvPr/>
          </p:nvSpPr>
          <p:spPr>
            <a:xfrm>
              <a:off x="7730120" y="2886183"/>
              <a:ext cx="171335" cy="41363"/>
            </a:xfrm>
            <a:custGeom>
              <a:avLst/>
              <a:gdLst/>
              <a:ahLst/>
              <a:cxnLst/>
              <a:rect l="l" t="t" r="r" b="b"/>
              <a:pathLst>
                <a:path w="1806" h="436" extrusionOk="0">
                  <a:moveTo>
                    <a:pt x="967" y="0"/>
                  </a:moveTo>
                  <a:cubicBezTo>
                    <a:pt x="809" y="6"/>
                    <a:pt x="651" y="18"/>
                    <a:pt x="493" y="41"/>
                  </a:cubicBezTo>
                  <a:cubicBezTo>
                    <a:pt x="340" y="65"/>
                    <a:pt x="182" y="100"/>
                    <a:pt x="36" y="141"/>
                  </a:cubicBezTo>
                  <a:cubicBezTo>
                    <a:pt x="18" y="147"/>
                    <a:pt x="1" y="153"/>
                    <a:pt x="1" y="159"/>
                  </a:cubicBezTo>
                  <a:cubicBezTo>
                    <a:pt x="1" y="165"/>
                    <a:pt x="18" y="165"/>
                    <a:pt x="36" y="165"/>
                  </a:cubicBezTo>
                  <a:cubicBezTo>
                    <a:pt x="188" y="135"/>
                    <a:pt x="340" y="112"/>
                    <a:pt x="499" y="100"/>
                  </a:cubicBezTo>
                  <a:cubicBezTo>
                    <a:pt x="651" y="82"/>
                    <a:pt x="809" y="71"/>
                    <a:pt x="962" y="71"/>
                  </a:cubicBezTo>
                  <a:cubicBezTo>
                    <a:pt x="1114" y="71"/>
                    <a:pt x="1266" y="88"/>
                    <a:pt x="1413" y="141"/>
                  </a:cubicBezTo>
                  <a:cubicBezTo>
                    <a:pt x="1553" y="194"/>
                    <a:pt x="1676" y="288"/>
                    <a:pt x="1764" y="411"/>
                  </a:cubicBezTo>
                  <a:cubicBezTo>
                    <a:pt x="1774" y="425"/>
                    <a:pt x="1780" y="436"/>
                    <a:pt x="1788" y="436"/>
                  </a:cubicBezTo>
                  <a:cubicBezTo>
                    <a:pt x="1790" y="436"/>
                    <a:pt x="1791" y="435"/>
                    <a:pt x="1794" y="434"/>
                  </a:cubicBezTo>
                  <a:cubicBezTo>
                    <a:pt x="1805" y="434"/>
                    <a:pt x="1805" y="416"/>
                    <a:pt x="1794" y="399"/>
                  </a:cubicBezTo>
                  <a:cubicBezTo>
                    <a:pt x="1712" y="252"/>
                    <a:pt x="1588" y="141"/>
                    <a:pt x="1436" y="82"/>
                  </a:cubicBezTo>
                  <a:cubicBezTo>
                    <a:pt x="1284" y="24"/>
                    <a:pt x="1126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740;p69">
              <a:extLst>
                <a:ext uri="{FF2B5EF4-FFF2-40B4-BE49-F238E27FC236}">
                  <a16:creationId xmlns:a16="http://schemas.microsoft.com/office/drawing/2014/main" id="{03A88BBD-09AB-448B-905E-389CFB1A7D48}"/>
                </a:ext>
              </a:extLst>
            </p:cNvPr>
            <p:cNvSpPr/>
            <p:nvPr/>
          </p:nvSpPr>
          <p:spPr>
            <a:xfrm>
              <a:off x="7774614" y="2916447"/>
              <a:ext cx="123521" cy="18784"/>
            </a:xfrm>
            <a:custGeom>
              <a:avLst/>
              <a:gdLst/>
              <a:ahLst/>
              <a:cxnLst/>
              <a:rect l="l" t="t" r="r" b="b"/>
              <a:pathLst>
                <a:path w="1302" h="198" extrusionOk="0">
                  <a:moveTo>
                    <a:pt x="589" y="0"/>
                  </a:moveTo>
                  <a:cubicBezTo>
                    <a:pt x="398" y="0"/>
                    <a:pt x="206" y="21"/>
                    <a:pt x="18" y="62"/>
                  </a:cubicBezTo>
                  <a:cubicBezTo>
                    <a:pt x="6" y="62"/>
                    <a:pt x="0" y="68"/>
                    <a:pt x="0" y="74"/>
                  </a:cubicBezTo>
                  <a:cubicBezTo>
                    <a:pt x="0" y="80"/>
                    <a:pt x="6" y="80"/>
                    <a:pt x="24" y="80"/>
                  </a:cubicBezTo>
                  <a:cubicBezTo>
                    <a:pt x="123" y="74"/>
                    <a:pt x="241" y="68"/>
                    <a:pt x="346" y="68"/>
                  </a:cubicBezTo>
                  <a:cubicBezTo>
                    <a:pt x="452" y="68"/>
                    <a:pt x="563" y="68"/>
                    <a:pt x="668" y="74"/>
                  </a:cubicBezTo>
                  <a:cubicBezTo>
                    <a:pt x="774" y="74"/>
                    <a:pt x="885" y="86"/>
                    <a:pt x="991" y="97"/>
                  </a:cubicBezTo>
                  <a:lnTo>
                    <a:pt x="1155" y="115"/>
                  </a:lnTo>
                  <a:cubicBezTo>
                    <a:pt x="1178" y="115"/>
                    <a:pt x="1202" y="121"/>
                    <a:pt x="1225" y="133"/>
                  </a:cubicBezTo>
                  <a:cubicBezTo>
                    <a:pt x="1248" y="138"/>
                    <a:pt x="1266" y="150"/>
                    <a:pt x="1272" y="174"/>
                  </a:cubicBezTo>
                  <a:cubicBezTo>
                    <a:pt x="1278" y="179"/>
                    <a:pt x="1278" y="191"/>
                    <a:pt x="1284" y="197"/>
                  </a:cubicBezTo>
                  <a:cubicBezTo>
                    <a:pt x="1289" y="197"/>
                    <a:pt x="1301" y="191"/>
                    <a:pt x="1301" y="168"/>
                  </a:cubicBezTo>
                  <a:cubicBezTo>
                    <a:pt x="1295" y="138"/>
                    <a:pt x="1272" y="109"/>
                    <a:pt x="1243" y="97"/>
                  </a:cubicBezTo>
                  <a:cubicBezTo>
                    <a:pt x="1219" y="80"/>
                    <a:pt x="1190" y="68"/>
                    <a:pt x="1160" y="62"/>
                  </a:cubicBezTo>
                  <a:cubicBezTo>
                    <a:pt x="1108" y="51"/>
                    <a:pt x="1055" y="45"/>
                    <a:pt x="996" y="33"/>
                  </a:cubicBezTo>
                  <a:cubicBezTo>
                    <a:pt x="862" y="11"/>
                    <a:pt x="726" y="0"/>
                    <a:pt x="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741;p69">
              <a:extLst>
                <a:ext uri="{FF2B5EF4-FFF2-40B4-BE49-F238E27FC236}">
                  <a16:creationId xmlns:a16="http://schemas.microsoft.com/office/drawing/2014/main" id="{3B43E150-4505-4AC5-8C4F-2FE4292E802F}"/>
                </a:ext>
              </a:extLst>
            </p:cNvPr>
            <p:cNvSpPr/>
            <p:nvPr/>
          </p:nvSpPr>
          <p:spPr>
            <a:xfrm>
              <a:off x="7575577" y="2893963"/>
              <a:ext cx="146290" cy="98096"/>
            </a:xfrm>
            <a:custGeom>
              <a:avLst/>
              <a:gdLst/>
              <a:ahLst/>
              <a:cxnLst/>
              <a:rect l="l" t="t" r="r" b="b"/>
              <a:pathLst>
                <a:path w="1542" h="1034" extrusionOk="0">
                  <a:moveTo>
                    <a:pt x="1433" y="0"/>
                  </a:moveTo>
                  <a:cubicBezTo>
                    <a:pt x="1418" y="0"/>
                    <a:pt x="1404" y="2"/>
                    <a:pt x="1389" y="6"/>
                  </a:cubicBezTo>
                  <a:cubicBezTo>
                    <a:pt x="1348" y="12"/>
                    <a:pt x="1313" y="18"/>
                    <a:pt x="1278" y="36"/>
                  </a:cubicBezTo>
                  <a:cubicBezTo>
                    <a:pt x="1202" y="59"/>
                    <a:pt x="1132" y="88"/>
                    <a:pt x="1061" y="118"/>
                  </a:cubicBezTo>
                  <a:cubicBezTo>
                    <a:pt x="774" y="241"/>
                    <a:pt x="522" y="422"/>
                    <a:pt x="305" y="645"/>
                  </a:cubicBezTo>
                  <a:cubicBezTo>
                    <a:pt x="200" y="756"/>
                    <a:pt x="100" y="874"/>
                    <a:pt x="12" y="1002"/>
                  </a:cubicBezTo>
                  <a:cubicBezTo>
                    <a:pt x="1" y="1014"/>
                    <a:pt x="7" y="1026"/>
                    <a:pt x="7" y="1032"/>
                  </a:cubicBezTo>
                  <a:cubicBezTo>
                    <a:pt x="8" y="1033"/>
                    <a:pt x="9" y="1033"/>
                    <a:pt x="10" y="1033"/>
                  </a:cubicBezTo>
                  <a:cubicBezTo>
                    <a:pt x="17" y="1033"/>
                    <a:pt x="26" y="1024"/>
                    <a:pt x="36" y="1014"/>
                  </a:cubicBezTo>
                  <a:cubicBezTo>
                    <a:pt x="130" y="897"/>
                    <a:pt x="235" y="786"/>
                    <a:pt x="346" y="686"/>
                  </a:cubicBezTo>
                  <a:cubicBezTo>
                    <a:pt x="452" y="581"/>
                    <a:pt x="575" y="487"/>
                    <a:pt x="698" y="405"/>
                  </a:cubicBezTo>
                  <a:cubicBezTo>
                    <a:pt x="821" y="317"/>
                    <a:pt x="950" y="241"/>
                    <a:pt x="1085" y="176"/>
                  </a:cubicBezTo>
                  <a:cubicBezTo>
                    <a:pt x="1155" y="141"/>
                    <a:pt x="1225" y="112"/>
                    <a:pt x="1290" y="83"/>
                  </a:cubicBezTo>
                  <a:cubicBezTo>
                    <a:pt x="1335" y="54"/>
                    <a:pt x="1386" y="39"/>
                    <a:pt x="1436" y="39"/>
                  </a:cubicBezTo>
                  <a:cubicBezTo>
                    <a:pt x="1458" y="39"/>
                    <a:pt x="1480" y="42"/>
                    <a:pt x="1501" y="47"/>
                  </a:cubicBezTo>
                  <a:cubicBezTo>
                    <a:pt x="1509" y="51"/>
                    <a:pt x="1520" y="56"/>
                    <a:pt x="1528" y="56"/>
                  </a:cubicBezTo>
                  <a:cubicBezTo>
                    <a:pt x="1531" y="56"/>
                    <a:pt x="1534" y="55"/>
                    <a:pt x="1536" y="53"/>
                  </a:cubicBezTo>
                  <a:cubicBezTo>
                    <a:pt x="1542" y="47"/>
                    <a:pt x="1530" y="30"/>
                    <a:pt x="1512" y="18"/>
                  </a:cubicBezTo>
                  <a:cubicBezTo>
                    <a:pt x="1486" y="7"/>
                    <a:pt x="1459" y="0"/>
                    <a:pt x="1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742;p69">
              <a:extLst>
                <a:ext uri="{FF2B5EF4-FFF2-40B4-BE49-F238E27FC236}">
                  <a16:creationId xmlns:a16="http://schemas.microsoft.com/office/drawing/2014/main" id="{6E5940E5-5739-43FC-9CAF-35F7429B7A69}"/>
                </a:ext>
              </a:extLst>
            </p:cNvPr>
            <p:cNvSpPr/>
            <p:nvPr/>
          </p:nvSpPr>
          <p:spPr>
            <a:xfrm>
              <a:off x="7644547" y="2928400"/>
              <a:ext cx="82916" cy="49996"/>
            </a:xfrm>
            <a:custGeom>
              <a:avLst/>
              <a:gdLst/>
              <a:ahLst/>
              <a:cxnLst/>
              <a:rect l="l" t="t" r="r" b="b"/>
              <a:pathLst>
                <a:path w="874" h="527" extrusionOk="0">
                  <a:moveTo>
                    <a:pt x="856" y="1"/>
                  </a:moveTo>
                  <a:cubicBezTo>
                    <a:pt x="768" y="1"/>
                    <a:pt x="686" y="24"/>
                    <a:pt x="604" y="53"/>
                  </a:cubicBezTo>
                  <a:cubicBezTo>
                    <a:pt x="528" y="83"/>
                    <a:pt x="451" y="124"/>
                    <a:pt x="381" y="171"/>
                  </a:cubicBezTo>
                  <a:cubicBezTo>
                    <a:pt x="311" y="218"/>
                    <a:pt x="246" y="270"/>
                    <a:pt x="188" y="329"/>
                  </a:cubicBezTo>
                  <a:cubicBezTo>
                    <a:pt x="123" y="387"/>
                    <a:pt x="65" y="446"/>
                    <a:pt x="12" y="505"/>
                  </a:cubicBezTo>
                  <a:cubicBezTo>
                    <a:pt x="6" y="511"/>
                    <a:pt x="0" y="516"/>
                    <a:pt x="6" y="522"/>
                  </a:cubicBezTo>
                  <a:cubicBezTo>
                    <a:pt x="6" y="525"/>
                    <a:pt x="9" y="527"/>
                    <a:pt x="13" y="527"/>
                  </a:cubicBezTo>
                  <a:cubicBezTo>
                    <a:pt x="16" y="527"/>
                    <a:pt x="21" y="525"/>
                    <a:pt x="24" y="522"/>
                  </a:cubicBezTo>
                  <a:lnTo>
                    <a:pt x="223" y="370"/>
                  </a:lnTo>
                  <a:cubicBezTo>
                    <a:pt x="287" y="323"/>
                    <a:pt x="352" y="270"/>
                    <a:pt x="422" y="229"/>
                  </a:cubicBezTo>
                  <a:cubicBezTo>
                    <a:pt x="487" y="182"/>
                    <a:pt x="557" y="141"/>
                    <a:pt x="627" y="112"/>
                  </a:cubicBezTo>
                  <a:cubicBezTo>
                    <a:pt x="703" y="71"/>
                    <a:pt x="780" y="48"/>
                    <a:pt x="856" y="30"/>
                  </a:cubicBezTo>
                  <a:cubicBezTo>
                    <a:pt x="867" y="24"/>
                    <a:pt x="873" y="18"/>
                    <a:pt x="873" y="12"/>
                  </a:cubicBezTo>
                  <a:cubicBezTo>
                    <a:pt x="873" y="1"/>
                    <a:pt x="867" y="1"/>
                    <a:pt x="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743;p69">
              <a:extLst>
                <a:ext uri="{FF2B5EF4-FFF2-40B4-BE49-F238E27FC236}">
                  <a16:creationId xmlns:a16="http://schemas.microsoft.com/office/drawing/2014/main" id="{8449EFC1-09E6-43B4-AEC7-8608312775E8}"/>
                </a:ext>
              </a:extLst>
            </p:cNvPr>
            <p:cNvSpPr/>
            <p:nvPr/>
          </p:nvSpPr>
          <p:spPr>
            <a:xfrm>
              <a:off x="7499396" y="3010843"/>
              <a:ext cx="46297" cy="95249"/>
            </a:xfrm>
            <a:custGeom>
              <a:avLst/>
              <a:gdLst/>
              <a:ahLst/>
              <a:cxnLst/>
              <a:rect l="l" t="t" r="r" b="b"/>
              <a:pathLst>
                <a:path w="488" h="1004" extrusionOk="0">
                  <a:moveTo>
                    <a:pt x="474" y="1"/>
                  </a:moveTo>
                  <a:cubicBezTo>
                    <a:pt x="471" y="1"/>
                    <a:pt x="467" y="4"/>
                    <a:pt x="464" y="11"/>
                  </a:cubicBezTo>
                  <a:cubicBezTo>
                    <a:pt x="399" y="75"/>
                    <a:pt x="341" y="145"/>
                    <a:pt x="288" y="216"/>
                  </a:cubicBezTo>
                  <a:cubicBezTo>
                    <a:pt x="229" y="292"/>
                    <a:pt x="183" y="368"/>
                    <a:pt x="136" y="450"/>
                  </a:cubicBezTo>
                  <a:cubicBezTo>
                    <a:pt x="95" y="532"/>
                    <a:pt x="60" y="620"/>
                    <a:pt x="36" y="708"/>
                  </a:cubicBezTo>
                  <a:cubicBezTo>
                    <a:pt x="1" y="796"/>
                    <a:pt x="1" y="895"/>
                    <a:pt x="36" y="989"/>
                  </a:cubicBezTo>
                  <a:cubicBezTo>
                    <a:pt x="36" y="998"/>
                    <a:pt x="42" y="1003"/>
                    <a:pt x="48" y="1003"/>
                  </a:cubicBezTo>
                  <a:cubicBezTo>
                    <a:pt x="50" y="1003"/>
                    <a:pt x="52" y="1002"/>
                    <a:pt x="54" y="1001"/>
                  </a:cubicBezTo>
                  <a:cubicBezTo>
                    <a:pt x="65" y="1001"/>
                    <a:pt x="65" y="989"/>
                    <a:pt x="65" y="977"/>
                  </a:cubicBezTo>
                  <a:cubicBezTo>
                    <a:pt x="48" y="895"/>
                    <a:pt x="60" y="808"/>
                    <a:pt x="95" y="726"/>
                  </a:cubicBezTo>
                  <a:cubicBezTo>
                    <a:pt x="124" y="643"/>
                    <a:pt x="159" y="561"/>
                    <a:pt x="200" y="485"/>
                  </a:cubicBezTo>
                  <a:cubicBezTo>
                    <a:pt x="241" y="403"/>
                    <a:pt x="282" y="327"/>
                    <a:pt x="329" y="251"/>
                  </a:cubicBezTo>
                  <a:cubicBezTo>
                    <a:pt x="376" y="169"/>
                    <a:pt x="423" y="99"/>
                    <a:pt x="476" y="22"/>
                  </a:cubicBezTo>
                  <a:cubicBezTo>
                    <a:pt x="481" y="17"/>
                    <a:pt x="487" y="5"/>
                    <a:pt x="481" y="5"/>
                  </a:cubicBezTo>
                  <a:cubicBezTo>
                    <a:pt x="479" y="2"/>
                    <a:pt x="477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744;p69">
              <a:extLst>
                <a:ext uri="{FF2B5EF4-FFF2-40B4-BE49-F238E27FC236}">
                  <a16:creationId xmlns:a16="http://schemas.microsoft.com/office/drawing/2014/main" id="{0D9D9305-80F9-4366-9AC4-4C75A43012D9}"/>
                </a:ext>
              </a:extLst>
            </p:cNvPr>
            <p:cNvSpPr/>
            <p:nvPr/>
          </p:nvSpPr>
          <p:spPr>
            <a:xfrm>
              <a:off x="7532221" y="3026781"/>
              <a:ext cx="60148" cy="66314"/>
            </a:xfrm>
            <a:custGeom>
              <a:avLst/>
              <a:gdLst/>
              <a:ahLst/>
              <a:cxnLst/>
              <a:rect l="l" t="t" r="r" b="b"/>
              <a:pathLst>
                <a:path w="634" h="699" extrusionOk="0">
                  <a:moveTo>
                    <a:pt x="616" y="1"/>
                  </a:moveTo>
                  <a:cubicBezTo>
                    <a:pt x="534" y="18"/>
                    <a:pt x="458" y="48"/>
                    <a:pt x="387" y="89"/>
                  </a:cubicBezTo>
                  <a:cubicBezTo>
                    <a:pt x="241" y="171"/>
                    <a:pt x="130" y="300"/>
                    <a:pt x="65" y="446"/>
                  </a:cubicBezTo>
                  <a:cubicBezTo>
                    <a:pt x="30" y="522"/>
                    <a:pt x="6" y="599"/>
                    <a:pt x="1" y="681"/>
                  </a:cubicBezTo>
                  <a:cubicBezTo>
                    <a:pt x="1" y="686"/>
                    <a:pt x="1" y="698"/>
                    <a:pt x="6" y="698"/>
                  </a:cubicBezTo>
                  <a:cubicBezTo>
                    <a:pt x="12" y="698"/>
                    <a:pt x="18" y="692"/>
                    <a:pt x="18" y="686"/>
                  </a:cubicBezTo>
                  <a:cubicBezTo>
                    <a:pt x="42" y="610"/>
                    <a:pt x="71" y="540"/>
                    <a:pt x="112" y="475"/>
                  </a:cubicBezTo>
                  <a:cubicBezTo>
                    <a:pt x="153" y="405"/>
                    <a:pt x="194" y="347"/>
                    <a:pt x="247" y="288"/>
                  </a:cubicBezTo>
                  <a:cubicBezTo>
                    <a:pt x="299" y="235"/>
                    <a:pt x="358" y="183"/>
                    <a:pt x="423" y="141"/>
                  </a:cubicBezTo>
                  <a:cubicBezTo>
                    <a:pt x="481" y="95"/>
                    <a:pt x="551" y="59"/>
                    <a:pt x="622" y="30"/>
                  </a:cubicBezTo>
                  <a:cubicBezTo>
                    <a:pt x="628" y="30"/>
                    <a:pt x="633" y="18"/>
                    <a:pt x="633" y="13"/>
                  </a:cubicBezTo>
                  <a:cubicBezTo>
                    <a:pt x="633" y="1"/>
                    <a:pt x="622" y="1"/>
                    <a:pt x="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745;p69">
              <a:extLst>
                <a:ext uri="{FF2B5EF4-FFF2-40B4-BE49-F238E27FC236}">
                  <a16:creationId xmlns:a16="http://schemas.microsoft.com/office/drawing/2014/main" id="{EE1B8B17-DD6A-41E0-9760-83A3DC6D1DE0}"/>
                </a:ext>
              </a:extLst>
            </p:cNvPr>
            <p:cNvSpPr/>
            <p:nvPr/>
          </p:nvSpPr>
          <p:spPr>
            <a:xfrm>
              <a:off x="7603374" y="3089110"/>
              <a:ext cx="137941" cy="46771"/>
            </a:xfrm>
            <a:custGeom>
              <a:avLst/>
              <a:gdLst/>
              <a:ahLst/>
              <a:cxnLst/>
              <a:rect l="l" t="t" r="r" b="b"/>
              <a:pathLst>
                <a:path w="1454" h="493" extrusionOk="0">
                  <a:moveTo>
                    <a:pt x="24" y="0"/>
                  </a:moveTo>
                  <a:cubicBezTo>
                    <a:pt x="7" y="0"/>
                    <a:pt x="1" y="6"/>
                    <a:pt x="1" y="12"/>
                  </a:cubicBezTo>
                  <a:cubicBezTo>
                    <a:pt x="1" y="18"/>
                    <a:pt x="7" y="24"/>
                    <a:pt x="24" y="24"/>
                  </a:cubicBezTo>
                  <a:cubicBezTo>
                    <a:pt x="83" y="35"/>
                    <a:pt x="118" y="88"/>
                    <a:pt x="165" y="129"/>
                  </a:cubicBezTo>
                  <a:cubicBezTo>
                    <a:pt x="212" y="176"/>
                    <a:pt x="258" y="223"/>
                    <a:pt x="311" y="258"/>
                  </a:cubicBezTo>
                  <a:cubicBezTo>
                    <a:pt x="417" y="334"/>
                    <a:pt x="534" y="393"/>
                    <a:pt x="663" y="434"/>
                  </a:cubicBezTo>
                  <a:cubicBezTo>
                    <a:pt x="786" y="475"/>
                    <a:pt x="915" y="492"/>
                    <a:pt x="1049" y="492"/>
                  </a:cubicBezTo>
                  <a:cubicBezTo>
                    <a:pt x="1178" y="486"/>
                    <a:pt x="1307" y="463"/>
                    <a:pt x="1430" y="422"/>
                  </a:cubicBezTo>
                  <a:cubicBezTo>
                    <a:pt x="1442" y="416"/>
                    <a:pt x="1454" y="404"/>
                    <a:pt x="1454" y="399"/>
                  </a:cubicBezTo>
                  <a:cubicBezTo>
                    <a:pt x="1454" y="393"/>
                    <a:pt x="1436" y="393"/>
                    <a:pt x="1419" y="393"/>
                  </a:cubicBezTo>
                  <a:cubicBezTo>
                    <a:pt x="1315" y="418"/>
                    <a:pt x="1208" y="430"/>
                    <a:pt x="1100" y="430"/>
                  </a:cubicBezTo>
                  <a:cubicBezTo>
                    <a:pt x="959" y="430"/>
                    <a:pt x="817" y="409"/>
                    <a:pt x="680" y="369"/>
                  </a:cubicBezTo>
                  <a:cubicBezTo>
                    <a:pt x="563" y="328"/>
                    <a:pt x="446" y="281"/>
                    <a:pt x="340" y="211"/>
                  </a:cubicBezTo>
                  <a:cubicBezTo>
                    <a:pt x="288" y="182"/>
                    <a:pt x="235" y="141"/>
                    <a:pt x="188" y="100"/>
                  </a:cubicBezTo>
                  <a:cubicBezTo>
                    <a:pt x="147" y="53"/>
                    <a:pt x="89" y="18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746;p69">
              <a:extLst>
                <a:ext uri="{FF2B5EF4-FFF2-40B4-BE49-F238E27FC236}">
                  <a16:creationId xmlns:a16="http://schemas.microsoft.com/office/drawing/2014/main" id="{6E15373B-3B1C-4611-994E-0F494AD67238}"/>
                </a:ext>
              </a:extLst>
            </p:cNvPr>
            <p:cNvSpPr/>
            <p:nvPr/>
          </p:nvSpPr>
          <p:spPr>
            <a:xfrm>
              <a:off x="7652896" y="3072129"/>
              <a:ext cx="81209" cy="32540"/>
            </a:xfrm>
            <a:custGeom>
              <a:avLst/>
              <a:gdLst/>
              <a:ahLst/>
              <a:cxnLst/>
              <a:rect l="l" t="t" r="r" b="b"/>
              <a:pathLst>
                <a:path w="856" h="343" extrusionOk="0">
                  <a:moveTo>
                    <a:pt x="8" y="1"/>
                  </a:moveTo>
                  <a:cubicBezTo>
                    <a:pt x="7" y="1"/>
                    <a:pt x="6" y="1"/>
                    <a:pt x="6" y="3"/>
                  </a:cubicBezTo>
                  <a:cubicBezTo>
                    <a:pt x="0" y="3"/>
                    <a:pt x="6" y="15"/>
                    <a:pt x="12" y="21"/>
                  </a:cubicBezTo>
                  <a:cubicBezTo>
                    <a:pt x="65" y="68"/>
                    <a:pt x="106" y="132"/>
                    <a:pt x="164" y="191"/>
                  </a:cubicBezTo>
                  <a:cubicBezTo>
                    <a:pt x="223" y="249"/>
                    <a:pt x="293" y="296"/>
                    <a:pt x="369" y="320"/>
                  </a:cubicBezTo>
                  <a:cubicBezTo>
                    <a:pt x="424" y="332"/>
                    <a:pt x="482" y="342"/>
                    <a:pt x="541" y="342"/>
                  </a:cubicBezTo>
                  <a:cubicBezTo>
                    <a:pt x="564" y="342"/>
                    <a:pt x="587" y="341"/>
                    <a:pt x="610" y="337"/>
                  </a:cubicBezTo>
                  <a:cubicBezTo>
                    <a:pt x="686" y="331"/>
                    <a:pt x="762" y="320"/>
                    <a:pt x="838" y="296"/>
                  </a:cubicBezTo>
                  <a:cubicBezTo>
                    <a:pt x="850" y="296"/>
                    <a:pt x="856" y="290"/>
                    <a:pt x="856" y="279"/>
                  </a:cubicBezTo>
                  <a:cubicBezTo>
                    <a:pt x="850" y="273"/>
                    <a:pt x="844" y="267"/>
                    <a:pt x="838" y="267"/>
                  </a:cubicBezTo>
                  <a:cubicBezTo>
                    <a:pt x="756" y="279"/>
                    <a:pt x="680" y="279"/>
                    <a:pt x="610" y="279"/>
                  </a:cubicBezTo>
                  <a:cubicBezTo>
                    <a:pt x="533" y="279"/>
                    <a:pt x="457" y="273"/>
                    <a:pt x="387" y="249"/>
                  </a:cubicBezTo>
                  <a:cubicBezTo>
                    <a:pt x="317" y="232"/>
                    <a:pt x="252" y="197"/>
                    <a:pt x="199" y="150"/>
                  </a:cubicBezTo>
                  <a:cubicBezTo>
                    <a:pt x="141" y="97"/>
                    <a:pt x="82" y="50"/>
                    <a:pt x="24" y="3"/>
                  </a:cubicBezTo>
                  <a:cubicBezTo>
                    <a:pt x="16" y="3"/>
                    <a:pt x="11" y="1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747;p69">
              <a:extLst>
                <a:ext uri="{FF2B5EF4-FFF2-40B4-BE49-F238E27FC236}">
                  <a16:creationId xmlns:a16="http://schemas.microsoft.com/office/drawing/2014/main" id="{9C92C7D0-65A3-4FA6-A744-1C9A968D473A}"/>
                </a:ext>
              </a:extLst>
            </p:cNvPr>
            <p:cNvSpPr/>
            <p:nvPr/>
          </p:nvSpPr>
          <p:spPr>
            <a:xfrm>
              <a:off x="7789034" y="3123264"/>
              <a:ext cx="70109" cy="15369"/>
            </a:xfrm>
            <a:custGeom>
              <a:avLst/>
              <a:gdLst/>
              <a:ahLst/>
              <a:cxnLst/>
              <a:rect l="l" t="t" r="r" b="b"/>
              <a:pathLst>
                <a:path w="739" h="162" extrusionOk="0">
                  <a:moveTo>
                    <a:pt x="12" y="1"/>
                  </a:moveTo>
                  <a:cubicBezTo>
                    <a:pt x="8" y="1"/>
                    <a:pt x="5" y="3"/>
                    <a:pt x="1" y="3"/>
                  </a:cubicBezTo>
                  <a:cubicBezTo>
                    <a:pt x="1" y="9"/>
                    <a:pt x="1" y="15"/>
                    <a:pt x="7" y="21"/>
                  </a:cubicBezTo>
                  <a:cubicBezTo>
                    <a:pt x="53" y="62"/>
                    <a:pt x="112" y="91"/>
                    <a:pt x="171" y="115"/>
                  </a:cubicBezTo>
                  <a:cubicBezTo>
                    <a:pt x="229" y="138"/>
                    <a:pt x="294" y="156"/>
                    <a:pt x="358" y="162"/>
                  </a:cubicBezTo>
                  <a:cubicBezTo>
                    <a:pt x="423" y="162"/>
                    <a:pt x="487" y="156"/>
                    <a:pt x="551" y="144"/>
                  </a:cubicBezTo>
                  <a:cubicBezTo>
                    <a:pt x="616" y="132"/>
                    <a:pt x="675" y="109"/>
                    <a:pt x="733" y="74"/>
                  </a:cubicBezTo>
                  <a:cubicBezTo>
                    <a:pt x="739" y="74"/>
                    <a:pt x="739" y="68"/>
                    <a:pt x="739" y="56"/>
                  </a:cubicBezTo>
                  <a:cubicBezTo>
                    <a:pt x="735" y="52"/>
                    <a:pt x="731" y="48"/>
                    <a:pt x="727" y="48"/>
                  </a:cubicBezTo>
                  <a:cubicBezTo>
                    <a:pt x="725" y="48"/>
                    <a:pt x="723" y="49"/>
                    <a:pt x="721" y="50"/>
                  </a:cubicBezTo>
                  <a:cubicBezTo>
                    <a:pt x="663" y="68"/>
                    <a:pt x="604" y="80"/>
                    <a:pt x="540" y="85"/>
                  </a:cubicBezTo>
                  <a:cubicBezTo>
                    <a:pt x="503" y="89"/>
                    <a:pt x="466" y="91"/>
                    <a:pt x="428" y="91"/>
                  </a:cubicBezTo>
                  <a:cubicBezTo>
                    <a:pt x="348" y="91"/>
                    <a:pt x="268" y="82"/>
                    <a:pt x="188" y="62"/>
                  </a:cubicBezTo>
                  <a:cubicBezTo>
                    <a:pt x="130" y="50"/>
                    <a:pt x="71" y="27"/>
                    <a:pt x="18" y="3"/>
                  </a:cubicBezTo>
                  <a:cubicBezTo>
                    <a:pt x="16" y="1"/>
                    <a:pt x="14" y="1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748;p69">
              <a:extLst>
                <a:ext uri="{FF2B5EF4-FFF2-40B4-BE49-F238E27FC236}">
                  <a16:creationId xmlns:a16="http://schemas.microsoft.com/office/drawing/2014/main" id="{138A0B4D-294A-458E-9C0A-10B367D67E57}"/>
                </a:ext>
              </a:extLst>
            </p:cNvPr>
            <p:cNvSpPr/>
            <p:nvPr/>
          </p:nvSpPr>
          <p:spPr>
            <a:xfrm>
              <a:off x="7811329" y="3098123"/>
              <a:ext cx="56163" cy="17551"/>
            </a:xfrm>
            <a:custGeom>
              <a:avLst/>
              <a:gdLst/>
              <a:ahLst/>
              <a:cxnLst/>
              <a:rect l="l" t="t" r="r" b="b"/>
              <a:pathLst>
                <a:path w="592" h="185" extrusionOk="0">
                  <a:moveTo>
                    <a:pt x="10" y="0"/>
                  </a:moveTo>
                  <a:cubicBezTo>
                    <a:pt x="7" y="0"/>
                    <a:pt x="6" y="2"/>
                    <a:pt x="6" y="5"/>
                  </a:cubicBezTo>
                  <a:cubicBezTo>
                    <a:pt x="0" y="11"/>
                    <a:pt x="0" y="16"/>
                    <a:pt x="6" y="22"/>
                  </a:cubicBezTo>
                  <a:cubicBezTo>
                    <a:pt x="35" y="63"/>
                    <a:pt x="76" y="98"/>
                    <a:pt x="123" y="128"/>
                  </a:cubicBezTo>
                  <a:cubicBezTo>
                    <a:pt x="170" y="157"/>
                    <a:pt x="223" y="175"/>
                    <a:pt x="275" y="181"/>
                  </a:cubicBezTo>
                  <a:cubicBezTo>
                    <a:pt x="300" y="183"/>
                    <a:pt x="323" y="184"/>
                    <a:pt x="346" y="184"/>
                  </a:cubicBezTo>
                  <a:cubicBezTo>
                    <a:pt x="378" y="184"/>
                    <a:pt x="409" y="182"/>
                    <a:pt x="440" y="175"/>
                  </a:cubicBezTo>
                  <a:cubicBezTo>
                    <a:pt x="492" y="157"/>
                    <a:pt x="545" y="134"/>
                    <a:pt x="586" y="98"/>
                  </a:cubicBezTo>
                  <a:cubicBezTo>
                    <a:pt x="592" y="93"/>
                    <a:pt x="592" y="87"/>
                    <a:pt x="586" y="81"/>
                  </a:cubicBezTo>
                  <a:cubicBezTo>
                    <a:pt x="586" y="77"/>
                    <a:pt x="580" y="73"/>
                    <a:pt x="575" y="73"/>
                  </a:cubicBezTo>
                  <a:cubicBezTo>
                    <a:pt x="572" y="73"/>
                    <a:pt x="570" y="73"/>
                    <a:pt x="568" y="75"/>
                  </a:cubicBezTo>
                  <a:cubicBezTo>
                    <a:pt x="522" y="93"/>
                    <a:pt x="475" y="104"/>
                    <a:pt x="428" y="110"/>
                  </a:cubicBezTo>
                  <a:cubicBezTo>
                    <a:pt x="404" y="113"/>
                    <a:pt x="381" y="115"/>
                    <a:pt x="357" y="115"/>
                  </a:cubicBezTo>
                  <a:cubicBezTo>
                    <a:pt x="285" y="115"/>
                    <a:pt x="212" y="101"/>
                    <a:pt x="147" y="75"/>
                  </a:cubicBezTo>
                  <a:cubicBezTo>
                    <a:pt x="100" y="57"/>
                    <a:pt x="59" y="34"/>
                    <a:pt x="18" y="5"/>
                  </a:cubicBezTo>
                  <a:cubicBezTo>
                    <a:pt x="15" y="2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749;p69">
              <a:extLst>
                <a:ext uri="{FF2B5EF4-FFF2-40B4-BE49-F238E27FC236}">
                  <a16:creationId xmlns:a16="http://schemas.microsoft.com/office/drawing/2014/main" id="{E95B3B98-B3F7-4F61-B79A-998CD3B890AB}"/>
                </a:ext>
              </a:extLst>
            </p:cNvPr>
            <p:cNvSpPr/>
            <p:nvPr/>
          </p:nvSpPr>
          <p:spPr>
            <a:xfrm>
              <a:off x="7892443" y="3107420"/>
              <a:ext cx="61286" cy="41743"/>
            </a:xfrm>
            <a:custGeom>
              <a:avLst/>
              <a:gdLst/>
              <a:ahLst/>
              <a:cxnLst/>
              <a:rect l="l" t="t" r="r" b="b"/>
              <a:pathLst>
                <a:path w="646" h="440" extrusionOk="0">
                  <a:moveTo>
                    <a:pt x="12" y="0"/>
                  </a:moveTo>
                  <a:cubicBezTo>
                    <a:pt x="6" y="0"/>
                    <a:pt x="1" y="6"/>
                    <a:pt x="1" y="18"/>
                  </a:cubicBezTo>
                  <a:cubicBezTo>
                    <a:pt x="6" y="88"/>
                    <a:pt x="30" y="159"/>
                    <a:pt x="65" y="217"/>
                  </a:cubicBezTo>
                  <a:cubicBezTo>
                    <a:pt x="100" y="282"/>
                    <a:pt x="153" y="334"/>
                    <a:pt x="217" y="375"/>
                  </a:cubicBezTo>
                  <a:cubicBezTo>
                    <a:pt x="276" y="411"/>
                    <a:pt x="352" y="434"/>
                    <a:pt x="422" y="440"/>
                  </a:cubicBezTo>
                  <a:cubicBezTo>
                    <a:pt x="493" y="440"/>
                    <a:pt x="569" y="428"/>
                    <a:pt x="633" y="399"/>
                  </a:cubicBezTo>
                  <a:cubicBezTo>
                    <a:pt x="639" y="399"/>
                    <a:pt x="645" y="387"/>
                    <a:pt x="645" y="381"/>
                  </a:cubicBezTo>
                  <a:cubicBezTo>
                    <a:pt x="639" y="370"/>
                    <a:pt x="633" y="370"/>
                    <a:pt x="622" y="370"/>
                  </a:cubicBezTo>
                  <a:cubicBezTo>
                    <a:pt x="582" y="377"/>
                    <a:pt x="542" y="382"/>
                    <a:pt x="502" y="382"/>
                  </a:cubicBezTo>
                  <a:cubicBezTo>
                    <a:pt x="477" y="382"/>
                    <a:pt x="453" y="380"/>
                    <a:pt x="428" y="375"/>
                  </a:cubicBezTo>
                  <a:cubicBezTo>
                    <a:pt x="364" y="370"/>
                    <a:pt x="305" y="346"/>
                    <a:pt x="252" y="311"/>
                  </a:cubicBezTo>
                  <a:cubicBezTo>
                    <a:pt x="194" y="282"/>
                    <a:pt x="147" y="241"/>
                    <a:pt x="112" y="188"/>
                  </a:cubicBezTo>
                  <a:cubicBezTo>
                    <a:pt x="71" y="135"/>
                    <a:pt x="42" y="77"/>
                    <a:pt x="24" y="12"/>
                  </a:cubicBezTo>
                  <a:cubicBezTo>
                    <a:pt x="24" y="6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750;p69">
              <a:extLst>
                <a:ext uri="{FF2B5EF4-FFF2-40B4-BE49-F238E27FC236}">
                  <a16:creationId xmlns:a16="http://schemas.microsoft.com/office/drawing/2014/main" id="{C6E5D85E-7149-48A8-BD35-EE896E11A2F3}"/>
                </a:ext>
              </a:extLst>
            </p:cNvPr>
            <p:cNvSpPr/>
            <p:nvPr/>
          </p:nvSpPr>
          <p:spPr>
            <a:xfrm>
              <a:off x="7933616" y="3098503"/>
              <a:ext cx="23433" cy="16507"/>
            </a:xfrm>
            <a:custGeom>
              <a:avLst/>
              <a:gdLst/>
              <a:ahLst/>
              <a:cxnLst/>
              <a:rect l="l" t="t" r="r" b="b"/>
              <a:pathLst>
                <a:path w="247" h="174" extrusionOk="0">
                  <a:moveTo>
                    <a:pt x="12" y="1"/>
                  </a:moveTo>
                  <a:cubicBezTo>
                    <a:pt x="12" y="1"/>
                    <a:pt x="6" y="7"/>
                    <a:pt x="0" y="7"/>
                  </a:cubicBezTo>
                  <a:cubicBezTo>
                    <a:pt x="0" y="12"/>
                    <a:pt x="0" y="18"/>
                    <a:pt x="0" y="24"/>
                  </a:cubicBezTo>
                  <a:cubicBezTo>
                    <a:pt x="18" y="42"/>
                    <a:pt x="29" y="59"/>
                    <a:pt x="47" y="71"/>
                  </a:cubicBezTo>
                  <a:cubicBezTo>
                    <a:pt x="65" y="89"/>
                    <a:pt x="82" y="106"/>
                    <a:pt x="100" y="118"/>
                  </a:cubicBezTo>
                  <a:cubicBezTo>
                    <a:pt x="123" y="130"/>
                    <a:pt x="141" y="141"/>
                    <a:pt x="164" y="153"/>
                  </a:cubicBezTo>
                  <a:cubicBezTo>
                    <a:pt x="182" y="159"/>
                    <a:pt x="205" y="165"/>
                    <a:pt x="229" y="171"/>
                  </a:cubicBezTo>
                  <a:cubicBezTo>
                    <a:pt x="230" y="172"/>
                    <a:pt x="232" y="173"/>
                    <a:pt x="233" y="173"/>
                  </a:cubicBezTo>
                  <a:cubicBezTo>
                    <a:pt x="235" y="173"/>
                    <a:pt x="236" y="169"/>
                    <a:pt x="240" y="165"/>
                  </a:cubicBezTo>
                  <a:cubicBezTo>
                    <a:pt x="246" y="159"/>
                    <a:pt x="246" y="147"/>
                    <a:pt x="246" y="147"/>
                  </a:cubicBezTo>
                  <a:cubicBezTo>
                    <a:pt x="229" y="130"/>
                    <a:pt x="211" y="112"/>
                    <a:pt x="199" y="94"/>
                  </a:cubicBezTo>
                  <a:cubicBezTo>
                    <a:pt x="176" y="83"/>
                    <a:pt x="158" y="65"/>
                    <a:pt x="141" y="59"/>
                  </a:cubicBezTo>
                  <a:cubicBezTo>
                    <a:pt x="123" y="48"/>
                    <a:pt x="100" y="36"/>
                    <a:pt x="76" y="24"/>
                  </a:cubicBezTo>
                  <a:cubicBezTo>
                    <a:pt x="59" y="18"/>
                    <a:pt x="35" y="7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751;p69">
              <a:extLst>
                <a:ext uri="{FF2B5EF4-FFF2-40B4-BE49-F238E27FC236}">
                  <a16:creationId xmlns:a16="http://schemas.microsoft.com/office/drawing/2014/main" id="{3504A83A-2ABF-44F0-B712-4DA6A015F354}"/>
                </a:ext>
              </a:extLst>
            </p:cNvPr>
            <p:cNvSpPr/>
            <p:nvPr/>
          </p:nvSpPr>
          <p:spPr>
            <a:xfrm>
              <a:off x="7994143" y="3141289"/>
              <a:ext cx="65176" cy="56163"/>
            </a:xfrm>
            <a:custGeom>
              <a:avLst/>
              <a:gdLst/>
              <a:ahLst/>
              <a:cxnLst/>
              <a:rect l="l" t="t" r="r" b="b"/>
              <a:pathLst>
                <a:path w="687" h="592" extrusionOk="0">
                  <a:moveTo>
                    <a:pt x="30" y="1"/>
                  </a:moveTo>
                  <a:cubicBezTo>
                    <a:pt x="24" y="1"/>
                    <a:pt x="18" y="7"/>
                    <a:pt x="18" y="18"/>
                  </a:cubicBezTo>
                  <a:cubicBezTo>
                    <a:pt x="1" y="101"/>
                    <a:pt x="7" y="188"/>
                    <a:pt x="36" y="270"/>
                  </a:cubicBezTo>
                  <a:cubicBezTo>
                    <a:pt x="65" y="352"/>
                    <a:pt x="118" y="423"/>
                    <a:pt x="182" y="481"/>
                  </a:cubicBezTo>
                  <a:cubicBezTo>
                    <a:pt x="253" y="534"/>
                    <a:pt x="335" y="575"/>
                    <a:pt x="417" y="587"/>
                  </a:cubicBezTo>
                  <a:cubicBezTo>
                    <a:pt x="440" y="590"/>
                    <a:pt x="462" y="591"/>
                    <a:pt x="485" y="591"/>
                  </a:cubicBezTo>
                  <a:cubicBezTo>
                    <a:pt x="549" y="591"/>
                    <a:pt x="612" y="579"/>
                    <a:pt x="669" y="558"/>
                  </a:cubicBezTo>
                  <a:cubicBezTo>
                    <a:pt x="680" y="552"/>
                    <a:pt x="686" y="546"/>
                    <a:pt x="686" y="540"/>
                  </a:cubicBezTo>
                  <a:cubicBezTo>
                    <a:pt x="682" y="531"/>
                    <a:pt x="675" y="526"/>
                    <a:pt x="669" y="526"/>
                  </a:cubicBezTo>
                  <a:cubicBezTo>
                    <a:pt x="666" y="526"/>
                    <a:pt x="664" y="527"/>
                    <a:pt x="663" y="528"/>
                  </a:cubicBezTo>
                  <a:cubicBezTo>
                    <a:pt x="625" y="537"/>
                    <a:pt x="585" y="541"/>
                    <a:pt x="546" y="541"/>
                  </a:cubicBezTo>
                  <a:cubicBezTo>
                    <a:pt x="506" y="541"/>
                    <a:pt x="467" y="537"/>
                    <a:pt x="429" y="528"/>
                  </a:cubicBezTo>
                  <a:cubicBezTo>
                    <a:pt x="358" y="511"/>
                    <a:pt x="288" y="476"/>
                    <a:pt x="229" y="429"/>
                  </a:cubicBezTo>
                  <a:cubicBezTo>
                    <a:pt x="165" y="382"/>
                    <a:pt x="118" y="317"/>
                    <a:pt x="89" y="247"/>
                  </a:cubicBezTo>
                  <a:cubicBezTo>
                    <a:pt x="54" y="177"/>
                    <a:pt x="42" y="101"/>
                    <a:pt x="42" y="24"/>
                  </a:cubicBezTo>
                  <a:cubicBezTo>
                    <a:pt x="42" y="13"/>
                    <a:pt x="36" y="1"/>
                    <a:pt x="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752;p69">
              <a:extLst>
                <a:ext uri="{FF2B5EF4-FFF2-40B4-BE49-F238E27FC236}">
                  <a16:creationId xmlns:a16="http://schemas.microsoft.com/office/drawing/2014/main" id="{B06731C8-C20B-41FE-A5EA-EDF5B01311BA}"/>
                </a:ext>
              </a:extLst>
            </p:cNvPr>
            <p:cNvSpPr/>
            <p:nvPr/>
          </p:nvSpPr>
          <p:spPr>
            <a:xfrm>
              <a:off x="8031427" y="3128292"/>
              <a:ext cx="38992" cy="38707"/>
            </a:xfrm>
            <a:custGeom>
              <a:avLst/>
              <a:gdLst/>
              <a:ahLst/>
              <a:cxnLst/>
              <a:rect l="l" t="t" r="r" b="b"/>
              <a:pathLst>
                <a:path w="411" h="408" extrusionOk="0">
                  <a:moveTo>
                    <a:pt x="17" y="1"/>
                  </a:moveTo>
                  <a:cubicBezTo>
                    <a:pt x="15" y="1"/>
                    <a:pt x="14" y="2"/>
                    <a:pt x="12" y="3"/>
                  </a:cubicBezTo>
                  <a:cubicBezTo>
                    <a:pt x="6" y="3"/>
                    <a:pt x="0" y="3"/>
                    <a:pt x="0" y="9"/>
                  </a:cubicBezTo>
                  <a:cubicBezTo>
                    <a:pt x="0" y="62"/>
                    <a:pt x="6" y="114"/>
                    <a:pt x="24" y="161"/>
                  </a:cubicBezTo>
                  <a:cubicBezTo>
                    <a:pt x="65" y="261"/>
                    <a:pt x="147" y="343"/>
                    <a:pt x="246" y="384"/>
                  </a:cubicBezTo>
                  <a:cubicBezTo>
                    <a:pt x="293" y="402"/>
                    <a:pt x="346" y="407"/>
                    <a:pt x="399" y="407"/>
                  </a:cubicBezTo>
                  <a:cubicBezTo>
                    <a:pt x="405" y="407"/>
                    <a:pt x="411" y="402"/>
                    <a:pt x="411" y="396"/>
                  </a:cubicBezTo>
                  <a:cubicBezTo>
                    <a:pt x="411" y="384"/>
                    <a:pt x="405" y="378"/>
                    <a:pt x="399" y="378"/>
                  </a:cubicBezTo>
                  <a:cubicBezTo>
                    <a:pt x="352" y="366"/>
                    <a:pt x="311" y="349"/>
                    <a:pt x="270" y="325"/>
                  </a:cubicBezTo>
                  <a:cubicBezTo>
                    <a:pt x="194" y="279"/>
                    <a:pt x="129" y="220"/>
                    <a:pt x="77" y="144"/>
                  </a:cubicBezTo>
                  <a:cubicBezTo>
                    <a:pt x="53" y="103"/>
                    <a:pt x="36" y="56"/>
                    <a:pt x="30" y="15"/>
                  </a:cubicBezTo>
                  <a:cubicBezTo>
                    <a:pt x="25" y="6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753;p69">
              <a:extLst>
                <a:ext uri="{FF2B5EF4-FFF2-40B4-BE49-F238E27FC236}">
                  <a16:creationId xmlns:a16="http://schemas.microsoft.com/office/drawing/2014/main" id="{046FC839-85F0-48AD-B97E-C7CA42BDF808}"/>
                </a:ext>
              </a:extLst>
            </p:cNvPr>
            <p:cNvSpPr/>
            <p:nvPr/>
          </p:nvSpPr>
          <p:spPr>
            <a:xfrm>
              <a:off x="8066434" y="3220031"/>
              <a:ext cx="41268" cy="60148"/>
            </a:xfrm>
            <a:custGeom>
              <a:avLst/>
              <a:gdLst/>
              <a:ahLst/>
              <a:cxnLst/>
              <a:rect l="l" t="t" r="r" b="b"/>
              <a:pathLst>
                <a:path w="435" h="634" extrusionOk="0">
                  <a:moveTo>
                    <a:pt x="80" y="1"/>
                  </a:moveTo>
                  <a:cubicBezTo>
                    <a:pt x="77" y="1"/>
                    <a:pt x="71" y="5"/>
                    <a:pt x="71" y="9"/>
                  </a:cubicBezTo>
                  <a:cubicBezTo>
                    <a:pt x="36" y="73"/>
                    <a:pt x="12" y="144"/>
                    <a:pt x="6" y="214"/>
                  </a:cubicBezTo>
                  <a:cubicBezTo>
                    <a:pt x="1" y="290"/>
                    <a:pt x="12" y="366"/>
                    <a:pt x="42" y="437"/>
                  </a:cubicBezTo>
                  <a:cubicBezTo>
                    <a:pt x="77" y="507"/>
                    <a:pt x="135" y="560"/>
                    <a:pt x="200" y="601"/>
                  </a:cubicBezTo>
                  <a:cubicBezTo>
                    <a:pt x="245" y="623"/>
                    <a:pt x="292" y="634"/>
                    <a:pt x="341" y="634"/>
                  </a:cubicBezTo>
                  <a:cubicBezTo>
                    <a:pt x="368" y="634"/>
                    <a:pt x="395" y="630"/>
                    <a:pt x="422" y="624"/>
                  </a:cubicBezTo>
                  <a:cubicBezTo>
                    <a:pt x="428" y="624"/>
                    <a:pt x="434" y="618"/>
                    <a:pt x="434" y="606"/>
                  </a:cubicBezTo>
                  <a:cubicBezTo>
                    <a:pt x="434" y="601"/>
                    <a:pt x="422" y="595"/>
                    <a:pt x="417" y="595"/>
                  </a:cubicBezTo>
                  <a:cubicBezTo>
                    <a:pt x="408" y="595"/>
                    <a:pt x="400" y="596"/>
                    <a:pt x="392" y="596"/>
                  </a:cubicBezTo>
                  <a:cubicBezTo>
                    <a:pt x="336" y="596"/>
                    <a:pt x="280" y="578"/>
                    <a:pt x="229" y="542"/>
                  </a:cubicBezTo>
                  <a:cubicBezTo>
                    <a:pt x="176" y="513"/>
                    <a:pt x="129" y="460"/>
                    <a:pt x="106" y="407"/>
                  </a:cubicBezTo>
                  <a:cubicBezTo>
                    <a:pt x="77" y="349"/>
                    <a:pt x="59" y="284"/>
                    <a:pt x="59" y="214"/>
                  </a:cubicBezTo>
                  <a:cubicBezTo>
                    <a:pt x="59" y="149"/>
                    <a:pt x="65" y="79"/>
                    <a:pt x="88" y="15"/>
                  </a:cubicBezTo>
                  <a:cubicBezTo>
                    <a:pt x="88" y="9"/>
                    <a:pt x="88" y="3"/>
                    <a:pt x="83" y="3"/>
                  </a:cubicBezTo>
                  <a:cubicBezTo>
                    <a:pt x="83" y="1"/>
                    <a:pt x="82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754;p69">
              <a:extLst>
                <a:ext uri="{FF2B5EF4-FFF2-40B4-BE49-F238E27FC236}">
                  <a16:creationId xmlns:a16="http://schemas.microsoft.com/office/drawing/2014/main" id="{23FDC557-9CB0-41AD-B0AF-44BD11112364}"/>
                </a:ext>
              </a:extLst>
            </p:cNvPr>
            <p:cNvSpPr/>
            <p:nvPr/>
          </p:nvSpPr>
          <p:spPr>
            <a:xfrm>
              <a:off x="8102011" y="3232649"/>
              <a:ext cx="29599" cy="36051"/>
            </a:xfrm>
            <a:custGeom>
              <a:avLst/>
              <a:gdLst/>
              <a:ahLst/>
              <a:cxnLst/>
              <a:rect l="l" t="t" r="r" b="b"/>
              <a:pathLst>
                <a:path w="312" h="380" extrusionOk="0">
                  <a:moveTo>
                    <a:pt x="33" y="0"/>
                  </a:moveTo>
                  <a:cubicBezTo>
                    <a:pt x="30" y="0"/>
                    <a:pt x="27" y="2"/>
                    <a:pt x="24" y="5"/>
                  </a:cubicBezTo>
                  <a:cubicBezTo>
                    <a:pt x="6" y="46"/>
                    <a:pt x="1" y="93"/>
                    <a:pt x="12" y="134"/>
                  </a:cubicBezTo>
                  <a:cubicBezTo>
                    <a:pt x="18" y="180"/>
                    <a:pt x="42" y="222"/>
                    <a:pt x="71" y="257"/>
                  </a:cubicBezTo>
                  <a:cubicBezTo>
                    <a:pt x="100" y="286"/>
                    <a:pt x="135" y="315"/>
                    <a:pt x="170" y="333"/>
                  </a:cubicBezTo>
                  <a:cubicBezTo>
                    <a:pt x="211" y="350"/>
                    <a:pt x="247" y="368"/>
                    <a:pt x="288" y="380"/>
                  </a:cubicBezTo>
                  <a:cubicBezTo>
                    <a:pt x="293" y="380"/>
                    <a:pt x="299" y="380"/>
                    <a:pt x="305" y="374"/>
                  </a:cubicBezTo>
                  <a:cubicBezTo>
                    <a:pt x="311" y="368"/>
                    <a:pt x="311" y="356"/>
                    <a:pt x="305" y="350"/>
                  </a:cubicBezTo>
                  <a:lnTo>
                    <a:pt x="206" y="280"/>
                  </a:lnTo>
                  <a:cubicBezTo>
                    <a:pt x="176" y="257"/>
                    <a:pt x="147" y="233"/>
                    <a:pt x="124" y="204"/>
                  </a:cubicBezTo>
                  <a:cubicBezTo>
                    <a:pt x="94" y="180"/>
                    <a:pt x="77" y="151"/>
                    <a:pt x="65" y="116"/>
                  </a:cubicBezTo>
                  <a:cubicBezTo>
                    <a:pt x="47" y="81"/>
                    <a:pt x="42" y="46"/>
                    <a:pt x="47" y="11"/>
                  </a:cubicBezTo>
                  <a:cubicBezTo>
                    <a:pt x="47" y="5"/>
                    <a:pt x="42" y="5"/>
                    <a:pt x="42" y="5"/>
                  </a:cubicBezTo>
                  <a:cubicBezTo>
                    <a:pt x="39" y="2"/>
                    <a:pt x="36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755;p69">
              <a:extLst>
                <a:ext uri="{FF2B5EF4-FFF2-40B4-BE49-F238E27FC236}">
                  <a16:creationId xmlns:a16="http://schemas.microsoft.com/office/drawing/2014/main" id="{D56A5FAF-BAA1-4429-913B-CE7A7BCBAC5B}"/>
                </a:ext>
              </a:extLst>
            </p:cNvPr>
            <p:cNvSpPr/>
            <p:nvPr/>
          </p:nvSpPr>
          <p:spPr>
            <a:xfrm>
              <a:off x="8076396" y="3312150"/>
              <a:ext cx="36240" cy="78552"/>
            </a:xfrm>
            <a:custGeom>
              <a:avLst/>
              <a:gdLst/>
              <a:ahLst/>
              <a:cxnLst/>
              <a:rect l="l" t="t" r="r" b="b"/>
              <a:pathLst>
                <a:path w="382" h="828" extrusionOk="0">
                  <a:moveTo>
                    <a:pt x="368" y="0"/>
                  </a:moveTo>
                  <a:cubicBezTo>
                    <a:pt x="364" y="0"/>
                    <a:pt x="361" y="2"/>
                    <a:pt x="358" y="5"/>
                  </a:cubicBezTo>
                  <a:cubicBezTo>
                    <a:pt x="306" y="57"/>
                    <a:pt x="253" y="116"/>
                    <a:pt x="212" y="175"/>
                  </a:cubicBezTo>
                  <a:cubicBezTo>
                    <a:pt x="171" y="239"/>
                    <a:pt x="136" y="303"/>
                    <a:pt x="106" y="374"/>
                  </a:cubicBezTo>
                  <a:cubicBezTo>
                    <a:pt x="77" y="444"/>
                    <a:pt x="54" y="514"/>
                    <a:pt x="36" y="591"/>
                  </a:cubicBezTo>
                  <a:cubicBezTo>
                    <a:pt x="19" y="661"/>
                    <a:pt x="13" y="731"/>
                    <a:pt x="7" y="807"/>
                  </a:cubicBezTo>
                  <a:cubicBezTo>
                    <a:pt x="1" y="813"/>
                    <a:pt x="7" y="825"/>
                    <a:pt x="13" y="825"/>
                  </a:cubicBezTo>
                  <a:cubicBezTo>
                    <a:pt x="14" y="826"/>
                    <a:pt x="16" y="827"/>
                    <a:pt x="18" y="827"/>
                  </a:cubicBezTo>
                  <a:cubicBezTo>
                    <a:pt x="24" y="827"/>
                    <a:pt x="30" y="822"/>
                    <a:pt x="30" y="813"/>
                  </a:cubicBezTo>
                  <a:cubicBezTo>
                    <a:pt x="42" y="743"/>
                    <a:pt x="65" y="673"/>
                    <a:pt x="89" y="608"/>
                  </a:cubicBezTo>
                  <a:cubicBezTo>
                    <a:pt x="112" y="538"/>
                    <a:pt x="136" y="468"/>
                    <a:pt x="171" y="403"/>
                  </a:cubicBezTo>
                  <a:cubicBezTo>
                    <a:pt x="200" y="339"/>
                    <a:pt x="229" y="274"/>
                    <a:pt x="265" y="210"/>
                  </a:cubicBezTo>
                  <a:cubicBezTo>
                    <a:pt x="300" y="151"/>
                    <a:pt x="341" y="87"/>
                    <a:pt x="382" y="28"/>
                  </a:cubicBezTo>
                  <a:cubicBezTo>
                    <a:pt x="382" y="22"/>
                    <a:pt x="382" y="10"/>
                    <a:pt x="382" y="5"/>
                  </a:cubicBezTo>
                  <a:cubicBezTo>
                    <a:pt x="376" y="2"/>
                    <a:pt x="372" y="0"/>
                    <a:pt x="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756;p69">
              <a:extLst>
                <a:ext uri="{FF2B5EF4-FFF2-40B4-BE49-F238E27FC236}">
                  <a16:creationId xmlns:a16="http://schemas.microsoft.com/office/drawing/2014/main" id="{BBD792CB-EA95-4EEA-A21B-2C3ECA68D3E4}"/>
                </a:ext>
              </a:extLst>
            </p:cNvPr>
            <p:cNvSpPr/>
            <p:nvPr/>
          </p:nvSpPr>
          <p:spPr>
            <a:xfrm>
              <a:off x="8117000" y="3288812"/>
              <a:ext cx="40130" cy="53696"/>
            </a:xfrm>
            <a:custGeom>
              <a:avLst/>
              <a:gdLst/>
              <a:ahLst/>
              <a:cxnLst/>
              <a:rect l="l" t="t" r="r" b="b"/>
              <a:pathLst>
                <a:path w="423" h="566" extrusionOk="0">
                  <a:moveTo>
                    <a:pt x="408" y="0"/>
                  </a:moveTo>
                  <a:cubicBezTo>
                    <a:pt x="405" y="0"/>
                    <a:pt x="402" y="2"/>
                    <a:pt x="399" y="5"/>
                  </a:cubicBezTo>
                  <a:cubicBezTo>
                    <a:pt x="352" y="46"/>
                    <a:pt x="311" y="81"/>
                    <a:pt x="276" y="122"/>
                  </a:cubicBezTo>
                  <a:cubicBezTo>
                    <a:pt x="241" y="169"/>
                    <a:pt x="200" y="210"/>
                    <a:pt x="165" y="256"/>
                  </a:cubicBezTo>
                  <a:cubicBezTo>
                    <a:pt x="135" y="303"/>
                    <a:pt x="100" y="350"/>
                    <a:pt x="71" y="403"/>
                  </a:cubicBezTo>
                  <a:cubicBezTo>
                    <a:pt x="48" y="450"/>
                    <a:pt x="24" y="503"/>
                    <a:pt x="1" y="555"/>
                  </a:cubicBezTo>
                  <a:cubicBezTo>
                    <a:pt x="1" y="555"/>
                    <a:pt x="1" y="561"/>
                    <a:pt x="1" y="561"/>
                  </a:cubicBezTo>
                  <a:cubicBezTo>
                    <a:pt x="1" y="564"/>
                    <a:pt x="4" y="566"/>
                    <a:pt x="7" y="566"/>
                  </a:cubicBezTo>
                  <a:cubicBezTo>
                    <a:pt x="10" y="566"/>
                    <a:pt x="12" y="564"/>
                    <a:pt x="12" y="561"/>
                  </a:cubicBezTo>
                  <a:lnTo>
                    <a:pt x="118" y="432"/>
                  </a:lnTo>
                  <a:lnTo>
                    <a:pt x="218" y="297"/>
                  </a:lnTo>
                  <a:lnTo>
                    <a:pt x="317" y="163"/>
                  </a:lnTo>
                  <a:lnTo>
                    <a:pt x="417" y="28"/>
                  </a:lnTo>
                  <a:cubicBezTo>
                    <a:pt x="423" y="22"/>
                    <a:pt x="423" y="10"/>
                    <a:pt x="417" y="5"/>
                  </a:cubicBezTo>
                  <a:cubicBezTo>
                    <a:pt x="414" y="2"/>
                    <a:pt x="411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757;p69">
              <a:extLst>
                <a:ext uri="{FF2B5EF4-FFF2-40B4-BE49-F238E27FC236}">
                  <a16:creationId xmlns:a16="http://schemas.microsoft.com/office/drawing/2014/main" id="{CB0CF814-E521-49DB-9E26-36436FD03652}"/>
                </a:ext>
              </a:extLst>
            </p:cNvPr>
            <p:cNvSpPr/>
            <p:nvPr/>
          </p:nvSpPr>
          <p:spPr>
            <a:xfrm>
              <a:off x="8159312" y="3298678"/>
              <a:ext cx="19543" cy="24002"/>
            </a:xfrm>
            <a:custGeom>
              <a:avLst/>
              <a:gdLst/>
              <a:ahLst/>
              <a:cxnLst/>
              <a:rect l="l" t="t" r="r" b="b"/>
              <a:pathLst>
                <a:path w="206" h="253" extrusionOk="0">
                  <a:moveTo>
                    <a:pt x="176" y="0"/>
                  </a:moveTo>
                  <a:cubicBezTo>
                    <a:pt x="158" y="18"/>
                    <a:pt x="135" y="35"/>
                    <a:pt x="117" y="53"/>
                  </a:cubicBezTo>
                  <a:cubicBezTo>
                    <a:pt x="105" y="70"/>
                    <a:pt x="88" y="88"/>
                    <a:pt x="70" y="106"/>
                  </a:cubicBezTo>
                  <a:lnTo>
                    <a:pt x="29" y="170"/>
                  </a:lnTo>
                  <a:cubicBezTo>
                    <a:pt x="18" y="188"/>
                    <a:pt x="12" y="211"/>
                    <a:pt x="0" y="235"/>
                  </a:cubicBezTo>
                  <a:cubicBezTo>
                    <a:pt x="0" y="240"/>
                    <a:pt x="0" y="252"/>
                    <a:pt x="6" y="252"/>
                  </a:cubicBezTo>
                  <a:lnTo>
                    <a:pt x="18" y="252"/>
                  </a:lnTo>
                  <a:cubicBezTo>
                    <a:pt x="35" y="235"/>
                    <a:pt x="59" y="217"/>
                    <a:pt x="76" y="199"/>
                  </a:cubicBezTo>
                  <a:cubicBezTo>
                    <a:pt x="94" y="188"/>
                    <a:pt x="111" y="170"/>
                    <a:pt x="129" y="147"/>
                  </a:cubicBezTo>
                  <a:cubicBezTo>
                    <a:pt x="141" y="129"/>
                    <a:pt x="158" y="111"/>
                    <a:pt x="170" y="88"/>
                  </a:cubicBezTo>
                  <a:cubicBezTo>
                    <a:pt x="182" y="65"/>
                    <a:pt x="193" y="47"/>
                    <a:pt x="199" y="24"/>
                  </a:cubicBezTo>
                  <a:cubicBezTo>
                    <a:pt x="205" y="18"/>
                    <a:pt x="199" y="12"/>
                    <a:pt x="193" y="6"/>
                  </a:cubicBezTo>
                  <a:cubicBezTo>
                    <a:pt x="188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758;p69">
              <a:extLst>
                <a:ext uri="{FF2B5EF4-FFF2-40B4-BE49-F238E27FC236}">
                  <a16:creationId xmlns:a16="http://schemas.microsoft.com/office/drawing/2014/main" id="{480FC0CA-4B6E-4363-8F4A-F70F57E8EE55}"/>
                </a:ext>
              </a:extLst>
            </p:cNvPr>
            <p:cNvSpPr/>
            <p:nvPr/>
          </p:nvSpPr>
          <p:spPr>
            <a:xfrm>
              <a:off x="8162633" y="3479785"/>
              <a:ext cx="79596" cy="96293"/>
            </a:xfrm>
            <a:custGeom>
              <a:avLst/>
              <a:gdLst/>
              <a:ahLst/>
              <a:cxnLst/>
              <a:rect l="l" t="t" r="r" b="b"/>
              <a:pathLst>
                <a:path w="839" h="1015" extrusionOk="0">
                  <a:moveTo>
                    <a:pt x="806" y="0"/>
                  </a:moveTo>
                  <a:cubicBezTo>
                    <a:pt x="801" y="0"/>
                    <a:pt x="797" y="15"/>
                    <a:pt x="797" y="25"/>
                  </a:cubicBezTo>
                  <a:cubicBezTo>
                    <a:pt x="791" y="142"/>
                    <a:pt x="779" y="259"/>
                    <a:pt x="756" y="376"/>
                  </a:cubicBezTo>
                  <a:cubicBezTo>
                    <a:pt x="733" y="488"/>
                    <a:pt x="686" y="593"/>
                    <a:pt x="621" y="687"/>
                  </a:cubicBezTo>
                  <a:cubicBezTo>
                    <a:pt x="557" y="775"/>
                    <a:pt x="463" y="845"/>
                    <a:pt x="358" y="886"/>
                  </a:cubicBezTo>
                  <a:cubicBezTo>
                    <a:pt x="252" y="927"/>
                    <a:pt x="135" y="956"/>
                    <a:pt x="24" y="992"/>
                  </a:cubicBezTo>
                  <a:cubicBezTo>
                    <a:pt x="12" y="997"/>
                    <a:pt x="0" y="1003"/>
                    <a:pt x="0" y="1009"/>
                  </a:cubicBezTo>
                  <a:cubicBezTo>
                    <a:pt x="0" y="1015"/>
                    <a:pt x="18" y="1015"/>
                    <a:pt x="29" y="1015"/>
                  </a:cubicBezTo>
                  <a:cubicBezTo>
                    <a:pt x="141" y="986"/>
                    <a:pt x="264" y="974"/>
                    <a:pt x="381" y="939"/>
                  </a:cubicBezTo>
                  <a:cubicBezTo>
                    <a:pt x="498" y="904"/>
                    <a:pt x="604" y="827"/>
                    <a:pt x="680" y="728"/>
                  </a:cubicBezTo>
                  <a:cubicBezTo>
                    <a:pt x="750" y="622"/>
                    <a:pt x="797" y="511"/>
                    <a:pt x="820" y="388"/>
                  </a:cubicBezTo>
                  <a:cubicBezTo>
                    <a:pt x="832" y="265"/>
                    <a:pt x="838" y="148"/>
                    <a:pt x="826" y="25"/>
                  </a:cubicBezTo>
                  <a:cubicBezTo>
                    <a:pt x="826" y="13"/>
                    <a:pt x="820" y="1"/>
                    <a:pt x="809" y="1"/>
                  </a:cubicBezTo>
                  <a:cubicBezTo>
                    <a:pt x="808" y="0"/>
                    <a:pt x="807" y="0"/>
                    <a:pt x="8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759;p69">
              <a:extLst>
                <a:ext uri="{FF2B5EF4-FFF2-40B4-BE49-F238E27FC236}">
                  <a16:creationId xmlns:a16="http://schemas.microsoft.com/office/drawing/2014/main" id="{AFBCBC4E-5426-4543-96CD-11C691966CDF}"/>
                </a:ext>
              </a:extLst>
            </p:cNvPr>
            <p:cNvSpPr/>
            <p:nvPr/>
          </p:nvSpPr>
          <p:spPr>
            <a:xfrm>
              <a:off x="8147548" y="3441837"/>
              <a:ext cx="29599" cy="81873"/>
            </a:xfrm>
            <a:custGeom>
              <a:avLst/>
              <a:gdLst/>
              <a:ahLst/>
              <a:cxnLst/>
              <a:rect l="l" t="t" r="r" b="b"/>
              <a:pathLst>
                <a:path w="312" h="863" extrusionOk="0">
                  <a:moveTo>
                    <a:pt x="171" y="0"/>
                  </a:moveTo>
                  <a:cubicBezTo>
                    <a:pt x="169" y="0"/>
                    <a:pt x="167" y="1"/>
                    <a:pt x="165" y="3"/>
                  </a:cubicBezTo>
                  <a:cubicBezTo>
                    <a:pt x="153" y="9"/>
                    <a:pt x="153" y="20"/>
                    <a:pt x="159" y="26"/>
                  </a:cubicBezTo>
                  <a:cubicBezTo>
                    <a:pt x="188" y="91"/>
                    <a:pt x="212" y="161"/>
                    <a:pt x="218" y="237"/>
                  </a:cubicBezTo>
                  <a:cubicBezTo>
                    <a:pt x="224" y="308"/>
                    <a:pt x="224" y="384"/>
                    <a:pt x="212" y="454"/>
                  </a:cubicBezTo>
                  <a:cubicBezTo>
                    <a:pt x="200" y="530"/>
                    <a:pt x="177" y="601"/>
                    <a:pt x="142" y="665"/>
                  </a:cubicBezTo>
                  <a:cubicBezTo>
                    <a:pt x="106" y="729"/>
                    <a:pt x="65" y="788"/>
                    <a:pt x="13" y="841"/>
                  </a:cubicBezTo>
                  <a:cubicBezTo>
                    <a:pt x="7" y="847"/>
                    <a:pt x="1" y="852"/>
                    <a:pt x="7" y="858"/>
                  </a:cubicBezTo>
                  <a:cubicBezTo>
                    <a:pt x="7" y="861"/>
                    <a:pt x="10" y="863"/>
                    <a:pt x="13" y="863"/>
                  </a:cubicBezTo>
                  <a:cubicBezTo>
                    <a:pt x="17" y="863"/>
                    <a:pt x="21" y="861"/>
                    <a:pt x="24" y="858"/>
                  </a:cubicBezTo>
                  <a:cubicBezTo>
                    <a:pt x="89" y="811"/>
                    <a:pt x="147" y="759"/>
                    <a:pt x="188" y="688"/>
                  </a:cubicBezTo>
                  <a:cubicBezTo>
                    <a:pt x="276" y="554"/>
                    <a:pt x="312" y="390"/>
                    <a:pt x="276" y="231"/>
                  </a:cubicBezTo>
                  <a:cubicBezTo>
                    <a:pt x="265" y="149"/>
                    <a:pt x="229" y="73"/>
                    <a:pt x="183" y="9"/>
                  </a:cubicBezTo>
                  <a:cubicBezTo>
                    <a:pt x="183" y="5"/>
                    <a:pt x="177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760;p69">
              <a:extLst>
                <a:ext uri="{FF2B5EF4-FFF2-40B4-BE49-F238E27FC236}">
                  <a16:creationId xmlns:a16="http://schemas.microsoft.com/office/drawing/2014/main" id="{A799B0CD-F235-41FA-B4EE-5D117E93377B}"/>
                </a:ext>
              </a:extLst>
            </p:cNvPr>
            <p:cNvSpPr/>
            <p:nvPr/>
          </p:nvSpPr>
          <p:spPr>
            <a:xfrm>
              <a:off x="8011979" y="3253615"/>
              <a:ext cx="27892" cy="50661"/>
            </a:xfrm>
            <a:custGeom>
              <a:avLst/>
              <a:gdLst/>
              <a:ahLst/>
              <a:cxnLst/>
              <a:rect l="l" t="t" r="r" b="b"/>
              <a:pathLst>
                <a:path w="294" h="534" extrusionOk="0">
                  <a:moveTo>
                    <a:pt x="18" y="1"/>
                  </a:moveTo>
                  <a:cubicBezTo>
                    <a:pt x="12" y="1"/>
                    <a:pt x="6" y="1"/>
                    <a:pt x="6" y="12"/>
                  </a:cubicBezTo>
                  <a:cubicBezTo>
                    <a:pt x="0" y="59"/>
                    <a:pt x="0" y="112"/>
                    <a:pt x="6" y="165"/>
                  </a:cubicBezTo>
                  <a:cubicBezTo>
                    <a:pt x="6" y="217"/>
                    <a:pt x="18" y="276"/>
                    <a:pt x="35" y="323"/>
                  </a:cubicBezTo>
                  <a:cubicBezTo>
                    <a:pt x="59" y="376"/>
                    <a:pt x="88" y="422"/>
                    <a:pt x="129" y="463"/>
                  </a:cubicBezTo>
                  <a:cubicBezTo>
                    <a:pt x="170" y="499"/>
                    <a:pt x="223" y="528"/>
                    <a:pt x="276" y="534"/>
                  </a:cubicBezTo>
                  <a:cubicBezTo>
                    <a:pt x="282" y="534"/>
                    <a:pt x="287" y="534"/>
                    <a:pt x="293" y="522"/>
                  </a:cubicBezTo>
                  <a:cubicBezTo>
                    <a:pt x="293" y="516"/>
                    <a:pt x="293" y="510"/>
                    <a:pt x="287" y="504"/>
                  </a:cubicBezTo>
                  <a:cubicBezTo>
                    <a:pt x="241" y="487"/>
                    <a:pt x="205" y="458"/>
                    <a:pt x="176" y="417"/>
                  </a:cubicBezTo>
                  <a:cubicBezTo>
                    <a:pt x="141" y="381"/>
                    <a:pt x="117" y="340"/>
                    <a:pt x="100" y="299"/>
                  </a:cubicBezTo>
                  <a:cubicBezTo>
                    <a:pt x="82" y="252"/>
                    <a:pt x="65" y="206"/>
                    <a:pt x="59" y="159"/>
                  </a:cubicBezTo>
                  <a:cubicBezTo>
                    <a:pt x="47" y="112"/>
                    <a:pt x="35" y="59"/>
                    <a:pt x="30" y="12"/>
                  </a:cubicBezTo>
                  <a:cubicBezTo>
                    <a:pt x="30" y="6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761;p69">
              <a:extLst>
                <a:ext uri="{FF2B5EF4-FFF2-40B4-BE49-F238E27FC236}">
                  <a16:creationId xmlns:a16="http://schemas.microsoft.com/office/drawing/2014/main" id="{FACF4F2E-F572-4602-8CE2-DCB5D165F2BB}"/>
                </a:ext>
              </a:extLst>
            </p:cNvPr>
            <p:cNvSpPr/>
            <p:nvPr/>
          </p:nvSpPr>
          <p:spPr>
            <a:xfrm>
              <a:off x="7917488" y="3195270"/>
              <a:ext cx="59009" cy="56732"/>
            </a:xfrm>
            <a:custGeom>
              <a:avLst/>
              <a:gdLst/>
              <a:ahLst/>
              <a:cxnLst/>
              <a:rect l="l" t="t" r="r" b="b"/>
              <a:pathLst>
                <a:path w="622" h="598" extrusionOk="0">
                  <a:moveTo>
                    <a:pt x="12" y="0"/>
                  </a:moveTo>
                  <a:cubicBezTo>
                    <a:pt x="6" y="0"/>
                    <a:pt x="0" y="12"/>
                    <a:pt x="0" y="18"/>
                  </a:cubicBezTo>
                  <a:cubicBezTo>
                    <a:pt x="0" y="94"/>
                    <a:pt x="18" y="170"/>
                    <a:pt x="47" y="241"/>
                  </a:cubicBezTo>
                  <a:cubicBezTo>
                    <a:pt x="82" y="311"/>
                    <a:pt x="129" y="375"/>
                    <a:pt x="182" y="428"/>
                  </a:cubicBezTo>
                  <a:cubicBezTo>
                    <a:pt x="240" y="481"/>
                    <a:pt x="305" y="522"/>
                    <a:pt x="381" y="551"/>
                  </a:cubicBezTo>
                  <a:cubicBezTo>
                    <a:pt x="451" y="574"/>
                    <a:pt x="528" y="586"/>
                    <a:pt x="604" y="598"/>
                  </a:cubicBezTo>
                  <a:cubicBezTo>
                    <a:pt x="610" y="598"/>
                    <a:pt x="615" y="592"/>
                    <a:pt x="621" y="586"/>
                  </a:cubicBezTo>
                  <a:cubicBezTo>
                    <a:pt x="621" y="574"/>
                    <a:pt x="615" y="569"/>
                    <a:pt x="610" y="569"/>
                  </a:cubicBezTo>
                  <a:cubicBezTo>
                    <a:pt x="539" y="545"/>
                    <a:pt x="469" y="522"/>
                    <a:pt x="404" y="492"/>
                  </a:cubicBezTo>
                  <a:cubicBezTo>
                    <a:pt x="340" y="463"/>
                    <a:pt x="281" y="422"/>
                    <a:pt x="229" y="375"/>
                  </a:cubicBezTo>
                  <a:cubicBezTo>
                    <a:pt x="176" y="328"/>
                    <a:pt x="129" y="276"/>
                    <a:pt x="100" y="211"/>
                  </a:cubicBezTo>
                  <a:cubicBezTo>
                    <a:pt x="59" y="153"/>
                    <a:pt x="35" y="82"/>
                    <a:pt x="24" y="12"/>
                  </a:cubicBezTo>
                  <a:cubicBezTo>
                    <a:pt x="24" y="6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762;p69">
              <a:extLst>
                <a:ext uri="{FF2B5EF4-FFF2-40B4-BE49-F238E27FC236}">
                  <a16:creationId xmlns:a16="http://schemas.microsoft.com/office/drawing/2014/main" id="{A406497B-DBE0-4607-9D12-FBFC9EFD4961}"/>
                </a:ext>
              </a:extLst>
            </p:cNvPr>
            <p:cNvSpPr/>
            <p:nvPr/>
          </p:nvSpPr>
          <p:spPr>
            <a:xfrm>
              <a:off x="7760668" y="3176391"/>
              <a:ext cx="52937" cy="13851"/>
            </a:xfrm>
            <a:custGeom>
              <a:avLst/>
              <a:gdLst/>
              <a:ahLst/>
              <a:cxnLst/>
              <a:rect l="l" t="t" r="r" b="b"/>
              <a:pathLst>
                <a:path w="558" h="146" extrusionOk="0">
                  <a:moveTo>
                    <a:pt x="18" y="0"/>
                  </a:moveTo>
                  <a:cubicBezTo>
                    <a:pt x="13" y="0"/>
                    <a:pt x="7" y="0"/>
                    <a:pt x="1" y="6"/>
                  </a:cubicBezTo>
                  <a:cubicBezTo>
                    <a:pt x="1" y="12"/>
                    <a:pt x="1" y="18"/>
                    <a:pt x="1" y="23"/>
                  </a:cubicBezTo>
                  <a:cubicBezTo>
                    <a:pt x="42" y="53"/>
                    <a:pt x="83" y="76"/>
                    <a:pt x="124" y="100"/>
                  </a:cubicBezTo>
                  <a:cubicBezTo>
                    <a:pt x="171" y="117"/>
                    <a:pt x="212" y="135"/>
                    <a:pt x="265" y="141"/>
                  </a:cubicBezTo>
                  <a:cubicBezTo>
                    <a:pt x="288" y="144"/>
                    <a:pt x="311" y="145"/>
                    <a:pt x="336" y="145"/>
                  </a:cubicBezTo>
                  <a:cubicBezTo>
                    <a:pt x="360" y="145"/>
                    <a:pt x="385" y="144"/>
                    <a:pt x="411" y="141"/>
                  </a:cubicBezTo>
                  <a:cubicBezTo>
                    <a:pt x="458" y="135"/>
                    <a:pt x="505" y="123"/>
                    <a:pt x="546" y="106"/>
                  </a:cubicBezTo>
                  <a:cubicBezTo>
                    <a:pt x="552" y="100"/>
                    <a:pt x="557" y="94"/>
                    <a:pt x="557" y="88"/>
                  </a:cubicBezTo>
                  <a:cubicBezTo>
                    <a:pt x="552" y="82"/>
                    <a:pt x="546" y="76"/>
                    <a:pt x="540" y="76"/>
                  </a:cubicBezTo>
                  <a:cubicBezTo>
                    <a:pt x="493" y="82"/>
                    <a:pt x="452" y="82"/>
                    <a:pt x="405" y="82"/>
                  </a:cubicBezTo>
                  <a:cubicBezTo>
                    <a:pt x="364" y="76"/>
                    <a:pt x="317" y="76"/>
                    <a:pt x="276" y="70"/>
                  </a:cubicBezTo>
                  <a:cubicBezTo>
                    <a:pt x="229" y="65"/>
                    <a:pt x="188" y="53"/>
                    <a:pt x="147" y="41"/>
                  </a:cubicBezTo>
                  <a:cubicBezTo>
                    <a:pt x="100" y="29"/>
                    <a:pt x="59" y="18"/>
                    <a:pt x="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763;p69">
              <a:extLst>
                <a:ext uri="{FF2B5EF4-FFF2-40B4-BE49-F238E27FC236}">
                  <a16:creationId xmlns:a16="http://schemas.microsoft.com/office/drawing/2014/main" id="{0AA1ACB3-5C84-4180-A422-A66C4AF3110E}"/>
                </a:ext>
              </a:extLst>
            </p:cNvPr>
            <p:cNvSpPr/>
            <p:nvPr/>
          </p:nvSpPr>
          <p:spPr>
            <a:xfrm>
              <a:off x="8016438" y="3349244"/>
              <a:ext cx="63942" cy="115172"/>
            </a:xfrm>
            <a:custGeom>
              <a:avLst/>
              <a:gdLst/>
              <a:ahLst/>
              <a:cxnLst/>
              <a:rect l="l" t="t" r="r" b="b"/>
              <a:pathLst>
                <a:path w="674" h="1214" extrusionOk="0">
                  <a:moveTo>
                    <a:pt x="123" y="0"/>
                  </a:moveTo>
                  <a:cubicBezTo>
                    <a:pt x="117" y="0"/>
                    <a:pt x="117" y="12"/>
                    <a:pt x="117" y="24"/>
                  </a:cubicBezTo>
                  <a:cubicBezTo>
                    <a:pt x="117" y="147"/>
                    <a:pt x="100" y="270"/>
                    <a:pt x="65" y="381"/>
                  </a:cubicBezTo>
                  <a:cubicBezTo>
                    <a:pt x="0" y="639"/>
                    <a:pt x="88" y="909"/>
                    <a:pt x="299" y="1073"/>
                  </a:cubicBezTo>
                  <a:cubicBezTo>
                    <a:pt x="346" y="1114"/>
                    <a:pt x="404" y="1143"/>
                    <a:pt x="463" y="1166"/>
                  </a:cubicBezTo>
                  <a:cubicBezTo>
                    <a:pt x="522" y="1196"/>
                    <a:pt x="580" y="1207"/>
                    <a:pt x="645" y="1213"/>
                  </a:cubicBezTo>
                  <a:cubicBezTo>
                    <a:pt x="662" y="1213"/>
                    <a:pt x="674" y="1207"/>
                    <a:pt x="674" y="1202"/>
                  </a:cubicBezTo>
                  <a:cubicBezTo>
                    <a:pt x="674" y="1196"/>
                    <a:pt x="662" y="1184"/>
                    <a:pt x="651" y="1184"/>
                  </a:cubicBezTo>
                  <a:cubicBezTo>
                    <a:pt x="592" y="1172"/>
                    <a:pt x="533" y="1155"/>
                    <a:pt x="481" y="1125"/>
                  </a:cubicBezTo>
                  <a:cubicBezTo>
                    <a:pt x="428" y="1096"/>
                    <a:pt x="381" y="1067"/>
                    <a:pt x="334" y="1026"/>
                  </a:cubicBezTo>
                  <a:cubicBezTo>
                    <a:pt x="153" y="868"/>
                    <a:pt x="70" y="627"/>
                    <a:pt x="117" y="393"/>
                  </a:cubicBezTo>
                  <a:cubicBezTo>
                    <a:pt x="141" y="276"/>
                    <a:pt x="147" y="153"/>
                    <a:pt x="135" y="30"/>
                  </a:cubicBezTo>
                  <a:cubicBezTo>
                    <a:pt x="135" y="12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764;p69">
              <a:extLst>
                <a:ext uri="{FF2B5EF4-FFF2-40B4-BE49-F238E27FC236}">
                  <a16:creationId xmlns:a16="http://schemas.microsoft.com/office/drawing/2014/main" id="{050D5AF3-EAF0-499D-9C3A-DD24D2F6965E}"/>
                </a:ext>
              </a:extLst>
            </p:cNvPr>
            <p:cNvSpPr/>
            <p:nvPr/>
          </p:nvSpPr>
          <p:spPr>
            <a:xfrm>
              <a:off x="8001354" y="3621047"/>
              <a:ext cx="85762" cy="162323"/>
            </a:xfrm>
            <a:custGeom>
              <a:avLst/>
              <a:gdLst/>
              <a:ahLst/>
              <a:cxnLst/>
              <a:rect l="l" t="t" r="r" b="b"/>
              <a:pathLst>
                <a:path w="904" h="1711" extrusionOk="0">
                  <a:moveTo>
                    <a:pt x="886" y="1"/>
                  </a:moveTo>
                  <a:cubicBezTo>
                    <a:pt x="880" y="1"/>
                    <a:pt x="868" y="18"/>
                    <a:pt x="868" y="36"/>
                  </a:cubicBezTo>
                  <a:cubicBezTo>
                    <a:pt x="856" y="200"/>
                    <a:pt x="839" y="364"/>
                    <a:pt x="810" y="522"/>
                  </a:cubicBezTo>
                  <a:cubicBezTo>
                    <a:pt x="780" y="680"/>
                    <a:pt x="733" y="838"/>
                    <a:pt x="669" y="991"/>
                  </a:cubicBezTo>
                  <a:cubicBezTo>
                    <a:pt x="604" y="1137"/>
                    <a:pt x="522" y="1272"/>
                    <a:pt x="417" y="1395"/>
                  </a:cubicBezTo>
                  <a:cubicBezTo>
                    <a:pt x="306" y="1518"/>
                    <a:pt x="177" y="1618"/>
                    <a:pt x="30" y="1682"/>
                  </a:cubicBezTo>
                  <a:cubicBezTo>
                    <a:pt x="13" y="1688"/>
                    <a:pt x="1" y="1700"/>
                    <a:pt x="1" y="1706"/>
                  </a:cubicBezTo>
                  <a:cubicBezTo>
                    <a:pt x="4" y="1709"/>
                    <a:pt x="8" y="1710"/>
                    <a:pt x="14" y="1710"/>
                  </a:cubicBezTo>
                  <a:cubicBezTo>
                    <a:pt x="20" y="1710"/>
                    <a:pt x="27" y="1709"/>
                    <a:pt x="36" y="1706"/>
                  </a:cubicBezTo>
                  <a:cubicBezTo>
                    <a:pt x="194" y="1647"/>
                    <a:pt x="341" y="1553"/>
                    <a:pt x="458" y="1436"/>
                  </a:cubicBezTo>
                  <a:cubicBezTo>
                    <a:pt x="569" y="1313"/>
                    <a:pt x="663" y="1172"/>
                    <a:pt x="733" y="1014"/>
                  </a:cubicBezTo>
                  <a:cubicBezTo>
                    <a:pt x="798" y="862"/>
                    <a:pt x="845" y="698"/>
                    <a:pt x="868" y="534"/>
                  </a:cubicBezTo>
                  <a:cubicBezTo>
                    <a:pt x="892" y="370"/>
                    <a:pt x="903" y="206"/>
                    <a:pt x="903" y="36"/>
                  </a:cubicBezTo>
                  <a:cubicBezTo>
                    <a:pt x="903" y="18"/>
                    <a:pt x="897" y="1"/>
                    <a:pt x="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765;p69">
              <a:extLst>
                <a:ext uri="{FF2B5EF4-FFF2-40B4-BE49-F238E27FC236}">
                  <a16:creationId xmlns:a16="http://schemas.microsoft.com/office/drawing/2014/main" id="{30B6F8FB-7103-4679-B26E-D0B11109963D}"/>
                </a:ext>
              </a:extLst>
            </p:cNvPr>
            <p:cNvSpPr/>
            <p:nvPr/>
          </p:nvSpPr>
          <p:spPr>
            <a:xfrm>
              <a:off x="7879635" y="3800826"/>
              <a:ext cx="85193" cy="20966"/>
            </a:xfrm>
            <a:custGeom>
              <a:avLst/>
              <a:gdLst/>
              <a:ahLst/>
              <a:cxnLst/>
              <a:rect l="l" t="t" r="r" b="b"/>
              <a:pathLst>
                <a:path w="898" h="221" extrusionOk="0">
                  <a:moveTo>
                    <a:pt x="883" y="0"/>
                  </a:moveTo>
                  <a:cubicBezTo>
                    <a:pt x="880" y="0"/>
                    <a:pt x="876" y="2"/>
                    <a:pt x="874" y="4"/>
                  </a:cubicBezTo>
                  <a:cubicBezTo>
                    <a:pt x="803" y="27"/>
                    <a:pt x="739" y="57"/>
                    <a:pt x="669" y="74"/>
                  </a:cubicBezTo>
                  <a:cubicBezTo>
                    <a:pt x="598" y="98"/>
                    <a:pt x="528" y="115"/>
                    <a:pt x="458" y="133"/>
                  </a:cubicBezTo>
                  <a:cubicBezTo>
                    <a:pt x="387" y="145"/>
                    <a:pt x="311" y="156"/>
                    <a:pt x="241" y="162"/>
                  </a:cubicBezTo>
                  <a:cubicBezTo>
                    <a:pt x="165" y="174"/>
                    <a:pt x="95" y="174"/>
                    <a:pt x="18" y="174"/>
                  </a:cubicBezTo>
                  <a:cubicBezTo>
                    <a:pt x="12" y="174"/>
                    <a:pt x="7" y="174"/>
                    <a:pt x="7" y="186"/>
                  </a:cubicBezTo>
                  <a:cubicBezTo>
                    <a:pt x="1" y="192"/>
                    <a:pt x="7" y="197"/>
                    <a:pt x="18" y="197"/>
                  </a:cubicBezTo>
                  <a:cubicBezTo>
                    <a:pt x="89" y="215"/>
                    <a:pt x="165" y="221"/>
                    <a:pt x="241" y="221"/>
                  </a:cubicBezTo>
                  <a:cubicBezTo>
                    <a:pt x="317" y="221"/>
                    <a:pt x="393" y="215"/>
                    <a:pt x="470" y="203"/>
                  </a:cubicBezTo>
                  <a:cubicBezTo>
                    <a:pt x="546" y="186"/>
                    <a:pt x="616" y="168"/>
                    <a:pt x="686" y="139"/>
                  </a:cubicBezTo>
                  <a:cubicBezTo>
                    <a:pt x="757" y="109"/>
                    <a:pt x="827" y="68"/>
                    <a:pt x="886" y="27"/>
                  </a:cubicBezTo>
                  <a:cubicBezTo>
                    <a:pt x="891" y="22"/>
                    <a:pt x="897" y="16"/>
                    <a:pt x="897" y="10"/>
                  </a:cubicBezTo>
                  <a:cubicBezTo>
                    <a:pt x="894" y="3"/>
                    <a:pt x="888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766;p69">
              <a:extLst>
                <a:ext uri="{FF2B5EF4-FFF2-40B4-BE49-F238E27FC236}">
                  <a16:creationId xmlns:a16="http://schemas.microsoft.com/office/drawing/2014/main" id="{605865F7-93B2-4BBA-92F3-2A4FB4AC6327}"/>
                </a:ext>
              </a:extLst>
            </p:cNvPr>
            <p:cNvSpPr/>
            <p:nvPr/>
          </p:nvSpPr>
          <p:spPr>
            <a:xfrm>
              <a:off x="7668454" y="3816289"/>
              <a:ext cx="166307" cy="17361"/>
            </a:xfrm>
            <a:custGeom>
              <a:avLst/>
              <a:gdLst/>
              <a:ahLst/>
              <a:cxnLst/>
              <a:rect l="l" t="t" r="r" b="b"/>
              <a:pathLst>
                <a:path w="1753" h="183" extrusionOk="0">
                  <a:moveTo>
                    <a:pt x="1741" y="1"/>
                  </a:moveTo>
                  <a:cubicBezTo>
                    <a:pt x="1735" y="1"/>
                    <a:pt x="1726" y="2"/>
                    <a:pt x="1717" y="5"/>
                  </a:cubicBezTo>
                  <a:cubicBezTo>
                    <a:pt x="1582" y="46"/>
                    <a:pt x="1442" y="75"/>
                    <a:pt x="1301" y="93"/>
                  </a:cubicBezTo>
                  <a:cubicBezTo>
                    <a:pt x="1160" y="111"/>
                    <a:pt x="1020" y="116"/>
                    <a:pt x="879" y="116"/>
                  </a:cubicBezTo>
                  <a:cubicBezTo>
                    <a:pt x="738" y="116"/>
                    <a:pt x="598" y="105"/>
                    <a:pt x="457" y="93"/>
                  </a:cubicBezTo>
                  <a:cubicBezTo>
                    <a:pt x="317" y="75"/>
                    <a:pt x="176" y="52"/>
                    <a:pt x="35" y="29"/>
                  </a:cubicBezTo>
                  <a:cubicBezTo>
                    <a:pt x="24" y="29"/>
                    <a:pt x="15" y="26"/>
                    <a:pt x="10" y="26"/>
                  </a:cubicBezTo>
                  <a:cubicBezTo>
                    <a:pt x="7" y="26"/>
                    <a:pt x="6" y="27"/>
                    <a:pt x="6" y="29"/>
                  </a:cubicBezTo>
                  <a:cubicBezTo>
                    <a:pt x="0" y="34"/>
                    <a:pt x="12" y="40"/>
                    <a:pt x="29" y="46"/>
                  </a:cubicBezTo>
                  <a:cubicBezTo>
                    <a:pt x="164" y="87"/>
                    <a:pt x="305" y="116"/>
                    <a:pt x="451" y="140"/>
                  </a:cubicBezTo>
                  <a:cubicBezTo>
                    <a:pt x="592" y="163"/>
                    <a:pt x="733" y="181"/>
                    <a:pt x="879" y="181"/>
                  </a:cubicBezTo>
                  <a:cubicBezTo>
                    <a:pt x="904" y="182"/>
                    <a:pt x="929" y="182"/>
                    <a:pt x="954" y="182"/>
                  </a:cubicBezTo>
                  <a:cubicBezTo>
                    <a:pt x="1074" y="182"/>
                    <a:pt x="1191" y="171"/>
                    <a:pt x="1313" y="152"/>
                  </a:cubicBezTo>
                  <a:cubicBezTo>
                    <a:pt x="1453" y="128"/>
                    <a:pt x="1594" y="87"/>
                    <a:pt x="1723" y="29"/>
                  </a:cubicBezTo>
                  <a:cubicBezTo>
                    <a:pt x="1740" y="23"/>
                    <a:pt x="1752" y="5"/>
                    <a:pt x="1752" y="5"/>
                  </a:cubicBezTo>
                  <a:cubicBezTo>
                    <a:pt x="1752" y="2"/>
                    <a:pt x="1748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767;p69">
              <a:extLst>
                <a:ext uri="{FF2B5EF4-FFF2-40B4-BE49-F238E27FC236}">
                  <a16:creationId xmlns:a16="http://schemas.microsoft.com/office/drawing/2014/main" id="{084D79DB-EAD5-4C2A-9E6E-5F7C8D72B784}"/>
                </a:ext>
              </a:extLst>
            </p:cNvPr>
            <p:cNvSpPr/>
            <p:nvPr/>
          </p:nvSpPr>
          <p:spPr>
            <a:xfrm>
              <a:off x="7982474" y="3847027"/>
              <a:ext cx="8443" cy="40604"/>
            </a:xfrm>
            <a:custGeom>
              <a:avLst/>
              <a:gdLst/>
              <a:ahLst/>
              <a:cxnLst/>
              <a:rect l="l" t="t" r="r" b="b"/>
              <a:pathLst>
                <a:path w="89" h="428" extrusionOk="0">
                  <a:moveTo>
                    <a:pt x="18" y="1"/>
                  </a:moveTo>
                  <a:cubicBezTo>
                    <a:pt x="16" y="1"/>
                    <a:pt x="14" y="1"/>
                    <a:pt x="12" y="3"/>
                  </a:cubicBezTo>
                  <a:cubicBezTo>
                    <a:pt x="1" y="3"/>
                    <a:pt x="1" y="3"/>
                    <a:pt x="1" y="9"/>
                  </a:cubicBezTo>
                  <a:lnTo>
                    <a:pt x="12" y="115"/>
                  </a:lnTo>
                  <a:cubicBezTo>
                    <a:pt x="12" y="150"/>
                    <a:pt x="18" y="179"/>
                    <a:pt x="18" y="214"/>
                  </a:cubicBezTo>
                  <a:lnTo>
                    <a:pt x="24" y="314"/>
                  </a:lnTo>
                  <a:lnTo>
                    <a:pt x="36" y="419"/>
                  </a:lnTo>
                  <a:cubicBezTo>
                    <a:pt x="36" y="425"/>
                    <a:pt x="42" y="425"/>
                    <a:pt x="48" y="425"/>
                  </a:cubicBezTo>
                  <a:cubicBezTo>
                    <a:pt x="51" y="427"/>
                    <a:pt x="54" y="428"/>
                    <a:pt x="56" y="428"/>
                  </a:cubicBezTo>
                  <a:cubicBezTo>
                    <a:pt x="62" y="428"/>
                    <a:pt x="65" y="424"/>
                    <a:pt x="65" y="419"/>
                  </a:cubicBezTo>
                  <a:cubicBezTo>
                    <a:pt x="77" y="384"/>
                    <a:pt x="83" y="349"/>
                    <a:pt x="89" y="314"/>
                  </a:cubicBezTo>
                  <a:cubicBezTo>
                    <a:pt x="89" y="279"/>
                    <a:pt x="89" y="244"/>
                    <a:pt x="89" y="208"/>
                  </a:cubicBezTo>
                  <a:cubicBezTo>
                    <a:pt x="83" y="173"/>
                    <a:pt x="77" y="138"/>
                    <a:pt x="65" y="103"/>
                  </a:cubicBezTo>
                  <a:cubicBezTo>
                    <a:pt x="53" y="68"/>
                    <a:pt x="42" y="39"/>
                    <a:pt x="24" y="3"/>
                  </a:cubicBezTo>
                  <a:cubicBezTo>
                    <a:pt x="24" y="3"/>
                    <a:pt x="22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768;p69">
              <a:extLst>
                <a:ext uri="{FF2B5EF4-FFF2-40B4-BE49-F238E27FC236}">
                  <a16:creationId xmlns:a16="http://schemas.microsoft.com/office/drawing/2014/main" id="{AFA63BF3-143E-4263-85E1-B79658DFDE77}"/>
                </a:ext>
              </a:extLst>
            </p:cNvPr>
            <p:cNvSpPr/>
            <p:nvPr/>
          </p:nvSpPr>
          <p:spPr>
            <a:xfrm>
              <a:off x="7956954" y="3871219"/>
              <a:ext cx="7305" cy="34533"/>
            </a:xfrm>
            <a:custGeom>
              <a:avLst/>
              <a:gdLst/>
              <a:ahLst/>
              <a:cxnLst/>
              <a:rect l="l" t="t" r="r" b="b"/>
              <a:pathLst>
                <a:path w="77" h="364" extrusionOk="0">
                  <a:moveTo>
                    <a:pt x="24" y="0"/>
                  </a:moveTo>
                  <a:cubicBezTo>
                    <a:pt x="18" y="0"/>
                    <a:pt x="12" y="6"/>
                    <a:pt x="12" y="6"/>
                  </a:cubicBezTo>
                  <a:cubicBezTo>
                    <a:pt x="6" y="35"/>
                    <a:pt x="0" y="65"/>
                    <a:pt x="0" y="94"/>
                  </a:cubicBezTo>
                  <a:cubicBezTo>
                    <a:pt x="0" y="123"/>
                    <a:pt x="0" y="153"/>
                    <a:pt x="0" y="182"/>
                  </a:cubicBezTo>
                  <a:cubicBezTo>
                    <a:pt x="0" y="211"/>
                    <a:pt x="6" y="241"/>
                    <a:pt x="12" y="270"/>
                  </a:cubicBezTo>
                  <a:cubicBezTo>
                    <a:pt x="18" y="299"/>
                    <a:pt x="24" y="328"/>
                    <a:pt x="30" y="358"/>
                  </a:cubicBezTo>
                  <a:cubicBezTo>
                    <a:pt x="30" y="364"/>
                    <a:pt x="35" y="364"/>
                    <a:pt x="47" y="364"/>
                  </a:cubicBezTo>
                  <a:cubicBezTo>
                    <a:pt x="53" y="364"/>
                    <a:pt x="59" y="352"/>
                    <a:pt x="59" y="352"/>
                  </a:cubicBezTo>
                  <a:cubicBezTo>
                    <a:pt x="65" y="323"/>
                    <a:pt x="71" y="293"/>
                    <a:pt x="71" y="264"/>
                  </a:cubicBezTo>
                  <a:cubicBezTo>
                    <a:pt x="71" y="235"/>
                    <a:pt x="76" y="205"/>
                    <a:pt x="71" y="182"/>
                  </a:cubicBezTo>
                  <a:cubicBezTo>
                    <a:pt x="71" y="153"/>
                    <a:pt x="65" y="123"/>
                    <a:pt x="59" y="94"/>
                  </a:cubicBezTo>
                  <a:cubicBezTo>
                    <a:pt x="53" y="65"/>
                    <a:pt x="47" y="35"/>
                    <a:pt x="35" y="6"/>
                  </a:cubicBezTo>
                  <a:cubicBezTo>
                    <a:pt x="35" y="0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769;p69">
              <a:extLst>
                <a:ext uri="{FF2B5EF4-FFF2-40B4-BE49-F238E27FC236}">
                  <a16:creationId xmlns:a16="http://schemas.microsoft.com/office/drawing/2014/main" id="{00DD08C2-D1AB-496B-B636-676E639DC33B}"/>
                </a:ext>
              </a:extLst>
            </p:cNvPr>
            <p:cNvSpPr/>
            <p:nvPr/>
          </p:nvSpPr>
          <p:spPr>
            <a:xfrm>
              <a:off x="7929727" y="3888960"/>
              <a:ext cx="7874" cy="21251"/>
            </a:xfrm>
            <a:custGeom>
              <a:avLst/>
              <a:gdLst/>
              <a:ahLst/>
              <a:cxnLst/>
              <a:rect l="l" t="t" r="r" b="b"/>
              <a:pathLst>
                <a:path w="83" h="224" extrusionOk="0">
                  <a:moveTo>
                    <a:pt x="12" y="1"/>
                  </a:moveTo>
                  <a:cubicBezTo>
                    <a:pt x="6" y="7"/>
                    <a:pt x="0" y="7"/>
                    <a:pt x="0" y="7"/>
                  </a:cubicBezTo>
                  <a:cubicBezTo>
                    <a:pt x="0" y="30"/>
                    <a:pt x="0" y="48"/>
                    <a:pt x="0" y="65"/>
                  </a:cubicBezTo>
                  <a:cubicBezTo>
                    <a:pt x="0" y="83"/>
                    <a:pt x="0" y="106"/>
                    <a:pt x="6" y="124"/>
                  </a:cubicBezTo>
                  <a:cubicBezTo>
                    <a:pt x="12" y="141"/>
                    <a:pt x="18" y="159"/>
                    <a:pt x="24" y="177"/>
                  </a:cubicBezTo>
                  <a:cubicBezTo>
                    <a:pt x="29" y="194"/>
                    <a:pt x="41" y="212"/>
                    <a:pt x="53" y="223"/>
                  </a:cubicBezTo>
                  <a:lnTo>
                    <a:pt x="65" y="223"/>
                  </a:lnTo>
                  <a:cubicBezTo>
                    <a:pt x="70" y="223"/>
                    <a:pt x="82" y="218"/>
                    <a:pt x="82" y="218"/>
                  </a:cubicBezTo>
                  <a:cubicBezTo>
                    <a:pt x="82" y="200"/>
                    <a:pt x="82" y="177"/>
                    <a:pt x="82" y="159"/>
                  </a:cubicBezTo>
                  <a:cubicBezTo>
                    <a:pt x="76" y="141"/>
                    <a:pt x="76" y="124"/>
                    <a:pt x="70" y="106"/>
                  </a:cubicBezTo>
                  <a:cubicBezTo>
                    <a:pt x="65" y="89"/>
                    <a:pt x="59" y="71"/>
                    <a:pt x="53" y="54"/>
                  </a:cubicBezTo>
                  <a:cubicBezTo>
                    <a:pt x="41" y="36"/>
                    <a:pt x="29" y="18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770;p69">
              <a:extLst>
                <a:ext uri="{FF2B5EF4-FFF2-40B4-BE49-F238E27FC236}">
                  <a16:creationId xmlns:a16="http://schemas.microsoft.com/office/drawing/2014/main" id="{EA3662EB-A290-403E-B3F4-9268724A372A}"/>
                </a:ext>
              </a:extLst>
            </p:cNvPr>
            <p:cNvSpPr/>
            <p:nvPr/>
          </p:nvSpPr>
          <p:spPr>
            <a:xfrm>
              <a:off x="7779073" y="3894557"/>
              <a:ext cx="116216" cy="12048"/>
            </a:xfrm>
            <a:custGeom>
              <a:avLst/>
              <a:gdLst/>
              <a:ahLst/>
              <a:cxnLst/>
              <a:rect l="l" t="t" r="r" b="b"/>
              <a:pathLst>
                <a:path w="1225" h="127" extrusionOk="0">
                  <a:moveTo>
                    <a:pt x="24" y="0"/>
                  </a:moveTo>
                  <a:cubicBezTo>
                    <a:pt x="18" y="0"/>
                    <a:pt x="0" y="0"/>
                    <a:pt x="0" y="6"/>
                  </a:cubicBezTo>
                  <a:cubicBezTo>
                    <a:pt x="0" y="12"/>
                    <a:pt x="6" y="18"/>
                    <a:pt x="18" y="18"/>
                  </a:cubicBezTo>
                  <a:cubicBezTo>
                    <a:pt x="117" y="47"/>
                    <a:pt x="211" y="71"/>
                    <a:pt x="311" y="88"/>
                  </a:cubicBezTo>
                  <a:cubicBezTo>
                    <a:pt x="410" y="106"/>
                    <a:pt x="510" y="118"/>
                    <a:pt x="610" y="123"/>
                  </a:cubicBezTo>
                  <a:cubicBezTo>
                    <a:pt x="646" y="126"/>
                    <a:pt x="683" y="127"/>
                    <a:pt x="719" y="127"/>
                  </a:cubicBezTo>
                  <a:cubicBezTo>
                    <a:pt x="782" y="127"/>
                    <a:pt x="845" y="123"/>
                    <a:pt x="908" y="112"/>
                  </a:cubicBezTo>
                  <a:cubicBezTo>
                    <a:pt x="1008" y="100"/>
                    <a:pt x="1108" y="77"/>
                    <a:pt x="1201" y="41"/>
                  </a:cubicBezTo>
                  <a:cubicBezTo>
                    <a:pt x="1213" y="36"/>
                    <a:pt x="1225" y="30"/>
                    <a:pt x="1219" y="18"/>
                  </a:cubicBezTo>
                  <a:cubicBezTo>
                    <a:pt x="1219" y="12"/>
                    <a:pt x="1207" y="12"/>
                    <a:pt x="1196" y="12"/>
                  </a:cubicBezTo>
                  <a:cubicBezTo>
                    <a:pt x="1096" y="36"/>
                    <a:pt x="1002" y="47"/>
                    <a:pt x="903" y="53"/>
                  </a:cubicBezTo>
                  <a:cubicBezTo>
                    <a:pt x="856" y="59"/>
                    <a:pt x="807" y="62"/>
                    <a:pt x="758" y="62"/>
                  </a:cubicBezTo>
                  <a:cubicBezTo>
                    <a:pt x="709" y="62"/>
                    <a:pt x="659" y="59"/>
                    <a:pt x="610" y="53"/>
                  </a:cubicBezTo>
                  <a:cubicBezTo>
                    <a:pt x="516" y="53"/>
                    <a:pt x="416" y="41"/>
                    <a:pt x="317" y="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771;p69">
              <a:extLst>
                <a:ext uri="{FF2B5EF4-FFF2-40B4-BE49-F238E27FC236}">
                  <a16:creationId xmlns:a16="http://schemas.microsoft.com/office/drawing/2014/main" id="{66C5D468-CB68-4E27-89D3-31A8223F2C07}"/>
                </a:ext>
              </a:extLst>
            </p:cNvPr>
            <p:cNvSpPr/>
            <p:nvPr/>
          </p:nvSpPr>
          <p:spPr>
            <a:xfrm>
              <a:off x="7908001" y="3902052"/>
              <a:ext cx="135759" cy="43735"/>
            </a:xfrm>
            <a:custGeom>
              <a:avLst/>
              <a:gdLst/>
              <a:ahLst/>
              <a:cxnLst/>
              <a:rect l="l" t="t" r="r" b="b"/>
              <a:pathLst>
                <a:path w="1431" h="461" extrusionOk="0">
                  <a:moveTo>
                    <a:pt x="1414" y="1"/>
                  </a:moveTo>
                  <a:cubicBezTo>
                    <a:pt x="1408" y="1"/>
                    <a:pt x="1401" y="3"/>
                    <a:pt x="1395" y="9"/>
                  </a:cubicBezTo>
                  <a:cubicBezTo>
                    <a:pt x="1290" y="62"/>
                    <a:pt x="1178" y="115"/>
                    <a:pt x="1067" y="162"/>
                  </a:cubicBezTo>
                  <a:cubicBezTo>
                    <a:pt x="844" y="250"/>
                    <a:pt x="616" y="326"/>
                    <a:pt x="381" y="378"/>
                  </a:cubicBezTo>
                  <a:cubicBezTo>
                    <a:pt x="264" y="402"/>
                    <a:pt x="147" y="425"/>
                    <a:pt x="24" y="443"/>
                  </a:cubicBezTo>
                  <a:cubicBezTo>
                    <a:pt x="6" y="443"/>
                    <a:pt x="1" y="443"/>
                    <a:pt x="1" y="449"/>
                  </a:cubicBezTo>
                  <a:cubicBezTo>
                    <a:pt x="1" y="455"/>
                    <a:pt x="12" y="460"/>
                    <a:pt x="24" y="460"/>
                  </a:cubicBezTo>
                  <a:cubicBezTo>
                    <a:pt x="147" y="460"/>
                    <a:pt x="270" y="449"/>
                    <a:pt x="393" y="431"/>
                  </a:cubicBezTo>
                  <a:cubicBezTo>
                    <a:pt x="510" y="414"/>
                    <a:pt x="633" y="384"/>
                    <a:pt x="751" y="349"/>
                  </a:cubicBezTo>
                  <a:cubicBezTo>
                    <a:pt x="868" y="314"/>
                    <a:pt x="979" y="267"/>
                    <a:pt x="1090" y="214"/>
                  </a:cubicBezTo>
                  <a:cubicBezTo>
                    <a:pt x="1202" y="162"/>
                    <a:pt x="1307" y="103"/>
                    <a:pt x="1413" y="33"/>
                  </a:cubicBezTo>
                  <a:cubicBezTo>
                    <a:pt x="1424" y="27"/>
                    <a:pt x="1430" y="15"/>
                    <a:pt x="1424" y="9"/>
                  </a:cubicBezTo>
                  <a:cubicBezTo>
                    <a:pt x="1424" y="3"/>
                    <a:pt x="1420" y="1"/>
                    <a:pt x="1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772;p69">
              <a:extLst>
                <a:ext uri="{FF2B5EF4-FFF2-40B4-BE49-F238E27FC236}">
                  <a16:creationId xmlns:a16="http://schemas.microsoft.com/office/drawing/2014/main" id="{7FB9AE3B-48DE-44A7-B89F-ECAB371B95D9}"/>
                </a:ext>
              </a:extLst>
            </p:cNvPr>
            <p:cNvSpPr/>
            <p:nvPr/>
          </p:nvSpPr>
          <p:spPr>
            <a:xfrm>
              <a:off x="7810190" y="3943510"/>
              <a:ext cx="77888" cy="7684"/>
            </a:xfrm>
            <a:custGeom>
              <a:avLst/>
              <a:gdLst/>
              <a:ahLst/>
              <a:cxnLst/>
              <a:rect l="l" t="t" r="r" b="b"/>
              <a:pathLst>
                <a:path w="821" h="81" extrusionOk="0">
                  <a:moveTo>
                    <a:pt x="18" y="0"/>
                  </a:moveTo>
                  <a:cubicBezTo>
                    <a:pt x="12" y="0"/>
                    <a:pt x="0" y="0"/>
                    <a:pt x="0" y="6"/>
                  </a:cubicBezTo>
                  <a:cubicBezTo>
                    <a:pt x="0" y="12"/>
                    <a:pt x="0" y="18"/>
                    <a:pt x="12" y="18"/>
                  </a:cubicBezTo>
                  <a:cubicBezTo>
                    <a:pt x="77" y="35"/>
                    <a:pt x="141" y="47"/>
                    <a:pt x="205" y="59"/>
                  </a:cubicBezTo>
                  <a:cubicBezTo>
                    <a:pt x="276" y="64"/>
                    <a:pt x="340" y="70"/>
                    <a:pt x="410" y="76"/>
                  </a:cubicBezTo>
                  <a:cubicBezTo>
                    <a:pt x="443" y="79"/>
                    <a:pt x="475" y="81"/>
                    <a:pt x="508" y="81"/>
                  </a:cubicBezTo>
                  <a:cubicBezTo>
                    <a:pt x="541" y="81"/>
                    <a:pt x="575" y="79"/>
                    <a:pt x="610" y="76"/>
                  </a:cubicBezTo>
                  <a:cubicBezTo>
                    <a:pt x="674" y="70"/>
                    <a:pt x="744" y="64"/>
                    <a:pt x="809" y="53"/>
                  </a:cubicBezTo>
                  <a:cubicBezTo>
                    <a:pt x="821" y="47"/>
                    <a:pt x="821" y="23"/>
                    <a:pt x="809" y="18"/>
                  </a:cubicBezTo>
                  <a:lnTo>
                    <a:pt x="610" y="12"/>
                  </a:lnTo>
                  <a:lnTo>
                    <a:pt x="410" y="12"/>
                  </a:lnTo>
                  <a:lnTo>
                    <a:pt x="217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773;p69">
              <a:extLst>
                <a:ext uri="{FF2B5EF4-FFF2-40B4-BE49-F238E27FC236}">
                  <a16:creationId xmlns:a16="http://schemas.microsoft.com/office/drawing/2014/main" id="{666FB169-0DAA-417D-8168-0AFB7002D041}"/>
                </a:ext>
              </a:extLst>
            </p:cNvPr>
            <p:cNvSpPr/>
            <p:nvPr/>
          </p:nvSpPr>
          <p:spPr>
            <a:xfrm>
              <a:off x="7932478" y="3594958"/>
              <a:ext cx="119062" cy="183479"/>
            </a:xfrm>
            <a:custGeom>
              <a:avLst/>
              <a:gdLst/>
              <a:ahLst/>
              <a:cxnLst/>
              <a:rect l="l" t="t" r="r" b="b"/>
              <a:pathLst>
                <a:path w="1255" h="1934" extrusionOk="0">
                  <a:moveTo>
                    <a:pt x="1190" y="0"/>
                  </a:moveTo>
                  <a:cubicBezTo>
                    <a:pt x="1184" y="0"/>
                    <a:pt x="1184" y="24"/>
                    <a:pt x="1184" y="53"/>
                  </a:cubicBezTo>
                  <a:cubicBezTo>
                    <a:pt x="1207" y="246"/>
                    <a:pt x="1196" y="446"/>
                    <a:pt x="1143" y="639"/>
                  </a:cubicBezTo>
                  <a:cubicBezTo>
                    <a:pt x="1096" y="826"/>
                    <a:pt x="1020" y="1014"/>
                    <a:pt x="926" y="1184"/>
                  </a:cubicBezTo>
                  <a:cubicBezTo>
                    <a:pt x="827" y="1360"/>
                    <a:pt x="704" y="1518"/>
                    <a:pt x="557" y="1647"/>
                  </a:cubicBezTo>
                  <a:cubicBezTo>
                    <a:pt x="411" y="1781"/>
                    <a:pt x="229" y="1875"/>
                    <a:pt x="36" y="1910"/>
                  </a:cubicBezTo>
                  <a:cubicBezTo>
                    <a:pt x="12" y="1910"/>
                    <a:pt x="0" y="1916"/>
                    <a:pt x="0" y="1928"/>
                  </a:cubicBezTo>
                  <a:cubicBezTo>
                    <a:pt x="0" y="1934"/>
                    <a:pt x="18" y="1934"/>
                    <a:pt x="41" y="1934"/>
                  </a:cubicBezTo>
                  <a:cubicBezTo>
                    <a:pt x="246" y="1910"/>
                    <a:pt x="440" y="1828"/>
                    <a:pt x="598" y="1694"/>
                  </a:cubicBezTo>
                  <a:cubicBezTo>
                    <a:pt x="750" y="1559"/>
                    <a:pt x="885" y="1401"/>
                    <a:pt x="985" y="1225"/>
                  </a:cubicBezTo>
                  <a:cubicBezTo>
                    <a:pt x="1084" y="1043"/>
                    <a:pt x="1161" y="856"/>
                    <a:pt x="1202" y="651"/>
                  </a:cubicBezTo>
                  <a:cubicBezTo>
                    <a:pt x="1248" y="451"/>
                    <a:pt x="1254" y="246"/>
                    <a:pt x="1213" y="47"/>
                  </a:cubicBezTo>
                  <a:cubicBezTo>
                    <a:pt x="1207" y="24"/>
                    <a:pt x="1196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774;p69">
              <a:extLst>
                <a:ext uri="{FF2B5EF4-FFF2-40B4-BE49-F238E27FC236}">
                  <a16:creationId xmlns:a16="http://schemas.microsoft.com/office/drawing/2014/main" id="{91165F07-3135-45F8-A347-B721642897D8}"/>
                </a:ext>
              </a:extLst>
            </p:cNvPr>
            <p:cNvSpPr/>
            <p:nvPr/>
          </p:nvSpPr>
          <p:spPr>
            <a:xfrm>
              <a:off x="7520552" y="3170224"/>
              <a:ext cx="90126" cy="20018"/>
            </a:xfrm>
            <a:custGeom>
              <a:avLst/>
              <a:gdLst/>
              <a:ahLst/>
              <a:cxnLst/>
              <a:rect l="l" t="t" r="r" b="b"/>
              <a:pathLst>
                <a:path w="950" h="211" extrusionOk="0">
                  <a:moveTo>
                    <a:pt x="458" y="1"/>
                  </a:moveTo>
                  <a:cubicBezTo>
                    <a:pt x="370" y="1"/>
                    <a:pt x="288" y="18"/>
                    <a:pt x="212" y="47"/>
                  </a:cubicBezTo>
                  <a:cubicBezTo>
                    <a:pt x="129" y="77"/>
                    <a:pt x="59" y="130"/>
                    <a:pt x="6" y="194"/>
                  </a:cubicBezTo>
                  <a:cubicBezTo>
                    <a:pt x="1" y="200"/>
                    <a:pt x="1" y="194"/>
                    <a:pt x="1" y="206"/>
                  </a:cubicBezTo>
                  <a:cubicBezTo>
                    <a:pt x="4" y="209"/>
                    <a:pt x="6" y="210"/>
                    <a:pt x="10" y="210"/>
                  </a:cubicBezTo>
                  <a:cubicBezTo>
                    <a:pt x="14" y="210"/>
                    <a:pt x="18" y="209"/>
                    <a:pt x="24" y="206"/>
                  </a:cubicBezTo>
                  <a:cubicBezTo>
                    <a:pt x="83" y="153"/>
                    <a:pt x="153" y="118"/>
                    <a:pt x="229" y="94"/>
                  </a:cubicBezTo>
                  <a:cubicBezTo>
                    <a:pt x="305" y="77"/>
                    <a:pt x="381" y="65"/>
                    <a:pt x="458" y="65"/>
                  </a:cubicBezTo>
                  <a:cubicBezTo>
                    <a:pt x="534" y="65"/>
                    <a:pt x="616" y="71"/>
                    <a:pt x="692" y="88"/>
                  </a:cubicBezTo>
                  <a:cubicBezTo>
                    <a:pt x="768" y="100"/>
                    <a:pt x="850" y="118"/>
                    <a:pt x="926" y="130"/>
                  </a:cubicBezTo>
                  <a:cubicBezTo>
                    <a:pt x="930" y="131"/>
                    <a:pt x="933" y="132"/>
                    <a:pt x="935" y="132"/>
                  </a:cubicBezTo>
                  <a:cubicBezTo>
                    <a:pt x="942" y="132"/>
                    <a:pt x="946" y="128"/>
                    <a:pt x="950" y="124"/>
                  </a:cubicBezTo>
                  <a:cubicBezTo>
                    <a:pt x="950" y="118"/>
                    <a:pt x="944" y="106"/>
                    <a:pt x="938" y="106"/>
                  </a:cubicBezTo>
                  <a:cubicBezTo>
                    <a:pt x="862" y="71"/>
                    <a:pt x="780" y="47"/>
                    <a:pt x="704" y="30"/>
                  </a:cubicBezTo>
                  <a:cubicBezTo>
                    <a:pt x="622" y="12"/>
                    <a:pt x="540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775;p69">
              <a:extLst>
                <a:ext uri="{FF2B5EF4-FFF2-40B4-BE49-F238E27FC236}">
                  <a16:creationId xmlns:a16="http://schemas.microsoft.com/office/drawing/2014/main" id="{1C201C1F-88FA-4239-B3AF-EC840DF52E32}"/>
                </a:ext>
              </a:extLst>
            </p:cNvPr>
            <p:cNvSpPr/>
            <p:nvPr/>
          </p:nvSpPr>
          <p:spPr>
            <a:xfrm>
              <a:off x="7650619" y="3178573"/>
              <a:ext cx="69065" cy="13661"/>
            </a:xfrm>
            <a:custGeom>
              <a:avLst/>
              <a:gdLst/>
              <a:ahLst/>
              <a:cxnLst/>
              <a:rect l="l" t="t" r="r" b="b"/>
              <a:pathLst>
                <a:path w="728" h="144" extrusionOk="0">
                  <a:moveTo>
                    <a:pt x="18" y="0"/>
                  </a:moveTo>
                  <a:cubicBezTo>
                    <a:pt x="12" y="0"/>
                    <a:pt x="7" y="0"/>
                    <a:pt x="7" y="6"/>
                  </a:cubicBezTo>
                  <a:cubicBezTo>
                    <a:pt x="1" y="12"/>
                    <a:pt x="7" y="18"/>
                    <a:pt x="12" y="18"/>
                  </a:cubicBezTo>
                  <a:cubicBezTo>
                    <a:pt x="59" y="53"/>
                    <a:pt x="118" y="83"/>
                    <a:pt x="176" y="106"/>
                  </a:cubicBezTo>
                  <a:cubicBezTo>
                    <a:pt x="249" y="131"/>
                    <a:pt x="325" y="143"/>
                    <a:pt x="402" y="143"/>
                  </a:cubicBezTo>
                  <a:cubicBezTo>
                    <a:pt x="450" y="143"/>
                    <a:pt x="498" y="138"/>
                    <a:pt x="546" y="129"/>
                  </a:cubicBezTo>
                  <a:cubicBezTo>
                    <a:pt x="604" y="118"/>
                    <a:pt x="663" y="94"/>
                    <a:pt x="721" y="65"/>
                  </a:cubicBezTo>
                  <a:cubicBezTo>
                    <a:pt x="727" y="65"/>
                    <a:pt x="727" y="53"/>
                    <a:pt x="727" y="47"/>
                  </a:cubicBezTo>
                  <a:cubicBezTo>
                    <a:pt x="727" y="43"/>
                    <a:pt x="721" y="39"/>
                    <a:pt x="716" y="39"/>
                  </a:cubicBezTo>
                  <a:cubicBezTo>
                    <a:pt x="714" y="39"/>
                    <a:pt x="711" y="40"/>
                    <a:pt x="710" y="42"/>
                  </a:cubicBezTo>
                  <a:cubicBezTo>
                    <a:pt x="651" y="53"/>
                    <a:pt x="592" y="65"/>
                    <a:pt x="534" y="71"/>
                  </a:cubicBezTo>
                  <a:cubicBezTo>
                    <a:pt x="506" y="72"/>
                    <a:pt x="478" y="73"/>
                    <a:pt x="449" y="73"/>
                  </a:cubicBezTo>
                  <a:cubicBezTo>
                    <a:pt x="364" y="73"/>
                    <a:pt x="276" y="66"/>
                    <a:pt x="188" y="53"/>
                  </a:cubicBezTo>
                  <a:cubicBezTo>
                    <a:pt x="130" y="36"/>
                    <a:pt x="77" y="24"/>
                    <a:pt x="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776;p69">
              <a:extLst>
                <a:ext uri="{FF2B5EF4-FFF2-40B4-BE49-F238E27FC236}">
                  <a16:creationId xmlns:a16="http://schemas.microsoft.com/office/drawing/2014/main" id="{97F422C0-DECD-4329-AEC0-BE4F63E9F424}"/>
                </a:ext>
              </a:extLst>
            </p:cNvPr>
            <p:cNvSpPr/>
            <p:nvPr/>
          </p:nvSpPr>
          <p:spPr>
            <a:xfrm>
              <a:off x="7644263" y="3650551"/>
              <a:ext cx="67642" cy="35481"/>
            </a:xfrm>
            <a:custGeom>
              <a:avLst/>
              <a:gdLst/>
              <a:ahLst/>
              <a:cxnLst/>
              <a:rect l="l" t="t" r="r" b="b"/>
              <a:pathLst>
                <a:path w="713" h="374" extrusionOk="0">
                  <a:moveTo>
                    <a:pt x="706" y="0"/>
                  </a:moveTo>
                  <a:cubicBezTo>
                    <a:pt x="701" y="0"/>
                    <a:pt x="689" y="0"/>
                    <a:pt x="683" y="12"/>
                  </a:cubicBezTo>
                  <a:cubicBezTo>
                    <a:pt x="642" y="70"/>
                    <a:pt x="595" y="123"/>
                    <a:pt x="542" y="176"/>
                  </a:cubicBezTo>
                  <a:cubicBezTo>
                    <a:pt x="495" y="229"/>
                    <a:pt x="437" y="270"/>
                    <a:pt x="372" y="293"/>
                  </a:cubicBezTo>
                  <a:cubicBezTo>
                    <a:pt x="352" y="299"/>
                    <a:pt x="331" y="302"/>
                    <a:pt x="309" y="302"/>
                  </a:cubicBezTo>
                  <a:cubicBezTo>
                    <a:pt x="267" y="302"/>
                    <a:pt x="225" y="291"/>
                    <a:pt x="191" y="264"/>
                  </a:cubicBezTo>
                  <a:cubicBezTo>
                    <a:pt x="126" y="223"/>
                    <a:pt x="74" y="176"/>
                    <a:pt x="27" y="117"/>
                  </a:cubicBezTo>
                  <a:lnTo>
                    <a:pt x="27" y="123"/>
                  </a:lnTo>
                  <a:cubicBezTo>
                    <a:pt x="27" y="120"/>
                    <a:pt x="25" y="119"/>
                    <a:pt x="23" y="119"/>
                  </a:cubicBezTo>
                  <a:cubicBezTo>
                    <a:pt x="15" y="119"/>
                    <a:pt x="0" y="132"/>
                    <a:pt x="9" y="141"/>
                  </a:cubicBezTo>
                  <a:cubicBezTo>
                    <a:pt x="50" y="205"/>
                    <a:pt x="97" y="264"/>
                    <a:pt x="156" y="317"/>
                  </a:cubicBezTo>
                  <a:cubicBezTo>
                    <a:pt x="205" y="354"/>
                    <a:pt x="264" y="374"/>
                    <a:pt x="323" y="374"/>
                  </a:cubicBezTo>
                  <a:cubicBezTo>
                    <a:pt x="347" y="374"/>
                    <a:pt x="372" y="370"/>
                    <a:pt x="396" y="363"/>
                  </a:cubicBezTo>
                  <a:cubicBezTo>
                    <a:pt x="472" y="334"/>
                    <a:pt x="536" y="281"/>
                    <a:pt x="589" y="217"/>
                  </a:cubicBezTo>
                  <a:cubicBezTo>
                    <a:pt x="642" y="158"/>
                    <a:pt x="683" y="94"/>
                    <a:pt x="712" y="24"/>
                  </a:cubicBezTo>
                  <a:cubicBezTo>
                    <a:pt x="712" y="18"/>
                    <a:pt x="712" y="6"/>
                    <a:pt x="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7" name="Ô li">
            <a:extLst>
              <a:ext uri="{FF2B5EF4-FFF2-40B4-BE49-F238E27FC236}">
                <a16:creationId xmlns:a16="http://schemas.microsoft.com/office/drawing/2014/main" id="{F45DD29F-B10F-4B80-B1AB-27587F1545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803273" y="1484797"/>
            <a:ext cx="7686825" cy="2660437"/>
          </a:xfrm>
          <a:prstGeom prst="rect">
            <a:avLst/>
          </a:prstGeom>
        </p:spPr>
      </p:pic>
      <p:sp>
        <p:nvSpPr>
          <p:cNvPr id="158" name="Tập viết 1">
            <a:extLst>
              <a:ext uri="{FF2B5EF4-FFF2-40B4-BE49-F238E27FC236}">
                <a16:creationId xmlns:a16="http://schemas.microsoft.com/office/drawing/2014/main" id="{C0CF5C24-7385-4C83-966F-8CBEB0F80064}"/>
              </a:ext>
            </a:extLst>
          </p:cNvPr>
          <p:cNvSpPr txBox="1"/>
          <p:nvPr/>
        </p:nvSpPr>
        <p:spPr>
          <a:xfrm>
            <a:off x="-235691" y="2017108"/>
            <a:ext cx="1191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buFontTx/>
              <a:buNone/>
              <a:defRPr/>
            </a:pPr>
            <a:r>
              <a:rPr lang="vi-VN" sz="3200" b="1" kern="120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                   ƹ</a:t>
            </a:r>
            <a:r>
              <a:rPr lang="en-US" sz="3200" b="1" kern="120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m</a:t>
            </a:r>
            <a:r>
              <a:rPr lang="vi-VN" sz="3200" b="1" kern="120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ɦʎ bão Ǉáp Ǻưa Ȥa </a:t>
            </a:r>
            <a:endParaRPr lang="vi-VN" sz="3200" b="1" kern="1200" dirty="0">
              <a:solidFill>
                <a:prstClr val="black"/>
              </a:solidFill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159" name="Tập viết 1">
            <a:extLst>
              <a:ext uri="{FF2B5EF4-FFF2-40B4-BE49-F238E27FC236}">
                <a16:creationId xmlns:a16="http://schemas.microsoft.com/office/drawing/2014/main" id="{C705C140-F5D6-44F4-BC05-484AEE5833A5}"/>
              </a:ext>
            </a:extLst>
          </p:cNvPr>
          <p:cNvSpPr txBox="1"/>
          <p:nvPr/>
        </p:nvSpPr>
        <p:spPr>
          <a:xfrm>
            <a:off x="-553191" y="2605361"/>
            <a:ext cx="1191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buFontTx/>
              <a:buNone/>
              <a:defRPr/>
            </a:pPr>
            <a:r>
              <a:rPr lang="vi-VN" sz="3200" b="1" kern="120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                   ƹ</a:t>
            </a:r>
            <a:r>
              <a:rPr lang="el-GR" sz="3200" b="1" kern="120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Ἣ </a:t>
            </a:r>
            <a:r>
              <a:rPr lang="vi-VN" sz="3200" b="1" kern="120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ẚà Ǻắt bão </a:t>
            </a:r>
            <a:r>
              <a:rPr lang="el-GR" sz="3200" b="1" kern="120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λμ</a:t>
            </a:r>
            <a:r>
              <a:rPr lang="vi-VN" sz="3200" b="1" kern="120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ển xa, </a:t>
            </a:r>
            <a:r>
              <a:rPr lang="el-GR" sz="3200" b="1" kern="120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ε</a:t>
            </a:r>
            <a:r>
              <a:rPr lang="vi-VN" sz="3200" b="1" kern="120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u</a:t>
            </a:r>
            <a:r>
              <a:rPr lang="el-GR" sz="3200" b="1" kern="120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Ώ</a:t>
            </a:r>
            <a:r>
              <a:rPr lang="vi-VN" sz="3200" b="1" kern="120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Ǜn ȬǞ. </a:t>
            </a:r>
            <a:endParaRPr lang="vi-VN" sz="3200" b="1" kern="1200" dirty="0">
              <a:solidFill>
                <a:prstClr val="black"/>
              </a:solidFill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E9C943-93AE-4764-A932-35F031A74BD5}"/>
              </a:ext>
            </a:extLst>
          </p:cNvPr>
          <p:cNvCxnSpPr/>
          <p:nvPr/>
        </p:nvCxnSpPr>
        <p:spPr>
          <a:xfrm>
            <a:off x="2429988" y="1830857"/>
            <a:ext cx="73724" cy="2167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A246A9-E94B-41F9-AB1A-8E9AE20EB948}"/>
              </a:ext>
            </a:extLst>
          </p:cNvPr>
          <p:cNvCxnSpPr>
            <a:cxnSpLocks/>
          </p:cNvCxnSpPr>
          <p:nvPr/>
        </p:nvCxnSpPr>
        <p:spPr>
          <a:xfrm flipV="1">
            <a:off x="2176035" y="2368789"/>
            <a:ext cx="65761" cy="731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ập viết 1">
            <a:extLst>
              <a:ext uri="{FF2B5EF4-FFF2-40B4-BE49-F238E27FC236}">
                <a16:creationId xmlns:a16="http://schemas.microsoft.com/office/drawing/2014/main" id="{75CFF1B6-451C-4754-8718-3EC50DE07711}"/>
              </a:ext>
            </a:extLst>
          </p:cNvPr>
          <p:cNvSpPr txBox="1"/>
          <p:nvPr/>
        </p:nvSpPr>
        <p:spPr>
          <a:xfrm>
            <a:off x="2038008" y="3202319"/>
            <a:ext cx="1191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buFontTx/>
              <a:buNone/>
              <a:defRPr/>
            </a:pPr>
            <a:r>
              <a:rPr lang="vi-VN" sz="3200" b="1" kern="120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                    Ngu</a:t>
            </a:r>
            <a:r>
              <a:rPr lang="el-GR" sz="3200" b="1" kern="120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Ώ</a:t>
            </a:r>
            <a:r>
              <a:rPr lang="vi-VN" sz="3200" b="1" kern="120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ǜn Nḓư Mai </a:t>
            </a:r>
            <a:endParaRPr lang="vi-VN" sz="3200" b="1" kern="1200" dirty="0">
              <a:solidFill>
                <a:prstClr val="black"/>
              </a:solidFill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309</TotalTime>
  <Words>312</Words>
  <PresentationFormat>On-screen Show (16:9)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Times New Roman</vt:lpstr>
      <vt:lpstr>Nunito</vt:lpstr>
      <vt:lpstr>#9Slide07 IcielNabila</vt:lpstr>
      <vt:lpstr>#9Slide05 SVNShintia Script</vt:lpstr>
      <vt:lpstr>HP001 4 hàng</vt:lpstr>
      <vt:lpstr>#9Slide05 SVNUT Triumph</vt:lpstr>
      <vt:lpstr>Odibee Sans</vt:lpstr>
      <vt:lpstr>iCiel Cadena</vt:lpstr>
      <vt:lpstr>Calibri</vt:lpstr>
      <vt:lpstr>Modak</vt:lpstr>
      <vt:lpstr>Roboto Condensed Light</vt:lpstr>
      <vt:lpstr>Coiny</vt:lpstr>
      <vt:lpstr>Pacifico</vt:lpstr>
      <vt:lpstr>Calibri Light</vt:lpstr>
      <vt:lpstr>Bebas Neue</vt:lpstr>
      <vt:lpstr>HP001</vt:lpstr>
      <vt:lpstr>Arial</vt:lpstr>
      <vt:lpstr>Literacy Subject for Pre-K: Holding a Pencil, Marker or Crayon Correctly by Slidesgo</vt:lpstr>
      <vt:lpstr>13_Office Theme</vt:lpstr>
      <vt:lpstr>1_Literacy Subject for Pre-K: Holding a Pencil, Marker or Crayon Correctly by Slidesgo</vt:lpstr>
      <vt:lpstr>PowerPoint Presentation</vt:lpstr>
      <vt:lpstr>PowerPoint Presentation</vt:lpstr>
      <vt:lpstr>PowerPoint Presentation</vt:lpstr>
      <vt:lpstr>PowerPoint Presentation</vt:lpstr>
      <vt:lpstr>02</vt:lpstr>
      <vt:lpstr>Ý nghĩa: ơn nghĩa sâu sắc, tình cảm đằm thắm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Lan Hương 0354473852</dc:creator>
  <dcterms:modified xsi:type="dcterms:W3CDTF">2022-02-27T14:20:25Z</dcterms:modified>
</cp:coreProperties>
</file>