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60" r:id="rId2"/>
    <p:sldId id="268" r:id="rId3"/>
    <p:sldId id="256" r:id="rId4"/>
    <p:sldId id="257" r:id="rId5"/>
    <p:sldId id="258" r:id="rId6"/>
    <p:sldId id="259" r:id="rId7"/>
    <p:sldId id="263" r:id="rId8"/>
    <p:sldId id="264" r:id="rId9"/>
    <p:sldId id="267" r:id="rId10"/>
  </p:sldIdLst>
  <p:sldSz cx="9144000" cy="6858000" type="screen4x3"/>
  <p:notesSz cx="6858000" cy="9144000"/>
  <p:embeddedFontLst>
    <p:embeddedFont>
      <p:font typeface=".VnArabia" panose="020B7200000000000000"/>
      <p:regular r:id="rId1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5050"/>
    <a:srgbClr val="00FFCC"/>
    <a:srgbClr val="CC00CC"/>
    <a:srgbClr val="FFCCFF"/>
    <a:srgbClr val="FF00FF"/>
    <a:srgbClr val="FF33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1.wmf"/><Relationship Id="rId7" Type="http://schemas.openxmlformats.org/officeDocument/2006/relationships/image" Target="../media/image17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25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11.wmf"/><Relationship Id="rId7" Type="http://schemas.openxmlformats.org/officeDocument/2006/relationships/image" Target="../media/image2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F3095A6-9E3B-6632-602B-76927D36F5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341975C-6BDF-6B88-6B2B-882CC9D9FF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3DC7C1B-E80B-754A-0DD2-5782BAA95AF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14A82986-1CC6-46AF-9087-6191203ABED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5514C86-93E3-E9FE-41F9-7E07737C50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917E385-BE16-DDFA-42DE-195B8DFE6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61F0F18-ED8E-4BDD-AB93-EB5CC2BE7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7C944BA-1F47-F210-D38E-CA083B3CE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0D5019-9A80-4429-BB9E-1211FF3C6A2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91DEAC4-96F4-6BE1-DFBD-B57BBDF388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FF2E04E-DFA4-0A32-7D47-2EC2762BE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1F0F18-ED8E-4BDD-AB93-EB5CC2BE7BB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79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234D44-6B1E-3291-D3A2-22B49FADB1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615A69-8AAA-6F9D-52FC-56D83B0DA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F04ACF-F139-7636-93B8-58395533D5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5F611-02B2-47EC-B051-804B31E85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75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1323C3-199F-B45A-D921-8E18B6BB6C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47501D-4D1D-8153-F616-B1CF0F3E4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30A0F5-C401-1191-CCF4-4681068D6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7A985-FDE7-4818-96E8-31AFE45C5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40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65D687-AEE7-ABA9-F794-BDEF85383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015AD1-EEC2-02D1-5CC7-DE80F2BDF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19E401-7E81-5E2C-62D9-16D14447EC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8C241-3670-4072-B40B-BEDBCA25B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411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ộ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97C178-D117-B2B5-BFF9-3D56A5DD4F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68F5E7-E1B1-E10F-4C10-735F7423C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428878-83DA-43E7-EA67-2C4C7979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A9CBB-F92B-4FEB-925E-C8287D777D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4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7BDDB3-EBB2-6495-E57D-001976AFE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FB46EF-9679-AD68-6F68-03242B00E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83335C-3AD2-14E1-B6C8-59C99C1B54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9FCA1-55DC-42A1-91B9-21E533A61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50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B7B2D3-3329-A61A-DFEB-391A417D2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BB6F3B-68A2-6660-BA11-030B6CF1C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0AE8B0-2212-FD35-F9A1-ED800B64B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E269-35B7-4CF3-B9EC-865B66A2E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34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F59060-BD76-111A-C146-EE7EC72AA6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17CF20-2788-1E79-7ECC-95AA34E8C6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224A8D-6DA7-A636-6C72-DB8BF40A85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E0C1-39A9-4738-B3BD-D1362DF98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7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82D2ED-AB30-C547-B24D-AE3947248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D3B6A7-6F18-B364-E6AB-96F4D21C5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3E34B50-8ADA-A52D-46FA-BBDAFB1BCF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67DD-C096-4D32-B576-EA3C7127F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88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119C53-9F20-1C8F-2E52-4B488A450E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8925FB-E215-FFDB-9975-0280F8B0C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ADEA51-4CFC-8926-84F5-B8DAB2F85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36548-B0C3-4949-8624-F610B3F6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B0043E-4610-1E47-AB6C-8CE630388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7750BB-AEBF-336D-E31D-E5F154A574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1233C5E-3DEE-BAC6-EDCE-DC19B17EB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C9FEA-AD52-47ED-9BE8-6109434003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93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D30954-4CD3-6079-3846-DDE94AEEA4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1A77B-701B-F7EE-BA84-8F2CC1121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6224AF-8DE4-3E64-109B-C4F7460F8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BFC53-F97D-4188-A4DE-84A69DD0D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2AA6EF-DEE3-ACF3-0524-B863FFD0C7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47F104-7342-709A-54F6-B2AF4C1531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49576A-5AED-073E-E00D-696ABE298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E3F5-49FF-46EF-B0B0-64CFFB824A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2519D50-5D77-5E9C-464C-C79241610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9BEBA3-4310-1181-3482-8AF399227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162740-A539-DDF2-41B3-484CB9427A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5D985F-A81D-411C-15C7-F43340E491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B8CCB4-6F0C-4158-3704-52BA8018DA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FA2A60-65C2-4BBC-95BA-AD9AB31943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KHAN%20QUANG%20THAP%20SANG%20BINH%20MINH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6.bin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4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31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14.wmf"/><Relationship Id="rId25" Type="http://schemas.openxmlformats.org/officeDocument/2006/relationships/oleObject" Target="../embeddings/oleObject33.bin"/><Relationship Id="rId33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17.wmf"/><Relationship Id="rId32" Type="http://schemas.openxmlformats.org/officeDocument/2006/relationships/oleObject" Target="../embeddings/oleObject37.bin"/><Relationship Id="rId5" Type="http://schemas.openxmlformats.org/officeDocument/2006/relationships/image" Target="../media/image8.wmf"/><Relationship Id="rId15" Type="http://schemas.openxmlformats.org/officeDocument/2006/relationships/image" Target="../media/image11.wmf"/><Relationship Id="rId23" Type="http://schemas.openxmlformats.org/officeDocument/2006/relationships/oleObject" Target="../embeddings/oleObject32.bin"/><Relationship Id="rId28" Type="http://schemas.openxmlformats.org/officeDocument/2006/relationships/oleObject" Target="../embeddings/oleObject35.bin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15.wmf"/><Relationship Id="rId31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Relationship Id="rId22" Type="http://schemas.openxmlformats.org/officeDocument/2006/relationships/image" Target="../media/image16.wmf"/><Relationship Id="rId27" Type="http://schemas.openxmlformats.org/officeDocument/2006/relationships/image" Target="../media/image18.wmf"/><Relationship Id="rId30" Type="http://schemas.openxmlformats.org/officeDocument/2006/relationships/oleObject" Target="../embeddings/oleObject36.bin"/><Relationship Id="rId8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22.wmf"/><Relationship Id="rId26" Type="http://schemas.openxmlformats.org/officeDocument/2006/relationships/oleObject" Target="../embeddings/oleObject54.bin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17" Type="http://schemas.openxmlformats.org/officeDocument/2006/relationships/oleObject" Target="../embeddings/oleObject49.bin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8.bin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4.bin"/><Relationship Id="rId24" Type="http://schemas.openxmlformats.org/officeDocument/2006/relationships/oleObject" Target="../embeddings/oleObject53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2.bin"/><Relationship Id="rId28" Type="http://schemas.openxmlformats.org/officeDocument/2006/relationships/oleObject" Target="../embeddings/oleObject56.bin"/><Relationship Id="rId10" Type="http://schemas.openxmlformats.org/officeDocument/2006/relationships/oleObject" Target="../embeddings/oleObject43.bin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11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5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57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7.bin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63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1.bin"/><Relationship Id="rId28" Type="http://schemas.openxmlformats.org/officeDocument/2006/relationships/image" Target="../media/image31.wmf"/><Relationship Id="rId10" Type="http://schemas.openxmlformats.org/officeDocument/2006/relationships/oleObject" Target="../embeddings/oleObject62.bin"/><Relationship Id="rId19" Type="http://schemas.openxmlformats.org/officeDocument/2006/relationships/oleObject" Target="../embeddings/oleObject6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11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7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38.wmf"/><Relationship Id="rId26" Type="http://schemas.openxmlformats.org/officeDocument/2006/relationships/image" Target="../media/image42.wmf"/><Relationship Id="rId3" Type="http://schemas.openxmlformats.org/officeDocument/2006/relationships/audio" Target="../media/audio1.wav"/><Relationship Id="rId21" Type="http://schemas.openxmlformats.org/officeDocument/2006/relationships/oleObject" Target="../embeddings/oleObject82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41.wmf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43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81.bin"/><Relationship Id="rId4" Type="http://schemas.openxmlformats.org/officeDocument/2006/relationships/audio" Target="../media/audio2.wav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8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ATA%20OLD\THANH\GIAO%20AN%20DIEN%20TU\TOAN%204%20SS%202%20PHAN%20SO%20CUNG%20MAU%20SO\TRE%20NGA%20BEN%20LANG%20BAC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A0A1F9D-D293-9D0A-E682-DE1CACDAC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4" y="0"/>
            <a:ext cx="10728325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KHAN QUANG THAP SANG BINH MINH.mp3">
            <a:hlinkClick r:id="" action="ppaction://media"/>
            <a:extLst>
              <a:ext uri="{FF2B5EF4-FFF2-40B4-BE49-F238E27FC236}">
                <a16:creationId xmlns:a16="http://schemas.microsoft.com/office/drawing/2014/main" id="{59572CDE-B5E3-4D5D-9E30-FBA675A5EF45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7315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17">
            <a:extLst>
              <a:ext uri="{FF2B5EF4-FFF2-40B4-BE49-F238E27FC236}">
                <a16:creationId xmlns:a16="http://schemas.microsoft.com/office/drawing/2014/main" id="{504F5C75-9641-C633-B1E0-C6CC99845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5" y="304800"/>
            <a:ext cx="73755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ỦY BAN NHÂN DÂN QUẬN 12   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THỊ MINH KHAI     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815A36E-9D3A-ED17-7A97-72A43E98B3D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2390775" y="1625600"/>
            <a:ext cx="536892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– </a:t>
            </a:r>
            <a:r>
              <a:rPr lang="en-US" altLang="en-US" sz="4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3078" name="Hộp Văn bản 6">
            <a:extLst>
              <a:ext uri="{FF2B5EF4-FFF2-40B4-BE49-F238E27FC236}">
                <a16:creationId xmlns:a16="http://schemas.microsoft.com/office/drawing/2014/main" id="{810D7B20-B7EF-D662-A877-EDD2AC408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7" y="2477750"/>
            <a:ext cx="6629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FF0000"/>
                </a:solidFill>
              </a:rPr>
              <a:t>So </a:t>
            </a:r>
            <a:r>
              <a:rPr lang="en-US" altLang="en-US" sz="4800" b="1" dirty="0" err="1">
                <a:solidFill>
                  <a:srgbClr val="FF0000"/>
                </a:solidFill>
              </a:rPr>
              <a:t>sánh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hai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phân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cùng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mẫu</a:t>
            </a:r>
            <a:r>
              <a:rPr lang="en-US" altLang="en-US" sz="4800" b="1" dirty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</a:rPr>
              <a:t>số</a:t>
            </a:r>
            <a:endParaRPr lang="en-US" alt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>
            <a:extLst>
              <a:ext uri="{FF2B5EF4-FFF2-40B4-BE49-F238E27FC236}">
                <a16:creationId xmlns:a16="http://schemas.microsoft.com/office/drawing/2014/main" id="{1994275E-7E90-46DA-4CDA-431696C48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657600"/>
            <a:ext cx="609600" cy="609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73C8858E-3371-E0AB-441F-E867B09E0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360363"/>
            <a:ext cx="2286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              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altLang="en-US" sz="2400" b="1" i="1" u="sng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r>
              <a:rPr lang="en-US" altLang="en-US" sz="2400" u="sng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4AC9EE2F-1014-4B6D-847A-790CD29D9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92263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1.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Rút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gọn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phân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:               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72854D7A-98BE-D06A-B028-A6BDD6891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2.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Nhóm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nào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dưới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đây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        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ngôi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sao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đã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tô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4EC0"/>
                </a:solidFill>
                <a:cs typeface="Arial" panose="020B0604020202020204" pitchFamily="34" charset="0"/>
              </a:rPr>
              <a:t>màu</a:t>
            </a:r>
            <a:r>
              <a:rPr lang="en-US" altLang="en-US" sz="2400" dirty="0">
                <a:solidFill>
                  <a:srgbClr val="004EC0"/>
                </a:solidFill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15366" name="Object 6">
            <a:extLst>
              <a:ext uri="{FF2B5EF4-FFF2-40B4-BE49-F238E27FC236}">
                <a16:creationId xmlns:a16="http://schemas.microsoft.com/office/drawing/2014/main" id="{9B110217-79B3-89DB-5E23-29250ADA98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743200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AutoShape 7">
            <a:extLst>
              <a:ext uri="{FF2B5EF4-FFF2-40B4-BE49-F238E27FC236}">
                <a16:creationId xmlns:a16="http://schemas.microsoft.com/office/drawing/2014/main" id="{EE5A7249-FA7F-BE5A-B6E8-8EF2BBDCE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68" name="AutoShape 8">
            <a:extLst>
              <a:ext uri="{FF2B5EF4-FFF2-40B4-BE49-F238E27FC236}">
                <a16:creationId xmlns:a16="http://schemas.microsoft.com/office/drawing/2014/main" id="{5C213ADF-0393-8F02-FB25-1C32C03FF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69" name="AutoShape 9">
            <a:extLst>
              <a:ext uri="{FF2B5EF4-FFF2-40B4-BE49-F238E27FC236}">
                <a16:creationId xmlns:a16="http://schemas.microsoft.com/office/drawing/2014/main" id="{DCEAFBF1-BB5C-1A10-2D13-8C3C595CC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0" name="AutoShape 10">
            <a:extLst>
              <a:ext uri="{FF2B5EF4-FFF2-40B4-BE49-F238E27FC236}">
                <a16:creationId xmlns:a16="http://schemas.microsoft.com/office/drawing/2014/main" id="{F18E0045-130F-B3FB-A1D1-00A7EF5F8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1" name="AutoShape 11">
            <a:extLst>
              <a:ext uri="{FF2B5EF4-FFF2-40B4-BE49-F238E27FC236}">
                <a16:creationId xmlns:a16="http://schemas.microsoft.com/office/drawing/2014/main" id="{033870C8-E323-898B-979F-93F79E055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C944CC31-3024-7D64-41C4-D7B0E35C8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3" name="AutoShape 13">
            <a:extLst>
              <a:ext uri="{FF2B5EF4-FFF2-40B4-BE49-F238E27FC236}">
                <a16:creationId xmlns:a16="http://schemas.microsoft.com/office/drawing/2014/main" id="{6E707C4C-4CAA-21A5-BB8A-B850EC4A5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4" name="AutoShape 14">
            <a:extLst>
              <a:ext uri="{FF2B5EF4-FFF2-40B4-BE49-F238E27FC236}">
                <a16:creationId xmlns:a16="http://schemas.microsoft.com/office/drawing/2014/main" id="{0FC33F9A-4730-5E0D-695F-E78DDCB0D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5" name="AutoShape 15">
            <a:extLst>
              <a:ext uri="{FF2B5EF4-FFF2-40B4-BE49-F238E27FC236}">
                <a16:creationId xmlns:a16="http://schemas.microsoft.com/office/drawing/2014/main" id="{761004B9-B9AA-92C1-389E-DB7F8551D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0292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6" name="AutoShape 16">
            <a:extLst>
              <a:ext uri="{FF2B5EF4-FFF2-40B4-BE49-F238E27FC236}">
                <a16:creationId xmlns:a16="http://schemas.microsoft.com/office/drawing/2014/main" id="{093AF144-88C4-2A9A-E8A1-BEDE281A4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7" name="AutoShape 17">
            <a:extLst>
              <a:ext uri="{FF2B5EF4-FFF2-40B4-BE49-F238E27FC236}">
                <a16:creationId xmlns:a16="http://schemas.microsoft.com/office/drawing/2014/main" id="{052245EA-73C1-9467-2F8A-E6A386DD3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019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8" name="AutoShape 18">
            <a:extLst>
              <a:ext uri="{FF2B5EF4-FFF2-40B4-BE49-F238E27FC236}">
                <a16:creationId xmlns:a16="http://schemas.microsoft.com/office/drawing/2014/main" id="{A29A25B6-E501-B9DE-73EF-9EF488FE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6019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79" name="AutoShape 19">
            <a:extLst>
              <a:ext uri="{FF2B5EF4-FFF2-40B4-BE49-F238E27FC236}">
                <a16:creationId xmlns:a16="http://schemas.microsoft.com/office/drawing/2014/main" id="{FBE94BA8-4EAC-0D37-76CE-D13F4763E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80" name="AutoShape 20">
            <a:extLst>
              <a:ext uri="{FF2B5EF4-FFF2-40B4-BE49-F238E27FC236}">
                <a16:creationId xmlns:a16="http://schemas.microsoft.com/office/drawing/2014/main" id="{6D51491F-4AFC-B432-E8F9-48A2C835E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81" name="AutoShape 21">
            <a:extLst>
              <a:ext uri="{FF2B5EF4-FFF2-40B4-BE49-F238E27FC236}">
                <a16:creationId xmlns:a16="http://schemas.microsoft.com/office/drawing/2014/main" id="{607DDE9B-7E81-EE03-44EB-E2ACB5731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E215223A-8D46-DAC3-C329-13CE73D39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a)</a:t>
            </a:r>
          </a:p>
        </p:txBody>
      </p:sp>
      <p:sp>
        <p:nvSpPr>
          <p:cNvPr id="15383" name="Text Box 23">
            <a:extLst>
              <a:ext uri="{FF2B5EF4-FFF2-40B4-BE49-F238E27FC236}">
                <a16:creationId xmlns:a16="http://schemas.microsoft.com/office/drawing/2014/main" id="{37774DD1-4805-089C-2882-98244049A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7338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b)</a:t>
            </a:r>
          </a:p>
        </p:txBody>
      </p:sp>
      <p:sp>
        <p:nvSpPr>
          <p:cNvPr id="15384" name="Text Box 24">
            <a:extLst>
              <a:ext uri="{FF2B5EF4-FFF2-40B4-BE49-F238E27FC236}">
                <a16:creationId xmlns:a16="http://schemas.microsoft.com/office/drawing/2014/main" id="{397215BC-733B-7495-9CB1-0840F1232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81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d)</a:t>
            </a:r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B86DF83C-0CDE-51A6-67A4-EE79B247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c)</a:t>
            </a:r>
          </a:p>
        </p:txBody>
      </p:sp>
      <p:graphicFrame>
        <p:nvGraphicFramePr>
          <p:cNvPr id="15386" name="Object 26">
            <a:extLst>
              <a:ext uri="{FF2B5EF4-FFF2-40B4-BE49-F238E27FC236}">
                <a16:creationId xmlns:a16="http://schemas.microsoft.com/office/drawing/2014/main" id="{3313B5B5-728A-87D1-C78E-24626EE636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3100" y="1439863"/>
          <a:ext cx="368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6" imgW="215713" imgH="393359" progId="Equation.3">
                  <p:embed/>
                </p:oleObj>
              </mc:Choice>
              <mc:Fallback>
                <p:oleObj name="Equation" r:id="rId6" imgW="215713" imgH="39335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1439863"/>
                        <a:ext cx="368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7" name="Text Box 27">
            <a:extLst>
              <a:ext uri="{FF2B5EF4-FFF2-40B4-BE49-F238E27FC236}">
                <a16:creationId xmlns:a16="http://schemas.microsoft.com/office/drawing/2014/main" id="{127BA5C2-2A0E-E6B5-6B70-967B96039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8063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*         =                =</a:t>
            </a:r>
          </a:p>
        </p:txBody>
      </p:sp>
      <p:graphicFrame>
        <p:nvGraphicFramePr>
          <p:cNvPr id="15388" name="Object 28">
            <a:extLst>
              <a:ext uri="{FF2B5EF4-FFF2-40B4-BE49-F238E27FC236}">
                <a16:creationId xmlns:a16="http://schemas.microsoft.com/office/drawing/2014/main" id="{97154BE6-4DC3-38D6-B2B3-88D430728D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2125663"/>
          <a:ext cx="368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25663"/>
                        <a:ext cx="368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29">
            <a:extLst>
              <a:ext uri="{FF2B5EF4-FFF2-40B4-BE49-F238E27FC236}">
                <a16:creationId xmlns:a16="http://schemas.microsoft.com/office/drawing/2014/main" id="{7190AB3E-C2B4-C7D1-651D-45BF151301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4963" y="2125663"/>
          <a:ext cx="681037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0" imgW="380835" imgH="660113" progId="Equation.3">
                  <p:embed/>
                </p:oleObj>
              </mc:Choice>
              <mc:Fallback>
                <p:oleObj name="Equation" r:id="rId10" imgW="380835" imgH="66011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125663"/>
                        <a:ext cx="681037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30">
            <a:extLst>
              <a:ext uri="{FF2B5EF4-FFF2-40B4-BE49-F238E27FC236}">
                <a16:creationId xmlns:a16="http://schemas.microsoft.com/office/drawing/2014/main" id="{C62663D1-6B2D-7AA0-008C-E3AC1E1C09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4488" y="2125663"/>
          <a:ext cx="238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125663"/>
                        <a:ext cx="2381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1" name="AutoShape 31">
            <a:extLst>
              <a:ext uri="{FF2B5EF4-FFF2-40B4-BE49-F238E27FC236}">
                <a16:creationId xmlns:a16="http://schemas.microsoft.com/office/drawing/2014/main" id="{5C80868A-2C24-F07A-9B92-C84111A5E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128" name="Text Box 32">
            <a:extLst>
              <a:ext uri="{FF2B5EF4-FFF2-40B4-BE49-F238E27FC236}">
                <a16:creationId xmlns:a16="http://schemas.microsoft.com/office/drawing/2014/main" id="{E16F2640-E6EB-F467-0631-ACC6EC80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8763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u="sng">
                <a:solidFill>
                  <a:srgbClr val="0066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Khởi động</a:t>
            </a:r>
            <a:endParaRPr lang="en-US" altLang="en-US" sz="2400" b="1" i="1">
              <a:solidFill>
                <a:srgbClr val="0066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82" grpId="0"/>
      <p:bldP spid="15383" grpId="0"/>
      <p:bldP spid="15384" grpId="0"/>
      <p:bldP spid="15385" grpId="0"/>
      <p:bldP spid="153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extLst>
              <a:ext uri="{FF2B5EF4-FFF2-40B4-BE49-F238E27FC236}">
                <a16:creationId xmlns:a16="http://schemas.microsoft.com/office/drawing/2014/main" id="{86C482BC-87EC-AB76-67BB-B25B67454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675" y="79375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r>
              <a:rPr lang="en-US" altLang="en-US" sz="2800"/>
              <a:t>: (Tiết :107)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22105553-C3E6-9EB4-6102-A8F124DCA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5381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3300"/>
                </a:solidFill>
              </a:rPr>
              <a:t>So sánh hai phân số cùng mẫu số</a:t>
            </a:r>
          </a:p>
        </p:txBody>
      </p:sp>
      <p:sp>
        <p:nvSpPr>
          <p:cNvPr id="6148" name="Line 5">
            <a:extLst>
              <a:ext uri="{FF2B5EF4-FFF2-40B4-BE49-F238E27FC236}">
                <a16:creationId xmlns:a16="http://schemas.microsoft.com/office/drawing/2014/main" id="{C7ED3745-B0A5-B232-F190-1AB04115C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6813" y="2025650"/>
            <a:ext cx="9525" cy="479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C4945B14-9D1C-62D9-9A51-350EFF66D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Ví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</a:t>
            </a:r>
            <a:r>
              <a:rPr lang="en-US" altLang="en-US" sz="2400" dirty="0"/>
              <a:t>: So </a:t>
            </a:r>
            <a:r>
              <a:rPr lang="en-US" altLang="en-US" sz="2400" dirty="0" err="1"/>
              <a:t>sánh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endParaRPr lang="en-US" altLang="en-US" sz="2400" dirty="0"/>
          </a:p>
        </p:txBody>
      </p:sp>
      <p:sp>
        <p:nvSpPr>
          <p:cNvPr id="6150" name="Rectangle 7">
            <a:extLst>
              <a:ext uri="{FF2B5EF4-FFF2-40B4-BE49-F238E27FC236}">
                <a16:creationId xmlns:a16="http://schemas.microsoft.com/office/drawing/2014/main" id="{E011F795-1DF5-D556-5608-BE453371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Rectangle 8">
            <a:extLst>
              <a:ext uri="{FF2B5EF4-FFF2-40B4-BE49-F238E27FC236}">
                <a16:creationId xmlns:a16="http://schemas.microsoft.com/office/drawing/2014/main" id="{5340E9F1-ABB1-A1C8-78FF-333244537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99286FF8-309E-3E2B-CEBC-EC57FA9AC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5669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11B580D0-4A4A-1C03-C0C0-27041FB17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8C838774-F43F-4347-725A-A8B7CA91DD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8BD32C7E-91FB-4CAF-F4F8-FC3CD34D8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26101E55-E815-FD70-AF15-D10BD124B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97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4F31518E-BA5F-65EA-BD7C-3E85F1F94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E4B6B8CC-97B0-BA7D-8F00-B95079E5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244F7D11-7694-DDF8-290B-628AC9B5C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2676525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EE23EB16-EBDD-48DB-5082-889F0AE45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262413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CA547BDF-C822-C2FF-58D2-A55F032D2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8BF0670A-A8E7-E26E-9942-76AF309B2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5140" name="AutoShape 20">
            <a:extLst>
              <a:ext uri="{FF2B5EF4-FFF2-40B4-BE49-F238E27FC236}">
                <a16:creationId xmlns:a16="http://schemas.microsoft.com/office/drawing/2014/main" id="{8C31C5B9-F12E-BA47-FC44-D51CE608B6D2}"/>
              </a:ext>
            </a:extLst>
          </p:cNvPr>
          <p:cNvSpPr>
            <a:spLocks/>
          </p:cNvSpPr>
          <p:nvPr/>
        </p:nvSpPr>
        <p:spPr bwMode="auto">
          <a:xfrm rot="5400000">
            <a:off x="985838" y="1919288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AutoShape 21">
            <a:extLst>
              <a:ext uri="{FF2B5EF4-FFF2-40B4-BE49-F238E27FC236}">
                <a16:creationId xmlns:a16="http://schemas.microsoft.com/office/drawing/2014/main" id="{5B535CDE-B274-BB80-135F-5A28A8748BC1}"/>
              </a:ext>
            </a:extLst>
          </p:cNvPr>
          <p:cNvSpPr>
            <a:spLocks/>
          </p:cNvSpPr>
          <p:nvPr/>
        </p:nvSpPr>
        <p:spPr bwMode="auto">
          <a:xfrm rot="-5400000">
            <a:off x="1409700" y="990600"/>
            <a:ext cx="152400" cy="26670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5" name="Rectangle 22">
            <a:extLst>
              <a:ext uri="{FF2B5EF4-FFF2-40B4-BE49-F238E27FC236}">
                <a16:creationId xmlns:a16="http://schemas.microsoft.com/office/drawing/2014/main" id="{04851AE0-FEB0-88D7-674E-4959D9C1B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143" name="Object 23">
            <a:extLst>
              <a:ext uri="{FF2B5EF4-FFF2-40B4-BE49-F238E27FC236}">
                <a16:creationId xmlns:a16="http://schemas.microsoft.com/office/drawing/2014/main" id="{B3EC24DF-7AD5-8939-BF30-4FB8D697DE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6038" y="914400"/>
          <a:ext cx="4111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038" y="914400"/>
                        <a:ext cx="4111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Rectangle 24">
            <a:extLst>
              <a:ext uri="{FF2B5EF4-FFF2-40B4-BE49-F238E27FC236}">
                <a16:creationId xmlns:a16="http://schemas.microsoft.com/office/drawing/2014/main" id="{B01B4270-0759-0840-BB0A-C6EC0918F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145" name="Object 25">
            <a:extLst>
              <a:ext uri="{FF2B5EF4-FFF2-40B4-BE49-F238E27FC236}">
                <a16:creationId xmlns:a16="http://schemas.microsoft.com/office/drawing/2014/main" id="{C31306DF-943E-192F-80CF-B1A2F4B130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923925"/>
          <a:ext cx="3286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923925"/>
                        <a:ext cx="3286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Text Box 26">
            <a:extLst>
              <a:ext uri="{FF2B5EF4-FFF2-40B4-BE49-F238E27FC236}">
                <a16:creationId xmlns:a16="http://schemas.microsoft.com/office/drawing/2014/main" id="{DB081DB3-A2C4-EC9A-E07E-0323D9F2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1334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và</a:t>
            </a:r>
          </a:p>
        </p:txBody>
      </p:sp>
      <p:graphicFrame>
        <p:nvGraphicFramePr>
          <p:cNvPr id="5147" name="Object 27">
            <a:extLst>
              <a:ext uri="{FF2B5EF4-FFF2-40B4-BE49-F238E27FC236}">
                <a16:creationId xmlns:a16="http://schemas.microsoft.com/office/drawing/2014/main" id="{762F5E92-436D-4C2B-898B-DC4D69A41C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781300"/>
          <a:ext cx="3937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81300"/>
                        <a:ext cx="3937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8" name="Object 28">
            <a:extLst>
              <a:ext uri="{FF2B5EF4-FFF2-40B4-BE49-F238E27FC236}">
                <a16:creationId xmlns:a16="http://schemas.microsoft.com/office/drawing/2014/main" id="{DFE9CDBA-8370-ABF7-6986-12E750047F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395413"/>
          <a:ext cx="3476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95413"/>
                        <a:ext cx="3476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Text Box 29">
            <a:extLst>
              <a:ext uri="{FF2B5EF4-FFF2-40B4-BE49-F238E27FC236}">
                <a16:creationId xmlns:a16="http://schemas.microsoft.com/office/drawing/2014/main" id="{5D77C386-DF88-CCE8-92BF-03C1F7435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Nhìn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vẽ</a:t>
            </a:r>
            <a:r>
              <a:rPr lang="en-US" altLang="en-US" sz="2400" dirty="0"/>
              <a:t> ta </a:t>
            </a:r>
            <a:r>
              <a:rPr lang="en-US" altLang="en-US" sz="2400" dirty="0" err="1"/>
              <a:t>thấy</a:t>
            </a:r>
            <a:r>
              <a:rPr lang="en-US" altLang="en-US" sz="2400" dirty="0"/>
              <a:t>:</a:t>
            </a:r>
          </a:p>
        </p:txBody>
      </p:sp>
      <p:graphicFrame>
        <p:nvGraphicFramePr>
          <p:cNvPr id="5150" name="Object 30">
            <a:extLst>
              <a:ext uri="{FF2B5EF4-FFF2-40B4-BE49-F238E27FC236}">
                <a16:creationId xmlns:a16="http://schemas.microsoft.com/office/drawing/2014/main" id="{FD69BB00-4EC5-C41F-3B04-9636E4BDEA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19400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19400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" name="Text Box 31">
            <a:extLst>
              <a:ext uri="{FF2B5EF4-FFF2-40B4-BE49-F238E27FC236}">
                <a16:creationId xmlns:a16="http://schemas.microsoft.com/office/drawing/2014/main" id="{8C23574B-A689-FC19-A5C0-C47E0F8F2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194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&lt;</a:t>
            </a:r>
          </a:p>
        </p:txBody>
      </p:sp>
      <p:graphicFrame>
        <p:nvGraphicFramePr>
          <p:cNvPr id="5152" name="Object 32">
            <a:extLst>
              <a:ext uri="{FF2B5EF4-FFF2-40B4-BE49-F238E27FC236}">
                <a16:creationId xmlns:a16="http://schemas.microsoft.com/office/drawing/2014/main" id="{B481CC3A-3A22-9301-DF6E-E9E77D41C9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622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10" imgW="139639" imgH="393529" progId="Equation.3">
                  <p:embed/>
                </p:oleObj>
              </mc:Choice>
              <mc:Fallback>
                <p:oleObj name="Equation" r:id="rId10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622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3" name="Object 33">
            <a:extLst>
              <a:ext uri="{FF2B5EF4-FFF2-40B4-BE49-F238E27FC236}">
                <a16:creationId xmlns:a16="http://schemas.microsoft.com/office/drawing/2014/main" id="{1572C9FD-27A3-518A-8D97-B776EFC71F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3729038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729038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4" name="Text Box 34">
            <a:extLst>
              <a:ext uri="{FF2B5EF4-FFF2-40B4-BE49-F238E27FC236}">
                <a16:creationId xmlns:a16="http://schemas.microsoft.com/office/drawing/2014/main" id="{6DEEEC24-8BE7-80E1-58E2-C694E8A8B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4336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3300"/>
                </a:solidFill>
              </a:rPr>
              <a:t>&gt;</a:t>
            </a:r>
          </a:p>
        </p:txBody>
      </p:sp>
      <p:graphicFrame>
        <p:nvGraphicFramePr>
          <p:cNvPr id="5155" name="Object 35">
            <a:extLst>
              <a:ext uri="{FF2B5EF4-FFF2-40B4-BE49-F238E27FC236}">
                <a16:creationId xmlns:a16="http://schemas.microsoft.com/office/drawing/2014/main" id="{6A44F5A9-176C-0B20-B130-10B6608A4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7385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85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6" name="Text Box 36">
            <a:extLst>
              <a:ext uri="{FF2B5EF4-FFF2-40B4-BE49-F238E27FC236}">
                <a16:creationId xmlns:a16="http://schemas.microsoft.com/office/drawing/2014/main" id="{4F741C47-2CFA-48FC-33B5-AE6B3229E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mẫu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000" dirty="0"/>
              <a:t>: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66622AF7-C5F4-1649-C411-172A7AB0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647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5158" name="Text Box 38">
            <a:extLst>
              <a:ext uri="{FF2B5EF4-FFF2-40B4-BE49-F238E27FC236}">
                <a16:creationId xmlns:a16="http://schemas.microsoft.com/office/drawing/2014/main" id="{58E46F18-D729-C2DF-6829-A34E1AFB3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618D4D2E-43EC-2BC1-731D-355F1E02F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8807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Nếu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hai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đó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6183" name="Rectangle 40">
            <a:extLst>
              <a:ext uri="{FF2B5EF4-FFF2-40B4-BE49-F238E27FC236}">
                <a16:creationId xmlns:a16="http://schemas.microsoft.com/office/drawing/2014/main" id="{B3C241A4-7BCE-C64F-02DA-F783416E1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161" name="Object 41">
            <a:extLst>
              <a:ext uri="{FF2B5EF4-FFF2-40B4-BE49-F238E27FC236}">
                <a16:creationId xmlns:a16="http://schemas.microsoft.com/office/drawing/2014/main" id="{9A3B70F7-722B-ABE1-DC4B-E040548C9C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905000"/>
          <a:ext cx="3651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13" imgW="152334" imgH="393529" progId="Equation.3">
                  <p:embed/>
                </p:oleObj>
              </mc:Choice>
              <mc:Fallback>
                <p:oleObj name="Equation" r:id="rId13" imgW="152334" imgH="39352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905000"/>
                        <a:ext cx="3651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5" name="Object 42">
            <a:extLst>
              <a:ext uri="{FF2B5EF4-FFF2-40B4-BE49-F238E27FC236}">
                <a16:creationId xmlns:a16="http://schemas.microsoft.com/office/drawing/2014/main" id="{19043DAB-A568-3E1A-C8D1-75BDB05DB9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124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15" imgW="114151" imgH="215619" progId="Equation.3">
                  <p:embed/>
                </p:oleObj>
              </mc:Choice>
              <mc:Fallback>
                <p:oleObj name="Equation" r:id="rId15" imgW="114151" imgH="21561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242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3" name="Object 43">
            <a:extLst>
              <a:ext uri="{FF2B5EF4-FFF2-40B4-BE49-F238E27FC236}">
                <a16:creationId xmlns:a16="http://schemas.microsoft.com/office/drawing/2014/main" id="{EA05D7E6-76F1-533E-3018-3DB68BAB44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1909763"/>
          <a:ext cx="3476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17" imgW="139639" imgH="393529" progId="Equation.3">
                  <p:embed/>
                </p:oleObj>
              </mc:Choice>
              <mc:Fallback>
                <p:oleObj name="Equation" r:id="rId17" imgW="139639" imgH="393529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909763"/>
                        <a:ext cx="3476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7" name="Rectangle 44">
            <a:extLst>
              <a:ext uri="{FF2B5EF4-FFF2-40B4-BE49-F238E27FC236}">
                <a16:creationId xmlns:a16="http://schemas.microsoft.com/office/drawing/2014/main" id="{80527B04-727E-E639-107F-CD368E36B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88" name="Rectangle 45">
            <a:extLst>
              <a:ext uri="{FF2B5EF4-FFF2-40B4-BE49-F238E27FC236}">
                <a16:creationId xmlns:a16="http://schemas.microsoft.com/office/drawing/2014/main" id="{DFDBA776-43AB-879C-8B9D-2648E6CB9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89" name="Rectangle 46">
            <a:extLst>
              <a:ext uri="{FF2B5EF4-FFF2-40B4-BE49-F238E27FC236}">
                <a16:creationId xmlns:a16="http://schemas.microsoft.com/office/drawing/2014/main" id="{66483929-71D9-2577-4750-9F1633ED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167" name="Object 47">
            <a:extLst>
              <a:ext uri="{FF2B5EF4-FFF2-40B4-BE49-F238E27FC236}">
                <a16:creationId xmlns:a16="http://schemas.microsoft.com/office/drawing/2014/main" id="{2D1C5B60-E5AD-AF47-736C-66BC70A8E8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3200400"/>
          <a:ext cx="37465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19" imgW="152334" imgH="393529" progId="Equation.3">
                  <p:embed/>
                </p:oleObj>
              </mc:Choice>
              <mc:Fallback>
                <p:oleObj name="Equation" r:id="rId19" imgW="152334" imgH="39352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200400"/>
                        <a:ext cx="37465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8" name="Object 48">
            <a:extLst>
              <a:ext uri="{FF2B5EF4-FFF2-40B4-BE49-F238E27FC236}">
                <a16:creationId xmlns:a16="http://schemas.microsoft.com/office/drawing/2014/main" id="{E3FA6068-3527-FFC7-B0A1-0BB5ACFE8D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200400"/>
          <a:ext cx="37465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21" imgW="152334" imgH="393529" progId="Equation.3">
                  <p:embed/>
                </p:oleObj>
              </mc:Choice>
              <mc:Fallback>
                <p:oleObj name="Equation" r:id="rId21" imgW="152334" imgH="39352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200400"/>
                        <a:ext cx="37465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9" name="Text Box 49">
            <a:extLst>
              <a:ext uri="{FF2B5EF4-FFF2-40B4-BE49-F238E27FC236}">
                <a16:creationId xmlns:a16="http://schemas.microsoft.com/office/drawing/2014/main" id="{DA34F1BD-1A54-8AF3-49B0-5E208AE2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2133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&lt;</a:t>
            </a:r>
          </a:p>
        </p:txBody>
      </p:sp>
      <p:sp>
        <p:nvSpPr>
          <p:cNvPr id="5170" name="Text Box 50">
            <a:extLst>
              <a:ext uri="{FF2B5EF4-FFF2-40B4-BE49-F238E27FC236}">
                <a16:creationId xmlns:a16="http://schemas.microsoft.com/office/drawing/2014/main" id="{99FB021E-56E3-0670-3135-6AAE6668F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29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5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5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85" decel="100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385" decel="100000"/>
                                        <p:tgtEl>
                                          <p:spTgt spid="5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385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85" decel="100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385" decel="100000"/>
                                        <p:tgtEl>
                                          <p:spTgt spid="51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385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385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85" decel="100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385" decel="100000"/>
                                        <p:tgtEl>
                                          <p:spTgt spid="51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385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385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1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385" decel="100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385" decel="100000"/>
                                        <p:tgtEl>
                                          <p:spTgt spid="5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1" dur="385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3" dur="385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9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2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5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4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7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0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3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6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9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36" grpId="0"/>
      <p:bldP spid="5137" grpId="0"/>
      <p:bldP spid="5138" grpId="0"/>
      <p:bldP spid="5139" grpId="0"/>
      <p:bldP spid="5146" grpId="0"/>
      <p:bldP spid="5149" grpId="0"/>
      <p:bldP spid="5151" grpId="0"/>
      <p:bldP spid="5154" grpId="0"/>
      <p:bldP spid="5156" grpId="0"/>
      <p:bldP spid="5157" grpId="0"/>
      <p:bldP spid="5158" grpId="0"/>
      <p:bldP spid="5159" grpId="0"/>
      <p:bldP spid="5169" grpId="0"/>
      <p:bldP spid="5169" grpId="1"/>
      <p:bldP spid="5170" grpId="0"/>
      <p:bldP spid="517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>
            <a:extLst>
              <a:ext uri="{FF2B5EF4-FFF2-40B4-BE49-F238E27FC236}">
                <a16:creationId xmlns:a16="http://schemas.microsoft.com/office/drawing/2014/main" id="{52775E36-BBDB-5CA8-6F8A-2A947F1D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524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r>
              <a:rPr lang="en-US" altLang="en-US" sz="2800"/>
              <a:t>: (Tiết :107)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13E2C952-38F4-239E-4073-8A28C00FF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5381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3300"/>
                </a:solidFill>
              </a:rPr>
              <a:t>So sánh hai phân số cùng mẫu số</a:t>
            </a:r>
          </a:p>
        </p:txBody>
      </p:sp>
      <p:sp>
        <p:nvSpPr>
          <p:cNvPr id="7172" name="Line 5">
            <a:extLst>
              <a:ext uri="{FF2B5EF4-FFF2-40B4-BE49-F238E27FC236}">
                <a16:creationId xmlns:a16="http://schemas.microsoft.com/office/drawing/2014/main" id="{4AA15BAD-035F-DBC7-282F-54D0920FA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8725" y="1158875"/>
            <a:ext cx="0" cy="569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23B2C6E8-57C0-1F35-8997-AA4AE5514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457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Ví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</a:t>
            </a:r>
            <a:r>
              <a:rPr lang="en-US" altLang="en-US" sz="2400" dirty="0"/>
              <a:t>: So </a:t>
            </a:r>
            <a:r>
              <a:rPr lang="en-US" altLang="en-US" sz="2400" dirty="0" err="1"/>
              <a:t>sánh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endParaRPr lang="en-US" altLang="en-US" sz="2400" dirty="0"/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FE711972-B793-A3F5-72F4-945FCC710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F29C5367-E8EF-D00D-CC60-CCA476C77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Line 9">
            <a:extLst>
              <a:ext uri="{FF2B5EF4-FFF2-40B4-BE49-F238E27FC236}">
                <a16:creationId xmlns:a16="http://schemas.microsoft.com/office/drawing/2014/main" id="{21652403-7F84-1213-2518-5D5E35102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5669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0">
            <a:extLst>
              <a:ext uri="{FF2B5EF4-FFF2-40B4-BE49-F238E27FC236}">
                <a16:creationId xmlns:a16="http://schemas.microsoft.com/office/drawing/2014/main" id="{AB1A924A-DB27-5A29-DCF9-C549784E4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1">
            <a:extLst>
              <a:ext uri="{FF2B5EF4-FFF2-40B4-BE49-F238E27FC236}">
                <a16:creationId xmlns:a16="http://schemas.microsoft.com/office/drawing/2014/main" id="{96D07F4F-B400-7F2D-33F5-F61A13E7F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2">
            <a:extLst>
              <a:ext uri="{FF2B5EF4-FFF2-40B4-BE49-F238E27FC236}">
                <a16:creationId xmlns:a16="http://schemas.microsoft.com/office/drawing/2014/main" id="{F13BE491-E279-A334-B756-5D6DFE32E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3">
            <a:extLst>
              <a:ext uri="{FF2B5EF4-FFF2-40B4-BE49-F238E27FC236}">
                <a16:creationId xmlns:a16="http://schemas.microsoft.com/office/drawing/2014/main" id="{D60C4717-F9F2-C55B-B8E5-D0B647A18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97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4">
            <a:extLst>
              <a:ext uri="{FF2B5EF4-FFF2-40B4-BE49-F238E27FC236}">
                <a16:creationId xmlns:a16="http://schemas.microsoft.com/office/drawing/2014/main" id="{D2F5B7C8-896B-433F-DCF1-B13F97219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5">
            <a:extLst>
              <a:ext uri="{FF2B5EF4-FFF2-40B4-BE49-F238E27FC236}">
                <a16:creationId xmlns:a16="http://schemas.microsoft.com/office/drawing/2014/main" id="{11D4C6B2-8660-DFFA-6D06-A704E15DB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6">
            <a:extLst>
              <a:ext uri="{FF2B5EF4-FFF2-40B4-BE49-F238E27FC236}">
                <a16:creationId xmlns:a16="http://schemas.microsoft.com/office/drawing/2014/main" id="{331E8A7B-9704-D513-700D-BB8909731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2676525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7184" name="Text Box 17">
            <a:extLst>
              <a:ext uri="{FF2B5EF4-FFF2-40B4-BE49-F238E27FC236}">
                <a16:creationId xmlns:a16="http://schemas.microsoft.com/office/drawing/2014/main" id="{B4D8B2D8-FCB8-3639-E2C2-2EB92FAE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262413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7185" name="Text Box 18">
            <a:extLst>
              <a:ext uri="{FF2B5EF4-FFF2-40B4-BE49-F238E27FC236}">
                <a16:creationId xmlns:a16="http://schemas.microsoft.com/office/drawing/2014/main" id="{FC40604A-B356-5457-691E-E7150AF71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7186" name="Text Box 19">
            <a:extLst>
              <a:ext uri="{FF2B5EF4-FFF2-40B4-BE49-F238E27FC236}">
                <a16:creationId xmlns:a16="http://schemas.microsoft.com/office/drawing/2014/main" id="{FFE2BC5F-B3EA-868D-75E2-3CF011D2D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7187" name="AutoShape 20">
            <a:extLst>
              <a:ext uri="{FF2B5EF4-FFF2-40B4-BE49-F238E27FC236}">
                <a16:creationId xmlns:a16="http://schemas.microsoft.com/office/drawing/2014/main" id="{0132E4C3-066F-41E6-4A75-586CA963A6CB}"/>
              </a:ext>
            </a:extLst>
          </p:cNvPr>
          <p:cNvSpPr>
            <a:spLocks/>
          </p:cNvSpPr>
          <p:nvPr/>
        </p:nvSpPr>
        <p:spPr bwMode="auto">
          <a:xfrm rot="5400000">
            <a:off x="985838" y="1919288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8" name="AutoShape 21">
            <a:extLst>
              <a:ext uri="{FF2B5EF4-FFF2-40B4-BE49-F238E27FC236}">
                <a16:creationId xmlns:a16="http://schemas.microsoft.com/office/drawing/2014/main" id="{808230C9-35A6-768F-9B32-51546AE04277}"/>
              </a:ext>
            </a:extLst>
          </p:cNvPr>
          <p:cNvSpPr>
            <a:spLocks/>
          </p:cNvSpPr>
          <p:nvPr/>
        </p:nvSpPr>
        <p:spPr bwMode="auto">
          <a:xfrm rot="-5400000">
            <a:off x="1409700" y="990600"/>
            <a:ext cx="152400" cy="26670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9" name="Rectangle 22">
            <a:extLst>
              <a:ext uri="{FF2B5EF4-FFF2-40B4-BE49-F238E27FC236}">
                <a16:creationId xmlns:a16="http://schemas.microsoft.com/office/drawing/2014/main" id="{0C3576BA-F1B2-73E9-ED10-1299F7E48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190" name="Object 23">
            <a:extLst>
              <a:ext uri="{FF2B5EF4-FFF2-40B4-BE49-F238E27FC236}">
                <a16:creationId xmlns:a16="http://schemas.microsoft.com/office/drawing/2014/main" id="{DC3B2E0D-C627-1D23-3B7E-0F0AFC4545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5238" y="914400"/>
          <a:ext cx="4111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914400"/>
                        <a:ext cx="4111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Rectangle 24">
            <a:extLst>
              <a:ext uri="{FF2B5EF4-FFF2-40B4-BE49-F238E27FC236}">
                <a16:creationId xmlns:a16="http://schemas.microsoft.com/office/drawing/2014/main" id="{91B46B56-0BD5-9725-E8E9-4513D9AC3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192" name="Object 25">
            <a:extLst>
              <a:ext uri="{FF2B5EF4-FFF2-40B4-BE49-F238E27FC236}">
                <a16:creationId xmlns:a16="http://schemas.microsoft.com/office/drawing/2014/main" id="{B2D26670-BD3F-A855-5D64-CAD5AFB1F6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923925"/>
          <a:ext cx="3286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6" imgW="139639" imgH="393529" progId="Equation.3">
                  <p:embed/>
                </p:oleObj>
              </mc:Choice>
              <mc:Fallback>
                <p:oleObj name="Equation" r:id="rId6" imgW="139639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923925"/>
                        <a:ext cx="3286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Text Box 26">
            <a:extLst>
              <a:ext uri="{FF2B5EF4-FFF2-40B4-BE49-F238E27FC236}">
                <a16:creationId xmlns:a16="http://schemas.microsoft.com/office/drawing/2014/main" id="{277F668E-838A-EEF1-8A65-ED99DA5C8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11334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và</a:t>
            </a:r>
          </a:p>
        </p:txBody>
      </p:sp>
      <p:graphicFrame>
        <p:nvGraphicFramePr>
          <p:cNvPr id="7194" name="Object 27">
            <a:extLst>
              <a:ext uri="{FF2B5EF4-FFF2-40B4-BE49-F238E27FC236}">
                <a16:creationId xmlns:a16="http://schemas.microsoft.com/office/drawing/2014/main" id="{AD1C7649-7827-1568-A2D4-145CCB19DF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781300"/>
          <a:ext cx="3937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81300"/>
                        <a:ext cx="3937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5" name="Object 28">
            <a:extLst>
              <a:ext uri="{FF2B5EF4-FFF2-40B4-BE49-F238E27FC236}">
                <a16:creationId xmlns:a16="http://schemas.microsoft.com/office/drawing/2014/main" id="{926B86B3-B503-15C2-F3B2-3CF40EA5BA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395413"/>
          <a:ext cx="3476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9" imgW="139639" imgH="393529" progId="Equation.3">
                  <p:embed/>
                </p:oleObj>
              </mc:Choice>
              <mc:Fallback>
                <p:oleObj name="Equation" r:id="rId9" imgW="13963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95413"/>
                        <a:ext cx="3476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6" name="Text Box 29">
            <a:extLst>
              <a:ext uri="{FF2B5EF4-FFF2-40B4-BE49-F238E27FC236}">
                <a16:creationId xmlns:a16="http://schemas.microsoft.com/office/drawing/2014/main" id="{9668A370-7F43-8229-F930-7F86C9008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Nhìn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vẽ</a:t>
            </a:r>
            <a:r>
              <a:rPr lang="en-US" altLang="en-US" sz="2400" dirty="0"/>
              <a:t> ta </a:t>
            </a:r>
            <a:r>
              <a:rPr lang="en-US" altLang="en-US" sz="2400" dirty="0" err="1"/>
              <a:t>thấy</a:t>
            </a:r>
            <a:r>
              <a:rPr lang="en-US" altLang="en-US" sz="2400" dirty="0"/>
              <a:t>:</a:t>
            </a:r>
          </a:p>
        </p:txBody>
      </p:sp>
      <p:graphicFrame>
        <p:nvGraphicFramePr>
          <p:cNvPr id="7197" name="Object 30">
            <a:extLst>
              <a:ext uri="{FF2B5EF4-FFF2-40B4-BE49-F238E27FC236}">
                <a16:creationId xmlns:a16="http://schemas.microsoft.com/office/drawing/2014/main" id="{190618EA-F5D2-4BEE-CA37-07384865C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19400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19400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8" name="Text Box 31">
            <a:extLst>
              <a:ext uri="{FF2B5EF4-FFF2-40B4-BE49-F238E27FC236}">
                <a16:creationId xmlns:a16="http://schemas.microsoft.com/office/drawing/2014/main" id="{1FCEBC73-D7D0-05DB-C7AB-82635F540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194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&lt;</a:t>
            </a:r>
          </a:p>
        </p:txBody>
      </p:sp>
      <p:graphicFrame>
        <p:nvGraphicFramePr>
          <p:cNvPr id="7199" name="Object 32">
            <a:extLst>
              <a:ext uri="{FF2B5EF4-FFF2-40B4-BE49-F238E27FC236}">
                <a16:creationId xmlns:a16="http://schemas.microsoft.com/office/drawing/2014/main" id="{FC03FCCA-0A1D-BCD9-8962-C43795EEC6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622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622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0" name="Object 33">
            <a:extLst>
              <a:ext uri="{FF2B5EF4-FFF2-40B4-BE49-F238E27FC236}">
                <a16:creationId xmlns:a16="http://schemas.microsoft.com/office/drawing/2014/main" id="{8E5E4A6A-E8BD-6C9D-70E5-1A45B168B8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3729038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729038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1" name="Text Box 34">
            <a:extLst>
              <a:ext uri="{FF2B5EF4-FFF2-40B4-BE49-F238E27FC236}">
                <a16:creationId xmlns:a16="http://schemas.microsoft.com/office/drawing/2014/main" id="{B1E5D1B5-A1D4-14DF-5166-D51C049E0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4336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&gt;</a:t>
            </a:r>
          </a:p>
        </p:txBody>
      </p:sp>
      <p:graphicFrame>
        <p:nvGraphicFramePr>
          <p:cNvPr id="7202" name="Object 35">
            <a:extLst>
              <a:ext uri="{FF2B5EF4-FFF2-40B4-BE49-F238E27FC236}">
                <a16:creationId xmlns:a16="http://schemas.microsoft.com/office/drawing/2014/main" id="{ED1BC20F-D3F0-6368-4989-9A099E8932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7385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13" imgW="139639" imgH="393529" progId="Equation.3">
                  <p:embed/>
                </p:oleObj>
              </mc:Choice>
              <mc:Fallback>
                <p:oleObj name="Equation" r:id="rId13" imgW="139639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85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3" name="Text Box 36">
            <a:extLst>
              <a:ext uri="{FF2B5EF4-FFF2-40B4-BE49-F238E27FC236}">
                <a16:creationId xmlns:a16="http://schemas.microsoft.com/office/drawing/2014/main" id="{68D6B577-1B38-48B3-5B82-025985782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mẫu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000" dirty="0"/>
              <a:t>:</a:t>
            </a:r>
          </a:p>
        </p:txBody>
      </p:sp>
      <p:sp>
        <p:nvSpPr>
          <p:cNvPr id="7204" name="Text Box 37">
            <a:extLst>
              <a:ext uri="{FF2B5EF4-FFF2-40B4-BE49-F238E27FC236}">
                <a16:creationId xmlns:a16="http://schemas.microsoft.com/office/drawing/2014/main" id="{624FE231-1BEB-79D4-A2ED-C2436924C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58603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7205" name="Text Box 38">
            <a:extLst>
              <a:ext uri="{FF2B5EF4-FFF2-40B4-BE49-F238E27FC236}">
                <a16:creationId xmlns:a16="http://schemas.microsoft.com/office/drawing/2014/main" id="{CED1D5BD-EF65-F79B-D6A0-299484207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106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7206" name="Text Box 39">
            <a:extLst>
              <a:ext uri="{FF2B5EF4-FFF2-40B4-BE49-F238E27FC236}">
                <a16:creationId xmlns:a16="http://schemas.microsoft.com/office/drawing/2014/main" id="{92F63A96-05EF-69C8-3BC3-AC252F34B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9403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Nếu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hai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đó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7207" name="Rectangle 40">
            <a:extLst>
              <a:ext uri="{FF2B5EF4-FFF2-40B4-BE49-F238E27FC236}">
                <a16:creationId xmlns:a16="http://schemas.microsoft.com/office/drawing/2014/main" id="{0F64B14B-D553-22CE-32C5-D71D7E69C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208" name="Object 41">
            <a:extLst>
              <a:ext uri="{FF2B5EF4-FFF2-40B4-BE49-F238E27FC236}">
                <a16:creationId xmlns:a16="http://schemas.microsoft.com/office/drawing/2014/main" id="{3B0C6D2E-4119-C748-099E-65BFE48EDA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124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14" imgW="114151" imgH="215619" progId="Equation.3">
                  <p:embed/>
                </p:oleObj>
              </mc:Choice>
              <mc:Fallback>
                <p:oleObj name="Equation" r:id="rId14" imgW="114151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242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9" name="Rectangle 42">
            <a:extLst>
              <a:ext uri="{FF2B5EF4-FFF2-40B4-BE49-F238E27FC236}">
                <a16:creationId xmlns:a16="http://schemas.microsoft.com/office/drawing/2014/main" id="{FCBD842C-1C96-DD30-63A1-0371EC39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0" name="Rectangle 43">
            <a:extLst>
              <a:ext uri="{FF2B5EF4-FFF2-40B4-BE49-F238E27FC236}">
                <a16:creationId xmlns:a16="http://schemas.microsoft.com/office/drawing/2014/main" id="{A7899B51-8F3A-32E0-BBA3-778BAE42B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1" name="Rectangle 44">
            <a:extLst>
              <a:ext uri="{FF2B5EF4-FFF2-40B4-BE49-F238E27FC236}">
                <a16:creationId xmlns:a16="http://schemas.microsoft.com/office/drawing/2014/main" id="{E6F87EEC-5409-D92C-6866-89BBFD23A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90" name="Text Box 46">
            <a:extLst>
              <a:ext uri="{FF2B5EF4-FFF2-40B4-BE49-F238E27FC236}">
                <a16:creationId xmlns:a16="http://schemas.microsoft.com/office/drawing/2014/main" id="{B906720B-5114-C0D4-863B-D78D75653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00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Bài</a:t>
            </a:r>
            <a:r>
              <a:rPr lang="en-US" altLang="en-US" sz="2400" dirty="0"/>
              <a:t> 1:</a:t>
            </a:r>
          </a:p>
        </p:txBody>
      </p:sp>
      <p:sp>
        <p:nvSpPr>
          <p:cNvPr id="6191" name="Rectangle 47">
            <a:extLst>
              <a:ext uri="{FF2B5EF4-FFF2-40B4-BE49-F238E27FC236}">
                <a16:creationId xmlns:a16="http://schemas.microsoft.com/office/drawing/2014/main" id="{3852CF71-9D45-3341-1630-1106B6059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524000"/>
            <a:ext cx="457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&gt;</a:t>
            </a:r>
          </a:p>
          <a:p>
            <a:pPr algn="ctr" eaLnBrk="1" hangingPunct="1"/>
            <a:r>
              <a:rPr lang="en-US" altLang="en-US" sz="2400"/>
              <a:t>&lt;</a:t>
            </a:r>
          </a:p>
          <a:p>
            <a:pPr algn="ctr" eaLnBrk="1" hangingPunct="1"/>
            <a:r>
              <a:rPr lang="en-US" altLang="en-US" sz="2400"/>
              <a:t>=</a:t>
            </a:r>
          </a:p>
        </p:txBody>
      </p:sp>
      <p:graphicFrame>
        <p:nvGraphicFramePr>
          <p:cNvPr id="6192" name="Object 48">
            <a:extLst>
              <a:ext uri="{FF2B5EF4-FFF2-40B4-BE49-F238E27FC236}">
                <a16:creationId xmlns:a16="http://schemas.microsoft.com/office/drawing/2014/main" id="{29235F00-D616-354D-D803-D9CA00757A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67313" y="2895600"/>
          <a:ext cx="3651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16" imgW="152334" imgH="393529" progId="Equation.3">
                  <p:embed/>
                </p:oleObj>
              </mc:Choice>
              <mc:Fallback>
                <p:oleObj name="Equation" r:id="rId16" imgW="152334" imgH="39352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2895600"/>
                        <a:ext cx="3651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3" name="Object 49">
            <a:extLst>
              <a:ext uri="{FF2B5EF4-FFF2-40B4-BE49-F238E27FC236}">
                <a16:creationId xmlns:a16="http://schemas.microsoft.com/office/drawing/2014/main" id="{CEC5683F-690C-D304-CB6D-5EA0AD1875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0313" y="2895600"/>
          <a:ext cx="3651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18" imgW="152334" imgH="393529" progId="Equation.3">
                  <p:embed/>
                </p:oleObj>
              </mc:Choice>
              <mc:Fallback>
                <p:oleObj name="Equation" r:id="rId18" imgW="152334" imgH="39352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2895600"/>
                        <a:ext cx="3651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6" name="Object 50">
            <a:extLst>
              <a:ext uri="{FF2B5EF4-FFF2-40B4-BE49-F238E27FC236}">
                <a16:creationId xmlns:a16="http://schemas.microsoft.com/office/drawing/2014/main" id="{D65E7FE5-DAFD-AAB9-9DEA-FC7ED071D1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8796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20" imgW="114151" imgH="215619" progId="Equation.3">
                  <p:embed/>
                </p:oleObj>
              </mc:Choice>
              <mc:Fallback>
                <p:oleObj name="Equation" r:id="rId20" imgW="114151" imgH="215619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796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" name="Object 51">
            <a:extLst>
              <a:ext uri="{FF2B5EF4-FFF2-40B4-BE49-F238E27FC236}">
                <a16:creationId xmlns:a16="http://schemas.microsoft.com/office/drawing/2014/main" id="{1958259B-5830-A236-4865-E4E33AA774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00925" y="2876550"/>
          <a:ext cx="4841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21" imgW="203112" imgH="393529" progId="Equation.3">
                  <p:embed/>
                </p:oleObj>
              </mc:Choice>
              <mc:Fallback>
                <p:oleObj name="Equation" r:id="rId21" imgW="203112" imgH="393529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5" y="2876550"/>
                        <a:ext cx="484188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6" name="Object 52">
            <a:extLst>
              <a:ext uri="{FF2B5EF4-FFF2-40B4-BE49-F238E27FC236}">
                <a16:creationId xmlns:a16="http://schemas.microsoft.com/office/drawing/2014/main" id="{FCE97AC8-1225-3D75-7A0E-D6F347108D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86775" y="2867025"/>
          <a:ext cx="4841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23" imgW="203112" imgH="393529" progId="Equation.3">
                  <p:embed/>
                </p:oleObj>
              </mc:Choice>
              <mc:Fallback>
                <p:oleObj name="Equation" r:id="rId23" imgW="203112" imgH="393529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6775" y="2867025"/>
                        <a:ext cx="484188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" name="Object 53">
            <a:extLst>
              <a:ext uri="{FF2B5EF4-FFF2-40B4-BE49-F238E27FC236}">
                <a16:creationId xmlns:a16="http://schemas.microsoft.com/office/drawing/2014/main" id="{D3B3464B-18FA-9402-78BA-7E4BA86F62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4290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25" imgW="114151" imgH="215619" progId="Equation.3">
                  <p:embed/>
                </p:oleObj>
              </mc:Choice>
              <mc:Fallback>
                <p:oleObj name="Equation" r:id="rId25" imgW="114151" imgH="215619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290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8" name="Object 54">
            <a:extLst>
              <a:ext uri="{FF2B5EF4-FFF2-40B4-BE49-F238E27FC236}">
                <a16:creationId xmlns:a16="http://schemas.microsoft.com/office/drawing/2014/main" id="{187AEEDF-D710-2BD4-74E0-EC2A7024A4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4267200"/>
          <a:ext cx="4587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26" imgW="190417" imgH="393529" progId="Equation.3">
                  <p:embed/>
                </p:oleObj>
              </mc:Choice>
              <mc:Fallback>
                <p:oleObj name="Equation" r:id="rId26" imgW="190417" imgH="393529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267200"/>
                        <a:ext cx="45878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9" name="Object 55">
            <a:extLst>
              <a:ext uri="{FF2B5EF4-FFF2-40B4-BE49-F238E27FC236}">
                <a16:creationId xmlns:a16="http://schemas.microsoft.com/office/drawing/2014/main" id="{8B43835D-FD88-0C72-891E-56734C64DA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5538" y="4248150"/>
          <a:ext cx="482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28" imgW="203112" imgH="393529" progId="Equation.3">
                  <p:embed/>
                </p:oleObj>
              </mc:Choice>
              <mc:Fallback>
                <p:oleObj name="Equation" r:id="rId28" imgW="203112" imgH="393529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4248150"/>
                        <a:ext cx="4826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0" name="Object 56">
            <a:extLst>
              <a:ext uri="{FF2B5EF4-FFF2-40B4-BE49-F238E27FC236}">
                <a16:creationId xmlns:a16="http://schemas.microsoft.com/office/drawing/2014/main" id="{8FDBF60A-67E6-2A8B-9BE6-2B15962F59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1875" y="4219575"/>
          <a:ext cx="482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30" imgW="203112" imgH="393529" progId="Equation.3">
                  <p:embed/>
                </p:oleObj>
              </mc:Choice>
              <mc:Fallback>
                <p:oleObj name="Equation" r:id="rId30" imgW="203112" imgH="393529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5" y="4219575"/>
                        <a:ext cx="4826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1" name="Object 57">
            <a:extLst>
              <a:ext uri="{FF2B5EF4-FFF2-40B4-BE49-F238E27FC236}">
                <a16:creationId xmlns:a16="http://schemas.microsoft.com/office/drawing/2014/main" id="{13DF478B-D6D8-081F-217D-F9BCE82A69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3" y="4191000"/>
          <a:ext cx="482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Equation" r:id="rId32" imgW="203112" imgH="393529" progId="Equation.3">
                  <p:embed/>
                </p:oleObj>
              </mc:Choice>
              <mc:Fallback>
                <p:oleObj name="Equation" r:id="rId32" imgW="203112" imgH="39352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3" y="4191000"/>
                        <a:ext cx="4826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4" name="Rectangle 58">
            <a:extLst>
              <a:ext uri="{FF2B5EF4-FFF2-40B4-BE49-F238E27FC236}">
                <a16:creationId xmlns:a16="http://schemas.microsoft.com/office/drawing/2014/main" id="{C707D202-F159-15FC-BDA5-BEF031085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3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5" name="Rectangle 59">
            <a:extLst>
              <a:ext uri="{FF2B5EF4-FFF2-40B4-BE49-F238E27FC236}">
                <a16:creationId xmlns:a16="http://schemas.microsoft.com/office/drawing/2014/main" id="{D044BD59-DF8C-7CB1-9858-16D21C0AD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527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7226" name="Rectangle 60">
            <a:extLst>
              <a:ext uri="{FF2B5EF4-FFF2-40B4-BE49-F238E27FC236}">
                <a16:creationId xmlns:a16="http://schemas.microsoft.com/office/drawing/2014/main" id="{FB256B9F-C081-0616-1A87-099F615FD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7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7" name="Rectangle 61">
            <a:extLst>
              <a:ext uri="{FF2B5EF4-FFF2-40B4-BE49-F238E27FC236}">
                <a16:creationId xmlns:a16="http://schemas.microsoft.com/office/drawing/2014/main" id="{59A339BB-D93E-64B3-2E4B-CEBC89922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28" name="Rectangle 62">
            <a:extLst>
              <a:ext uri="{FF2B5EF4-FFF2-40B4-BE49-F238E27FC236}">
                <a16:creationId xmlns:a16="http://schemas.microsoft.com/office/drawing/2014/main" id="{E491BC65-4765-9E3A-065C-BC79F0ABE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89200"/>
            <a:ext cx="655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</a:t>
            </a:r>
            <a:endParaRPr lang="en-US" altLang="en-US"/>
          </a:p>
        </p:txBody>
      </p:sp>
      <p:sp>
        <p:nvSpPr>
          <p:cNvPr id="7229" name="Rectangle 63">
            <a:extLst>
              <a:ext uri="{FF2B5EF4-FFF2-40B4-BE49-F238E27FC236}">
                <a16:creationId xmlns:a16="http://schemas.microsoft.com/office/drawing/2014/main" id="{C5EFE6A0-F881-D2E4-8C54-EA31A8624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4363"/>
            <a:ext cx="612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</a:t>
            </a:r>
            <a:endParaRPr lang="en-US" altLang="en-US"/>
          </a:p>
        </p:txBody>
      </p:sp>
      <p:sp>
        <p:nvSpPr>
          <p:cNvPr id="7230" name="Rectangle 64">
            <a:extLst>
              <a:ext uri="{FF2B5EF4-FFF2-40B4-BE49-F238E27FC236}">
                <a16:creationId xmlns:a16="http://schemas.microsoft.com/office/drawing/2014/main" id="{9DEDE9B5-665F-3309-6B67-FB3A5ACCD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31" name="Rectangle 65">
            <a:extLst>
              <a:ext uri="{FF2B5EF4-FFF2-40B4-BE49-F238E27FC236}">
                <a16:creationId xmlns:a16="http://schemas.microsoft.com/office/drawing/2014/main" id="{EA77E645-9040-828A-818A-19363C0EF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</a:t>
            </a:r>
            <a:endParaRPr lang="en-US" altLang="en-US"/>
          </a:p>
        </p:txBody>
      </p:sp>
      <p:sp>
        <p:nvSpPr>
          <p:cNvPr id="7232" name="Rectangle 66">
            <a:extLst>
              <a:ext uri="{FF2B5EF4-FFF2-40B4-BE49-F238E27FC236}">
                <a16:creationId xmlns:a16="http://schemas.microsoft.com/office/drawing/2014/main" id="{4B6A0AA8-DBA7-169C-74F9-48D872FCF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03763"/>
            <a:ext cx="569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</a:t>
            </a:r>
            <a:endParaRPr lang="en-US" altLang="en-US"/>
          </a:p>
        </p:txBody>
      </p:sp>
      <p:sp>
        <p:nvSpPr>
          <p:cNvPr id="7233" name="Rectangle 67">
            <a:extLst>
              <a:ext uri="{FF2B5EF4-FFF2-40B4-BE49-F238E27FC236}">
                <a16:creationId xmlns:a16="http://schemas.microsoft.com/office/drawing/2014/main" id="{D88C4676-D8A9-3EC9-9D5B-18680FDAA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68925"/>
            <a:ext cx="527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6212" name="Text Box 68">
            <a:extLst>
              <a:ext uri="{FF2B5EF4-FFF2-40B4-BE49-F238E27FC236}">
                <a16:creationId xmlns:a16="http://schemas.microsoft.com/office/drawing/2014/main" id="{066405EA-CA13-83E5-B78E-2CE69ACD2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31146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6213" name="Text Box 69">
            <a:extLst>
              <a:ext uri="{FF2B5EF4-FFF2-40B4-BE49-F238E27FC236}">
                <a16:creationId xmlns:a16="http://schemas.microsoft.com/office/drawing/2014/main" id="{D30AD2FA-B23C-7366-85BE-7723A45F9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30861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…...</a:t>
            </a:r>
          </a:p>
        </p:txBody>
      </p:sp>
      <p:sp>
        <p:nvSpPr>
          <p:cNvPr id="6214" name="Text Box 70">
            <a:extLst>
              <a:ext uri="{FF2B5EF4-FFF2-40B4-BE49-F238E27FC236}">
                <a16:creationId xmlns:a16="http://schemas.microsoft.com/office/drawing/2014/main" id="{F97FE38B-7A7A-918D-8274-81E221FDB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4577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…...</a:t>
            </a:r>
          </a:p>
        </p:txBody>
      </p:sp>
      <p:sp>
        <p:nvSpPr>
          <p:cNvPr id="6215" name="Text Box 71">
            <a:extLst>
              <a:ext uri="{FF2B5EF4-FFF2-40B4-BE49-F238E27FC236}">
                <a16:creationId xmlns:a16="http://schemas.microsoft.com/office/drawing/2014/main" id="{BFE54CEF-FF8C-091E-DE91-EFCB342C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444817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  <p:sp>
        <p:nvSpPr>
          <p:cNvPr id="6216" name="Text Box 72">
            <a:extLst>
              <a:ext uri="{FF2B5EF4-FFF2-40B4-BE49-F238E27FC236}">
                <a16:creationId xmlns:a16="http://schemas.microsoft.com/office/drawing/2014/main" id="{7F5DB4CA-FC2F-F1DE-25D7-90E1A608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0384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…...</a:t>
            </a:r>
          </a:p>
        </p:txBody>
      </p:sp>
      <p:sp>
        <p:nvSpPr>
          <p:cNvPr id="6217" name="Text Box 73">
            <a:extLst>
              <a:ext uri="{FF2B5EF4-FFF2-40B4-BE49-F238E27FC236}">
                <a16:creationId xmlns:a16="http://schemas.microsoft.com/office/drawing/2014/main" id="{15541638-F6B2-05A1-119E-D65A8A43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048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  <p:sp>
        <p:nvSpPr>
          <p:cNvPr id="6218" name="Text Box 74">
            <a:extLst>
              <a:ext uri="{FF2B5EF4-FFF2-40B4-BE49-F238E27FC236}">
                <a16:creationId xmlns:a16="http://schemas.microsoft.com/office/drawing/2014/main" id="{77C408BB-56A8-ECDF-C150-690F27C08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395788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…...</a:t>
            </a:r>
          </a:p>
        </p:txBody>
      </p:sp>
      <p:sp>
        <p:nvSpPr>
          <p:cNvPr id="6219" name="Text Box 75">
            <a:extLst>
              <a:ext uri="{FF2B5EF4-FFF2-40B4-BE49-F238E27FC236}">
                <a16:creationId xmlns:a16="http://schemas.microsoft.com/office/drawing/2014/main" id="{2EC20F95-FCD9-75BC-762B-2F01616F7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1963" y="43719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92" decel="1000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192" decel="100000"/>
                                        <p:tgtEl>
                                          <p:spTgt spid="62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192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192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0" grpId="0"/>
      <p:bldP spid="6191" grpId="0" animBg="1"/>
      <p:bldP spid="6212" grpId="0"/>
      <p:bldP spid="6213" grpId="0"/>
      <p:bldP spid="6214" grpId="0"/>
      <p:bldP spid="6215" grpId="0"/>
      <p:bldP spid="6216" grpId="0"/>
      <p:bldP spid="6217" grpId="0"/>
      <p:bldP spid="6218" grpId="0"/>
      <p:bldP spid="62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74DBE2A1-44EA-3FE4-286B-C5F87CCE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666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r>
              <a:rPr lang="en-US" altLang="en-US" sz="2800"/>
              <a:t>: (Tiết :107)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B7BD36B5-06E5-1BD6-4909-2C69682B6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5381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3300"/>
                </a:solidFill>
              </a:rPr>
              <a:t>So sánh hai phân số cùng mẫu số</a:t>
            </a:r>
          </a:p>
        </p:txBody>
      </p:sp>
      <p:sp>
        <p:nvSpPr>
          <p:cNvPr id="8196" name="Line 5">
            <a:extLst>
              <a:ext uri="{FF2B5EF4-FFF2-40B4-BE49-F238E27FC236}">
                <a16:creationId xmlns:a16="http://schemas.microsoft.com/office/drawing/2014/main" id="{5FB7ED8C-30E0-7973-5A5E-2CD366583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143000"/>
            <a:ext cx="47625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08375467-6603-4F03-CACF-A807BA4A3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7763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Ví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</a:t>
            </a:r>
            <a:r>
              <a:rPr lang="en-US" altLang="en-US" sz="2400" dirty="0"/>
              <a:t>: So </a:t>
            </a:r>
            <a:r>
              <a:rPr lang="en-US" altLang="en-US" sz="2400" dirty="0" err="1"/>
              <a:t>sánh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endParaRPr lang="en-US" altLang="en-US" sz="2400" dirty="0"/>
          </a:p>
        </p:txBody>
      </p:sp>
      <p:sp>
        <p:nvSpPr>
          <p:cNvPr id="8198" name="Rectangle 7">
            <a:extLst>
              <a:ext uri="{FF2B5EF4-FFF2-40B4-BE49-F238E27FC236}">
                <a16:creationId xmlns:a16="http://schemas.microsoft.com/office/drawing/2014/main" id="{9DAA0617-59FA-26BC-2AB3-629B57EAB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8">
            <a:extLst>
              <a:ext uri="{FF2B5EF4-FFF2-40B4-BE49-F238E27FC236}">
                <a16:creationId xmlns:a16="http://schemas.microsoft.com/office/drawing/2014/main" id="{555AA106-7491-2F37-D9FF-EB8DE403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Line 9">
            <a:extLst>
              <a:ext uri="{FF2B5EF4-FFF2-40B4-BE49-F238E27FC236}">
                <a16:creationId xmlns:a16="http://schemas.microsoft.com/office/drawing/2014/main" id="{0F1633A0-D449-3D4F-21F5-9A4F44F0D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5669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0">
            <a:extLst>
              <a:ext uri="{FF2B5EF4-FFF2-40B4-BE49-F238E27FC236}">
                <a16:creationId xmlns:a16="http://schemas.microsoft.com/office/drawing/2014/main" id="{94D0B036-1F18-6E4B-94BC-DEF4AC3AC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A35CCAB5-1C97-6765-CB19-CE1D7B19D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EC9812A-9A67-9B7A-D682-2B241D777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59F772C5-5FD1-2404-92D9-AAE4CEB24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97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4">
            <a:extLst>
              <a:ext uri="{FF2B5EF4-FFF2-40B4-BE49-F238E27FC236}">
                <a16:creationId xmlns:a16="http://schemas.microsoft.com/office/drawing/2014/main" id="{DD3DF4D8-37BA-C422-CD73-29F529F06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5">
            <a:extLst>
              <a:ext uri="{FF2B5EF4-FFF2-40B4-BE49-F238E27FC236}">
                <a16:creationId xmlns:a16="http://schemas.microsoft.com/office/drawing/2014/main" id="{CE8C4E99-AC8F-34CA-07AC-3DA4D7DF08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Text Box 16">
            <a:extLst>
              <a:ext uri="{FF2B5EF4-FFF2-40B4-BE49-F238E27FC236}">
                <a16:creationId xmlns:a16="http://schemas.microsoft.com/office/drawing/2014/main" id="{9EDD0963-43E5-CA10-D9C2-A388367D1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2676525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8208" name="Text Box 17">
            <a:extLst>
              <a:ext uri="{FF2B5EF4-FFF2-40B4-BE49-F238E27FC236}">
                <a16:creationId xmlns:a16="http://schemas.microsoft.com/office/drawing/2014/main" id="{CB52F3B7-5129-D759-96E9-6A8E97202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262413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8209" name="Text Box 18">
            <a:extLst>
              <a:ext uri="{FF2B5EF4-FFF2-40B4-BE49-F238E27FC236}">
                <a16:creationId xmlns:a16="http://schemas.microsoft.com/office/drawing/2014/main" id="{148AC24A-BAC9-B5B1-7E38-280E6D49B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8210" name="Text Box 19">
            <a:extLst>
              <a:ext uri="{FF2B5EF4-FFF2-40B4-BE49-F238E27FC236}">
                <a16:creationId xmlns:a16="http://schemas.microsoft.com/office/drawing/2014/main" id="{206BFAC7-D4E2-844F-5A4D-0AC94764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8211" name="AutoShape 20">
            <a:extLst>
              <a:ext uri="{FF2B5EF4-FFF2-40B4-BE49-F238E27FC236}">
                <a16:creationId xmlns:a16="http://schemas.microsoft.com/office/drawing/2014/main" id="{9495CB40-254D-1E1B-2A8F-35953CEBF42C}"/>
              </a:ext>
            </a:extLst>
          </p:cNvPr>
          <p:cNvSpPr>
            <a:spLocks/>
          </p:cNvSpPr>
          <p:nvPr/>
        </p:nvSpPr>
        <p:spPr bwMode="auto">
          <a:xfrm rot="5400000">
            <a:off x="985838" y="1919288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2" name="AutoShape 21">
            <a:extLst>
              <a:ext uri="{FF2B5EF4-FFF2-40B4-BE49-F238E27FC236}">
                <a16:creationId xmlns:a16="http://schemas.microsoft.com/office/drawing/2014/main" id="{102C0290-7DA2-83E5-EB9F-34ED1F303E1F}"/>
              </a:ext>
            </a:extLst>
          </p:cNvPr>
          <p:cNvSpPr>
            <a:spLocks/>
          </p:cNvSpPr>
          <p:nvPr/>
        </p:nvSpPr>
        <p:spPr bwMode="auto">
          <a:xfrm rot="-5400000">
            <a:off x="1409700" y="990600"/>
            <a:ext cx="152400" cy="26670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3" name="Rectangle 22">
            <a:extLst>
              <a:ext uri="{FF2B5EF4-FFF2-40B4-BE49-F238E27FC236}">
                <a16:creationId xmlns:a16="http://schemas.microsoft.com/office/drawing/2014/main" id="{AD98E2D9-27D6-9DE5-6CEF-BF2E41719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8214" name="Object 23">
            <a:extLst>
              <a:ext uri="{FF2B5EF4-FFF2-40B4-BE49-F238E27FC236}">
                <a16:creationId xmlns:a16="http://schemas.microsoft.com/office/drawing/2014/main" id="{B9603C6A-34FD-C1A5-973A-7411358E6D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5238" y="914400"/>
          <a:ext cx="4111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914400"/>
                        <a:ext cx="4111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Rectangle 24">
            <a:extLst>
              <a:ext uri="{FF2B5EF4-FFF2-40B4-BE49-F238E27FC236}">
                <a16:creationId xmlns:a16="http://schemas.microsoft.com/office/drawing/2014/main" id="{10230981-7F14-0ED2-2AC6-3148D4D69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8216" name="Object 25">
            <a:extLst>
              <a:ext uri="{FF2B5EF4-FFF2-40B4-BE49-F238E27FC236}">
                <a16:creationId xmlns:a16="http://schemas.microsoft.com/office/drawing/2014/main" id="{3FD9F539-A741-1535-E8B8-836CA9F11C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923925"/>
          <a:ext cx="3286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923925"/>
                        <a:ext cx="3286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Text Box 26">
            <a:extLst>
              <a:ext uri="{FF2B5EF4-FFF2-40B4-BE49-F238E27FC236}">
                <a16:creationId xmlns:a16="http://schemas.microsoft.com/office/drawing/2014/main" id="{85AC8766-848D-B76C-0EB5-22CB15B9A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11334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và</a:t>
            </a:r>
          </a:p>
        </p:txBody>
      </p:sp>
      <p:graphicFrame>
        <p:nvGraphicFramePr>
          <p:cNvPr id="8218" name="Object 27">
            <a:extLst>
              <a:ext uri="{FF2B5EF4-FFF2-40B4-BE49-F238E27FC236}">
                <a16:creationId xmlns:a16="http://schemas.microsoft.com/office/drawing/2014/main" id="{30AB5FB9-6AEC-AA42-4016-5C8703A1F2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781300"/>
          <a:ext cx="3937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81300"/>
                        <a:ext cx="3937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9" name="Object 28">
            <a:extLst>
              <a:ext uri="{FF2B5EF4-FFF2-40B4-BE49-F238E27FC236}">
                <a16:creationId xmlns:a16="http://schemas.microsoft.com/office/drawing/2014/main" id="{70C2D54D-68C3-8C70-C17C-D954059847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395413"/>
          <a:ext cx="3476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95413"/>
                        <a:ext cx="3476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0" name="Text Box 29">
            <a:extLst>
              <a:ext uri="{FF2B5EF4-FFF2-40B4-BE49-F238E27FC236}">
                <a16:creationId xmlns:a16="http://schemas.microsoft.com/office/drawing/2014/main" id="{92C1F57B-84D8-A62C-FE2B-CB24361E6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Nhìn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vẽ</a:t>
            </a:r>
            <a:r>
              <a:rPr lang="en-US" altLang="en-US" sz="2400" dirty="0"/>
              <a:t> ta </a:t>
            </a:r>
            <a:r>
              <a:rPr lang="en-US" altLang="en-US" sz="2400" dirty="0" err="1"/>
              <a:t>thấy</a:t>
            </a:r>
            <a:r>
              <a:rPr lang="en-US" altLang="en-US" sz="2400" dirty="0"/>
              <a:t>:</a:t>
            </a:r>
          </a:p>
        </p:txBody>
      </p:sp>
      <p:graphicFrame>
        <p:nvGraphicFramePr>
          <p:cNvPr id="8221" name="Object 30">
            <a:extLst>
              <a:ext uri="{FF2B5EF4-FFF2-40B4-BE49-F238E27FC236}">
                <a16:creationId xmlns:a16="http://schemas.microsoft.com/office/drawing/2014/main" id="{16257D39-1F6D-D1A4-AF80-2F484F6EF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19400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19400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2" name="Text Box 31">
            <a:extLst>
              <a:ext uri="{FF2B5EF4-FFF2-40B4-BE49-F238E27FC236}">
                <a16:creationId xmlns:a16="http://schemas.microsoft.com/office/drawing/2014/main" id="{A79A4A0C-18DC-1DF4-EFD6-EEA3B207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194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&lt;</a:t>
            </a:r>
          </a:p>
        </p:txBody>
      </p:sp>
      <p:graphicFrame>
        <p:nvGraphicFramePr>
          <p:cNvPr id="8223" name="Object 32">
            <a:extLst>
              <a:ext uri="{FF2B5EF4-FFF2-40B4-BE49-F238E27FC236}">
                <a16:creationId xmlns:a16="http://schemas.microsoft.com/office/drawing/2014/main" id="{82FAF639-CD64-D5F3-5ACC-5AACCBB207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622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10" imgW="139639" imgH="393529" progId="Equation.3">
                  <p:embed/>
                </p:oleObj>
              </mc:Choice>
              <mc:Fallback>
                <p:oleObj name="Equation" r:id="rId10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622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4" name="Object 33">
            <a:extLst>
              <a:ext uri="{FF2B5EF4-FFF2-40B4-BE49-F238E27FC236}">
                <a16:creationId xmlns:a16="http://schemas.microsoft.com/office/drawing/2014/main" id="{86E247D9-415A-E732-ACD7-9091F6C140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3729038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729038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5" name="Text Box 34">
            <a:extLst>
              <a:ext uri="{FF2B5EF4-FFF2-40B4-BE49-F238E27FC236}">
                <a16:creationId xmlns:a16="http://schemas.microsoft.com/office/drawing/2014/main" id="{F2F79AB1-BC9D-E14D-1D68-3435E226C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4336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&gt;</a:t>
            </a:r>
          </a:p>
        </p:txBody>
      </p:sp>
      <p:graphicFrame>
        <p:nvGraphicFramePr>
          <p:cNvPr id="8226" name="Object 35">
            <a:extLst>
              <a:ext uri="{FF2B5EF4-FFF2-40B4-BE49-F238E27FC236}">
                <a16:creationId xmlns:a16="http://schemas.microsoft.com/office/drawing/2014/main" id="{1ABEFBD5-D1B1-A6A7-26C8-DFA6017284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7385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85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7" name="Text Box 36">
            <a:extLst>
              <a:ext uri="{FF2B5EF4-FFF2-40B4-BE49-F238E27FC236}">
                <a16:creationId xmlns:a16="http://schemas.microsoft.com/office/drawing/2014/main" id="{9D0E1552-7D6D-0372-0087-FF8998607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mẫu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000" dirty="0"/>
              <a:t>:</a:t>
            </a:r>
          </a:p>
        </p:txBody>
      </p:sp>
      <p:sp>
        <p:nvSpPr>
          <p:cNvPr id="8228" name="Text Box 37">
            <a:extLst>
              <a:ext uri="{FF2B5EF4-FFF2-40B4-BE49-F238E27FC236}">
                <a16:creationId xmlns:a16="http://schemas.microsoft.com/office/drawing/2014/main" id="{8926AFE1-3B84-9F4D-7E0F-B2A93F7B8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727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8229" name="Text Box 38">
            <a:extLst>
              <a:ext uri="{FF2B5EF4-FFF2-40B4-BE49-F238E27FC236}">
                <a16:creationId xmlns:a16="http://schemas.microsoft.com/office/drawing/2014/main" id="{DEB2B40C-1845-F0C3-7105-026C4416F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9737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8230" name="Text Box 39">
            <a:extLst>
              <a:ext uri="{FF2B5EF4-FFF2-40B4-BE49-F238E27FC236}">
                <a16:creationId xmlns:a16="http://schemas.microsoft.com/office/drawing/2014/main" id="{6D0A0BB5-9349-AA74-9C54-FF7CF17CB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8807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Nếu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hai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đó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8231" name="Rectangle 40">
            <a:extLst>
              <a:ext uri="{FF2B5EF4-FFF2-40B4-BE49-F238E27FC236}">
                <a16:creationId xmlns:a16="http://schemas.microsoft.com/office/drawing/2014/main" id="{E177CE77-D613-F110-B836-8C5561231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8232" name="Object 41">
            <a:extLst>
              <a:ext uri="{FF2B5EF4-FFF2-40B4-BE49-F238E27FC236}">
                <a16:creationId xmlns:a16="http://schemas.microsoft.com/office/drawing/2014/main" id="{29619694-8B0B-2CAB-69A0-82134C125F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124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13" imgW="114151" imgH="215619" progId="Equation.3">
                  <p:embed/>
                </p:oleObj>
              </mc:Choice>
              <mc:Fallback>
                <p:oleObj name="Equation" r:id="rId13" imgW="114151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242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3" name="Rectangle 42">
            <a:extLst>
              <a:ext uri="{FF2B5EF4-FFF2-40B4-BE49-F238E27FC236}">
                <a16:creationId xmlns:a16="http://schemas.microsoft.com/office/drawing/2014/main" id="{D6C9A6C5-B163-ECB8-3E7A-1F068BD16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34" name="Rectangle 43">
            <a:extLst>
              <a:ext uri="{FF2B5EF4-FFF2-40B4-BE49-F238E27FC236}">
                <a16:creationId xmlns:a16="http://schemas.microsoft.com/office/drawing/2014/main" id="{69CF6ED4-AA9B-79F3-91F3-35140FF3F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35" name="Rectangle 44">
            <a:extLst>
              <a:ext uri="{FF2B5EF4-FFF2-40B4-BE49-F238E27FC236}">
                <a16:creationId xmlns:a16="http://schemas.microsoft.com/office/drawing/2014/main" id="{5D937790-D157-34A3-1780-DFE9CDC5D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4" name="Text Box 46">
            <a:extLst>
              <a:ext uri="{FF2B5EF4-FFF2-40B4-BE49-F238E27FC236}">
                <a16:creationId xmlns:a16="http://schemas.microsoft.com/office/drawing/2014/main" id="{5EEA624E-1A60-268B-B43A-00B85E9FF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00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Bài</a:t>
            </a:r>
            <a:r>
              <a:rPr lang="en-US" altLang="en-US" sz="2400" dirty="0"/>
              <a:t> 2:</a:t>
            </a:r>
          </a:p>
        </p:txBody>
      </p:sp>
      <p:sp>
        <p:nvSpPr>
          <p:cNvPr id="7215" name="Rectangle 47">
            <a:extLst>
              <a:ext uri="{FF2B5EF4-FFF2-40B4-BE49-F238E27FC236}">
                <a16:creationId xmlns:a16="http://schemas.microsoft.com/office/drawing/2014/main" id="{8EFE72B9-CAF0-6A53-C129-63B782D5B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524000"/>
            <a:ext cx="457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&gt;</a:t>
            </a:r>
          </a:p>
          <a:p>
            <a:pPr algn="ctr" eaLnBrk="1" hangingPunct="1"/>
            <a:r>
              <a:rPr lang="en-US" altLang="en-US" sz="2400"/>
              <a:t>&lt;</a:t>
            </a:r>
          </a:p>
          <a:p>
            <a:pPr algn="ctr" eaLnBrk="1" hangingPunct="1"/>
            <a:r>
              <a:rPr lang="en-US" altLang="en-US" sz="2400"/>
              <a:t>=</a:t>
            </a:r>
          </a:p>
        </p:txBody>
      </p:sp>
      <p:graphicFrame>
        <p:nvGraphicFramePr>
          <p:cNvPr id="8238" name="Object 48">
            <a:extLst>
              <a:ext uri="{FF2B5EF4-FFF2-40B4-BE49-F238E27FC236}">
                <a16:creationId xmlns:a16="http://schemas.microsoft.com/office/drawing/2014/main" id="{D38189F0-9823-4D74-F8CD-6D907E7365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8796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15" imgW="114151" imgH="215619" progId="Equation.3">
                  <p:embed/>
                </p:oleObj>
              </mc:Choice>
              <mc:Fallback>
                <p:oleObj name="Equation" r:id="rId15" imgW="114151" imgH="21561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796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9" name="Object 49">
            <a:extLst>
              <a:ext uri="{FF2B5EF4-FFF2-40B4-BE49-F238E27FC236}">
                <a16:creationId xmlns:a16="http://schemas.microsoft.com/office/drawing/2014/main" id="{FEEC8D87-E68C-DC4E-84EB-42974655F3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4290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16" imgW="114151" imgH="215619" progId="Equation.3">
                  <p:embed/>
                </p:oleObj>
              </mc:Choice>
              <mc:Fallback>
                <p:oleObj name="Equation" r:id="rId16" imgW="114151" imgH="21561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290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0" name="Rectangle 50">
            <a:extLst>
              <a:ext uri="{FF2B5EF4-FFF2-40B4-BE49-F238E27FC236}">
                <a16:creationId xmlns:a16="http://schemas.microsoft.com/office/drawing/2014/main" id="{C389E73D-C16E-EADC-562F-C304E07BA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3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1" name="Rectangle 51">
            <a:extLst>
              <a:ext uri="{FF2B5EF4-FFF2-40B4-BE49-F238E27FC236}">
                <a16:creationId xmlns:a16="http://schemas.microsoft.com/office/drawing/2014/main" id="{4F38A669-7DAE-144B-1296-EE014A99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527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8242" name="Rectangle 52">
            <a:extLst>
              <a:ext uri="{FF2B5EF4-FFF2-40B4-BE49-F238E27FC236}">
                <a16:creationId xmlns:a16="http://schemas.microsoft.com/office/drawing/2014/main" id="{E99D512A-23E9-6445-0941-B3457F39C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7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3" name="Rectangle 53">
            <a:extLst>
              <a:ext uri="{FF2B5EF4-FFF2-40B4-BE49-F238E27FC236}">
                <a16:creationId xmlns:a16="http://schemas.microsoft.com/office/drawing/2014/main" id="{9020C9F0-5872-6E5C-8411-AE8CB41AB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4" name="Rectangle 54">
            <a:extLst>
              <a:ext uri="{FF2B5EF4-FFF2-40B4-BE49-F238E27FC236}">
                <a16:creationId xmlns:a16="http://schemas.microsoft.com/office/drawing/2014/main" id="{5E96E7F3-7DD6-A026-97AC-13FDB1743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89200"/>
            <a:ext cx="655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</a:t>
            </a:r>
            <a:endParaRPr lang="en-US" altLang="en-US"/>
          </a:p>
        </p:txBody>
      </p:sp>
      <p:sp>
        <p:nvSpPr>
          <p:cNvPr id="8245" name="Rectangle 55">
            <a:extLst>
              <a:ext uri="{FF2B5EF4-FFF2-40B4-BE49-F238E27FC236}">
                <a16:creationId xmlns:a16="http://schemas.microsoft.com/office/drawing/2014/main" id="{FA386638-E8F6-2D4E-F5D3-EE6783AA4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4363"/>
            <a:ext cx="612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</a:t>
            </a:r>
            <a:endParaRPr lang="en-US" altLang="en-US"/>
          </a:p>
        </p:txBody>
      </p:sp>
      <p:sp>
        <p:nvSpPr>
          <p:cNvPr id="8246" name="Rectangle 56">
            <a:extLst>
              <a:ext uri="{FF2B5EF4-FFF2-40B4-BE49-F238E27FC236}">
                <a16:creationId xmlns:a16="http://schemas.microsoft.com/office/drawing/2014/main" id="{838762BF-1C2B-F694-6234-DCC4ACC7C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47" name="Rectangle 57">
            <a:extLst>
              <a:ext uri="{FF2B5EF4-FFF2-40B4-BE49-F238E27FC236}">
                <a16:creationId xmlns:a16="http://schemas.microsoft.com/office/drawing/2014/main" id="{AB2ECE59-CC83-F5C3-2E86-90FF6F5EB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</a:t>
            </a:r>
            <a:endParaRPr lang="en-US" altLang="en-US"/>
          </a:p>
        </p:txBody>
      </p:sp>
      <p:sp>
        <p:nvSpPr>
          <p:cNvPr id="8248" name="Rectangle 58">
            <a:extLst>
              <a:ext uri="{FF2B5EF4-FFF2-40B4-BE49-F238E27FC236}">
                <a16:creationId xmlns:a16="http://schemas.microsoft.com/office/drawing/2014/main" id="{89CFB5ED-DCF2-BFA9-3108-D56DC9A98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03763"/>
            <a:ext cx="569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</a:t>
            </a:r>
            <a:endParaRPr lang="en-US" altLang="en-US"/>
          </a:p>
        </p:txBody>
      </p:sp>
      <p:sp>
        <p:nvSpPr>
          <p:cNvPr id="8249" name="Rectangle 59">
            <a:extLst>
              <a:ext uri="{FF2B5EF4-FFF2-40B4-BE49-F238E27FC236}">
                <a16:creationId xmlns:a16="http://schemas.microsoft.com/office/drawing/2014/main" id="{5293C775-4C70-D274-6173-F56A7A454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68925"/>
            <a:ext cx="527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7228" name="Text Box 60">
            <a:extLst>
              <a:ext uri="{FF2B5EF4-FFF2-40B4-BE49-F238E27FC236}">
                <a16:creationId xmlns:a16="http://schemas.microsoft.com/office/drawing/2014/main" id="{A6F38C6C-7CD2-7675-8F2C-D5837C8E5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5908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* </a:t>
            </a:r>
            <a:r>
              <a:rPr lang="en-US" altLang="en-US" sz="2400" dirty="0" err="1"/>
              <a:t>Nhận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xét</a:t>
            </a:r>
            <a:r>
              <a:rPr lang="en-US" altLang="en-US" sz="2400" dirty="0"/>
              <a:t>:</a:t>
            </a:r>
          </a:p>
        </p:txBody>
      </p:sp>
      <p:graphicFrame>
        <p:nvGraphicFramePr>
          <p:cNvPr id="7229" name="Object 61">
            <a:extLst>
              <a:ext uri="{FF2B5EF4-FFF2-40B4-BE49-F238E27FC236}">
                <a16:creationId xmlns:a16="http://schemas.microsoft.com/office/drawing/2014/main" id="{82D3994A-7793-F946-D10F-DF85466892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9213" y="2971800"/>
          <a:ext cx="36671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2971800"/>
                        <a:ext cx="366712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30" name="Object 62">
            <a:extLst>
              <a:ext uri="{FF2B5EF4-FFF2-40B4-BE49-F238E27FC236}">
                <a16:creationId xmlns:a16="http://schemas.microsoft.com/office/drawing/2014/main" id="{E0DA8390-2585-025E-89B3-6344B63C30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10250" y="2967038"/>
          <a:ext cx="34448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19" imgW="139639" imgH="393529" progId="Equation.3">
                  <p:embed/>
                </p:oleObj>
              </mc:Choice>
              <mc:Fallback>
                <p:oleObj name="Equation" r:id="rId19" imgW="139639" imgH="393529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0" y="2967038"/>
                        <a:ext cx="344488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31" name="Object 63">
            <a:extLst>
              <a:ext uri="{FF2B5EF4-FFF2-40B4-BE49-F238E27FC236}">
                <a16:creationId xmlns:a16="http://schemas.microsoft.com/office/drawing/2014/main" id="{5598C2A9-F00C-CB61-B708-569954CD0C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77200" y="4657725"/>
          <a:ext cx="3667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21" imgW="139639" imgH="393529" progId="Equation.3">
                  <p:embed/>
                </p:oleObj>
              </mc:Choice>
              <mc:Fallback>
                <p:oleObj name="Equation" r:id="rId21" imgW="139639" imgH="393529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657725"/>
                        <a:ext cx="3667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4" name="Rectangle 64">
            <a:extLst>
              <a:ext uri="{FF2B5EF4-FFF2-40B4-BE49-F238E27FC236}">
                <a16:creationId xmlns:a16="http://schemas.microsoft.com/office/drawing/2014/main" id="{D7821ABB-D19B-F1F3-4190-9C095CBAC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55" name="Rectangle 65">
            <a:extLst>
              <a:ext uri="{FF2B5EF4-FFF2-40B4-BE49-F238E27FC236}">
                <a16:creationId xmlns:a16="http://schemas.microsoft.com/office/drawing/2014/main" id="{B330F0F5-460B-8013-3359-4A25E039B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</a:t>
            </a:r>
            <a:endParaRPr lang="en-US" altLang="en-US"/>
          </a:p>
        </p:txBody>
      </p:sp>
      <p:sp>
        <p:nvSpPr>
          <p:cNvPr id="8256" name="Rectangle 66">
            <a:extLst>
              <a:ext uri="{FF2B5EF4-FFF2-40B4-BE49-F238E27FC236}">
                <a16:creationId xmlns:a16="http://schemas.microsoft.com/office/drawing/2014/main" id="{7FB11DF1-B846-F6C1-7B37-42429440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24263"/>
            <a:ext cx="4841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</a:t>
            </a:r>
            <a:endParaRPr lang="en-US" altLang="en-US"/>
          </a:p>
        </p:txBody>
      </p:sp>
      <p:sp>
        <p:nvSpPr>
          <p:cNvPr id="7235" name="Text Box 67">
            <a:extLst>
              <a:ext uri="{FF2B5EF4-FFF2-40B4-BE49-F238E27FC236}">
                <a16:creationId xmlns:a16="http://schemas.microsoft.com/office/drawing/2014/main" id="{EE299934-0800-C5FA-81B9-0C69B6981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2194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  <p:sp>
        <p:nvSpPr>
          <p:cNvPr id="7236" name="Text Box 68">
            <a:extLst>
              <a:ext uri="{FF2B5EF4-FFF2-40B4-BE49-F238E27FC236}">
                <a16:creationId xmlns:a16="http://schemas.microsoft.com/office/drawing/2014/main" id="{B20B81B6-36AE-70FF-2E64-EDF281515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3200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mà</a:t>
            </a:r>
          </a:p>
        </p:txBody>
      </p:sp>
      <p:graphicFrame>
        <p:nvGraphicFramePr>
          <p:cNvPr id="7237" name="Object 69">
            <a:extLst>
              <a:ext uri="{FF2B5EF4-FFF2-40B4-BE49-F238E27FC236}">
                <a16:creationId xmlns:a16="http://schemas.microsoft.com/office/drawing/2014/main" id="{828E5238-496A-F282-9A82-15A5DDA499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15113" y="2976563"/>
          <a:ext cx="34448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23" imgW="139639" imgH="393529" progId="Equation.3">
                  <p:embed/>
                </p:oleObj>
              </mc:Choice>
              <mc:Fallback>
                <p:oleObj name="Equation" r:id="rId23" imgW="139639" imgH="393529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2976563"/>
                        <a:ext cx="344487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38" name="Text Box 70">
            <a:extLst>
              <a:ext uri="{FF2B5EF4-FFF2-40B4-BE49-F238E27FC236}">
                <a16:creationId xmlns:a16="http://schemas.microsoft.com/office/drawing/2014/main" id="{0ACBE82F-622C-B035-A4ED-5FF201806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513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7239" name="Text Box 71">
            <a:extLst>
              <a:ext uri="{FF2B5EF4-FFF2-40B4-BE49-F238E27FC236}">
                <a16:creationId xmlns:a16="http://schemas.microsoft.com/office/drawing/2014/main" id="{AE19B298-46E5-08DB-5641-96B96991D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7240" name="Text Box 72">
            <a:extLst>
              <a:ext uri="{FF2B5EF4-FFF2-40B4-BE49-F238E27FC236}">
                <a16:creationId xmlns:a16="http://schemas.microsoft.com/office/drawing/2014/main" id="{1E68A21C-E437-FD7A-830A-6B1F76350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  <p:sp>
        <p:nvSpPr>
          <p:cNvPr id="7241" name="Text Box 73">
            <a:extLst>
              <a:ext uri="{FF2B5EF4-FFF2-40B4-BE49-F238E27FC236}">
                <a16:creationId xmlns:a16="http://schemas.microsoft.com/office/drawing/2014/main" id="{EB5DE9CF-CCA5-DB35-67C5-DF06EFC26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7182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nên</a:t>
            </a:r>
          </a:p>
        </p:txBody>
      </p:sp>
      <p:graphicFrame>
        <p:nvGraphicFramePr>
          <p:cNvPr id="7242" name="Object 74">
            <a:extLst>
              <a:ext uri="{FF2B5EF4-FFF2-40B4-BE49-F238E27FC236}">
                <a16:creationId xmlns:a16="http://schemas.microsoft.com/office/drawing/2014/main" id="{BCBB2B34-1BB9-3CBD-85B3-54B858903E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8625" y="2952750"/>
          <a:ext cx="3667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24" imgW="152334" imgH="393529" progId="Equation.3">
                  <p:embed/>
                </p:oleObj>
              </mc:Choice>
              <mc:Fallback>
                <p:oleObj name="Equation" r:id="rId24" imgW="152334" imgH="393529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25" y="2952750"/>
                        <a:ext cx="3667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3" name="Text Box 75">
            <a:extLst>
              <a:ext uri="{FF2B5EF4-FFF2-40B4-BE49-F238E27FC236}">
                <a16:creationId xmlns:a16="http://schemas.microsoft.com/office/drawing/2014/main" id="{3FD0C9F5-147B-DAB8-453C-0F2D6291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31575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7244" name="Text Box 76">
            <a:extLst>
              <a:ext uri="{FF2B5EF4-FFF2-40B4-BE49-F238E27FC236}">
                <a16:creationId xmlns:a16="http://schemas.microsoft.com/office/drawing/2014/main" id="{005EBA4F-3D6E-139D-F624-99529A114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9244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7245" name="Text Box 77">
            <a:extLst>
              <a:ext uri="{FF2B5EF4-FFF2-40B4-BE49-F238E27FC236}">
                <a16:creationId xmlns:a16="http://schemas.microsoft.com/office/drawing/2014/main" id="{AF1064EF-4A3D-6070-780E-83F8D7DE8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86200"/>
            <a:ext cx="411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chemeClr val="accent2"/>
                </a:solidFill>
              </a:rPr>
              <a:t>Nếu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tử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bé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hơn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mẫu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thì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phân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bé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hơn</a:t>
            </a:r>
            <a:r>
              <a:rPr lang="en-US" altLang="en-US" sz="2400" dirty="0">
                <a:solidFill>
                  <a:schemeClr val="accent2"/>
                </a:solidFill>
              </a:rPr>
              <a:t> 1.</a:t>
            </a:r>
          </a:p>
        </p:txBody>
      </p:sp>
      <p:graphicFrame>
        <p:nvGraphicFramePr>
          <p:cNvPr id="7246" name="Object 78">
            <a:extLst>
              <a:ext uri="{FF2B5EF4-FFF2-40B4-BE49-F238E27FC236}">
                <a16:creationId xmlns:a16="http://schemas.microsoft.com/office/drawing/2014/main" id="{AE9EA036-36DB-47B0-7EED-F8794A326A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8263" y="4724400"/>
          <a:ext cx="36671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26" imgW="139639" imgH="393529" progId="Equation.3">
                  <p:embed/>
                </p:oleObj>
              </mc:Choice>
              <mc:Fallback>
                <p:oleObj name="Equation" r:id="rId26" imgW="139639" imgH="393529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724400"/>
                        <a:ext cx="366712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47" name="Object 79">
            <a:extLst>
              <a:ext uri="{FF2B5EF4-FFF2-40B4-BE49-F238E27FC236}">
                <a16:creationId xmlns:a16="http://schemas.microsoft.com/office/drawing/2014/main" id="{41A063C3-7041-22F7-6DAB-80257676A1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4724400"/>
          <a:ext cx="3444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27" imgW="139639" imgH="393529" progId="Equation.3">
                  <p:embed/>
                </p:oleObj>
              </mc:Choice>
              <mc:Fallback>
                <p:oleObj name="Equation" r:id="rId27" imgW="139639" imgH="393529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724400"/>
                        <a:ext cx="34448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8" name="Text Box 80">
            <a:extLst>
              <a:ext uri="{FF2B5EF4-FFF2-40B4-BE49-F238E27FC236}">
                <a16:creationId xmlns:a16="http://schemas.microsoft.com/office/drawing/2014/main" id="{0AB6D97A-65C2-04DA-1098-A65E492B7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4953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7249" name="Text Box 81">
            <a:extLst>
              <a:ext uri="{FF2B5EF4-FFF2-40B4-BE49-F238E27FC236}">
                <a16:creationId xmlns:a16="http://schemas.microsoft.com/office/drawing/2014/main" id="{156DED2F-F1AD-B007-5A24-28B48070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9196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mà</a:t>
            </a:r>
          </a:p>
        </p:txBody>
      </p:sp>
      <p:graphicFrame>
        <p:nvGraphicFramePr>
          <p:cNvPr id="7250" name="Object 82">
            <a:extLst>
              <a:ext uri="{FF2B5EF4-FFF2-40B4-BE49-F238E27FC236}">
                <a16:creationId xmlns:a16="http://schemas.microsoft.com/office/drawing/2014/main" id="{F024A16C-16B0-E1FD-23F7-878EECFFF3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4700588"/>
          <a:ext cx="34448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28" imgW="139639" imgH="393529" progId="Equation.3">
                  <p:embed/>
                </p:oleObj>
              </mc:Choice>
              <mc:Fallback>
                <p:oleObj name="Equation" r:id="rId28" imgW="139639" imgH="393529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00588"/>
                        <a:ext cx="344488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51" name="Text Box 83">
            <a:extLst>
              <a:ext uri="{FF2B5EF4-FFF2-40B4-BE49-F238E27FC236}">
                <a16:creationId xmlns:a16="http://schemas.microsoft.com/office/drawing/2014/main" id="{71B312DA-D15E-107C-0D9F-77E5FA4C0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75" y="49387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7252" name="Text Box 84">
            <a:extLst>
              <a:ext uri="{FF2B5EF4-FFF2-40B4-BE49-F238E27FC236}">
                <a16:creationId xmlns:a16="http://schemas.microsoft.com/office/drawing/2014/main" id="{AC7B6582-209F-D59C-FC46-F51883A23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4876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7253" name="Text Box 85">
            <a:extLst>
              <a:ext uri="{FF2B5EF4-FFF2-40B4-BE49-F238E27FC236}">
                <a16:creationId xmlns:a16="http://schemas.microsoft.com/office/drawing/2014/main" id="{433C7F2C-5CFB-DEF1-8F03-78874088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588" y="4891088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nên</a:t>
            </a:r>
          </a:p>
        </p:txBody>
      </p:sp>
      <p:sp>
        <p:nvSpPr>
          <p:cNvPr id="7254" name="Text Box 86">
            <a:extLst>
              <a:ext uri="{FF2B5EF4-FFF2-40B4-BE49-F238E27FC236}">
                <a16:creationId xmlns:a16="http://schemas.microsoft.com/office/drawing/2014/main" id="{01EE8ED9-21EC-0589-BFBD-4D45D6DEF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4388" y="489108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7255" name="Text Box 87">
            <a:extLst>
              <a:ext uri="{FF2B5EF4-FFF2-40B4-BE49-F238E27FC236}">
                <a16:creationId xmlns:a16="http://schemas.microsoft.com/office/drawing/2014/main" id="{F04E2F1B-3F8B-C9BE-AF7B-F91707687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5715000"/>
            <a:ext cx="411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chemeClr val="accent2"/>
                </a:solidFill>
              </a:rPr>
              <a:t>Nếu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tử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lớn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hơn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mẫu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thì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phân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lớn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hơn</a:t>
            </a:r>
            <a:r>
              <a:rPr lang="en-US" altLang="en-US" sz="2400" dirty="0">
                <a:solidFill>
                  <a:schemeClr val="accent2"/>
                </a:solidFill>
              </a:rPr>
              <a:t>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92" decel="1000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92" decel="100000"/>
                                        <p:tgtEl>
                                          <p:spTgt spid="72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192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192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92" decel="1000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92" decel="100000"/>
                                        <p:tgtEl>
                                          <p:spTgt spid="72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192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192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92" decel="1000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92" decel="100000"/>
                                        <p:tgtEl>
                                          <p:spTgt spid="72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192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192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92" decel="100000"/>
                                        <p:tgtEl>
                                          <p:spTgt spid="7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192" decel="100000"/>
                                        <p:tgtEl>
                                          <p:spTgt spid="7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192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192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92" decel="100000"/>
                                        <p:tgtEl>
                                          <p:spTgt spid="7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192" decel="100000"/>
                                        <p:tgtEl>
                                          <p:spTgt spid="7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192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192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92" decel="1000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192" decel="100000"/>
                                        <p:tgtEl>
                                          <p:spTgt spid="72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192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192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4" grpId="0"/>
      <p:bldP spid="7215" grpId="0" animBg="1"/>
      <p:bldP spid="7228" grpId="0"/>
      <p:bldP spid="7235" grpId="0"/>
      <p:bldP spid="7236" grpId="0"/>
      <p:bldP spid="7238" grpId="0"/>
      <p:bldP spid="7239" grpId="0"/>
      <p:bldP spid="7240" grpId="0"/>
      <p:bldP spid="7241" grpId="0"/>
      <p:bldP spid="7243" grpId="0"/>
      <p:bldP spid="7244" grpId="0"/>
      <p:bldP spid="7245" grpId="0"/>
      <p:bldP spid="7248" grpId="0"/>
      <p:bldP spid="7249" grpId="0"/>
      <p:bldP spid="7251" grpId="0"/>
      <p:bldP spid="7252" grpId="0"/>
      <p:bldP spid="7253" grpId="0"/>
      <p:bldP spid="7254" grpId="0"/>
      <p:bldP spid="72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6FC3D88F-2788-4DF9-3090-40780F551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650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Toán:</a:t>
            </a:r>
            <a:r>
              <a:rPr lang="en-US" altLang="en-US" sz="2800"/>
              <a:t>  (Tiết :107)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36E62F84-BE79-E4DF-2F36-30F880A07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5381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3300"/>
                </a:solidFill>
              </a:rPr>
              <a:t>So sánh hai phân số cùng mẫu số</a:t>
            </a:r>
          </a:p>
        </p:txBody>
      </p:sp>
      <p:sp>
        <p:nvSpPr>
          <p:cNvPr id="9220" name="Line 5">
            <a:extLst>
              <a:ext uri="{FF2B5EF4-FFF2-40B4-BE49-F238E27FC236}">
                <a16:creationId xmlns:a16="http://schemas.microsoft.com/office/drawing/2014/main" id="{399DE230-4CF4-D81C-45AE-6999674B6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5863" y="1143000"/>
            <a:ext cx="4762" cy="5649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DDDAD562-D90B-C6CC-AB30-B2BDA32B9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7763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Ví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</a:t>
            </a:r>
            <a:r>
              <a:rPr lang="en-US" altLang="en-US" sz="2400" dirty="0"/>
              <a:t>: So </a:t>
            </a:r>
            <a:r>
              <a:rPr lang="en-US" altLang="en-US" sz="2400" dirty="0" err="1"/>
              <a:t>sánh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endParaRPr lang="en-US" altLang="en-US" sz="2400" dirty="0"/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A5D8CC3D-536C-A3D1-306A-9818FD3E3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8">
            <a:extLst>
              <a:ext uri="{FF2B5EF4-FFF2-40B4-BE49-F238E27FC236}">
                <a16:creationId xmlns:a16="http://schemas.microsoft.com/office/drawing/2014/main" id="{ED05B9AF-0FE5-4331-EC76-F3C2E972E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Line 9">
            <a:extLst>
              <a:ext uri="{FF2B5EF4-FFF2-40B4-BE49-F238E27FC236}">
                <a16:creationId xmlns:a16="http://schemas.microsoft.com/office/drawing/2014/main" id="{B57EC63D-C98F-8B2C-79ED-5ED1CB123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5669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0">
            <a:extLst>
              <a:ext uri="{FF2B5EF4-FFF2-40B4-BE49-F238E27FC236}">
                <a16:creationId xmlns:a16="http://schemas.microsoft.com/office/drawing/2014/main" id="{76B371D3-D022-4244-1E1D-873E3EE59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1">
            <a:extLst>
              <a:ext uri="{FF2B5EF4-FFF2-40B4-BE49-F238E27FC236}">
                <a16:creationId xmlns:a16="http://schemas.microsoft.com/office/drawing/2014/main" id="{4FC18DA5-919B-AA14-09CC-E560D98EE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2">
            <a:extLst>
              <a:ext uri="{FF2B5EF4-FFF2-40B4-BE49-F238E27FC236}">
                <a16:creationId xmlns:a16="http://schemas.microsoft.com/office/drawing/2014/main" id="{B738393D-D31E-0D13-A201-25D05CB73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3">
            <a:extLst>
              <a:ext uri="{FF2B5EF4-FFF2-40B4-BE49-F238E27FC236}">
                <a16:creationId xmlns:a16="http://schemas.microsoft.com/office/drawing/2014/main" id="{4AC49C0E-30DF-CF66-77F5-F0916EDE1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97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4">
            <a:extLst>
              <a:ext uri="{FF2B5EF4-FFF2-40B4-BE49-F238E27FC236}">
                <a16:creationId xmlns:a16="http://schemas.microsoft.com/office/drawing/2014/main" id="{6C9927DE-6131-5F4E-FDA4-A2C71CCF3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5">
            <a:extLst>
              <a:ext uri="{FF2B5EF4-FFF2-40B4-BE49-F238E27FC236}">
                <a16:creationId xmlns:a16="http://schemas.microsoft.com/office/drawing/2014/main" id="{D5B13E34-13E1-9BCB-8FD3-966AAA4E1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2490788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Text Box 16">
            <a:extLst>
              <a:ext uri="{FF2B5EF4-FFF2-40B4-BE49-F238E27FC236}">
                <a16:creationId xmlns:a16="http://schemas.microsoft.com/office/drawing/2014/main" id="{609CF383-4844-D510-C99F-1C73CFE3D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2676525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9232" name="Text Box 17">
            <a:extLst>
              <a:ext uri="{FF2B5EF4-FFF2-40B4-BE49-F238E27FC236}">
                <a16:creationId xmlns:a16="http://schemas.microsoft.com/office/drawing/2014/main" id="{C12DDEF1-E752-B299-D65D-3541C3D37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262413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9233" name="Text Box 18">
            <a:extLst>
              <a:ext uri="{FF2B5EF4-FFF2-40B4-BE49-F238E27FC236}">
                <a16:creationId xmlns:a16="http://schemas.microsoft.com/office/drawing/2014/main" id="{E04C60FE-7D38-746D-7E17-73E27F1B5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9234" name="Text Box 19">
            <a:extLst>
              <a:ext uri="{FF2B5EF4-FFF2-40B4-BE49-F238E27FC236}">
                <a16:creationId xmlns:a16="http://schemas.microsoft.com/office/drawing/2014/main" id="{113A0FE3-6819-46FD-EF17-32ADEB23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431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9235" name="AutoShape 20">
            <a:extLst>
              <a:ext uri="{FF2B5EF4-FFF2-40B4-BE49-F238E27FC236}">
                <a16:creationId xmlns:a16="http://schemas.microsoft.com/office/drawing/2014/main" id="{7CE17BCB-5683-EC56-18E3-6397542FCF5C}"/>
              </a:ext>
            </a:extLst>
          </p:cNvPr>
          <p:cNvSpPr>
            <a:spLocks/>
          </p:cNvSpPr>
          <p:nvPr/>
        </p:nvSpPr>
        <p:spPr bwMode="auto">
          <a:xfrm rot="5400000">
            <a:off x="985838" y="1919288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6" name="AutoShape 21">
            <a:extLst>
              <a:ext uri="{FF2B5EF4-FFF2-40B4-BE49-F238E27FC236}">
                <a16:creationId xmlns:a16="http://schemas.microsoft.com/office/drawing/2014/main" id="{7A90864C-D5CC-FBDA-820A-CC8985404A42}"/>
              </a:ext>
            </a:extLst>
          </p:cNvPr>
          <p:cNvSpPr>
            <a:spLocks/>
          </p:cNvSpPr>
          <p:nvPr/>
        </p:nvSpPr>
        <p:spPr bwMode="auto">
          <a:xfrm rot="-5400000">
            <a:off x="1409700" y="990600"/>
            <a:ext cx="152400" cy="26670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7" name="Rectangle 22">
            <a:extLst>
              <a:ext uri="{FF2B5EF4-FFF2-40B4-BE49-F238E27FC236}">
                <a16:creationId xmlns:a16="http://schemas.microsoft.com/office/drawing/2014/main" id="{60AC42BC-8E98-0D4B-4BF3-EBF0032EE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38" name="Object 23">
            <a:extLst>
              <a:ext uri="{FF2B5EF4-FFF2-40B4-BE49-F238E27FC236}">
                <a16:creationId xmlns:a16="http://schemas.microsoft.com/office/drawing/2014/main" id="{F2DFA05D-D993-6443-6F0C-50DEFDE51A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5238" y="914400"/>
          <a:ext cx="4111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914400"/>
                        <a:ext cx="4111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Rectangle 24">
            <a:extLst>
              <a:ext uri="{FF2B5EF4-FFF2-40B4-BE49-F238E27FC236}">
                <a16:creationId xmlns:a16="http://schemas.microsoft.com/office/drawing/2014/main" id="{3A8F8613-BFD5-0255-EBEB-B0945CFAF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40" name="Object 25">
            <a:extLst>
              <a:ext uri="{FF2B5EF4-FFF2-40B4-BE49-F238E27FC236}">
                <a16:creationId xmlns:a16="http://schemas.microsoft.com/office/drawing/2014/main" id="{48D908F7-5525-02D6-6D88-32E43C3626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923925"/>
          <a:ext cx="3286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923925"/>
                        <a:ext cx="3286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1" name="Text Box 26">
            <a:extLst>
              <a:ext uri="{FF2B5EF4-FFF2-40B4-BE49-F238E27FC236}">
                <a16:creationId xmlns:a16="http://schemas.microsoft.com/office/drawing/2014/main" id="{DCF0D6E9-1CFE-81D6-9BCE-EBA26AA62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11334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và</a:t>
            </a:r>
          </a:p>
        </p:txBody>
      </p:sp>
      <p:graphicFrame>
        <p:nvGraphicFramePr>
          <p:cNvPr id="9242" name="Object 27">
            <a:extLst>
              <a:ext uri="{FF2B5EF4-FFF2-40B4-BE49-F238E27FC236}">
                <a16:creationId xmlns:a16="http://schemas.microsoft.com/office/drawing/2014/main" id="{A8769E75-AA3B-93F6-77C3-A6DDEF9AAC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781300"/>
          <a:ext cx="3937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81300"/>
                        <a:ext cx="3937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8">
            <a:extLst>
              <a:ext uri="{FF2B5EF4-FFF2-40B4-BE49-F238E27FC236}">
                <a16:creationId xmlns:a16="http://schemas.microsoft.com/office/drawing/2014/main" id="{856E8E6A-E8DA-731E-DCBA-9EA0B9597B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395413"/>
          <a:ext cx="3476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95413"/>
                        <a:ext cx="3476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Text Box 29">
            <a:extLst>
              <a:ext uri="{FF2B5EF4-FFF2-40B4-BE49-F238E27FC236}">
                <a16:creationId xmlns:a16="http://schemas.microsoft.com/office/drawing/2014/main" id="{F3DC863F-17D7-BDF1-B9E9-2D52342B2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Nhìn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vẽ</a:t>
            </a:r>
            <a:r>
              <a:rPr lang="en-US" altLang="en-US" sz="2400" dirty="0"/>
              <a:t> ta </a:t>
            </a:r>
            <a:r>
              <a:rPr lang="en-US" altLang="en-US" sz="2400" dirty="0" err="1"/>
              <a:t>thấy</a:t>
            </a:r>
            <a:r>
              <a:rPr lang="en-US" altLang="en-US" sz="2400" dirty="0"/>
              <a:t>:</a:t>
            </a:r>
          </a:p>
        </p:txBody>
      </p:sp>
      <p:graphicFrame>
        <p:nvGraphicFramePr>
          <p:cNvPr id="9245" name="Object 30">
            <a:extLst>
              <a:ext uri="{FF2B5EF4-FFF2-40B4-BE49-F238E27FC236}">
                <a16:creationId xmlns:a16="http://schemas.microsoft.com/office/drawing/2014/main" id="{70935F1B-FE04-54E2-1622-05626837A3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19400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19400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6" name="Text Box 31">
            <a:extLst>
              <a:ext uri="{FF2B5EF4-FFF2-40B4-BE49-F238E27FC236}">
                <a16:creationId xmlns:a16="http://schemas.microsoft.com/office/drawing/2014/main" id="{C4B0C0EF-2E82-4C87-63F3-21FC3E4EB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1194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&lt;</a:t>
            </a:r>
          </a:p>
        </p:txBody>
      </p:sp>
      <p:graphicFrame>
        <p:nvGraphicFramePr>
          <p:cNvPr id="9247" name="Object 32">
            <a:extLst>
              <a:ext uri="{FF2B5EF4-FFF2-40B4-BE49-F238E27FC236}">
                <a16:creationId xmlns:a16="http://schemas.microsoft.com/office/drawing/2014/main" id="{0F760255-2713-B0E8-0F8F-7CCA2A787E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622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Equation" r:id="rId10" imgW="139639" imgH="393529" progId="Equation.3">
                  <p:embed/>
                </p:oleObj>
              </mc:Choice>
              <mc:Fallback>
                <p:oleObj name="Equation" r:id="rId10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622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3">
            <a:extLst>
              <a:ext uri="{FF2B5EF4-FFF2-40B4-BE49-F238E27FC236}">
                <a16:creationId xmlns:a16="http://schemas.microsoft.com/office/drawing/2014/main" id="{D36B95D6-F874-F39C-2077-6883B66233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3729038"/>
          <a:ext cx="4111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729038"/>
                        <a:ext cx="4111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9" name="Text Box 34">
            <a:extLst>
              <a:ext uri="{FF2B5EF4-FFF2-40B4-BE49-F238E27FC236}">
                <a16:creationId xmlns:a16="http://schemas.microsoft.com/office/drawing/2014/main" id="{FD502B53-8404-EFDF-CB83-4007A6D08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04336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00"/>
                </a:solidFill>
              </a:rPr>
              <a:t>&gt;</a:t>
            </a:r>
          </a:p>
        </p:txBody>
      </p:sp>
      <p:graphicFrame>
        <p:nvGraphicFramePr>
          <p:cNvPr id="9250" name="Object 35">
            <a:extLst>
              <a:ext uri="{FF2B5EF4-FFF2-40B4-BE49-F238E27FC236}">
                <a16:creationId xmlns:a16="http://schemas.microsoft.com/office/drawing/2014/main" id="{E0827004-598E-C8F7-97C1-4543E73262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738563"/>
          <a:ext cx="3286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8563"/>
                        <a:ext cx="3286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1" name="Text Box 36">
            <a:extLst>
              <a:ext uri="{FF2B5EF4-FFF2-40B4-BE49-F238E27FC236}">
                <a16:creationId xmlns:a16="http://schemas.microsoft.com/office/drawing/2014/main" id="{54B56DCD-FAE1-D651-4507-8B0C1DEDD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mẫu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000" dirty="0"/>
              <a:t>:</a:t>
            </a:r>
          </a:p>
        </p:txBody>
      </p:sp>
      <p:sp>
        <p:nvSpPr>
          <p:cNvPr id="9252" name="Text Box 37">
            <a:extLst>
              <a:ext uri="{FF2B5EF4-FFF2-40B4-BE49-F238E27FC236}">
                <a16:creationId xmlns:a16="http://schemas.microsoft.com/office/drawing/2014/main" id="{2443C00F-AC08-F3F9-1681-D06A58DB4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58603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bé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9253" name="Text Box 38">
            <a:extLst>
              <a:ext uri="{FF2B5EF4-FFF2-40B4-BE49-F238E27FC236}">
                <a16:creationId xmlns:a16="http://schemas.microsoft.com/office/drawing/2014/main" id="{E5D6E41B-9331-6F63-A544-49167BDC6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1065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nào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có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lớn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hơn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9254" name="Text Box 39">
            <a:extLst>
              <a:ext uri="{FF2B5EF4-FFF2-40B4-BE49-F238E27FC236}">
                <a16:creationId xmlns:a16="http://schemas.microsoft.com/office/drawing/2014/main" id="{5B191B20-FE8C-C322-C2E5-ED61B8F08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9403"/>
            <a:ext cx="487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CC0099"/>
                </a:solidFill>
              </a:rPr>
              <a:t>*</a:t>
            </a:r>
            <a:r>
              <a:rPr lang="en-US" altLang="en-US" sz="2400" dirty="0" err="1">
                <a:solidFill>
                  <a:srgbClr val="CC0099"/>
                </a:solidFill>
              </a:rPr>
              <a:t>Nếu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tử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thì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hai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phân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số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đó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bằng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err="1">
                <a:solidFill>
                  <a:srgbClr val="CC0099"/>
                </a:solidFill>
              </a:rPr>
              <a:t>nhau</a:t>
            </a:r>
            <a:r>
              <a:rPr lang="en-US" altLang="en-US" sz="2400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9255" name="Rectangle 40">
            <a:extLst>
              <a:ext uri="{FF2B5EF4-FFF2-40B4-BE49-F238E27FC236}">
                <a16:creationId xmlns:a16="http://schemas.microsoft.com/office/drawing/2014/main" id="{FDF1902A-34F2-AA1A-52C8-5A5605226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56" name="Object 41">
            <a:extLst>
              <a:ext uri="{FF2B5EF4-FFF2-40B4-BE49-F238E27FC236}">
                <a16:creationId xmlns:a16="http://schemas.microsoft.com/office/drawing/2014/main" id="{803A7F3C-C385-D23B-3FC8-B89ACFAE2F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1242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13" imgW="114151" imgH="215619" progId="Equation.3">
                  <p:embed/>
                </p:oleObj>
              </mc:Choice>
              <mc:Fallback>
                <p:oleObj name="Equation" r:id="rId13" imgW="114151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242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7" name="Rectangle 42">
            <a:extLst>
              <a:ext uri="{FF2B5EF4-FFF2-40B4-BE49-F238E27FC236}">
                <a16:creationId xmlns:a16="http://schemas.microsoft.com/office/drawing/2014/main" id="{CDD477B1-5453-B31E-F0AC-F2293349D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8" name="Rectangle 43">
            <a:extLst>
              <a:ext uri="{FF2B5EF4-FFF2-40B4-BE49-F238E27FC236}">
                <a16:creationId xmlns:a16="http://schemas.microsoft.com/office/drawing/2014/main" id="{F6962A62-08A0-A7E0-1CD4-9DC9AE1DD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9" name="Rectangle 44">
            <a:extLst>
              <a:ext uri="{FF2B5EF4-FFF2-40B4-BE49-F238E27FC236}">
                <a16:creationId xmlns:a16="http://schemas.microsoft.com/office/drawing/2014/main" id="{E7149110-4F47-2000-2898-89EA7244B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0" name="Text Box 46">
            <a:extLst>
              <a:ext uri="{FF2B5EF4-FFF2-40B4-BE49-F238E27FC236}">
                <a16:creationId xmlns:a16="http://schemas.microsoft.com/office/drawing/2014/main" id="{E3780B6A-4EA1-06CF-0561-A63AED88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00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Bài</a:t>
            </a:r>
            <a:r>
              <a:rPr lang="en-US" altLang="en-US" sz="2400" dirty="0"/>
              <a:t> 2:</a:t>
            </a:r>
          </a:p>
        </p:txBody>
      </p:sp>
      <p:sp>
        <p:nvSpPr>
          <p:cNvPr id="9261" name="Rectangle 47">
            <a:extLst>
              <a:ext uri="{FF2B5EF4-FFF2-40B4-BE49-F238E27FC236}">
                <a16:creationId xmlns:a16="http://schemas.microsoft.com/office/drawing/2014/main" id="{7E3AD9E9-715F-F3F7-21BD-AF7B13639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524000"/>
            <a:ext cx="457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&gt;</a:t>
            </a:r>
          </a:p>
          <a:p>
            <a:pPr algn="ctr" eaLnBrk="1" hangingPunct="1"/>
            <a:r>
              <a:rPr lang="en-US" altLang="en-US" sz="2400"/>
              <a:t>&lt;</a:t>
            </a:r>
          </a:p>
          <a:p>
            <a:pPr algn="ctr" eaLnBrk="1" hangingPunct="1"/>
            <a:r>
              <a:rPr lang="en-US" altLang="en-US" sz="2400"/>
              <a:t>=</a:t>
            </a:r>
          </a:p>
        </p:txBody>
      </p:sp>
      <p:graphicFrame>
        <p:nvGraphicFramePr>
          <p:cNvPr id="9262" name="Object 48">
            <a:extLst>
              <a:ext uri="{FF2B5EF4-FFF2-40B4-BE49-F238E27FC236}">
                <a16:creationId xmlns:a16="http://schemas.microsoft.com/office/drawing/2014/main" id="{1BED61F6-A3BD-A93E-8F9D-168C09A693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8796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15" imgW="114151" imgH="215619" progId="Equation.3">
                  <p:embed/>
                </p:oleObj>
              </mc:Choice>
              <mc:Fallback>
                <p:oleObj name="Equation" r:id="rId15" imgW="114151" imgH="21561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796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3" name="Object 49">
            <a:extLst>
              <a:ext uri="{FF2B5EF4-FFF2-40B4-BE49-F238E27FC236}">
                <a16:creationId xmlns:a16="http://schemas.microsoft.com/office/drawing/2014/main" id="{75A1D9AF-648C-BAB8-B1F9-C0348C9B9A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4290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16" imgW="114151" imgH="215619" progId="Equation.3">
                  <p:embed/>
                </p:oleObj>
              </mc:Choice>
              <mc:Fallback>
                <p:oleObj name="Equation" r:id="rId16" imgW="114151" imgH="21561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29000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4" name="Rectangle 50">
            <a:extLst>
              <a:ext uri="{FF2B5EF4-FFF2-40B4-BE49-F238E27FC236}">
                <a16:creationId xmlns:a16="http://schemas.microsoft.com/office/drawing/2014/main" id="{B84BEE61-E75B-E638-606C-727D52FA6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3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5" name="Rectangle 51">
            <a:extLst>
              <a:ext uri="{FF2B5EF4-FFF2-40B4-BE49-F238E27FC236}">
                <a16:creationId xmlns:a16="http://schemas.microsoft.com/office/drawing/2014/main" id="{C700E665-4E10-0FED-220E-E4962A9D4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527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9266" name="Rectangle 52">
            <a:extLst>
              <a:ext uri="{FF2B5EF4-FFF2-40B4-BE49-F238E27FC236}">
                <a16:creationId xmlns:a16="http://schemas.microsoft.com/office/drawing/2014/main" id="{97052DE2-66BC-41C1-0C11-3E12277C1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7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7" name="Rectangle 53">
            <a:extLst>
              <a:ext uri="{FF2B5EF4-FFF2-40B4-BE49-F238E27FC236}">
                <a16:creationId xmlns:a16="http://schemas.microsoft.com/office/drawing/2014/main" id="{54509825-82ED-C6B4-AD5F-102CAF07F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8" name="Rectangle 54">
            <a:extLst>
              <a:ext uri="{FF2B5EF4-FFF2-40B4-BE49-F238E27FC236}">
                <a16:creationId xmlns:a16="http://schemas.microsoft.com/office/drawing/2014/main" id="{7317594A-84D2-BF0F-305B-32D325659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89200"/>
            <a:ext cx="655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</a:t>
            </a:r>
            <a:endParaRPr lang="en-US" altLang="en-US"/>
          </a:p>
        </p:txBody>
      </p:sp>
      <p:sp>
        <p:nvSpPr>
          <p:cNvPr id="9269" name="Rectangle 55">
            <a:extLst>
              <a:ext uri="{FF2B5EF4-FFF2-40B4-BE49-F238E27FC236}">
                <a16:creationId xmlns:a16="http://schemas.microsoft.com/office/drawing/2014/main" id="{B34D1961-D1B2-70D7-0E30-DA2F07215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4363"/>
            <a:ext cx="612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</a:t>
            </a:r>
            <a:endParaRPr lang="en-US" altLang="en-US"/>
          </a:p>
        </p:txBody>
      </p:sp>
      <p:sp>
        <p:nvSpPr>
          <p:cNvPr id="9270" name="Rectangle 56">
            <a:extLst>
              <a:ext uri="{FF2B5EF4-FFF2-40B4-BE49-F238E27FC236}">
                <a16:creationId xmlns:a16="http://schemas.microsoft.com/office/drawing/2014/main" id="{F1D33B0B-CBC9-021B-509E-A5AEB0C91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1" name="Rectangle 57">
            <a:extLst>
              <a:ext uri="{FF2B5EF4-FFF2-40B4-BE49-F238E27FC236}">
                <a16:creationId xmlns:a16="http://schemas.microsoft.com/office/drawing/2014/main" id="{F35556DC-96B5-6D46-D016-33F273697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</a:t>
            </a:r>
            <a:endParaRPr lang="en-US" altLang="en-US"/>
          </a:p>
        </p:txBody>
      </p:sp>
      <p:sp>
        <p:nvSpPr>
          <p:cNvPr id="9272" name="Rectangle 58">
            <a:extLst>
              <a:ext uri="{FF2B5EF4-FFF2-40B4-BE49-F238E27FC236}">
                <a16:creationId xmlns:a16="http://schemas.microsoft.com/office/drawing/2014/main" id="{D071AD07-4A58-2960-5A63-60CBE53A9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03763"/>
            <a:ext cx="569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</a:t>
            </a:r>
            <a:endParaRPr lang="en-US" altLang="en-US"/>
          </a:p>
        </p:txBody>
      </p:sp>
      <p:sp>
        <p:nvSpPr>
          <p:cNvPr id="9273" name="Rectangle 59">
            <a:extLst>
              <a:ext uri="{FF2B5EF4-FFF2-40B4-BE49-F238E27FC236}">
                <a16:creationId xmlns:a16="http://schemas.microsoft.com/office/drawing/2014/main" id="{8C1647E8-3F5A-3CBA-A74E-5B26922FC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68925"/>
            <a:ext cx="527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</a:t>
            </a:r>
            <a:endParaRPr lang="en-US" altLang="en-US"/>
          </a:p>
        </p:txBody>
      </p:sp>
      <p:sp>
        <p:nvSpPr>
          <p:cNvPr id="9274" name="Rectangle 60">
            <a:extLst>
              <a:ext uri="{FF2B5EF4-FFF2-40B4-BE49-F238E27FC236}">
                <a16:creationId xmlns:a16="http://schemas.microsoft.com/office/drawing/2014/main" id="{AD0205DA-4EBB-1DDF-ADC8-B5D0CF489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590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5" name="Rectangle 61">
            <a:extLst>
              <a:ext uri="{FF2B5EF4-FFF2-40B4-BE49-F238E27FC236}">
                <a16:creationId xmlns:a16="http://schemas.microsoft.com/office/drawing/2014/main" id="{D2558BE4-E0AA-99FF-8857-F6118541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698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</a:t>
            </a:r>
            <a:endParaRPr lang="en-US" altLang="en-US"/>
          </a:p>
        </p:txBody>
      </p:sp>
      <p:sp>
        <p:nvSpPr>
          <p:cNvPr id="9276" name="Rectangle 62">
            <a:extLst>
              <a:ext uri="{FF2B5EF4-FFF2-40B4-BE49-F238E27FC236}">
                <a16:creationId xmlns:a16="http://schemas.microsoft.com/office/drawing/2014/main" id="{E5C0F4D3-308B-EF5B-A12B-7D7215D5D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24263"/>
            <a:ext cx="4841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</a:t>
            </a:r>
            <a:endParaRPr lang="en-US" altLang="en-US"/>
          </a:p>
        </p:txBody>
      </p:sp>
      <p:sp>
        <p:nvSpPr>
          <p:cNvPr id="8255" name="Text Box 63">
            <a:extLst>
              <a:ext uri="{FF2B5EF4-FFF2-40B4-BE49-F238E27FC236}">
                <a16:creationId xmlns:a16="http://schemas.microsoft.com/office/drawing/2014/main" id="{C56D97F4-37C9-91F4-D679-FE32B2555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3911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  <p:graphicFrame>
        <p:nvGraphicFramePr>
          <p:cNvPr id="8256" name="Object 64">
            <a:extLst>
              <a:ext uri="{FF2B5EF4-FFF2-40B4-BE49-F238E27FC236}">
                <a16:creationId xmlns:a16="http://schemas.microsoft.com/office/drawing/2014/main" id="{0E60C164-4970-7040-A6BA-9139F6300D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2743200"/>
          <a:ext cx="3667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43200"/>
                        <a:ext cx="3667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7" name="Object 65">
            <a:extLst>
              <a:ext uri="{FF2B5EF4-FFF2-40B4-BE49-F238E27FC236}">
                <a16:creationId xmlns:a16="http://schemas.microsoft.com/office/drawing/2014/main" id="{97D2F135-7237-2CB8-A4A8-A16401A7F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2743200"/>
          <a:ext cx="482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19" imgW="203112" imgH="393529" progId="Equation.3">
                  <p:embed/>
                </p:oleObj>
              </mc:Choice>
              <mc:Fallback>
                <p:oleObj name="Equation" r:id="rId19" imgW="203112" imgH="393529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743200"/>
                        <a:ext cx="4826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8" name="Object 66">
            <a:extLst>
              <a:ext uri="{FF2B5EF4-FFF2-40B4-BE49-F238E27FC236}">
                <a16:creationId xmlns:a16="http://schemas.microsoft.com/office/drawing/2014/main" id="{46E7F96B-27B7-2036-0690-7AD7F1577F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5181600"/>
          <a:ext cx="52863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21" imgW="215713" imgH="393359" progId="Equation.3">
                  <p:embed/>
                </p:oleObj>
              </mc:Choice>
              <mc:Fallback>
                <p:oleObj name="Equation" r:id="rId21" imgW="215713" imgH="393359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181600"/>
                        <a:ext cx="52863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9" name="Object 67">
            <a:extLst>
              <a:ext uri="{FF2B5EF4-FFF2-40B4-BE49-F238E27FC236}">
                <a16:creationId xmlns:a16="http://schemas.microsoft.com/office/drawing/2014/main" id="{37B05BA4-757A-8544-147C-A562DE109C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3538" y="3962400"/>
          <a:ext cx="344487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23" imgW="139639" imgH="393529" progId="Equation.3">
                  <p:embed/>
                </p:oleObj>
              </mc:Choice>
              <mc:Fallback>
                <p:oleObj name="Equation" r:id="rId23" imgW="139639" imgH="393529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3962400"/>
                        <a:ext cx="344487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60" name="Object 68">
            <a:extLst>
              <a:ext uri="{FF2B5EF4-FFF2-40B4-BE49-F238E27FC236}">
                <a16:creationId xmlns:a16="http://schemas.microsoft.com/office/drawing/2014/main" id="{4F32D729-C375-BE5C-C23A-1AC1198F28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3938588"/>
          <a:ext cx="4826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25" imgW="203112" imgH="393529" progId="Equation.3">
                  <p:embed/>
                </p:oleObj>
              </mc:Choice>
              <mc:Fallback>
                <p:oleObj name="Equation" r:id="rId25" imgW="203112" imgH="393529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938588"/>
                        <a:ext cx="482600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61" name="Object 69">
            <a:extLst>
              <a:ext uri="{FF2B5EF4-FFF2-40B4-BE49-F238E27FC236}">
                <a16:creationId xmlns:a16="http://schemas.microsoft.com/office/drawing/2014/main" id="{02B0FC06-3B5B-876A-F7F1-C61CFD2952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5186363"/>
          <a:ext cx="55086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27" imgW="228501" imgH="393529" progId="Equation.3">
                  <p:embed/>
                </p:oleObj>
              </mc:Choice>
              <mc:Fallback>
                <p:oleObj name="Equation" r:id="rId27" imgW="228501" imgH="393529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186363"/>
                        <a:ext cx="550863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4" name="Rectangle 70">
            <a:extLst>
              <a:ext uri="{FF2B5EF4-FFF2-40B4-BE49-F238E27FC236}">
                <a16:creationId xmlns:a16="http://schemas.microsoft.com/office/drawing/2014/main" id="{2CD7C912-FB9C-EC32-F927-99EC8CE99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85" name="Rectangle 71">
            <a:extLst>
              <a:ext uri="{FF2B5EF4-FFF2-40B4-BE49-F238E27FC236}">
                <a16:creationId xmlns:a16="http://schemas.microsoft.com/office/drawing/2014/main" id="{50AFD0AC-FE31-218A-3033-34CAA69F6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28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     </a:t>
            </a:r>
            <a:endParaRPr lang="en-US" altLang="en-US"/>
          </a:p>
        </p:txBody>
      </p:sp>
      <p:sp>
        <p:nvSpPr>
          <p:cNvPr id="9286" name="Rectangle 72">
            <a:extLst>
              <a:ext uri="{FF2B5EF4-FFF2-40B4-BE49-F238E27FC236}">
                <a16:creationId xmlns:a16="http://schemas.microsoft.com/office/drawing/2014/main" id="{011B953E-E3E1-F94E-B462-DBA0C07C2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7313"/>
            <a:ext cx="784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   </a:t>
            </a:r>
            <a:endParaRPr lang="en-US" altLang="en-US"/>
          </a:p>
        </p:txBody>
      </p:sp>
      <p:sp>
        <p:nvSpPr>
          <p:cNvPr id="9287" name="Rectangle 73">
            <a:extLst>
              <a:ext uri="{FF2B5EF4-FFF2-40B4-BE49-F238E27FC236}">
                <a16:creationId xmlns:a16="http://schemas.microsoft.com/office/drawing/2014/main" id="{85F4C734-47C6-9B31-AA90-1E05AF7B1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88" name="Rectangle 74">
            <a:extLst>
              <a:ext uri="{FF2B5EF4-FFF2-40B4-BE49-F238E27FC236}">
                <a16:creationId xmlns:a16="http://schemas.microsoft.com/office/drawing/2014/main" id="{B0BF425B-7081-480D-529E-DF5B9FDEF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83000"/>
            <a:ext cx="612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</a:t>
            </a:r>
            <a:endParaRPr lang="en-US" altLang="en-US"/>
          </a:p>
        </p:txBody>
      </p:sp>
      <p:sp>
        <p:nvSpPr>
          <p:cNvPr id="9289" name="Rectangle 75">
            <a:extLst>
              <a:ext uri="{FF2B5EF4-FFF2-40B4-BE49-F238E27FC236}">
                <a16:creationId xmlns:a16="http://schemas.microsoft.com/office/drawing/2014/main" id="{F6563237-703D-4BA1-C8AE-68C9093F5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48163"/>
            <a:ext cx="655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         </a:t>
            </a:r>
            <a:endParaRPr lang="en-US" altLang="en-US"/>
          </a:p>
        </p:txBody>
      </p:sp>
      <p:sp>
        <p:nvSpPr>
          <p:cNvPr id="9290" name="Rectangle 76">
            <a:extLst>
              <a:ext uri="{FF2B5EF4-FFF2-40B4-BE49-F238E27FC236}">
                <a16:creationId xmlns:a16="http://schemas.microsoft.com/office/drawing/2014/main" id="{2AE079CD-B583-5B81-DF01-38E34828F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13325"/>
            <a:ext cx="269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  </a:t>
            </a:r>
            <a:endParaRPr lang="en-US" altLang="en-US"/>
          </a:p>
        </p:txBody>
      </p:sp>
      <p:sp>
        <p:nvSpPr>
          <p:cNvPr id="8269" name="Text Box 77">
            <a:extLst>
              <a:ext uri="{FF2B5EF4-FFF2-40B4-BE49-F238E27FC236}">
                <a16:creationId xmlns:a16="http://schemas.microsoft.com/office/drawing/2014/main" id="{BD25B5AE-592A-15EA-4CA8-1C1628BA1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96227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70" name="Text Box 78">
            <a:extLst>
              <a:ext uri="{FF2B5EF4-FFF2-40B4-BE49-F238E27FC236}">
                <a16:creationId xmlns:a16="http://schemas.microsoft.com/office/drawing/2014/main" id="{A4F29733-D904-4C28-34CF-19038DB0C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75" y="28860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71" name="Text Box 79">
            <a:extLst>
              <a:ext uri="{FF2B5EF4-FFF2-40B4-BE49-F238E27FC236}">
                <a16:creationId xmlns:a16="http://schemas.microsoft.com/office/drawing/2014/main" id="{BC60C118-1353-E4CD-ED29-AC81B0DFE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9194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72" name="Text Box 80">
            <a:extLst>
              <a:ext uri="{FF2B5EF4-FFF2-40B4-BE49-F238E27FC236}">
                <a16:creationId xmlns:a16="http://schemas.microsoft.com/office/drawing/2014/main" id="{0D8EFF46-7DFC-30FF-8B5E-89CCE2D7B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5338" y="294798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73" name="Text Box 81">
            <a:extLst>
              <a:ext uri="{FF2B5EF4-FFF2-40B4-BE49-F238E27FC236}">
                <a16:creationId xmlns:a16="http://schemas.microsoft.com/office/drawing/2014/main" id="{1627E7F9-7DAE-889E-0226-12C203B83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114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74" name="Text Box 82">
            <a:extLst>
              <a:ext uri="{FF2B5EF4-FFF2-40B4-BE49-F238E27FC236}">
                <a16:creationId xmlns:a16="http://schemas.microsoft.com/office/drawing/2014/main" id="{C7DEB41F-2061-BF07-EF5E-E0FD499D4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624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75" name="Text Box 83">
            <a:extLst>
              <a:ext uri="{FF2B5EF4-FFF2-40B4-BE49-F238E27FC236}">
                <a16:creationId xmlns:a16="http://schemas.microsoft.com/office/drawing/2014/main" id="{4B1892E8-36AE-7EF1-E3F5-807A2854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1243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76" name="Text Box 84">
            <a:extLst>
              <a:ext uri="{FF2B5EF4-FFF2-40B4-BE49-F238E27FC236}">
                <a16:creationId xmlns:a16="http://schemas.microsoft.com/office/drawing/2014/main" id="{C6DDBC0A-8B77-995F-EF63-6A90554F4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2963" y="41576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77" name="Text Box 85">
            <a:extLst>
              <a:ext uri="{FF2B5EF4-FFF2-40B4-BE49-F238E27FC236}">
                <a16:creationId xmlns:a16="http://schemas.microsoft.com/office/drawing/2014/main" id="{867A8C51-AC2E-2617-3832-7C3A3183A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163" y="535305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78" name="Text Box 86">
            <a:extLst>
              <a:ext uri="{FF2B5EF4-FFF2-40B4-BE49-F238E27FC236}">
                <a16:creationId xmlns:a16="http://schemas.microsoft.com/office/drawing/2014/main" id="{9B0AA7EF-0184-C0BA-E722-AA1D7ECFF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5410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79" name="Text Box 87">
            <a:extLst>
              <a:ext uri="{FF2B5EF4-FFF2-40B4-BE49-F238E27FC236}">
                <a16:creationId xmlns:a16="http://schemas.microsoft.com/office/drawing/2014/main" id="{0D744776-A2F7-C2FB-AB4D-A4608C71A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3673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….</a:t>
            </a:r>
          </a:p>
        </p:txBody>
      </p:sp>
      <p:sp>
        <p:nvSpPr>
          <p:cNvPr id="8280" name="Text Box 88">
            <a:extLst>
              <a:ext uri="{FF2B5EF4-FFF2-40B4-BE49-F238E27FC236}">
                <a16:creationId xmlns:a16="http://schemas.microsoft.com/office/drawing/2014/main" id="{124C308B-2133-A2D2-1F70-94F08EA2F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4292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1</a:t>
            </a:r>
          </a:p>
        </p:txBody>
      </p:sp>
      <p:sp>
        <p:nvSpPr>
          <p:cNvPr id="8281" name="Text Box 89">
            <a:extLst>
              <a:ext uri="{FF2B5EF4-FFF2-40B4-BE49-F238E27FC236}">
                <a16:creationId xmlns:a16="http://schemas.microsoft.com/office/drawing/2014/main" id="{B4F745A5-9062-C7FA-FBB4-09079ABA3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054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8282" name="Text Box 90">
            <a:extLst>
              <a:ext uri="{FF2B5EF4-FFF2-40B4-BE49-F238E27FC236}">
                <a16:creationId xmlns:a16="http://schemas.microsoft.com/office/drawing/2014/main" id="{59529C72-13AC-67E6-0557-F0D8CB7BF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8283" name="Text Box 91">
            <a:extLst>
              <a:ext uri="{FF2B5EF4-FFF2-40B4-BE49-F238E27FC236}">
                <a16:creationId xmlns:a16="http://schemas.microsoft.com/office/drawing/2014/main" id="{2FD0A728-DE21-D7C3-8047-F35E5C59E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110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8284" name="Text Box 92">
            <a:extLst>
              <a:ext uri="{FF2B5EF4-FFF2-40B4-BE49-F238E27FC236}">
                <a16:creationId xmlns:a16="http://schemas.microsoft.com/office/drawing/2014/main" id="{106EE176-4F01-AF63-499D-712EF4F64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290988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&gt;</a:t>
            </a:r>
          </a:p>
        </p:txBody>
      </p:sp>
      <p:sp>
        <p:nvSpPr>
          <p:cNvPr id="8285" name="Text Box 93">
            <a:extLst>
              <a:ext uri="{FF2B5EF4-FFF2-40B4-BE49-F238E27FC236}">
                <a16:creationId xmlns:a16="http://schemas.microsoft.com/office/drawing/2014/main" id="{012FA1E4-DA34-C6EE-6A7A-A55239A65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1100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92" decel="1000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192" decel="100000"/>
                                        <p:tgtEl>
                                          <p:spTgt spid="82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192" fill="hold"/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92" fill="hold"/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92" decel="1000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192" decel="100000"/>
                                        <p:tgtEl>
                                          <p:spTgt spid="82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192" fill="hold"/>
                                        <p:tgtEl>
                                          <p:spTgt spid="8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192" fill="hold"/>
                                        <p:tgtEl>
                                          <p:spTgt spid="8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92" decel="1000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192" decel="100000"/>
                                        <p:tgtEl>
                                          <p:spTgt spid="82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192" fill="hold"/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192" fill="hold"/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5" grpId="0"/>
      <p:bldP spid="8269" grpId="0"/>
      <p:bldP spid="8270" grpId="0"/>
      <p:bldP spid="8271" grpId="0"/>
      <p:bldP spid="8272" grpId="0"/>
      <p:bldP spid="8273" grpId="0"/>
      <p:bldP spid="8274" grpId="0"/>
      <p:bldP spid="8275" grpId="0"/>
      <p:bldP spid="8276" grpId="0"/>
      <p:bldP spid="8277" grpId="0"/>
      <p:bldP spid="8278" grpId="0"/>
      <p:bldP spid="8279" grpId="0"/>
      <p:bldP spid="8280" grpId="0"/>
      <p:bldP spid="8281" grpId="0"/>
      <p:bldP spid="8282" grpId="0"/>
      <p:bldP spid="8283" grpId="0"/>
      <p:bldP spid="8284" grpId="0"/>
      <p:bldP spid="82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68459A73-8A95-F2A1-B916-D2E070F05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141413"/>
            <a:ext cx="3200400" cy="457200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2"/>
          </a:solidFill>
          <a:ln w="9525">
            <a:solidFill>
              <a:srgbClr val="CC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 err="1">
                <a:solidFill>
                  <a:srgbClr val="FF00FF"/>
                </a:solidFill>
              </a:rPr>
              <a:t>Củng</a:t>
            </a:r>
            <a:r>
              <a:rPr lang="en-US" altLang="en-US" sz="3200" dirty="0">
                <a:solidFill>
                  <a:srgbClr val="FF00FF"/>
                </a:solidFill>
              </a:rPr>
              <a:t> </a:t>
            </a:r>
            <a:r>
              <a:rPr lang="en-US" altLang="en-US" sz="3200">
                <a:solidFill>
                  <a:srgbClr val="FF00FF"/>
                </a:solidFill>
              </a:rPr>
              <a:t>cố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871A818-2702-07B3-FBEA-96243821E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92250"/>
            <a:ext cx="937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Nêu cách so sánh hai phân số cùng mẫu số.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5D5F4DFA-8835-C09D-5E08-0B86CDA56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617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Trò chơi : </a:t>
            </a:r>
            <a:r>
              <a:rPr lang="en-US" altLang="en-US" sz="3600">
                <a:solidFill>
                  <a:srgbClr val="CC0099"/>
                </a:solidFill>
              </a:rPr>
              <a:t>Rung chuông vàng</a:t>
            </a:r>
          </a:p>
        </p:txBody>
      </p:sp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69B18F5A-48CB-D3FF-F490-5AE9F1B4BA61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457200" y="2209800"/>
          <a:ext cx="7858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78581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>
            <a:extLst>
              <a:ext uri="{FF2B5EF4-FFF2-40B4-BE49-F238E27FC236}">
                <a16:creationId xmlns:a16="http://schemas.microsoft.com/office/drawing/2014/main" id="{848DE34C-8955-2417-42E7-27A424366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438400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&lt;</a:t>
            </a: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4BF30582-F8D1-FE87-427F-AEC71B7EA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32" name="AutoShape 16">
            <a:extLst>
              <a:ext uri="{FF2B5EF4-FFF2-40B4-BE49-F238E27FC236}">
                <a16:creationId xmlns:a16="http://schemas.microsoft.com/office/drawing/2014/main" id="{86F84062-C32C-CB9D-AB44-0DDC43A62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33" name="AutoShape 17">
            <a:extLst>
              <a:ext uri="{FF2B5EF4-FFF2-40B4-BE49-F238E27FC236}">
                <a16:creationId xmlns:a16="http://schemas.microsoft.com/office/drawing/2014/main" id="{661F1051-C8E3-0D9B-7030-57EDF8FD2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34" name="AutoShape 18">
            <a:extLst>
              <a:ext uri="{FF2B5EF4-FFF2-40B4-BE49-F238E27FC236}">
                <a16:creationId xmlns:a16="http://schemas.microsoft.com/office/drawing/2014/main" id="{5C1FFB90-16A5-AF00-6870-9C00BB274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35" name="AutoShape 19">
            <a:extLst>
              <a:ext uri="{FF2B5EF4-FFF2-40B4-BE49-F238E27FC236}">
                <a16:creationId xmlns:a16="http://schemas.microsoft.com/office/drawing/2014/main" id="{3C8C62B0-6B17-D7D6-6F38-ED37D2A87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  <p:graphicFrame>
        <p:nvGraphicFramePr>
          <p:cNvPr id="9236" name="Object 20">
            <a:extLst>
              <a:ext uri="{FF2B5EF4-FFF2-40B4-BE49-F238E27FC236}">
                <a16:creationId xmlns:a16="http://schemas.microsoft.com/office/drawing/2014/main" id="{D57864B5-7B12-7EA3-367E-D714BE577F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3488" y="2620963"/>
          <a:ext cx="3778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7" imgW="88707" imgH="164742" progId="Equation.3">
                  <p:embed/>
                </p:oleObj>
              </mc:Choice>
              <mc:Fallback>
                <p:oleObj name="Equation" r:id="rId7" imgW="88707" imgH="16474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8" y="2620963"/>
                        <a:ext cx="3778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>
            <a:extLst>
              <a:ext uri="{FF2B5EF4-FFF2-40B4-BE49-F238E27FC236}">
                <a16:creationId xmlns:a16="http://schemas.microsoft.com/office/drawing/2014/main" id="{557FC077-9DCB-578D-178E-A91CD4B05F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209800"/>
          <a:ext cx="8350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9" imgW="215713" imgH="393359" progId="Equation.3">
                  <p:embed/>
                </p:oleObj>
              </mc:Choice>
              <mc:Fallback>
                <p:oleObj name="Equation" r:id="rId9" imgW="215713" imgH="39335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09800"/>
                        <a:ext cx="83502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>
            <a:extLst>
              <a:ext uri="{FF2B5EF4-FFF2-40B4-BE49-F238E27FC236}">
                <a16:creationId xmlns:a16="http://schemas.microsoft.com/office/drawing/2014/main" id="{B7232DAC-9109-8925-9516-F6E4555603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80200" y="2247900"/>
          <a:ext cx="81280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11" imgW="215713" imgH="393359" progId="Equation.3">
                  <p:embed/>
                </p:oleObj>
              </mc:Choice>
              <mc:Fallback>
                <p:oleObj name="Equation" r:id="rId11" imgW="215713" imgH="39335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2247900"/>
                        <a:ext cx="81280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Text Box 24">
            <a:extLst>
              <a:ext uri="{FF2B5EF4-FFF2-40B4-BE49-F238E27FC236}">
                <a16:creationId xmlns:a16="http://schemas.microsoft.com/office/drawing/2014/main" id="{563F45FE-2506-B7E7-C7C9-C15B15E90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514600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&lt;</a:t>
            </a:r>
          </a:p>
        </p:txBody>
      </p:sp>
      <p:sp>
        <p:nvSpPr>
          <p:cNvPr id="9242" name="AutoShape 26">
            <a:extLst>
              <a:ext uri="{FF2B5EF4-FFF2-40B4-BE49-F238E27FC236}">
                <a16:creationId xmlns:a16="http://schemas.microsoft.com/office/drawing/2014/main" id="{4DD00969-8D70-E8F6-158C-4585152CB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43" name="AutoShape 27">
            <a:extLst>
              <a:ext uri="{FF2B5EF4-FFF2-40B4-BE49-F238E27FC236}">
                <a16:creationId xmlns:a16="http://schemas.microsoft.com/office/drawing/2014/main" id="{93446239-4DA2-977D-3CCC-27B5603C5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44" name="AutoShape 28">
            <a:extLst>
              <a:ext uri="{FF2B5EF4-FFF2-40B4-BE49-F238E27FC236}">
                <a16:creationId xmlns:a16="http://schemas.microsoft.com/office/drawing/2014/main" id="{28F63F77-CCE3-4FDB-B03C-C31E14A90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45" name="AutoShape 29">
            <a:extLst>
              <a:ext uri="{FF2B5EF4-FFF2-40B4-BE49-F238E27FC236}">
                <a16:creationId xmlns:a16="http://schemas.microsoft.com/office/drawing/2014/main" id="{0781994C-AC81-7FF5-9D45-25C367B09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46" name="AutoShape 30">
            <a:extLst>
              <a:ext uri="{FF2B5EF4-FFF2-40B4-BE49-F238E27FC236}">
                <a16:creationId xmlns:a16="http://schemas.microsoft.com/office/drawing/2014/main" id="{1AC4222C-4267-4180-0F2B-08F6E6681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  <p:graphicFrame>
        <p:nvGraphicFramePr>
          <p:cNvPr id="9259" name="Object 43">
            <a:extLst>
              <a:ext uri="{FF2B5EF4-FFF2-40B4-BE49-F238E27FC236}">
                <a16:creationId xmlns:a16="http://schemas.microsoft.com/office/drawing/2014/main" id="{1BAFD4B1-FEBE-847F-7E86-B6646936BC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413" y="3635375"/>
          <a:ext cx="576262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13" imgW="139639" imgH="393529" progId="Equation.3">
                  <p:embed/>
                </p:oleObj>
              </mc:Choice>
              <mc:Fallback>
                <p:oleObj name="Equation" r:id="rId13" imgW="139639" imgH="393529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635375"/>
                        <a:ext cx="576262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0" name="Text Box 44">
            <a:extLst>
              <a:ext uri="{FF2B5EF4-FFF2-40B4-BE49-F238E27FC236}">
                <a16:creationId xmlns:a16="http://schemas.microsoft.com/office/drawing/2014/main" id="{8873BCA1-1496-5A1C-B042-94A3E4A04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3962400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&gt;</a:t>
            </a:r>
          </a:p>
        </p:txBody>
      </p:sp>
      <p:graphicFrame>
        <p:nvGraphicFramePr>
          <p:cNvPr id="9261" name="Object 45">
            <a:extLst>
              <a:ext uri="{FF2B5EF4-FFF2-40B4-BE49-F238E27FC236}">
                <a16:creationId xmlns:a16="http://schemas.microsoft.com/office/drawing/2014/main" id="{1C9CB9D8-CBF2-C222-B3C9-735BF8A932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657600"/>
          <a:ext cx="5667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15" imgW="139639" imgH="393529" progId="Equation.3">
                  <p:embed/>
                </p:oleObj>
              </mc:Choice>
              <mc:Fallback>
                <p:oleObj name="Equation" r:id="rId15" imgW="139639" imgH="393529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57600"/>
                        <a:ext cx="56673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2" name="AutoShape 46">
            <a:extLst>
              <a:ext uri="{FF2B5EF4-FFF2-40B4-BE49-F238E27FC236}">
                <a16:creationId xmlns:a16="http://schemas.microsoft.com/office/drawing/2014/main" id="{159245C9-B0F7-49B0-5AC2-11B1ACFA4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63" name="AutoShape 47">
            <a:extLst>
              <a:ext uri="{FF2B5EF4-FFF2-40B4-BE49-F238E27FC236}">
                <a16:creationId xmlns:a16="http://schemas.microsoft.com/office/drawing/2014/main" id="{D6C5673E-5DDB-6235-8BB3-9B0A6DD98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64" name="AutoShape 48">
            <a:extLst>
              <a:ext uri="{FF2B5EF4-FFF2-40B4-BE49-F238E27FC236}">
                <a16:creationId xmlns:a16="http://schemas.microsoft.com/office/drawing/2014/main" id="{00E8458D-AE46-DD20-8D9A-C1692FD3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65" name="AutoShape 49">
            <a:extLst>
              <a:ext uri="{FF2B5EF4-FFF2-40B4-BE49-F238E27FC236}">
                <a16:creationId xmlns:a16="http://schemas.microsoft.com/office/drawing/2014/main" id="{3E5AEF54-0402-94D3-73DC-A50265EE2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66" name="AutoShape 50">
            <a:extLst>
              <a:ext uri="{FF2B5EF4-FFF2-40B4-BE49-F238E27FC236}">
                <a16:creationId xmlns:a16="http://schemas.microsoft.com/office/drawing/2014/main" id="{65F3314B-65E2-4A6F-C2B3-FCF7899E3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  <p:graphicFrame>
        <p:nvGraphicFramePr>
          <p:cNvPr id="9267" name="Object 51">
            <a:extLst>
              <a:ext uri="{FF2B5EF4-FFF2-40B4-BE49-F238E27FC236}">
                <a16:creationId xmlns:a16="http://schemas.microsoft.com/office/drawing/2014/main" id="{F88BEFA9-9D56-B4A4-145A-E77F3BE3E6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4875" y="3656013"/>
          <a:ext cx="8255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17" imgW="203112" imgH="393529" progId="Equation.3">
                  <p:embed/>
                </p:oleObj>
              </mc:Choice>
              <mc:Fallback>
                <p:oleObj name="Equation" r:id="rId17" imgW="203112" imgH="393529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3656013"/>
                        <a:ext cx="8255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8" name="Object 52">
            <a:extLst>
              <a:ext uri="{FF2B5EF4-FFF2-40B4-BE49-F238E27FC236}">
                <a16:creationId xmlns:a16="http://schemas.microsoft.com/office/drawing/2014/main" id="{D708CDC4-6FA4-893B-3237-D93CD02720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65950" y="4067175"/>
          <a:ext cx="3778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19" imgW="88707" imgH="164742" progId="Equation.3">
                  <p:embed/>
                </p:oleObj>
              </mc:Choice>
              <mc:Fallback>
                <p:oleObj name="Equation" r:id="rId19" imgW="88707" imgH="164742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067175"/>
                        <a:ext cx="3778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9" name="Text Box 53">
            <a:extLst>
              <a:ext uri="{FF2B5EF4-FFF2-40B4-BE49-F238E27FC236}">
                <a16:creationId xmlns:a16="http://schemas.microsoft.com/office/drawing/2014/main" id="{D35640D4-AF6F-7337-7084-AC9E72534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475" y="3962400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&lt;</a:t>
            </a:r>
          </a:p>
        </p:txBody>
      </p:sp>
      <p:sp>
        <p:nvSpPr>
          <p:cNvPr id="9270" name="AutoShape 54">
            <a:extLst>
              <a:ext uri="{FF2B5EF4-FFF2-40B4-BE49-F238E27FC236}">
                <a16:creationId xmlns:a16="http://schemas.microsoft.com/office/drawing/2014/main" id="{FB0A2500-23D7-98B9-595B-079662028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71" name="AutoShape 55">
            <a:extLst>
              <a:ext uri="{FF2B5EF4-FFF2-40B4-BE49-F238E27FC236}">
                <a16:creationId xmlns:a16="http://schemas.microsoft.com/office/drawing/2014/main" id="{6D1350F5-395C-E0A9-3A7F-B4EFC114A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72" name="AutoShape 56">
            <a:extLst>
              <a:ext uri="{FF2B5EF4-FFF2-40B4-BE49-F238E27FC236}">
                <a16:creationId xmlns:a16="http://schemas.microsoft.com/office/drawing/2014/main" id="{D9274E84-D330-34FB-BF92-E01DE3333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73" name="AutoShape 57">
            <a:extLst>
              <a:ext uri="{FF2B5EF4-FFF2-40B4-BE49-F238E27FC236}">
                <a16:creationId xmlns:a16="http://schemas.microsoft.com/office/drawing/2014/main" id="{53CEC95F-10EC-DE8C-2BEE-6E8A7895F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74" name="AutoShape 58">
            <a:extLst>
              <a:ext uri="{FF2B5EF4-FFF2-40B4-BE49-F238E27FC236}">
                <a16:creationId xmlns:a16="http://schemas.microsoft.com/office/drawing/2014/main" id="{4DD75AD8-3D12-2694-52B8-F0E516EED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286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  <p:graphicFrame>
        <p:nvGraphicFramePr>
          <p:cNvPr id="9275" name="Object 59">
            <a:extLst>
              <a:ext uri="{FF2B5EF4-FFF2-40B4-BE49-F238E27FC236}">
                <a16:creationId xmlns:a16="http://schemas.microsoft.com/office/drawing/2014/main" id="{56017AB2-B705-B4AE-D111-A07AD4B059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" y="5289550"/>
          <a:ext cx="909638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21" imgW="228501" imgH="393529" progId="Equation.3">
                  <p:embed/>
                </p:oleObj>
              </mc:Choice>
              <mc:Fallback>
                <p:oleObj name="Equation" r:id="rId21" imgW="228501" imgH="393529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5289550"/>
                        <a:ext cx="909638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6" name="Text Box 60">
            <a:extLst>
              <a:ext uri="{FF2B5EF4-FFF2-40B4-BE49-F238E27FC236}">
                <a16:creationId xmlns:a16="http://schemas.microsoft.com/office/drawing/2014/main" id="{76289EC4-C803-81C0-68A6-FB888478F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=</a:t>
            </a:r>
          </a:p>
        </p:txBody>
      </p:sp>
      <p:graphicFrame>
        <p:nvGraphicFramePr>
          <p:cNvPr id="9277" name="Object 61">
            <a:extLst>
              <a:ext uri="{FF2B5EF4-FFF2-40B4-BE49-F238E27FC236}">
                <a16:creationId xmlns:a16="http://schemas.microsoft.com/office/drawing/2014/main" id="{8CF03983-5F71-C0BE-3214-A8826C86F2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7575" y="5289550"/>
          <a:ext cx="757238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23" imgW="190417" imgH="393529" progId="Equation.3">
                  <p:embed/>
                </p:oleObj>
              </mc:Choice>
              <mc:Fallback>
                <p:oleObj name="Equation" r:id="rId23" imgW="190417" imgH="393529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5289550"/>
                        <a:ext cx="757238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8" name="AutoShape 62">
            <a:extLst>
              <a:ext uri="{FF2B5EF4-FFF2-40B4-BE49-F238E27FC236}">
                <a16:creationId xmlns:a16="http://schemas.microsoft.com/office/drawing/2014/main" id="{408DF69C-4E65-C993-3983-3E95479CB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79" name="AutoShape 63">
            <a:extLst>
              <a:ext uri="{FF2B5EF4-FFF2-40B4-BE49-F238E27FC236}">
                <a16:creationId xmlns:a16="http://schemas.microsoft.com/office/drawing/2014/main" id="{ADC8FDD8-D255-B11F-D19B-9898CDA33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80" name="AutoShape 64">
            <a:extLst>
              <a:ext uri="{FF2B5EF4-FFF2-40B4-BE49-F238E27FC236}">
                <a16:creationId xmlns:a16="http://schemas.microsoft.com/office/drawing/2014/main" id="{CBEADD66-AE71-29BC-24FD-59000AFF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81" name="AutoShape 65">
            <a:extLst>
              <a:ext uri="{FF2B5EF4-FFF2-40B4-BE49-F238E27FC236}">
                <a16:creationId xmlns:a16="http://schemas.microsoft.com/office/drawing/2014/main" id="{814C520C-AD0B-04D2-0A82-D0D299A81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048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82" name="AutoShape 66">
            <a:extLst>
              <a:ext uri="{FF2B5EF4-FFF2-40B4-BE49-F238E27FC236}">
                <a16:creationId xmlns:a16="http://schemas.microsoft.com/office/drawing/2014/main" id="{F795E502-4558-78C9-1BBB-16581FCD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04800"/>
            <a:ext cx="16002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  <p:graphicFrame>
        <p:nvGraphicFramePr>
          <p:cNvPr id="9283" name="Object 67">
            <a:extLst>
              <a:ext uri="{FF2B5EF4-FFF2-40B4-BE49-F238E27FC236}">
                <a16:creationId xmlns:a16="http://schemas.microsoft.com/office/drawing/2014/main" id="{66688062-AFE7-EA25-FBE6-1E3FA6FA8B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32350" y="5254625"/>
          <a:ext cx="620713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25" imgW="152334" imgH="393529" progId="Equation.3">
                  <p:embed/>
                </p:oleObj>
              </mc:Choice>
              <mc:Fallback>
                <p:oleObj name="Equation" r:id="rId25" imgW="152334" imgH="393529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350" y="5254625"/>
                        <a:ext cx="620713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84" name="Object 68">
            <a:extLst>
              <a:ext uri="{FF2B5EF4-FFF2-40B4-BE49-F238E27FC236}">
                <a16:creationId xmlns:a16="http://schemas.microsoft.com/office/drawing/2014/main" id="{D14AF9F1-BF03-7857-6B7A-FABF6C1F19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8613" y="5256213"/>
          <a:ext cx="928687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27" imgW="228501" imgH="393529" progId="Equation.3">
                  <p:embed/>
                </p:oleObj>
              </mc:Choice>
              <mc:Fallback>
                <p:oleObj name="Equation" r:id="rId27" imgW="228501" imgH="393529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5256213"/>
                        <a:ext cx="928687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5" name="Text Box 69">
            <a:extLst>
              <a:ext uri="{FF2B5EF4-FFF2-40B4-BE49-F238E27FC236}">
                <a16:creationId xmlns:a16="http://schemas.microsoft.com/office/drawing/2014/main" id="{7814733D-D128-DC13-A8E9-88D67AFAC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564188"/>
            <a:ext cx="83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&lt;</a:t>
            </a:r>
          </a:p>
        </p:txBody>
      </p:sp>
      <p:sp>
        <p:nvSpPr>
          <p:cNvPr id="9286" name="AutoShape 70">
            <a:extLst>
              <a:ext uri="{FF2B5EF4-FFF2-40B4-BE49-F238E27FC236}">
                <a16:creationId xmlns:a16="http://schemas.microsoft.com/office/drawing/2014/main" id="{067EB70F-8CE4-3F0E-7FDD-60A3F810B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1</a:t>
            </a:r>
          </a:p>
        </p:txBody>
      </p:sp>
      <p:sp>
        <p:nvSpPr>
          <p:cNvPr id="9287" name="AutoShape 71">
            <a:extLst>
              <a:ext uri="{FF2B5EF4-FFF2-40B4-BE49-F238E27FC236}">
                <a16:creationId xmlns:a16="http://schemas.microsoft.com/office/drawing/2014/main" id="{FB26DA92-FCA3-42AE-F871-67DDB933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2</a:t>
            </a:r>
          </a:p>
        </p:txBody>
      </p:sp>
      <p:sp>
        <p:nvSpPr>
          <p:cNvPr id="9288" name="AutoShape 72">
            <a:extLst>
              <a:ext uri="{FF2B5EF4-FFF2-40B4-BE49-F238E27FC236}">
                <a16:creationId xmlns:a16="http://schemas.microsoft.com/office/drawing/2014/main" id="{F5EAC212-AD9D-9217-CB23-7BE7F4149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3</a:t>
            </a:r>
          </a:p>
        </p:txBody>
      </p:sp>
      <p:sp>
        <p:nvSpPr>
          <p:cNvPr id="9289" name="AutoShape 73">
            <a:extLst>
              <a:ext uri="{FF2B5EF4-FFF2-40B4-BE49-F238E27FC236}">
                <a16:creationId xmlns:a16="http://schemas.microsoft.com/office/drawing/2014/main" id="{5D28A4D1-A1FE-FFA9-383E-7E1938344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4</a:t>
            </a:r>
          </a:p>
        </p:txBody>
      </p:sp>
      <p:sp>
        <p:nvSpPr>
          <p:cNvPr id="9290" name="AutoShape 74">
            <a:extLst>
              <a:ext uri="{FF2B5EF4-FFF2-40B4-BE49-F238E27FC236}">
                <a16:creationId xmlns:a16="http://schemas.microsoft.com/office/drawing/2014/main" id="{F98FF959-1136-55E5-153A-D64DC4CB2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209800" cy="1981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66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92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85" decel="100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85" decel="100000"/>
                                        <p:tgtEl>
                                          <p:spTgt spid="92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385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92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85" decel="100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385" decel="100000"/>
                                        <p:tgtEl>
                                          <p:spTgt spid="92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385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385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385" decel="100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385" decel="100000"/>
                                        <p:tgtEl>
                                          <p:spTgt spid="92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385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385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85" decel="100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385" decel="100000"/>
                                        <p:tgtEl>
                                          <p:spTgt spid="92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385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385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385" decel="100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385" decel="100000"/>
                                        <p:tgtEl>
                                          <p:spTgt spid="92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9" dur="385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1" dur="385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385" decel="100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385" decel="100000"/>
                                        <p:tgtEl>
                                          <p:spTgt spid="92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0" dur="385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385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70" decel="100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770" decel="100000"/>
                                        <p:tgtEl>
                                          <p:spTgt spid="92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0" dur="77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1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1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1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1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8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1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4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7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0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385" decel="100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385" decel="100000"/>
                                        <p:tgtEl>
                                          <p:spTgt spid="9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9" dur="385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1" dur="385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385" decel="1000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8" dur="385" decel="100000"/>
                                        <p:tgtEl>
                                          <p:spTgt spid="92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0" dur="385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2" dur="385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385" decel="100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7" dur="385" decel="100000"/>
                                        <p:tgtEl>
                                          <p:spTgt spid="92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9" dur="385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1" dur="385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1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10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10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10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1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7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0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3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6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9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385" decel="100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6" dur="385" decel="100000"/>
                                        <p:tgtEl>
                                          <p:spTgt spid="92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8" dur="385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0" dur="385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385" decel="100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7" dur="385" decel="100000"/>
                                        <p:tgtEl>
                                          <p:spTgt spid="92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9" dur="385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1" dur="385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770" decel="1000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7" dur="770" decel="100000"/>
                                        <p:tgtEl>
                                          <p:spTgt spid="92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9" dur="77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1" dur="77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7" dur="10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1" dur="10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10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1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10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7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0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3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6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9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385" decel="1000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6" dur="385" decel="100000"/>
                                        <p:tgtEl>
                                          <p:spTgt spid="92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8" dur="385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0" dur="385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385" decel="1000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7" dur="385" decel="100000"/>
                                        <p:tgtEl>
                                          <p:spTgt spid="92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9" dur="385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1" dur="385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385" decel="100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6" dur="385" decel="100000"/>
                                        <p:tgtEl>
                                          <p:spTgt spid="92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8" dur="385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0" dur="385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6" dur="10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0" dur="1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4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8" dur="1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2" dur="10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 nodeType="clickPar">
                      <p:stCondLst>
                        <p:cond delay="indefinite"/>
                      </p:stCondLst>
                      <p:childTnLst>
                        <p:par>
                          <p:cTn id="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6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9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2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5" dur="5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8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 nodeType="clickPar">
                      <p:stCondLst>
                        <p:cond delay="indefinite"/>
                      </p:stCondLst>
                      <p:childTnLst>
                        <p:par>
                          <p:cTn id="4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385" decel="1000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5" dur="385" decel="100000"/>
                                        <p:tgtEl>
                                          <p:spTgt spid="92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7" dur="385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9" dur="385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19" grpId="1"/>
      <p:bldP spid="9220" grpId="0"/>
      <p:bldP spid="9224" grpId="0"/>
      <p:bldP spid="9228" grpId="0" animBg="1"/>
      <p:bldP spid="9228" grpId="1" animBg="1"/>
      <p:bldP spid="9232" grpId="0" animBg="1"/>
      <p:bldP spid="9232" grpId="1" animBg="1"/>
      <p:bldP spid="9233" grpId="0" animBg="1"/>
      <p:bldP spid="9233" grpId="1" animBg="1"/>
      <p:bldP spid="9234" grpId="0" animBg="1"/>
      <p:bldP spid="9234" grpId="1" animBg="1"/>
      <p:bldP spid="9235" grpId="0" animBg="1"/>
      <p:bldP spid="9235" grpId="1" animBg="1"/>
      <p:bldP spid="9240" grpId="0"/>
      <p:bldP spid="9242" grpId="0" animBg="1"/>
      <p:bldP spid="9242" grpId="1" animBg="1"/>
      <p:bldP spid="9243" grpId="0" animBg="1"/>
      <p:bldP spid="9243" grpId="1" animBg="1"/>
      <p:bldP spid="9244" grpId="0" animBg="1"/>
      <p:bldP spid="9244" grpId="1" animBg="1"/>
      <p:bldP spid="9245" grpId="0" animBg="1"/>
      <p:bldP spid="9245" grpId="1" animBg="1"/>
      <p:bldP spid="9246" grpId="0" animBg="1"/>
      <p:bldP spid="9246" grpId="1" animBg="1"/>
      <p:bldP spid="9260" grpId="0"/>
      <p:bldP spid="9262" grpId="0" animBg="1"/>
      <p:bldP spid="9262" grpId="1" animBg="1"/>
      <p:bldP spid="9263" grpId="0" animBg="1"/>
      <p:bldP spid="9263" grpId="1" animBg="1"/>
      <p:bldP spid="9264" grpId="0" animBg="1"/>
      <p:bldP spid="9264" grpId="1" animBg="1"/>
      <p:bldP spid="9265" grpId="0" animBg="1"/>
      <p:bldP spid="9265" grpId="1" animBg="1"/>
      <p:bldP spid="9266" grpId="0" animBg="1"/>
      <p:bldP spid="9266" grpId="1" animBg="1"/>
      <p:bldP spid="9269" grpId="0"/>
      <p:bldP spid="9270" grpId="0" animBg="1"/>
      <p:bldP spid="9270" grpId="1" animBg="1"/>
      <p:bldP spid="9271" grpId="0" animBg="1"/>
      <p:bldP spid="9271" grpId="1" animBg="1"/>
      <p:bldP spid="9272" grpId="0" animBg="1"/>
      <p:bldP spid="9272" grpId="1" animBg="1"/>
      <p:bldP spid="9273" grpId="0" animBg="1"/>
      <p:bldP spid="9273" grpId="1" animBg="1"/>
      <p:bldP spid="9274" grpId="0" animBg="1"/>
      <p:bldP spid="9274" grpId="1" animBg="1"/>
      <p:bldP spid="9276" grpId="0"/>
      <p:bldP spid="9278" grpId="0" animBg="1"/>
      <p:bldP spid="9278" grpId="1" animBg="1"/>
      <p:bldP spid="9279" grpId="0" animBg="1"/>
      <p:bldP spid="9279" grpId="1" animBg="1"/>
      <p:bldP spid="9280" grpId="0" animBg="1"/>
      <p:bldP spid="9280" grpId="1" animBg="1"/>
      <p:bldP spid="9281" grpId="0" animBg="1"/>
      <p:bldP spid="9281" grpId="1" animBg="1"/>
      <p:bldP spid="9282" grpId="0" animBg="1"/>
      <p:bldP spid="9282" grpId="1" animBg="1"/>
      <p:bldP spid="9285" grpId="0"/>
      <p:bldP spid="9286" grpId="0" animBg="1"/>
      <p:bldP spid="9286" grpId="1" animBg="1"/>
      <p:bldP spid="9287" grpId="0" animBg="1"/>
      <p:bldP spid="9287" grpId="1" animBg="1"/>
      <p:bldP spid="9288" grpId="0" animBg="1"/>
      <p:bldP spid="9288" grpId="1" animBg="1"/>
      <p:bldP spid="9289" grpId="0" animBg="1"/>
      <p:bldP spid="9289" grpId="1" animBg="1"/>
      <p:bldP spid="9290" grpId="0" animBg="1"/>
      <p:bldP spid="929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39A5A36D-AA1A-EBCD-29F6-A3B921602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3962400" cy="914400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2"/>
          </a:solidFill>
          <a:ln w="9525">
            <a:solidFill>
              <a:srgbClr val="CC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>
                <a:solidFill>
                  <a:srgbClr val="FF00FF"/>
                </a:solidFill>
              </a:rPr>
              <a:t>Dặn dò :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7897D6F-617B-BAC3-01DC-D1940548E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9372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* Về nhà học cách so sánh hai phân số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cùng mẫu số.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6C06204A-2462-073F-B464-29900649C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* Làm bài 2b ở sách giáo khoa trang119.</a:t>
            </a:r>
            <a:endParaRPr lang="en-US" altLang="en-US" sz="3600">
              <a:solidFill>
                <a:srgbClr val="CC0099"/>
              </a:solidFill>
            </a:endParaRP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4E101B9A-86CE-892C-B90A-6831669D2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* Xem trước bài : Luyện tập.</a:t>
            </a:r>
            <a:endParaRPr lang="en-US" altLang="en-US" sz="360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102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85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385" decel="100000"/>
                                        <p:tgtEl>
                                          <p:spTgt spid="102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>
            <a:extLst>
              <a:ext uri="{FF2B5EF4-FFF2-40B4-BE49-F238E27FC236}">
                <a16:creationId xmlns:a16="http://schemas.microsoft.com/office/drawing/2014/main" id="{FFC237CC-4E25-1F69-CE47-A0B4D25E6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" b="7840"/>
          <a:stretch>
            <a:fillRect/>
          </a:stretch>
        </p:blipFill>
        <p:spPr bwMode="auto">
          <a:xfrm>
            <a:off x="-3175" y="0"/>
            <a:ext cx="9140825" cy="695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AutoShape 6">
            <a:extLst>
              <a:ext uri="{FF2B5EF4-FFF2-40B4-BE49-F238E27FC236}">
                <a16:creationId xmlns:a16="http://schemas.microsoft.com/office/drawing/2014/main" id="{A68AEEFD-92BB-4EF8-25B6-6E720D7DF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0050" y="152400"/>
            <a:ext cx="763588" cy="86677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AutoShape 7">
            <a:extLst>
              <a:ext uri="{FF2B5EF4-FFF2-40B4-BE49-F238E27FC236}">
                <a16:creationId xmlns:a16="http://schemas.microsoft.com/office/drawing/2014/main" id="{D73A98E1-8D80-B71F-EE04-3D79DA4A1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32350"/>
            <a:ext cx="762000" cy="89535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0" name="AutoShape 8">
            <a:extLst>
              <a:ext uri="{FF2B5EF4-FFF2-40B4-BE49-F238E27FC236}">
                <a16:creationId xmlns:a16="http://schemas.microsoft.com/office/drawing/2014/main" id="{DE1B5895-87B0-A350-DBD2-DA80A2265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95300"/>
            <a:ext cx="600075" cy="6096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AutoShape 9">
            <a:extLst>
              <a:ext uri="{FF2B5EF4-FFF2-40B4-BE49-F238E27FC236}">
                <a16:creationId xmlns:a16="http://schemas.microsoft.com/office/drawing/2014/main" id="{526388DB-419B-90F9-1E42-EA7F0BDD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3" y="4572000"/>
            <a:ext cx="484187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AutoShape 10">
            <a:extLst>
              <a:ext uri="{FF2B5EF4-FFF2-40B4-BE49-F238E27FC236}">
                <a16:creationId xmlns:a16="http://schemas.microsoft.com/office/drawing/2014/main" id="{C7531EB6-3A90-B6B3-9EBE-1A6EF7D7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877888"/>
            <a:ext cx="763588" cy="895350"/>
          </a:xfrm>
          <a:prstGeom prst="irregularSeal1">
            <a:avLst/>
          </a:prstGeom>
          <a:gradFill rotWithShape="1">
            <a:gsLst>
              <a:gs pos="0">
                <a:srgbClr val="FFCCCC"/>
              </a:gs>
              <a:gs pos="100000">
                <a:srgbClr val="765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AutoShape 11">
            <a:extLst>
              <a:ext uri="{FF2B5EF4-FFF2-40B4-BE49-F238E27FC236}">
                <a16:creationId xmlns:a16="http://schemas.microsoft.com/office/drawing/2014/main" id="{EB86D513-FAA9-9705-3EC2-19260E75D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38" y="1295400"/>
            <a:ext cx="736600" cy="704850"/>
          </a:xfrm>
          <a:prstGeom prst="irregularSeal2">
            <a:avLst/>
          </a:prstGeom>
          <a:gradFill rotWithShape="1">
            <a:gsLst>
              <a:gs pos="0">
                <a:srgbClr val="FFCCCC"/>
              </a:gs>
              <a:gs pos="100000">
                <a:srgbClr val="765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4" name="AutoShape 12">
            <a:extLst>
              <a:ext uri="{FF2B5EF4-FFF2-40B4-BE49-F238E27FC236}">
                <a16:creationId xmlns:a16="http://schemas.microsoft.com/office/drawing/2014/main" id="{2D08EC62-2675-9F2E-5DFA-5BB3C5EB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62650"/>
            <a:ext cx="714375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325" name="TRE NGA BEN LANG BAC.mp3">
            <a:hlinkClick r:id="" action="ppaction://media"/>
            <a:extLst>
              <a:ext uri="{FF2B5EF4-FFF2-40B4-BE49-F238E27FC236}">
                <a16:creationId xmlns:a16="http://schemas.microsoft.com/office/drawing/2014/main" id="{AED66FFF-6C1C-00E8-72A8-F1BAAA6859DB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0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Rectangle 14">
            <a:extLst>
              <a:ext uri="{FF2B5EF4-FFF2-40B4-BE49-F238E27FC236}">
                <a16:creationId xmlns:a16="http://schemas.microsoft.com/office/drawing/2014/main" id="{C9418A18-F9F1-1E35-3217-4B889342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668588"/>
            <a:ext cx="5410200" cy="895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3600" i="1" dirty="0" err="1">
                <a:solidFill>
                  <a:schemeClr val="bg1"/>
                </a:solidFill>
                <a:latin typeface=".VnArabia" pitchFamily="34" charset="0"/>
              </a:rPr>
              <a:t>Chóc</a:t>
            </a:r>
            <a:r>
              <a:rPr lang="en-US" altLang="en-US" sz="3600" i="1" dirty="0">
                <a:solidFill>
                  <a:schemeClr val="bg1"/>
                </a:solidFill>
                <a:latin typeface=".VnArabia" pitchFamily="34" charset="0"/>
              </a:rPr>
              <a:t> </a:t>
            </a:r>
            <a:r>
              <a:rPr lang="en-US" altLang="en-US" sz="3600" i="1" dirty="0" err="1">
                <a:solidFill>
                  <a:schemeClr val="bg1"/>
                </a:solidFill>
                <a:latin typeface=".VnArabia" pitchFamily="34" charset="0"/>
              </a:rPr>
              <a:t>c¸c</a:t>
            </a:r>
            <a:r>
              <a:rPr lang="en-US" altLang="en-US" sz="3600" i="1" dirty="0">
                <a:solidFill>
                  <a:schemeClr val="bg1"/>
                </a:solidFill>
                <a:latin typeface=".VnArabia" pitchFamily="34" charset="0"/>
              </a:rPr>
              <a:t> </a:t>
            </a:r>
            <a:r>
              <a:rPr lang="en-US" altLang="en-US" sz="3600" i="1" dirty="0" err="1">
                <a:solidFill>
                  <a:schemeClr val="bg1"/>
                </a:solidFill>
                <a:latin typeface=".VnArabia" pitchFamily="34" charset="0"/>
              </a:rPr>
              <a:t>em</a:t>
            </a:r>
            <a:r>
              <a:rPr lang="en-US" altLang="en-US" sz="3600" i="1" dirty="0">
                <a:solidFill>
                  <a:schemeClr val="bg1"/>
                </a:solidFill>
                <a:latin typeface=".VnArabia" pitchFamily="34" charset="0"/>
              </a:rPr>
              <a:t> </a:t>
            </a:r>
            <a:r>
              <a:rPr lang="en-US" altLang="en-US" sz="3600" i="1" dirty="0" err="1">
                <a:solidFill>
                  <a:schemeClr val="bg1"/>
                </a:solidFill>
                <a:latin typeface=".VnArabia" pitchFamily="34" charset="0"/>
              </a:rPr>
              <a:t>häc</a:t>
            </a:r>
            <a:r>
              <a:rPr lang="en-US" altLang="en-US" sz="3600" i="1" dirty="0">
                <a:solidFill>
                  <a:schemeClr val="bg1"/>
                </a:solidFill>
                <a:latin typeface=".VnArabia" pitchFamily="34" charset="0"/>
              </a:rPr>
              <a:t> </a:t>
            </a:r>
            <a:r>
              <a:rPr lang="en-US" altLang="en-US" sz="3600" i="1" dirty="0" err="1">
                <a:solidFill>
                  <a:schemeClr val="bg1"/>
                </a:solidFill>
                <a:latin typeface=".VnArabia" pitchFamily="34" charset="0"/>
              </a:rPr>
              <a:t>giái</a:t>
            </a:r>
            <a:endParaRPr lang="en-US" altLang="en-US" sz="3600" i="1" dirty="0">
              <a:solidFill>
                <a:schemeClr val="bg1"/>
              </a:solidFill>
              <a:latin typeface=".VnArabi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3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2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3" presetClass="entr" presetSubtype="52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5"/>
                </p:tgtEl>
              </p:cMediaNode>
            </p:audio>
          </p:childTnLst>
        </p:cTn>
      </p:par>
    </p:tnLst>
    <p:bldLst>
      <p:bldP spid="1332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615</Words>
  <Application>Microsoft Office PowerPoint</Application>
  <PresentationFormat>On-screen Show (4:3)</PresentationFormat>
  <Paragraphs>204</Paragraphs>
  <Slides>9</Slides>
  <Notes>2</Notes>
  <HiddenSlides>0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.VnArabia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VNIT</dc:creator>
  <cp:lastModifiedBy>Admin</cp:lastModifiedBy>
  <cp:revision>53</cp:revision>
  <dcterms:created xsi:type="dcterms:W3CDTF">2010-01-20T14:35:32Z</dcterms:created>
  <dcterms:modified xsi:type="dcterms:W3CDTF">2023-02-10T13:44:07Z</dcterms:modified>
</cp:coreProperties>
</file>