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4" r:id="rId10"/>
    <p:sldId id="268" r:id="rId11"/>
    <p:sldId id="266" r:id="rId12"/>
    <p:sldId id="267" r:id="rId13"/>
    <p:sldId id="269" r:id="rId14"/>
    <p:sldId id="270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pV3x4q3zPvs+Hn3npOeVNw==" hashData="tnN4h5+bL8ALIdmGMhpYpD+4D4oFA9APReFuznhpy6xVa3mZADGoAD2OGBqQW7iY9IGmUucVpokppNR8e3efJ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C23AE3-C4E5-4C85-B762-4232A5B7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7C3DB7D-9B30-405D-8686-C4595E287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4767235-3C75-4729-9F42-69F29AB7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778629-08F2-4248-AFB3-822122E6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AB1E74-24B7-4E27-B910-5F1C6FFD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3F5EAF-7BFE-4150-BF20-EC50A6B3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C189B6C-0779-4411-9653-F7799B249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9B940D-B404-4255-A775-30A37941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5843D8-8F23-4D6B-A653-57E3299C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01CE8-5772-4560-B2B5-932195B0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CAEB4CE-3E21-4018-9ECC-F4A724BCB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DE6907B-06F8-4BCE-A46D-D863371D6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19E4B2-EA26-4778-BEA3-C4557193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11AD82-103A-4EFD-BA03-289149E4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C77CCF-4381-4FD0-B971-36A98E5A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9628AD-9147-4815-B20C-31F4D579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E86814-F715-4638-A928-63124DA1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A9135F-5252-43A0-A1F0-928CCAEB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921B2-1974-4ED9-AFD3-568866A4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AD14BFE-6764-4B68-A1FB-786C53A2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9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2F2F98-AC6E-4BE8-A54F-F08B5FA4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64071B-009F-497E-BF2D-456368569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941401-24E8-45A7-83AF-F087BBC9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0C6E67-346D-492F-90E4-44526827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989BF1-E5D9-4CA6-AF44-5A3F0C9E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0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B24ED8-1477-4EA2-8F56-0370D536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29F61C-D594-4B2D-9687-5E8CC8AEF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C0B8D1-F4C1-4721-B34A-62C02E87F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821D53-2C2B-4E8F-8E7E-81786909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A29AFC-876D-4526-B73C-1D628208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5240826-5B9A-4F5E-AC17-CBB42F70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9E2A8C-CAB0-499F-87A6-A5B3CF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C211A3-A9B3-4062-90B4-46C65B81C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F7239E-8B66-4544-8099-08762B53C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0C49467-A280-4765-A6E1-B11CB840F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0F5F3B5-2579-4A3E-96A9-B24DD9F14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7B118DD-78C1-4CFD-A1A2-F962C264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E38C97-EEFA-4051-A594-F7E92CF2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5D1BA29-F14F-44E6-921B-E3EF9DAD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2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50E620-8010-4F57-926B-2C9E6DEB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877EF6D-E421-4D96-A327-6CCD1003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9F817EB-13B0-42D0-9722-AC45FC4B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DD9F32F-DF37-4F45-AD39-15107980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8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A8BC274-7726-4027-9F04-C2CBC946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89EA6F9-D249-41F0-A59C-0E6DBFCD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814A3A-B638-4407-A349-4CEDD371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D9FBFD-4492-4184-B3A6-D329F579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4F7D051-6010-40FD-9B4D-5891B50B0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F602CD-E3D0-4AE6-84DA-D1BAC30AD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053466-7972-42A4-A824-6A10AC65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3753197-367D-4BFF-89CA-43A69613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1DC40CD-66BC-4461-BA48-C06723DD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F71C79-D7A6-41B6-A225-14452921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657E480-97DA-4B86-8868-D99FE3347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F2197A-AA04-4EAE-ADFE-DF2B67DA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5CBF9B-B02B-414C-B089-63D802F1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CDE950-3A2E-4694-90BC-A42F15FDB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B0DF34-9231-40C9-ACDA-CFD77D43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BC5208D-5090-44FA-A0BB-768C9F09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8905C49-5BE6-4EBD-B199-DB0C67237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97E7B2-9E60-4588-B0FB-CA275BE12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2F24D-D89E-4796-B78E-63444FA5A35B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6F5530-07FF-4CF5-959B-7167F9463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CC0B22-7EA0-4020-8A8E-F4E95EDCC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3BE4-815A-4019-8311-27D3E55C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5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complet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ictionary.cambridge.org/vi/dictionary/english/purpose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ctionary.cambridge.org/vi/dictionary/english/service" TargetMode="External"/><Relationship Id="rId5" Type="http://schemas.openxmlformats.org/officeDocument/2006/relationships/hyperlink" Target="https://dictionary.cambridge.org/vi/dictionary/english/your" TargetMode="External"/><Relationship Id="rId4" Type="http://schemas.openxmlformats.org/officeDocument/2006/relationships/hyperlink" Target="https://dictionary.cambridge.org/vi/dictionary/english/dislik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7B1833-3508-4D26-9EDC-8CF69626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6FD1502-8347-447A-B7FE-FEAF5DB28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3" y="0"/>
            <a:ext cx="2034194" cy="16277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184FA5-86E7-4AF4-83F3-1AE15B1EE41C}"/>
              </a:ext>
            </a:extLst>
          </p:cNvPr>
          <p:cNvSpPr txBox="1">
            <a:spLocks/>
          </p:cNvSpPr>
          <p:nvPr/>
        </p:nvSpPr>
        <p:spPr>
          <a:xfrm>
            <a:off x="1831834" y="0"/>
            <a:ext cx="10185466" cy="106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C6A0E2F5-B079-4247-A378-EF54EB770328}"/>
              </a:ext>
            </a:extLst>
          </p:cNvPr>
          <p:cNvCxnSpPr/>
          <p:nvPr/>
        </p:nvCxnSpPr>
        <p:spPr>
          <a:xfrm>
            <a:off x="5261289" y="1294520"/>
            <a:ext cx="26429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2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6 Doraemon cartoon ideas in 2021 | doraemon cartoon, doraemon, doremon  cartoon">
            <a:extLst>
              <a:ext uri="{FF2B5EF4-FFF2-40B4-BE49-F238E27FC236}">
                <a16:creationId xmlns:a16="http://schemas.microsoft.com/office/drawing/2014/main" id="{1DFEE1F5-7605-420B-AA04-7B02A405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28"/>
            <a:ext cx="12192000" cy="68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7EF5226-DD43-447C-9215-9511205F0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847" y="1929372"/>
            <a:ext cx="9574306" cy="3879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_5">
            <a:hlinkClick r:id="" action="ppaction://media"/>
            <a:extLst>
              <a:ext uri="{FF2B5EF4-FFF2-40B4-BE49-F238E27FC236}">
                <a16:creationId xmlns:a16="http://schemas.microsoft.com/office/drawing/2014/main" id="{92AEBB09-EF13-4C4F-97A1-9B286E3387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99" end="19362.1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1035" y="7342094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F949DD-514C-4253-8214-332C2F317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op 70 hình nền powerpoint dễ thương và đáng yêu nhất | Hình nền, Đang yêu,  Dễ thương">
            <a:extLst>
              <a:ext uri="{FF2B5EF4-FFF2-40B4-BE49-F238E27FC236}">
                <a16:creationId xmlns:a16="http://schemas.microsoft.com/office/drawing/2014/main" id="{92BE9C7E-1FDC-4984-9B96-A513BD17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1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8726301-E7A0-4095-9266-C4F82DA9B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52" y="732024"/>
            <a:ext cx="11672047" cy="577635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C4FFDE-FBA6-4862-9859-9D78335F3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23"/>
            <a:ext cx="1668182" cy="1334877"/>
          </a:xfrm>
          <a:prstGeom prst="rect">
            <a:avLst/>
          </a:prstGeom>
        </p:spPr>
      </p:pic>
      <p:pic>
        <p:nvPicPr>
          <p:cNvPr id="4" name="Track_5">
            <a:hlinkClick r:id="" action="ppaction://media"/>
            <a:extLst>
              <a:ext uri="{FF2B5EF4-FFF2-40B4-BE49-F238E27FC236}">
                <a16:creationId xmlns:a16="http://schemas.microsoft.com/office/drawing/2014/main" id="{AF8996DC-229E-43ED-825D-159E7AEBD1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93" end="4840.1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11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2AB437A-5F50-4689-B80B-5E7C4A948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259"/>
            <a:ext cx="12191999" cy="704625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4D018D2-8921-4650-BB00-16053DF2B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0"/>
            <a:ext cx="1668182" cy="13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17 Wallpaper ý tưởng | khung ảnh, hình ảnh, hình nền">
            <a:extLst>
              <a:ext uri="{FF2B5EF4-FFF2-40B4-BE49-F238E27FC236}">
                <a16:creationId xmlns:a16="http://schemas.microsoft.com/office/drawing/2014/main" id="{8066ECEB-AEB2-4AFD-A59E-A4A2EF19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BCCF81D-C421-478A-9713-DF3294F26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179294"/>
            <a:ext cx="1668182" cy="1334877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70DBE9B-5DE3-4804-AB2E-00D62C5F0979}"/>
              </a:ext>
            </a:extLst>
          </p:cNvPr>
          <p:cNvSpPr/>
          <p:nvPr/>
        </p:nvSpPr>
        <p:spPr>
          <a:xfrm>
            <a:off x="3374649" y="1927429"/>
            <a:ext cx="3685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Home work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7092F4-E37B-407F-9E74-8C205F97556B}"/>
              </a:ext>
            </a:extLst>
          </p:cNvPr>
          <p:cNvSpPr txBox="1"/>
          <p:nvPr/>
        </p:nvSpPr>
        <p:spPr>
          <a:xfrm>
            <a:off x="4840943" y="2782669"/>
            <a:ext cx="3892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by your heart</a:t>
            </a:r>
          </a:p>
        </p:txBody>
      </p:sp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681539E7-407F-4C2E-A36C-01E73632D28C}"/>
              </a:ext>
            </a:extLst>
          </p:cNvPr>
          <p:cNvCxnSpPr>
            <a:cxnSpLocks/>
          </p:cNvCxnSpPr>
          <p:nvPr/>
        </p:nvCxnSpPr>
        <p:spPr>
          <a:xfrm flipH="1">
            <a:off x="4607859" y="3444675"/>
            <a:ext cx="1882588" cy="688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A5C72F-06DF-4844-827B-815F74E36FCE}"/>
              </a:ext>
            </a:extLst>
          </p:cNvPr>
          <p:cNvSpPr txBox="1"/>
          <p:nvPr/>
        </p:nvSpPr>
        <p:spPr>
          <a:xfrm>
            <a:off x="3852676" y="4049829"/>
            <a:ext cx="183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BAD8EF5-1B3E-480D-8E9B-62EDA6EF6AA4}"/>
              </a:ext>
            </a:extLst>
          </p:cNvPr>
          <p:cNvSpPr txBox="1"/>
          <p:nvPr/>
        </p:nvSpPr>
        <p:spPr>
          <a:xfrm>
            <a:off x="6819980" y="4006632"/>
            <a:ext cx="3294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Try to read the story.</a:t>
            </a: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BA15EF88-5CD0-465D-BA25-E90E7D3A5BC9}"/>
              </a:ext>
            </a:extLst>
          </p:cNvPr>
          <p:cNvCxnSpPr>
            <a:cxnSpLocks/>
          </p:cNvCxnSpPr>
          <p:nvPr/>
        </p:nvCxnSpPr>
        <p:spPr>
          <a:xfrm>
            <a:off x="6490447" y="3426746"/>
            <a:ext cx="1837764" cy="688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8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hdtn Hanoi (anhdtnhanoi) - Hồ sơ | Pinterest">
            <a:extLst>
              <a:ext uri="{FF2B5EF4-FFF2-40B4-BE49-F238E27FC236}">
                <a16:creationId xmlns:a16="http://schemas.microsoft.com/office/drawing/2014/main" id="{98DDBE39-C4BC-4849-92FF-588FD9A5E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50"/>
            <a:ext cx="12192000" cy="69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End GIFs - 50 Animated Images For Ending of Your Presentation">
            <a:extLst>
              <a:ext uri="{FF2B5EF4-FFF2-40B4-BE49-F238E27FC236}">
                <a16:creationId xmlns:a16="http://schemas.microsoft.com/office/drawing/2014/main" id="{2E862DDB-FA2A-42AC-9DB0-D798B31E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96" y="2205318"/>
            <a:ext cx="5330208" cy="14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B6AADD-1542-48B5-885B-99936D519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179294"/>
            <a:ext cx="1668182" cy="13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5792917-75F1-49AC-A3EF-4EFA38DB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10" y="0"/>
            <a:ext cx="12210709" cy="68580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7" y="200642"/>
            <a:ext cx="2317271" cy="231727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52" y="479864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 in the box, please!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565134" y="2782588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154252" y="5458216"/>
            <a:ext cx="3186112" cy="484248"/>
            <a:chOff x="1624013" y="5029200"/>
            <a:chExt cx="3578965" cy="484248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Very satisfied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428077" y="5432816"/>
            <a:ext cx="2605239" cy="484248"/>
            <a:chOff x="1624013" y="5029200"/>
            <a:chExt cx="2555384" cy="484248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Satisfied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8588856" y="5458216"/>
            <a:ext cx="3289299" cy="484248"/>
            <a:chOff x="1624013" y="5029200"/>
            <a:chExt cx="3694874" cy="484248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Not satisfied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2973970" y="2343241"/>
            <a:ext cx="7442264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watching.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primary school’s website 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cs typeface="Times New Roman" panose="02020603050405020304" pitchFamily="18" charset="0"/>
              </a:rPr>
              <a:t>PEOPLE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800" dirty="0">
                <a:cs typeface="Times New Roman" panose="02020603050405020304" pitchFamily="18" charset="0"/>
              </a:rPr>
              <a:t> COMMITTEE OF DISTRICT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  <a:p>
            <a:pPr algn="ctr">
              <a:lnSpc>
                <a:spcPct val="100000"/>
              </a:lnSpc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4165956" y="3909965"/>
            <a:ext cx="3860088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F2B44171-F0D2-4F09-911D-94E2194B2532}"/>
              </a:ext>
            </a:extLst>
          </p:cNvPr>
          <p:cNvCxnSpPr/>
          <p:nvPr/>
        </p:nvCxnSpPr>
        <p:spPr>
          <a:xfrm>
            <a:off x="5827629" y="13970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2478BE1-CF36-42F4-9C86-3FF4575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3" y="120337"/>
            <a:ext cx="2371366" cy="23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487112-2842-463A-A7D0-A0CA265F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" y="-532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87D4F7BF-348A-416B-BC88-B470CCC2A2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6" y="397647"/>
            <a:ext cx="2800026" cy="219104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0662F37-169A-45E9-9A21-693751D68EA6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06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COMMITTEE OF DISTRICT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DEF86D5-9C1E-407C-A2C4-740D067119CD}"/>
              </a:ext>
            </a:extLst>
          </p:cNvPr>
          <p:cNvSpPr txBox="1">
            <a:spLocks/>
          </p:cNvSpPr>
          <p:nvPr/>
        </p:nvSpPr>
        <p:spPr>
          <a:xfrm>
            <a:off x="1021477" y="1341234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ENGLISH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D9ABAEB-88FE-42C5-8E8F-72F37416AEED}"/>
              </a:ext>
            </a:extLst>
          </p:cNvPr>
          <p:cNvSpPr txBox="1">
            <a:spLocks/>
          </p:cNvSpPr>
          <p:nvPr/>
        </p:nvSpPr>
        <p:spPr>
          <a:xfrm>
            <a:off x="3060369" y="2818654"/>
            <a:ext cx="10204174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900C3E2-6DE7-4436-9F15-82BA9453ED3F}"/>
              </a:ext>
            </a:extLst>
          </p:cNvPr>
          <p:cNvSpPr txBox="1">
            <a:spLocks/>
          </p:cNvSpPr>
          <p:nvPr/>
        </p:nvSpPr>
        <p:spPr>
          <a:xfrm>
            <a:off x="598533" y="5896809"/>
            <a:ext cx="1032409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3, September  </a:t>
            </a:r>
            <a:r>
              <a:rPr lang="vi-VN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2500" i="1" baseline="30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92E96F34-B144-488E-9FE5-967846B47FA3}"/>
              </a:ext>
            </a:extLst>
          </p:cNvPr>
          <p:cNvCxnSpPr/>
          <p:nvPr/>
        </p:nvCxnSpPr>
        <p:spPr>
          <a:xfrm>
            <a:off x="5760581" y="1630017"/>
            <a:ext cx="26429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ảnh những bông hồng và giọt sương đẹp file PNG">
            <a:extLst>
              <a:ext uri="{FF2B5EF4-FFF2-40B4-BE49-F238E27FC236}">
                <a16:creationId xmlns:a16="http://schemas.microsoft.com/office/drawing/2014/main" id="{93209AB7-DA77-456E-A2D0-BB3A187F2F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Background Powerpoint HD đẹp, đơn giản và chuyên nghiệp">
            <a:extLst>
              <a:ext uri="{FF2B5EF4-FFF2-40B4-BE49-F238E27FC236}">
                <a16:creationId xmlns:a16="http://schemas.microsoft.com/office/drawing/2014/main" id="{E9520178-9534-4671-87CF-474D674E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Đám mây 2">
            <a:extLst>
              <a:ext uri="{FF2B5EF4-FFF2-40B4-BE49-F238E27FC236}">
                <a16:creationId xmlns:a16="http://schemas.microsoft.com/office/drawing/2014/main" id="{427182C4-14D9-4DC8-9C1B-A83929997279}"/>
              </a:ext>
            </a:extLst>
          </p:cNvPr>
          <p:cNvSpPr/>
          <p:nvPr/>
        </p:nvSpPr>
        <p:spPr>
          <a:xfrm>
            <a:off x="1833497" y="0"/>
            <a:ext cx="9335245" cy="3918856"/>
          </a:xfrm>
          <a:prstGeom prst="cloud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0E0A6B8-5439-483D-9BBB-09087A064028}"/>
              </a:ext>
            </a:extLst>
          </p:cNvPr>
          <p:cNvSpPr/>
          <p:nvPr/>
        </p:nvSpPr>
        <p:spPr>
          <a:xfrm>
            <a:off x="2244985" y="3918855"/>
            <a:ext cx="8512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1: The Ancient Mayans!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C9FCA1F-8AB9-4E95-8DE3-9FB9EA2EDE8F}"/>
              </a:ext>
            </a:extLst>
          </p:cNvPr>
          <p:cNvSpPr/>
          <p:nvPr/>
        </p:nvSpPr>
        <p:spPr>
          <a:xfrm>
            <a:off x="3829072" y="4926763"/>
            <a:ext cx="5213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Lesson 1: Words.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7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735FC89-73BC-496B-91CC-D997C2E5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17566" y="0"/>
            <a:ext cx="12309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D203F32-3298-4AC9-BE86-A6A7FCDAF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955" y="109537"/>
            <a:ext cx="10279052" cy="137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D6A5BF6-E27E-480F-B88C-E746DFBBF3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100262"/>
            <a:ext cx="12309566" cy="327183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843AEBA-9BEA-4B7B-8B22-18993CF61B64}"/>
              </a:ext>
            </a:extLst>
          </p:cNvPr>
          <p:cNvSpPr/>
          <p:nvPr/>
        </p:nvSpPr>
        <p:spPr>
          <a:xfrm>
            <a:off x="-92172" y="1274266"/>
            <a:ext cx="5150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Listen and point.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Track_4">
            <a:hlinkClick r:id="" action="ppaction://media"/>
            <a:extLst>
              <a:ext uri="{FF2B5EF4-FFF2-40B4-BE49-F238E27FC236}">
                <a16:creationId xmlns:a16="http://schemas.microsoft.com/office/drawing/2014/main" id="{AD8A08A0-87B0-42AC-B569-5CD704E46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03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6462" y="6991350"/>
            <a:ext cx="609600" cy="609600"/>
          </a:xfrm>
          <a:prstGeom prst="rect">
            <a:avLst/>
          </a:prstGeom>
        </p:spPr>
      </p:pic>
      <p:pic>
        <p:nvPicPr>
          <p:cNvPr id="6" name="Track_4">
            <a:hlinkClick r:id="" action="ppaction://media"/>
            <a:extLst>
              <a:ext uri="{FF2B5EF4-FFF2-40B4-BE49-F238E27FC236}">
                <a16:creationId xmlns:a16="http://schemas.microsoft.com/office/drawing/2014/main" id="{3788BF59-1BF6-43A2-9575-28AFB25038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20" end="4612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1826" y="5820455"/>
            <a:ext cx="609600" cy="60960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411E3A2-5C82-44A2-B2CF-9E88D04281AC}"/>
              </a:ext>
            </a:extLst>
          </p:cNvPr>
          <p:cNvSpPr/>
          <p:nvPr/>
        </p:nvSpPr>
        <p:spPr>
          <a:xfrm>
            <a:off x="-92172" y="1266171"/>
            <a:ext cx="5521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Listen and repeat.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D9B162A-3EFA-4874-ABAA-91C4ADC62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9+ Mẫu Hình Ảnh Nền PowerPoint, Background Powerpoint Đẹp - Design box">
            <a:extLst>
              <a:ext uri="{FF2B5EF4-FFF2-40B4-BE49-F238E27FC236}">
                <a16:creationId xmlns:a16="http://schemas.microsoft.com/office/drawing/2014/main" id="{AFE7EAB2-6B71-4AAD-8A17-1CE82D8A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FA6ACCA-9682-4EEE-822C-E53A30A31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C90783-1386-4912-9070-BFF319415E7C}"/>
              </a:ext>
            </a:extLst>
          </p:cNvPr>
          <p:cNvSpPr txBox="1"/>
          <p:nvPr/>
        </p:nvSpPr>
        <p:spPr>
          <a:xfrm>
            <a:off x="1923918" y="20368"/>
            <a:ext cx="99357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word’s meaning?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E206280-1060-43C4-86B0-477BD81AC608}"/>
              </a:ext>
            </a:extLst>
          </p:cNvPr>
          <p:cNvSpPr txBox="1"/>
          <p:nvPr/>
        </p:nvSpPr>
        <p:spPr>
          <a:xfrm>
            <a:off x="2026510" y="1595949"/>
            <a:ext cx="1188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Start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69B9967-3691-43B2-B052-69B4C91985BC}"/>
              </a:ext>
            </a:extLst>
          </p:cNvPr>
          <p:cNvSpPr txBox="1"/>
          <p:nvPr/>
        </p:nvSpPr>
        <p:spPr>
          <a:xfrm>
            <a:off x="3464504" y="1595949"/>
            <a:ext cx="6234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 To begin doing some thing.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F7273AE-B95E-49AD-9C1F-580571AD293B}"/>
              </a:ext>
            </a:extLst>
          </p:cNvPr>
          <p:cNvSpPr txBox="1"/>
          <p:nvPr/>
        </p:nvSpPr>
        <p:spPr>
          <a:xfrm>
            <a:off x="2071174" y="3043412"/>
            <a:ext cx="1393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Finish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756F96-3BEA-4695-B853-E7F4526BCD7B}"/>
              </a:ext>
            </a:extLst>
          </p:cNvPr>
          <p:cNvSpPr txBox="1"/>
          <p:nvPr/>
        </p:nvSpPr>
        <p:spPr>
          <a:xfrm>
            <a:off x="3524538" y="3026988"/>
            <a:ext cx="8691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 to </a:t>
            </a:r>
            <a:r>
              <a:rPr lang="en-US" sz="4000" dirty="0">
                <a:hlinkClick r:id="rId4" tooltip="comple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</a:t>
            </a:r>
            <a:r>
              <a:rPr lang="en-US" sz="4000" dirty="0"/>
              <a:t> something or come to the end of an </a:t>
            </a:r>
            <a:r>
              <a:rPr lang="en-US" sz="4000" dirty="0">
                <a:hlinkClick r:id="rId5" tooltip="activ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activity</a:t>
            </a:r>
            <a:r>
              <a:rPr lang="en-US" sz="4000" dirty="0"/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F46AA-B46E-4115-BEA1-5973A4FAF267}"/>
              </a:ext>
            </a:extLst>
          </p:cNvPr>
          <p:cNvSpPr txBox="1"/>
          <p:nvPr/>
        </p:nvSpPr>
        <p:spPr>
          <a:xfrm>
            <a:off x="2026510" y="5262051"/>
            <a:ext cx="105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love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1BE97A-8B47-4458-88B9-7D85F10416CE}"/>
              </a:ext>
            </a:extLst>
          </p:cNvPr>
          <p:cNvSpPr txBox="1"/>
          <p:nvPr/>
        </p:nvSpPr>
        <p:spPr>
          <a:xfrm>
            <a:off x="3414406" y="5262051"/>
            <a:ext cx="723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 to like something very much.</a:t>
            </a:r>
          </a:p>
        </p:txBody>
      </p:sp>
    </p:spTree>
    <p:extLst>
      <p:ext uri="{BB962C8B-B14F-4D97-AF65-F5344CB8AC3E}">
        <p14:creationId xmlns:p14="http://schemas.microsoft.com/office/powerpoint/2010/main" val="31746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0+ Hình ảnh nền gỗ đẹp cho slide Powerpoint, máy tính, điện thoại">
            <a:extLst>
              <a:ext uri="{FF2B5EF4-FFF2-40B4-BE49-F238E27FC236}">
                <a16:creationId xmlns:a16="http://schemas.microsoft.com/office/drawing/2014/main" id="{07CBFB47-0A7C-48A3-831B-24BB9D61F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E8B48E6-411C-4D94-A2FC-51F8856D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7D918D-477B-41CE-B254-15BFEF58D64C}"/>
              </a:ext>
            </a:extLst>
          </p:cNvPr>
          <p:cNvSpPr txBox="1"/>
          <p:nvPr/>
        </p:nvSpPr>
        <p:spPr>
          <a:xfrm>
            <a:off x="1455179" y="1160474"/>
            <a:ext cx="1175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Hate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FDA39E4-FAE0-4C76-9B5A-16D5118DE3F4}"/>
              </a:ext>
            </a:extLst>
          </p:cNvPr>
          <p:cNvSpPr txBox="1"/>
          <p:nvPr/>
        </p:nvSpPr>
        <p:spPr>
          <a:xfrm>
            <a:off x="2463422" y="1209324"/>
            <a:ext cx="989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= to </a:t>
            </a:r>
            <a:r>
              <a:rPr lang="en-US" sz="4000" dirty="0">
                <a:solidFill>
                  <a:schemeClr val="bg1"/>
                </a:solidFill>
                <a:hlinkClick r:id="rId4" tooltip="dislik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dislike</a:t>
            </a:r>
            <a:r>
              <a:rPr lang="en-US" sz="4000" dirty="0">
                <a:solidFill>
                  <a:schemeClr val="bg1"/>
                </a:solidFill>
              </a:rPr>
              <a:t> someone or something very much.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58D11A-055B-439A-AAEE-6BC5DC3FA460}"/>
              </a:ext>
            </a:extLst>
          </p:cNvPr>
          <p:cNvSpPr txBox="1"/>
          <p:nvPr/>
        </p:nvSpPr>
        <p:spPr>
          <a:xfrm>
            <a:off x="1455179" y="2418648"/>
            <a:ext cx="1327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Want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69E222B-0DA1-4160-8452-F01E74C7E255}"/>
              </a:ext>
            </a:extLst>
          </p:cNvPr>
          <p:cNvSpPr txBox="1"/>
          <p:nvPr/>
        </p:nvSpPr>
        <p:spPr>
          <a:xfrm>
            <a:off x="2953231" y="2418648"/>
            <a:ext cx="4727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= to need something.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684E6D-B685-4889-A59C-77A4FBC1CD0B}"/>
              </a:ext>
            </a:extLst>
          </p:cNvPr>
          <p:cNvSpPr txBox="1"/>
          <p:nvPr/>
        </p:nvSpPr>
        <p:spPr>
          <a:xfrm>
            <a:off x="1979154" y="3731467"/>
            <a:ext cx="968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6B0AA08-90C1-4A10-BD60-9C196EDDBB45}"/>
              </a:ext>
            </a:extLst>
          </p:cNvPr>
          <p:cNvSpPr/>
          <p:nvPr/>
        </p:nvSpPr>
        <p:spPr>
          <a:xfrm>
            <a:off x="2947689" y="3769475"/>
            <a:ext cx="78422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= to put something into </a:t>
            </a:r>
            <a:r>
              <a:rPr lang="en-US" sz="4000" dirty="0">
                <a:solidFill>
                  <a:schemeClr val="bg1"/>
                </a:solidFill>
                <a:hlinkClick r:id="rId5" tooltip="you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  <a:r>
              <a:rPr lang="en-US" sz="4000" dirty="0">
                <a:solidFill>
                  <a:schemeClr val="bg1"/>
                </a:solidFill>
                <a:hlinkClick r:id="rId6" tooltip="servi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</a:p>
          <a:p>
            <a:r>
              <a:rPr lang="en-US" sz="4000" dirty="0">
                <a:solidFill>
                  <a:schemeClr val="bg1"/>
                </a:solidFill>
              </a:rPr>
              <a:t>    for a </a:t>
            </a:r>
            <a:r>
              <a:rPr lang="en-US" sz="4000" dirty="0">
                <a:solidFill>
                  <a:schemeClr val="bg1"/>
                </a:solidFill>
                <a:hlinkClick r:id="rId7" tooltip="purpo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purpose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500BD2-BA0D-4340-9502-6E49202EE525}"/>
              </a:ext>
            </a:extLst>
          </p:cNvPr>
          <p:cNvSpPr txBox="1"/>
          <p:nvPr/>
        </p:nvSpPr>
        <p:spPr>
          <a:xfrm>
            <a:off x="1455179" y="5820596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Live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F99DC2-3C27-4E94-856B-7408CC287C69}"/>
              </a:ext>
            </a:extLst>
          </p:cNvPr>
          <p:cNvSpPr txBox="1"/>
          <p:nvPr/>
        </p:nvSpPr>
        <p:spPr>
          <a:xfrm>
            <a:off x="3005730" y="5820596"/>
            <a:ext cx="5469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= to have interesting  life </a:t>
            </a:r>
          </a:p>
        </p:txBody>
      </p:sp>
    </p:spTree>
    <p:extLst>
      <p:ext uri="{BB962C8B-B14F-4D97-AF65-F5344CB8AC3E}">
        <p14:creationId xmlns:p14="http://schemas.microsoft.com/office/powerpoint/2010/main" val="7367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ải +9999 Hình Nền Powerpoint Đẹp Nhất của năm 2017 trong 2021 | Hình nền,  Thiên nhiên, Hình ảnh">
            <a:extLst>
              <a:ext uri="{FF2B5EF4-FFF2-40B4-BE49-F238E27FC236}">
                <a16:creationId xmlns:a16="http://schemas.microsoft.com/office/drawing/2014/main" id="{76660E5A-7B0A-4FDB-8ED3-5DF6DFD4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7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eta.com - Unit 1 The Ancient Mayans - Lesson 1 Story about the Ancient Mayans(360p)">
            <a:hlinkClick r:id="" action="ppaction://media"/>
            <a:extLst>
              <a:ext uri="{FF2B5EF4-FFF2-40B4-BE49-F238E27FC236}">
                <a16:creationId xmlns:a16="http://schemas.microsoft.com/office/drawing/2014/main" id="{F2BB5F9F-F25A-4EA3-90A4-09017ADBA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9106" y="-1"/>
            <a:ext cx="10118874" cy="685799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74AA8B9-21D8-45BA-98CA-E31E8920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hững khung ảnh đẹp nhất cho các bạn ghép ảnh vào (2021) 📌 KTHN 📌">
            <a:extLst>
              <a:ext uri="{FF2B5EF4-FFF2-40B4-BE49-F238E27FC236}">
                <a16:creationId xmlns:a16="http://schemas.microsoft.com/office/drawing/2014/main" id="{7035FEFF-E7BC-4BA5-8A14-96CA96207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1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02C6928-C629-4DC5-8624-15F0C6518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055">
            <a:off x="2528047" y="672354"/>
            <a:ext cx="8041341" cy="5082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Track_5">
            <a:hlinkClick r:id="" action="ppaction://media"/>
            <a:extLst>
              <a:ext uri="{FF2B5EF4-FFF2-40B4-BE49-F238E27FC236}">
                <a16:creationId xmlns:a16="http://schemas.microsoft.com/office/drawing/2014/main" id="{745BAF6B-8BA6-4122-8B0A-AB889BA90D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6" end="63403.1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9752" y="6858000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0D694-4AD7-4F0B-B6C9-7AB74D021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" y="110015"/>
            <a:ext cx="1955053" cy="16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ải Ngay 99+ Khung ảnh đẹp Photoshop để Ghép ảnh ấn Tượng | Meotonghop.com">
            <a:extLst>
              <a:ext uri="{FF2B5EF4-FFF2-40B4-BE49-F238E27FC236}">
                <a16:creationId xmlns:a16="http://schemas.microsoft.com/office/drawing/2014/main" id="{2E872B84-B270-4A60-B1F0-EAF19D6B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074944A-DFD0-4D87-9FE1-F1F5119A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130">
            <a:off x="1434561" y="1161498"/>
            <a:ext cx="10026270" cy="5445183"/>
          </a:xfrm>
          <a:prstGeom prst="rect">
            <a:avLst/>
          </a:prstGeom>
        </p:spPr>
      </p:pic>
      <p:pic>
        <p:nvPicPr>
          <p:cNvPr id="3" name="Track_5">
            <a:hlinkClick r:id="" action="ppaction://media"/>
            <a:extLst>
              <a:ext uri="{FF2B5EF4-FFF2-40B4-BE49-F238E27FC236}">
                <a16:creationId xmlns:a16="http://schemas.microsoft.com/office/drawing/2014/main" id="{3FCFA0DF-EB54-4C2A-A509-825EDE79E4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27" end="25698.1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103" y="5940980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D77419-C576-40D2-AC63-8A0CC6428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0015"/>
            <a:ext cx="1617582" cy="1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207</Words>
  <Application>Microsoft Office PowerPoint</Application>
  <PresentationFormat>Widescreen</PresentationFormat>
  <Paragraphs>38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in the box, please!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Phuong Vo Thi</dc:creator>
  <cp:lastModifiedBy>Admin</cp:lastModifiedBy>
  <cp:revision>22</cp:revision>
  <dcterms:created xsi:type="dcterms:W3CDTF">2021-09-18T14:28:48Z</dcterms:created>
  <dcterms:modified xsi:type="dcterms:W3CDTF">2021-10-01T11:49:36Z</dcterms:modified>
</cp:coreProperties>
</file>