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60" r:id="rId4"/>
    <p:sldId id="257" r:id="rId5"/>
    <p:sldId id="263" r:id="rId6"/>
    <p:sldId id="264" r:id="rId7"/>
    <p:sldId id="268" r:id="rId8"/>
    <p:sldId id="267" r:id="rId9"/>
    <p:sldId id="276" r:id="rId10"/>
    <p:sldId id="266" r:id="rId11"/>
    <p:sldId id="270" r:id="rId12"/>
    <p:sldId id="269" r:id="rId13"/>
    <p:sldId id="261" r:id="rId14"/>
    <p:sldId id="256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I0mOB3XHqPX6If2Z0kEZA==" hashData="VWyOfyICI6CjgkDfQifzhv9/tO9CuWEMtGiAWk68uyOEXTrs3W1eUvWHy4lYmVUSalMyrDEd8fqJq9MDgIGBg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A76157-26CF-44B0-9F49-064078519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69D1A85-67B9-4C83-B752-22BEA4A7F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6D1E3C-681B-4982-B4FF-57CA9F1D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1BFCDC-5A4F-48D5-A549-DD8CBEFF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75EEFF-4533-4485-AF35-D6F67950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0CBAC-7C04-4F10-8423-680710497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FC4430-9376-4B33-BF45-D576D4D09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1EFCE4-2667-4B6D-95AC-3082A76F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A0C0C22-ED84-4300-9D3F-4DF5C168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D01E5A-7520-4625-88F6-DB03AF0A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3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7EF24FD-5CB9-4545-92C3-4EF5EAE90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3035C6E-F571-40CE-AEDF-EE17E88FB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A6CFB5-DDAC-4BB0-8E1F-8335098F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BB6D0D-1BA1-425B-A7E7-A46E333E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737073-A7E7-4B8F-A26B-47454E30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5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623E0-1AB9-4224-B452-FEC14D2F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912037-17A7-48AB-B25E-83343F3DC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F4B4F5-E004-498D-B084-5594D5C9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1DC6A9-00BA-400F-ABAD-52B2E1A9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587ECD-0A76-49FC-B669-EB5BAED5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B4B12B-547D-4EB2-8B08-517D2616F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AD7CECC-8F06-47B1-8490-4060C144F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5FBBF5-AC49-4F26-B88F-02F92962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D70107-31F3-4AB6-8865-46A7BBAF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FBA572-572E-4485-B19C-23A239A1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0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BB41C5-CB33-42C0-9999-1926B860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9E849E-ABE5-4790-A915-08EB0DE41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ED7E1DC-B328-45C4-83EC-489E97276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09917E-2F11-4820-A697-2B11AA58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A96DB94-81E0-454B-81EC-F7ABDFA4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CB34639-792F-4966-8EA5-8B6EC7A6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8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2A2F98-841C-4F32-B836-C4A3B27E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F022FBB-A6AE-4124-BD1C-C4C9AE2B3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269B2BD-8127-495A-B3BC-9BAD7FDA3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23FDC3-8EC9-4737-9466-508466A9D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BA52C1-B392-4BCE-B693-8165FC9CE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83BCDC7-7A22-4E83-87F0-76AAC19D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6D77B8-6ACB-4982-B12C-CE19D200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00FABBE-3E92-4B06-B1C5-CD703171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A3E74C-A428-47CD-8FE2-ED4A982B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8E6798-5F70-40CC-871F-515A6B571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7484AA2-9966-4598-B112-6BEFCC3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81F4B10-6591-4DCD-92DC-30730296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3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04C850-B78D-4AF0-8946-62515699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77DE99-AE99-45C7-886E-CE8328A5A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5FBDEA3-4737-4737-8455-D5804B95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6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32038E-B043-4653-99BE-83B4557F1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86DAD2-4BFB-44AB-BC05-B0A007A4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1EA799-38B2-4526-AF5F-34312A709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AD736C-1274-487F-8419-2601BF5F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BAAF82-643E-472B-8941-970E3E46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26ACD0-9490-4E7A-8F9E-D3DA3091F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D8D029-E41C-475D-9EBF-E66F7CCE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76E5EA0-B363-487C-9CE6-E21292214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87DDEE-0558-4094-806A-9AA6EC11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3F2FD6-52EB-4981-9AF0-C6F63605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5081FB-BEC3-48FF-A1C1-A2E661D3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81B381-C6FD-44FB-9094-D06388E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0931622-54DB-43D9-AAB2-25E5868C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E315A6-DD5D-4EA9-9539-B1A5517C2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9820AC-ADB3-4D57-9047-8993FBE96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00981-FFB4-4CB7-97A5-A71D9A579D22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67C218-AD7E-4258-A382-00389815E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3E8F44-6272-46EF-A508-951797465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E3D4E-917A-41CA-803E-21FD3EDD8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23.xml"/><Relationship Id="rId11" Type="http://schemas.openxmlformats.org/officeDocument/2006/relationships/image" Target="../media/image19.wmf"/><Relationship Id="rId5" Type="http://schemas.openxmlformats.org/officeDocument/2006/relationships/control" Target="../activeX/activeX22.xml"/><Relationship Id="rId10" Type="http://schemas.openxmlformats.org/officeDocument/2006/relationships/image" Target="../media/image21.png"/><Relationship Id="rId4" Type="http://schemas.openxmlformats.org/officeDocument/2006/relationships/control" Target="../activeX/activeX21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6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7.xml"/><Relationship Id="rId5" Type="http://schemas.openxmlformats.org/officeDocument/2006/relationships/control" Target="../activeX/activeX4.xml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image" Target="../media/image2.png"/><Relationship Id="rId3" Type="http://schemas.openxmlformats.org/officeDocument/2006/relationships/control" Target="../activeX/activeX11.xml"/><Relationship Id="rId7" Type="http://schemas.openxmlformats.org/officeDocument/2006/relationships/control" Target="../activeX/activeX15.xml"/><Relationship Id="rId12" Type="http://schemas.openxmlformats.org/officeDocument/2006/relationships/image" Target="../media/image18.jpe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slideLayout" Target="../slideLayouts/slideLayout7.xml"/><Relationship Id="rId5" Type="http://schemas.openxmlformats.org/officeDocument/2006/relationships/control" Target="../activeX/activeX13.xml"/><Relationship Id="rId10" Type="http://schemas.openxmlformats.org/officeDocument/2006/relationships/control" Target="../activeX/activeX18.xml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28516ED-646E-4966-9AE4-1939F061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8B68ACF-9174-4A53-BCB0-776E32B3A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5" y="803895"/>
            <a:ext cx="1745543" cy="13967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CAF4DA-E495-4C70-8454-DD6BB2D989EA}"/>
              </a:ext>
            </a:extLst>
          </p:cNvPr>
          <p:cNvSpPr txBox="1">
            <a:spLocks/>
          </p:cNvSpPr>
          <p:nvPr/>
        </p:nvSpPr>
        <p:spPr>
          <a:xfrm rot="21411917">
            <a:off x="1445468" y="708338"/>
            <a:ext cx="10185466" cy="106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DISTRICT 3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AND TRAINING</a:t>
            </a: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B1CD19EC-7EAC-4BB1-A24C-3E362161DBEA}"/>
              </a:ext>
            </a:extLst>
          </p:cNvPr>
          <p:cNvCxnSpPr>
            <a:cxnSpLocks/>
          </p:cNvCxnSpPr>
          <p:nvPr/>
        </p:nvCxnSpPr>
        <p:spPr>
          <a:xfrm flipV="1">
            <a:off x="5317097" y="1738648"/>
            <a:ext cx="2603410" cy="1869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71DE3B0-D652-4C20-B46E-B523067FA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89D8587-E058-4758-B19A-2B61549B4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" y="172528"/>
            <a:ext cx="1745543" cy="139678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CCD374E-81CB-4FF6-ACFE-E84BD3DB0FC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344" y="1754806"/>
            <a:ext cx="10541480" cy="319077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E846AA8A-3DDD-4C75-BB66-844B86A50990}"/>
              </a:ext>
            </a:extLst>
          </p:cNvPr>
          <p:cNvSpPr/>
          <p:nvPr/>
        </p:nvSpPr>
        <p:spPr>
          <a:xfrm>
            <a:off x="2530572" y="409254"/>
            <a:ext cx="5533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Write the answer.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4" name="TextBox1" r:id="rId2" imgW="2619360" imgH="352440"/>
        </mc:Choice>
        <mc:Fallback>
          <p:control name="TextBox1" r:id="rId2" imgW="2619360" imgH="35244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77443CEC-890B-49CA-B2F0-980A74206A1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6694" y="2318286"/>
                  <a:ext cx="2614613" cy="3476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5" name="TextBox2" r:id="rId3" imgW="2619360" imgH="352440"/>
        </mc:Choice>
        <mc:Fallback>
          <p:control name="TextBox2" r:id="rId3" imgW="2619360" imgH="35244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238C10D1-9B0C-4668-9BCC-7A21CCCB02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6693" y="2851445"/>
                  <a:ext cx="2614613" cy="3476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6" name="TextBox3" r:id="rId4" imgW="2619360" imgH="352440"/>
        </mc:Choice>
        <mc:Fallback>
          <p:control name="TextBox3" r:id="rId4" imgW="2619360" imgH="35244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0EE1D385-CCD2-4515-A09C-F5C77EDF32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6692" y="3384604"/>
                  <a:ext cx="2614613" cy="3476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7" name="TextBox4" r:id="rId5" imgW="2619360" imgH="352440"/>
        </mc:Choice>
        <mc:Fallback>
          <p:control name="TextBox4" r:id="rId5" imgW="2619360" imgH="35244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6EFF95A3-2159-4ED5-AA20-213DF18BF66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6691" y="3917763"/>
                  <a:ext cx="2614613" cy="3476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8" name="TextBox5" r:id="rId6" imgW="2619360" imgH="352440"/>
        </mc:Choice>
        <mc:Fallback>
          <p:control name="TextBox5" r:id="rId6" imgW="2619360" imgH="35244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104E48A5-529E-4DB2-98B3-4A837E7C23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6690" y="4450922"/>
                  <a:ext cx="2614613" cy="34766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583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D693B87-98B2-4A0B-B130-31E4A27E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EE064B6-F74E-4D56-A3DC-F02805B96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5543" cy="139678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B836BA7-0DF6-4807-A00B-1B62CCEF80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190" y="1909004"/>
            <a:ext cx="8538692" cy="440164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0B11ED5-EAD7-4BE5-AFAB-16D295843594}"/>
              </a:ext>
            </a:extLst>
          </p:cNvPr>
          <p:cNvSpPr/>
          <p:nvPr/>
        </p:nvSpPr>
        <p:spPr>
          <a:xfrm>
            <a:off x="3177147" y="1087019"/>
            <a:ext cx="4884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Read and circle.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1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0F9E831-BAAA-4413-9800-6ADFA5C11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4E2A895-5A6D-4D2A-8D06-0433ECEE9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8" y="152661"/>
            <a:ext cx="1745543" cy="13967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1FA89C0-56B7-43B1-A026-9F69952A6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9" y="1702104"/>
            <a:ext cx="10662249" cy="4698696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95599A0-F9B3-415D-88CB-45EA0578341F}"/>
              </a:ext>
            </a:extLst>
          </p:cNvPr>
          <p:cNvSpPr/>
          <p:nvPr/>
        </p:nvSpPr>
        <p:spPr>
          <a:xfrm>
            <a:off x="1756638" y="412366"/>
            <a:ext cx="9927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Look and say . Write tick or cross. 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9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12401C8-B764-418F-BEA3-9CCC5606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C12071A-5389-421C-AB48-9F9E18DCC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5" y="0"/>
            <a:ext cx="1745543" cy="1396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7D1E6-ECB3-4592-8CBA-A70F89DC39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7612" y="265044"/>
            <a:ext cx="2313858" cy="2690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0D098A-C7D7-453E-8793-BB32F7E1C2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32100" y="0"/>
            <a:ext cx="2703443" cy="3305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87A71-A4AB-4898-8745-0F8C19633E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5486" y="821634"/>
            <a:ext cx="4702628" cy="49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FB1075A-B032-48C6-996E-E76C59190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6AB6A-31A8-45FB-88F5-D0793B58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5543" cy="13967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E01E84-9E84-4D49-81C1-42E6D8BFB2F7}"/>
              </a:ext>
            </a:extLst>
          </p:cNvPr>
          <p:cNvSpPr/>
          <p:nvPr/>
        </p:nvSpPr>
        <p:spPr>
          <a:xfrm>
            <a:off x="2425088" y="236726"/>
            <a:ext cx="3916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3"/>
                </a:solidFill>
                <a:effectLst/>
              </a:rPr>
              <a:t> Homework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8404C-E04C-4B30-B23B-23CA9B5E5554}"/>
              </a:ext>
            </a:extLst>
          </p:cNvPr>
          <p:cNvSpPr txBox="1"/>
          <p:nvPr/>
        </p:nvSpPr>
        <p:spPr>
          <a:xfrm flipH="1">
            <a:off x="1745543" y="1160056"/>
            <a:ext cx="621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Finish your workbook pages 9&amp;10.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DFC6F-BF0D-4972-BBFE-D26A4279066A}"/>
              </a:ext>
            </a:extLst>
          </p:cNvPr>
          <p:cNvSpPr txBox="1"/>
          <p:nvPr/>
        </p:nvSpPr>
        <p:spPr>
          <a:xfrm flipH="1">
            <a:off x="1745542" y="1790998"/>
            <a:ext cx="6218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Study by your heart sructures and  “simple past tense”.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1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05792917-75F1-49AC-A3EF-4EFA38DB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10" y="0"/>
            <a:ext cx="12210709" cy="685800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7" y="200642"/>
            <a:ext cx="2317271" cy="231727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552" y="479864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Stick in the box, please!</a:t>
            </a:r>
            <a:endParaRPr lang="en-US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565134" y="2782588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154252" y="5458216"/>
            <a:ext cx="3186112" cy="484248"/>
            <a:chOff x="1624013" y="5029200"/>
            <a:chExt cx="3578965" cy="484248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Very satisfied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428077" y="5432816"/>
            <a:ext cx="2605239" cy="484248"/>
            <a:chOff x="1624013" y="5029200"/>
            <a:chExt cx="2555384" cy="484248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Satisfied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8588856" y="5458216"/>
            <a:ext cx="3289299" cy="484248"/>
            <a:chOff x="1624013" y="5029200"/>
            <a:chExt cx="3694874" cy="484248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Not satisfied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2973970" y="2343241"/>
            <a:ext cx="7442264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watching.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 primary school’s website 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1987826" y="296309"/>
            <a:ext cx="10185466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cs typeface="Times New Roman" panose="02020603050405020304" pitchFamily="18" charset="0"/>
              </a:rPr>
              <a:t>PEOPLE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800" dirty="0">
                <a:cs typeface="Times New Roman" panose="02020603050405020304" pitchFamily="18" charset="0"/>
              </a:rPr>
              <a:t> COMMITTEE OF DISTRICT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  <a:p>
            <a:pPr algn="ctr">
              <a:lnSpc>
                <a:spcPct val="100000"/>
              </a:lnSpc>
            </a:pP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4165956" y="3909965"/>
            <a:ext cx="3860088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Teacher:Võ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F2B44171-F0D2-4F09-911D-94E2194B2532}"/>
              </a:ext>
            </a:extLst>
          </p:cNvPr>
          <p:cNvCxnSpPr/>
          <p:nvPr/>
        </p:nvCxnSpPr>
        <p:spPr>
          <a:xfrm>
            <a:off x="5827629" y="1397000"/>
            <a:ext cx="29238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2478BE1-CF36-42F4-9C86-3FF457506B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3" y="120337"/>
            <a:ext cx="2371366" cy="23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F7AF31D-4B70-4E7E-AB1A-61913E83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89" y="0"/>
            <a:ext cx="12201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5081490-8EFA-47D7-B598-CA462464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02" y="-59824"/>
            <a:ext cx="2800026" cy="21910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19260C-BC9A-4BEB-8AF0-9A4D90EA7986}"/>
              </a:ext>
            </a:extLst>
          </p:cNvPr>
          <p:cNvSpPr txBox="1">
            <a:spLocks/>
          </p:cNvSpPr>
          <p:nvPr/>
        </p:nvSpPr>
        <p:spPr>
          <a:xfrm>
            <a:off x="1768885" y="-24909"/>
            <a:ext cx="10185466" cy="1060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COMMITTEE OF DISTRICT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 THI PRIMARY SCHOOL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AC04CF-8D71-4637-8DEF-CF77CE0F2AB3}"/>
              </a:ext>
            </a:extLst>
          </p:cNvPr>
          <p:cNvSpPr txBox="1">
            <a:spLocks/>
          </p:cNvSpPr>
          <p:nvPr/>
        </p:nvSpPr>
        <p:spPr>
          <a:xfrm>
            <a:off x="598533" y="863663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ENGLISH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4FC555-68E6-4C0B-A9C4-8E8FB5C5CF9E}"/>
              </a:ext>
            </a:extLst>
          </p:cNvPr>
          <p:cNvSpPr txBox="1">
            <a:spLocks/>
          </p:cNvSpPr>
          <p:nvPr/>
        </p:nvSpPr>
        <p:spPr>
          <a:xfrm>
            <a:off x="3060369" y="2403236"/>
            <a:ext cx="10204174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Teacher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740AD9-C2A2-44E9-9BA8-D4FA27E6D0F4}"/>
              </a:ext>
            </a:extLst>
          </p:cNvPr>
          <p:cNvSpPr txBox="1">
            <a:spLocks/>
          </p:cNvSpPr>
          <p:nvPr/>
        </p:nvSpPr>
        <p:spPr>
          <a:xfrm>
            <a:off x="3225823" y="6026473"/>
            <a:ext cx="1032409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 3, September  </a:t>
            </a:r>
            <a:r>
              <a:rPr lang="vi-VN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2500" i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2021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372420A-2724-486F-8963-C218E7FBBA46}"/>
              </a:ext>
            </a:extLst>
          </p:cNvPr>
          <p:cNvCxnSpPr/>
          <p:nvPr/>
        </p:nvCxnSpPr>
        <p:spPr>
          <a:xfrm>
            <a:off x="5519464" y="831527"/>
            <a:ext cx="26429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0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EE98514-55F9-4D16-A70F-02653141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he Hokey Pokey Song with Actions">
            <a:hlinkClick r:id="" action="ppaction://media"/>
            <a:extLst>
              <a:ext uri="{FF2B5EF4-FFF2-40B4-BE49-F238E27FC236}">
                <a16:creationId xmlns:a16="http://schemas.microsoft.com/office/drawing/2014/main" id="{E5B0DD14-750D-47F1-B75C-3A91FA1F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5494" y="1201242"/>
            <a:ext cx="15662987" cy="445310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422A5D-EB67-4ECA-9D81-1FF3F2D20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59"/>
            <a:ext cx="1745543" cy="13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girl with cloud banner Free Vector">
            <a:extLst>
              <a:ext uri="{FF2B5EF4-FFF2-40B4-BE49-F238E27FC236}">
                <a16:creationId xmlns:a16="http://schemas.microsoft.com/office/drawing/2014/main" id="{63790C6C-1B33-4109-BF18-7A5FED1E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59C6770-9926-44F5-971A-7C47A87D5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1" y="131034"/>
            <a:ext cx="1216131" cy="973147"/>
          </a:xfrm>
          <a:prstGeom prst="rect">
            <a:avLst/>
          </a:prstGeom>
        </p:spPr>
      </p:pic>
      <p:sp>
        <p:nvSpPr>
          <p:cNvPr id="2" name="Tim 1">
            <a:extLst>
              <a:ext uri="{FF2B5EF4-FFF2-40B4-BE49-F238E27FC236}">
                <a16:creationId xmlns:a16="http://schemas.microsoft.com/office/drawing/2014/main" id="{7D552BE7-6726-4026-A866-2E4D9FAE20F5}"/>
              </a:ext>
            </a:extLst>
          </p:cNvPr>
          <p:cNvSpPr/>
          <p:nvPr/>
        </p:nvSpPr>
        <p:spPr>
          <a:xfrm>
            <a:off x="3881886" y="902355"/>
            <a:ext cx="3588590" cy="3364302"/>
          </a:xfrm>
          <a:prstGeom prst="hear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CAFABD8B-D3EF-4F30-92B0-567869047F18}"/>
              </a:ext>
            </a:extLst>
          </p:cNvPr>
          <p:cNvSpPr/>
          <p:nvPr/>
        </p:nvSpPr>
        <p:spPr>
          <a:xfrm>
            <a:off x="751586" y="3944361"/>
            <a:ext cx="93892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1: The Ancient Mayans!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852A188-0383-4FD2-8225-AEA55A6496AF}"/>
              </a:ext>
            </a:extLst>
          </p:cNvPr>
          <p:cNvSpPr/>
          <p:nvPr/>
        </p:nvSpPr>
        <p:spPr>
          <a:xfrm>
            <a:off x="1359652" y="4707347"/>
            <a:ext cx="79149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 2 &amp; 3: Grammar &amp; song.</a:t>
            </a:r>
            <a:endParaRPr lang="vi-VN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3F2998D-2A02-40ED-BFFF-82DE70E3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"/>
            <a:ext cx="12192000" cy="68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D410F7B-8783-4C58-83A9-BCC13FCCC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1" y="165541"/>
            <a:ext cx="1745543" cy="13967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C301B2B-0CEA-46A9-B35C-7E9FC1CD83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9064" y="685245"/>
            <a:ext cx="9220133" cy="4707849"/>
          </a:xfrm>
          <a:prstGeom prst="rect">
            <a:avLst/>
          </a:prstGeom>
        </p:spPr>
      </p:pic>
      <p:pic>
        <p:nvPicPr>
          <p:cNvPr id="4" name="Track_6">
            <a:hlinkClick r:id="" action="ppaction://media"/>
            <a:extLst>
              <a:ext uri="{FF2B5EF4-FFF2-40B4-BE49-F238E27FC236}">
                <a16:creationId xmlns:a16="http://schemas.microsoft.com/office/drawing/2014/main" id="{AC9815D1-9CAD-4233-AC54-A051FA766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9780" y="-779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7BF47B7-F492-4290-9B6C-8B5D647A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20"/>
            <a:ext cx="12192000" cy="68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BFD836C-3B21-4B88-9F82-E819AC6FD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" y="165540"/>
            <a:ext cx="1745543" cy="1396782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E750C72-FD77-421D-9BD6-34BCFD034723}"/>
              </a:ext>
            </a:extLst>
          </p:cNvPr>
          <p:cNvSpPr/>
          <p:nvPr/>
        </p:nvSpPr>
        <p:spPr>
          <a:xfrm>
            <a:off x="4240363" y="1100657"/>
            <a:ext cx="3711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Simple past:</a:t>
            </a:r>
            <a:endParaRPr lang="vi-VN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06149455-DDEA-4258-9CC3-61C52C2604AD}"/>
              </a:ext>
            </a:extLst>
          </p:cNvPr>
          <p:cNvCxnSpPr/>
          <p:nvPr/>
        </p:nvCxnSpPr>
        <p:spPr>
          <a:xfrm>
            <a:off x="2273793" y="3193886"/>
            <a:ext cx="7333861" cy="0"/>
          </a:xfrm>
          <a:prstGeom prst="line">
            <a:avLst/>
          </a:prstGeom>
          <a:ln w="209550">
            <a:gradFill flip="none" rotWithShape="1">
              <a:gsLst>
                <a:gs pos="0">
                  <a:srgbClr val="FF0000"/>
                </a:gs>
                <a:gs pos="34000">
                  <a:schemeClr val="accent1">
                    <a:lumMod val="45000"/>
                    <a:lumOff val="55000"/>
                  </a:schemeClr>
                </a:gs>
                <a:gs pos="62000">
                  <a:srgbClr val="FFFF00"/>
                </a:gs>
                <a:gs pos="89000">
                  <a:srgbClr val="00B05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6485CFB0-E751-41A6-BE89-BDFC01740B9A}"/>
              </a:ext>
            </a:extLst>
          </p:cNvPr>
          <p:cNvSpPr/>
          <p:nvPr/>
        </p:nvSpPr>
        <p:spPr>
          <a:xfrm>
            <a:off x="5796951" y="2993670"/>
            <a:ext cx="299049" cy="357995"/>
          </a:xfrm>
          <a:prstGeom prst="ellipse">
            <a:avLst/>
          </a:prstGeom>
          <a:gradFill>
            <a:gsLst>
              <a:gs pos="0">
                <a:srgbClr val="00B0F0"/>
              </a:gs>
              <a:gs pos="34000">
                <a:srgbClr val="FF0000"/>
              </a:gs>
              <a:gs pos="58000">
                <a:srgbClr val="FFFF00"/>
              </a:gs>
              <a:gs pos="80000">
                <a:srgbClr val="00B05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7E6CD7A-AF4D-4339-8DAA-17C5CCE65678}"/>
              </a:ext>
            </a:extLst>
          </p:cNvPr>
          <p:cNvSpPr txBox="1"/>
          <p:nvPr/>
        </p:nvSpPr>
        <p:spPr>
          <a:xfrm>
            <a:off x="5011663" y="3277219"/>
            <a:ext cx="20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present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2F68430B-8610-4A54-9EB9-EE7E0DFB880E}"/>
              </a:ext>
            </a:extLst>
          </p:cNvPr>
          <p:cNvSpPr/>
          <p:nvPr/>
        </p:nvSpPr>
        <p:spPr>
          <a:xfrm>
            <a:off x="2273793" y="2993670"/>
            <a:ext cx="299049" cy="357995"/>
          </a:xfrm>
          <a:prstGeom prst="ellipse">
            <a:avLst/>
          </a:prstGeom>
          <a:gradFill>
            <a:gsLst>
              <a:gs pos="0">
                <a:srgbClr val="00B0F0"/>
              </a:gs>
              <a:gs pos="34000">
                <a:srgbClr val="FF0000"/>
              </a:gs>
              <a:gs pos="58000">
                <a:srgbClr val="FFFF00"/>
              </a:gs>
              <a:gs pos="80000">
                <a:srgbClr val="00B05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goặc móc Phải 7">
            <a:extLst>
              <a:ext uri="{FF2B5EF4-FFF2-40B4-BE49-F238E27FC236}">
                <a16:creationId xmlns:a16="http://schemas.microsoft.com/office/drawing/2014/main" id="{A288F0F2-D897-4140-975C-BBD510F1A93E}"/>
              </a:ext>
            </a:extLst>
          </p:cNvPr>
          <p:cNvSpPr/>
          <p:nvPr/>
        </p:nvSpPr>
        <p:spPr>
          <a:xfrm rot="16200000">
            <a:off x="3809501" y="1006212"/>
            <a:ext cx="750798" cy="3224109"/>
          </a:xfrm>
          <a:prstGeom prst="rightBrace">
            <a:avLst>
              <a:gd name="adj1" fmla="val 8333"/>
              <a:gd name="adj2" fmla="val 4932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goặc móc Phải 10">
            <a:extLst>
              <a:ext uri="{FF2B5EF4-FFF2-40B4-BE49-F238E27FC236}">
                <a16:creationId xmlns:a16="http://schemas.microsoft.com/office/drawing/2014/main" id="{3E232639-5C83-4145-9421-5486D62E50B0}"/>
              </a:ext>
            </a:extLst>
          </p:cNvPr>
          <p:cNvSpPr/>
          <p:nvPr/>
        </p:nvSpPr>
        <p:spPr>
          <a:xfrm rot="16200000">
            <a:off x="7332655" y="1020252"/>
            <a:ext cx="750798" cy="3224109"/>
          </a:xfrm>
          <a:prstGeom prst="rightBrace">
            <a:avLst>
              <a:gd name="adj1" fmla="val 8333"/>
              <a:gd name="adj2" fmla="val 4932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60752163-3328-41AF-933D-2682D7A7228D}"/>
              </a:ext>
            </a:extLst>
          </p:cNvPr>
          <p:cNvSpPr/>
          <p:nvPr/>
        </p:nvSpPr>
        <p:spPr>
          <a:xfrm>
            <a:off x="9360362" y="2992801"/>
            <a:ext cx="299049" cy="357995"/>
          </a:xfrm>
          <a:prstGeom prst="ellipse">
            <a:avLst/>
          </a:prstGeom>
          <a:gradFill>
            <a:gsLst>
              <a:gs pos="0">
                <a:srgbClr val="00B0F0"/>
              </a:gs>
              <a:gs pos="34000">
                <a:srgbClr val="FF0000"/>
              </a:gs>
              <a:gs pos="58000">
                <a:srgbClr val="FFFF00"/>
              </a:gs>
              <a:gs pos="80000">
                <a:srgbClr val="00B05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4D8CD93-F0A3-4970-9D9C-157266AED88D}"/>
              </a:ext>
            </a:extLst>
          </p:cNvPr>
          <p:cNvSpPr txBox="1"/>
          <p:nvPr/>
        </p:nvSpPr>
        <p:spPr>
          <a:xfrm>
            <a:off x="3224107" y="2610455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past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429D09-7447-42AE-98B2-8E31FCAF69EA}"/>
              </a:ext>
            </a:extLst>
          </p:cNvPr>
          <p:cNvSpPr txBox="1"/>
          <p:nvPr/>
        </p:nvSpPr>
        <p:spPr>
          <a:xfrm>
            <a:off x="7063315" y="2660459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Future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18B2DA3-71EB-40A4-9AAF-BB3CC8441E32}"/>
              </a:ext>
            </a:extLst>
          </p:cNvPr>
          <p:cNvSpPr txBox="1"/>
          <p:nvPr/>
        </p:nvSpPr>
        <p:spPr>
          <a:xfrm>
            <a:off x="1214850" y="4377410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past </a:t>
            </a: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C38E13FE-A56F-48ED-A169-B940D3A191F7}"/>
              </a:ext>
            </a:extLst>
          </p:cNvPr>
          <p:cNvCxnSpPr>
            <a:cxnSpLocks/>
          </p:cNvCxnSpPr>
          <p:nvPr/>
        </p:nvCxnSpPr>
        <p:spPr>
          <a:xfrm flipV="1">
            <a:off x="2860536" y="4330960"/>
            <a:ext cx="935379" cy="37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535A7946-48E5-430E-A3B5-9397D1019BD1}"/>
              </a:ext>
            </a:extLst>
          </p:cNvPr>
          <p:cNvCxnSpPr>
            <a:cxnSpLocks/>
          </p:cNvCxnSpPr>
          <p:nvPr/>
        </p:nvCxnSpPr>
        <p:spPr>
          <a:xfrm>
            <a:off x="2860536" y="4710233"/>
            <a:ext cx="9353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7EDD54B3-FAFA-4160-9819-5AFE7A4EA061}"/>
              </a:ext>
            </a:extLst>
          </p:cNvPr>
          <p:cNvCxnSpPr>
            <a:cxnSpLocks/>
          </p:cNvCxnSpPr>
          <p:nvPr/>
        </p:nvCxnSpPr>
        <p:spPr>
          <a:xfrm>
            <a:off x="2860536" y="4709329"/>
            <a:ext cx="935379" cy="451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A4A6553C-1294-49B8-87B6-E537F3F05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461" y="4095964"/>
            <a:ext cx="1510140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nherit"/>
              </a:rPr>
              <a:t>Affirmations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40E154B-A916-4BE1-88B9-006868465009}"/>
              </a:ext>
            </a:extLst>
          </p:cNvPr>
          <p:cNvSpPr txBox="1"/>
          <p:nvPr/>
        </p:nvSpPr>
        <p:spPr>
          <a:xfrm>
            <a:off x="5577147" y="3933766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lived 2.000 years ago.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3845EC4B-2159-4228-A715-223F46FBC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324" y="4594078"/>
            <a:ext cx="1113224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dirty="0">
                <a:solidFill>
                  <a:schemeClr val="accent1"/>
                </a:solidFill>
                <a:latin typeface="inherit"/>
              </a:rPr>
              <a:t>Negative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7EF48E53-6E0C-414E-8501-EB64E4E78022}"/>
              </a:ext>
            </a:extLst>
          </p:cNvPr>
          <p:cNvSpPr txBox="1"/>
          <p:nvPr/>
        </p:nvSpPr>
        <p:spPr>
          <a:xfrm>
            <a:off x="4952673" y="4476423"/>
            <a:ext cx="4706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didn’t live in apartments.</a:t>
            </a: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CDD7D944-D329-4D63-9733-2878263E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181" y="5065892"/>
            <a:ext cx="1113224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dirty="0">
                <a:solidFill>
                  <a:schemeClr val="accent1"/>
                </a:solidFill>
                <a:latin typeface="inherit"/>
              </a:rPr>
              <a:t> Question 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35C3D9DC-FCF6-4AD3-B2AD-357502501F29}"/>
              </a:ext>
            </a:extLst>
          </p:cNvPr>
          <p:cNvSpPr txBox="1"/>
          <p:nvPr/>
        </p:nvSpPr>
        <p:spPr>
          <a:xfrm>
            <a:off x="4900916" y="4921242"/>
            <a:ext cx="4112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Did they cook good food?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0FF5FE91-FFE5-4743-A551-167E2FD763C9}"/>
              </a:ext>
            </a:extLst>
          </p:cNvPr>
          <p:cNvSpPr txBox="1"/>
          <p:nvPr/>
        </p:nvSpPr>
        <p:spPr>
          <a:xfrm>
            <a:off x="4795579" y="5262093"/>
            <a:ext cx="4863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=&gt;Yes, they did./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No,they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didn’t.</a:t>
            </a:r>
          </a:p>
        </p:txBody>
      </p:sp>
    </p:spTree>
    <p:extLst>
      <p:ext uri="{BB962C8B-B14F-4D97-AF65-F5344CB8AC3E}">
        <p14:creationId xmlns:p14="http://schemas.microsoft.com/office/powerpoint/2010/main" val="4654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9" grpId="0" animBg="1"/>
      <p:bldP spid="8" grpId="0" animBg="1"/>
      <p:bldP spid="11" grpId="0" animBg="1"/>
      <p:bldP spid="12" grpId="0" animBg="1"/>
      <p:bldP spid="13" grpId="0"/>
      <p:bldP spid="14" grpId="0"/>
      <p:bldP spid="15" grpId="0"/>
      <p:bldP spid="28" grpId="0" animBg="1"/>
      <p:bldP spid="29" grpId="0"/>
      <p:bldP spid="30" grpId="0" animBg="1"/>
      <p:bldP spid="32" grpId="0"/>
      <p:bldP spid="34" grpId="0" animBg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7D7EB15-7316-4B16-80AE-D6C12AD28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 Past Tense Song by Teacher Ham!">
            <a:hlinkClick r:id="" action="ppaction://media"/>
            <a:extLst>
              <a:ext uri="{FF2B5EF4-FFF2-40B4-BE49-F238E27FC236}">
                <a16:creationId xmlns:a16="http://schemas.microsoft.com/office/drawing/2014/main" id="{F1458276-56B6-4E75-A7F6-23FCE35FE2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90" end="7695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148" y="327804"/>
            <a:ext cx="10334444" cy="517584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065767-D9BE-4185-B14D-B1DD017FA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9" y="91604"/>
            <a:ext cx="1451217" cy="11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25AA967-946B-44DF-8E5C-E1ED589B2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9"/>
          <a:stretch/>
        </p:blipFill>
        <p:spPr bwMode="auto">
          <a:xfrm>
            <a:off x="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03A4EE1-55F7-4745-9C0C-00E5C61CDB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5" y="148288"/>
            <a:ext cx="1745543" cy="13967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27F721-CE68-4BD6-9F35-B59FF463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068" y="1257160"/>
            <a:ext cx="1510140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nherit"/>
              </a:rPr>
              <a:t>Affirmations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2D8C3-0E1C-423E-A014-8DD930C7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089" y="1257160"/>
            <a:ext cx="1113224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dirty="0">
                <a:solidFill>
                  <a:schemeClr val="accent1"/>
                </a:solidFill>
                <a:latin typeface="inherit"/>
              </a:rPr>
              <a:t>Negative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710640D-44DB-4998-97CB-FC1CBB06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1194" y="1257160"/>
            <a:ext cx="1113224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dirty="0">
                <a:solidFill>
                  <a:schemeClr val="accent1"/>
                </a:solidFill>
                <a:latin typeface="inherit"/>
              </a:rPr>
              <a:t> Question 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B07CB50-D122-4C32-8583-80EE1480B931}"/>
              </a:ext>
            </a:extLst>
          </p:cNvPr>
          <p:cNvSpPr txBox="1"/>
          <p:nvPr/>
        </p:nvSpPr>
        <p:spPr>
          <a:xfrm>
            <a:off x="2387852" y="1506039"/>
            <a:ext cx="119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189CA2F-134C-4EE9-94B7-7638090B4185}"/>
              </a:ext>
            </a:extLst>
          </p:cNvPr>
          <p:cNvSpPr txBox="1"/>
          <p:nvPr/>
        </p:nvSpPr>
        <p:spPr>
          <a:xfrm>
            <a:off x="5315891" y="1545070"/>
            <a:ext cx="1795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didn’t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E85A431-17EA-43EB-A627-259C5641EB0D}"/>
              </a:ext>
            </a:extLst>
          </p:cNvPr>
          <p:cNvSpPr txBox="1"/>
          <p:nvPr/>
        </p:nvSpPr>
        <p:spPr>
          <a:xfrm>
            <a:off x="8009544" y="1545070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Did……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start…. 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22B6DDD-492A-43A0-8C66-E18B7A172562}"/>
              </a:ext>
            </a:extLst>
          </p:cNvPr>
          <p:cNvSpPr txBox="1"/>
          <p:nvPr/>
        </p:nvSpPr>
        <p:spPr>
          <a:xfrm>
            <a:off x="1176592" y="1880552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10540D5-1A22-475E-907C-C79834025885}"/>
              </a:ext>
            </a:extLst>
          </p:cNvPr>
          <p:cNvSpPr txBox="1"/>
          <p:nvPr/>
        </p:nvSpPr>
        <p:spPr>
          <a:xfrm>
            <a:off x="2066314" y="1981263"/>
            <a:ext cx="268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started at 4 PM.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1DB7D8-2BA9-4AC6-A938-FE9B2AECC17B}"/>
              </a:ext>
            </a:extLst>
          </p:cNvPr>
          <p:cNvSpPr txBox="1"/>
          <p:nvPr/>
        </p:nvSpPr>
        <p:spPr>
          <a:xfrm>
            <a:off x="4936010" y="1992058"/>
            <a:ext cx="3179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didn’t start at 5 PM.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A36F437-B6C8-4837-A1C0-66D71445B923}"/>
              </a:ext>
            </a:extLst>
          </p:cNvPr>
          <p:cNvSpPr txBox="1"/>
          <p:nvPr/>
        </p:nvSpPr>
        <p:spPr>
          <a:xfrm>
            <a:off x="8073577" y="2019051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we  start at 5 PM?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9E8E377-7F79-45FF-8920-A84E540FDE7A}"/>
              </a:ext>
            </a:extLst>
          </p:cNvPr>
          <p:cNvSpPr txBox="1"/>
          <p:nvPr/>
        </p:nvSpPr>
        <p:spPr>
          <a:xfrm>
            <a:off x="1218911" y="3149844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6886117-309E-4963-B9B2-5E60E2EDFAD9}"/>
              </a:ext>
            </a:extLst>
          </p:cNvPr>
          <p:cNvSpPr txBox="1"/>
          <p:nvPr/>
        </p:nvSpPr>
        <p:spPr>
          <a:xfrm>
            <a:off x="1176592" y="3956578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hate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56574996-D263-4D9E-A1B9-D3B4CC77EBCD}"/>
              </a:ext>
            </a:extLst>
          </p:cNvPr>
          <p:cNvSpPr txBox="1"/>
          <p:nvPr/>
        </p:nvSpPr>
        <p:spPr>
          <a:xfrm>
            <a:off x="1191933" y="1504369"/>
            <a:ext cx="854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DC4C2FC-D736-40AA-AE31-333A5EA79802}"/>
              </a:ext>
            </a:extLst>
          </p:cNvPr>
          <p:cNvSpPr txBox="1"/>
          <p:nvPr/>
        </p:nvSpPr>
        <p:spPr>
          <a:xfrm>
            <a:off x="1194277" y="2403495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355" name="TextBox1" r:id="rId2" imgW="2066760" imgH="457200"/>
        </mc:Choice>
        <mc:Fallback>
          <p:control name="TextBox1" r:id="rId2" imgW="2066760" imgH="45720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E57D76C5-FC9A-48E9-829F-8A91E48606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16538" y="2481263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6" name="TextBox2" r:id="rId3" imgW="2066760" imgH="457200"/>
        </mc:Choice>
        <mc:Fallback>
          <p:control name="TextBox2" r:id="rId3" imgW="2066760" imgH="457200">
            <p:pic>
              <p:nvPicPr>
                <p:cNvPr id="17" name="TextBox2">
                  <a:extLst>
                    <a:ext uri="{FF2B5EF4-FFF2-40B4-BE49-F238E27FC236}">
                      <a16:creationId xmlns:a16="http://schemas.microsoft.com/office/drawing/2014/main" id="{4F114A7D-5406-4A45-A953-4FB1F10ADE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87436" y="2480716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7" name="TextBox9" r:id="rId4" imgW="2066760" imgH="457200"/>
        </mc:Choice>
        <mc:Fallback>
          <p:control name="TextBox9" r:id="rId4" imgW="2066760" imgH="457200">
            <p:pic>
              <p:nvPicPr>
                <p:cNvPr id="29" name="TextBox9">
                  <a:extLst>
                    <a:ext uri="{FF2B5EF4-FFF2-40B4-BE49-F238E27FC236}">
                      <a16:creationId xmlns:a16="http://schemas.microsoft.com/office/drawing/2014/main" id="{E7D7C863-DCBE-4B6C-85BB-0774A364A2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5639" y="2480715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8" name="TextBox10" r:id="rId5" imgW="2066760" imgH="457200"/>
        </mc:Choice>
        <mc:Fallback>
          <p:control name="TextBox10" r:id="rId5" imgW="2066760" imgH="457200">
            <p:pic>
              <p:nvPicPr>
                <p:cNvPr id="30" name="TextBox10">
                  <a:extLst>
                    <a:ext uri="{FF2B5EF4-FFF2-40B4-BE49-F238E27FC236}">
                      <a16:creationId xmlns:a16="http://schemas.microsoft.com/office/drawing/2014/main" id="{1E091DF4-6CF3-4D7F-A4BE-FC46E06DF9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87852" y="3228787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59" name="TextBox3" r:id="rId6" imgW="2066760" imgH="457200"/>
        </mc:Choice>
        <mc:Fallback>
          <p:control name="TextBox3" r:id="rId6" imgW="20667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0EB22DCF-088D-455E-9EFF-59EB8599E2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15891" y="3228786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60" name="TextBox4" r:id="rId7" imgW="2066760" imgH="457200"/>
        </mc:Choice>
        <mc:Fallback>
          <p:control name="TextBox4" r:id="rId7" imgW="2066760" imgH="457200">
            <p:pic>
              <p:nvPicPr>
                <p:cNvPr id="32" name="TextBox4">
                  <a:extLst>
                    <a:ext uri="{FF2B5EF4-FFF2-40B4-BE49-F238E27FC236}">
                      <a16:creationId xmlns:a16="http://schemas.microsoft.com/office/drawing/2014/main" id="{94E8F570-AA2A-4CE2-809A-9DF125300DA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87436" y="3240217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61" name="TextBox7" r:id="rId8" imgW="2066760" imgH="457200"/>
        </mc:Choice>
        <mc:Fallback>
          <p:control name="TextBox7" r:id="rId8" imgW="2066760" imgH="457200">
            <p:pic>
              <p:nvPicPr>
                <p:cNvPr id="33" name="TextBox7">
                  <a:extLst>
                    <a:ext uri="{FF2B5EF4-FFF2-40B4-BE49-F238E27FC236}">
                      <a16:creationId xmlns:a16="http://schemas.microsoft.com/office/drawing/2014/main" id="{F60FF2A0-530D-4D5A-9C19-0415777C3A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75639" y="4065133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62" name="TextBox5" r:id="rId9" imgW="2066760" imgH="457200"/>
        </mc:Choice>
        <mc:Fallback>
          <p:control name="TextBox5" r:id="rId9" imgW="2066760" imgH="45720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103AA0EC-A02D-4C9D-9922-5F44313DCE2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03800" y="4086546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63" name="TextBox6" r:id="rId10" imgW="2066760" imgH="457200"/>
        </mc:Choice>
        <mc:Fallback>
          <p:control name="TextBox6" r:id="rId10" imgW="2066760" imgH="45720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EB9FD77C-0ED8-4A4A-837E-9B408DD30A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87436" y="4084667"/>
                  <a:ext cx="2063750" cy="4603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642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8" grpId="0"/>
      <p:bldP spid="9" grpId="0"/>
      <p:bldP spid="7" grpId="0"/>
      <p:bldP spid="10" grpId="0"/>
      <p:bldP spid="12" grpId="0"/>
      <p:bldP spid="13" grpId="0"/>
      <p:bldP spid="18" grpId="0"/>
      <p:bldP spid="24" grpId="0"/>
      <p:bldP spid="28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544DED45-DCFB-4841-A391-FA16C1D3A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C19077-C0A5-48C9-9B42-424677D4A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94" y="2809914"/>
            <a:ext cx="1510140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inherit"/>
              </a:rPr>
              <a:t>Affirmations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633D6-02D7-4464-BA3F-0980AD32A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15" y="2809914"/>
            <a:ext cx="1113224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dirty="0">
                <a:solidFill>
                  <a:schemeClr val="accent1"/>
                </a:solidFill>
                <a:latin typeface="inherit"/>
              </a:rPr>
              <a:t>Negative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AED07B-4071-4961-A282-2E0BD4DC9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020" y="2809914"/>
            <a:ext cx="1113224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dirty="0">
                <a:solidFill>
                  <a:schemeClr val="accent1"/>
                </a:solidFill>
                <a:latin typeface="inherit"/>
              </a:rPr>
              <a:t> Question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875A98-1EFE-4B59-8A7A-DE29AE1AE399}"/>
              </a:ext>
            </a:extLst>
          </p:cNvPr>
          <p:cNvSpPr txBox="1"/>
          <p:nvPr/>
        </p:nvSpPr>
        <p:spPr>
          <a:xfrm>
            <a:off x="709561" y="34290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5B7B13D-93C3-4A8E-BD95-9A25410D6532}"/>
              </a:ext>
            </a:extLst>
          </p:cNvPr>
          <p:cNvSpPr txBox="1"/>
          <p:nvPr/>
        </p:nvSpPr>
        <p:spPr>
          <a:xfrm>
            <a:off x="739216" y="4361107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269CE5-6EEC-40C6-B965-E8B446BB1BBE}"/>
              </a:ext>
            </a:extLst>
          </p:cNvPr>
          <p:cNvSpPr txBox="1"/>
          <p:nvPr/>
        </p:nvSpPr>
        <p:spPr>
          <a:xfrm>
            <a:off x="709561" y="5286501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</a:p>
        </p:txBody>
      </p: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2684492C-047F-4CD6-BBB5-5CEECB031A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" y="73224"/>
            <a:ext cx="1124709" cy="8999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48" name="TextBox1" r:id="rId2" imgW="2162160" imgH="523800"/>
        </mc:Choice>
        <mc:Fallback>
          <p:control name="TextBox1" r:id="rId2" imgW="2162160" imgH="523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EEAEED0D-F73A-41E7-801B-C820D75100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9223" y="4431323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9" name="TextBox2" r:id="rId3" imgW="2162160" imgH="523800"/>
        </mc:Choice>
        <mc:Fallback>
          <p:control name="TextBox2" r:id="rId3" imgW="2162160" imgH="52380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id="{A22B9027-BE6F-48CD-A2D2-4552F1E0A5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9225" y="3581400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0" name="TextBox3" r:id="rId4" imgW="2162160" imgH="523800"/>
        </mc:Choice>
        <mc:Fallback>
          <p:control name="TextBox3" r:id="rId4" imgW="2162160" imgH="52380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490C0976-087C-46EA-AFC7-EBEF04DF8F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9223" y="5438774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1" name="TextBox4" r:id="rId5" imgW="2162160" imgH="523800"/>
        </mc:Choice>
        <mc:Fallback>
          <p:control name="TextBox4" r:id="rId5" imgW="2162160" imgH="523800">
            <p:pic>
              <p:nvPicPr>
                <p:cNvPr id="14" name="TextBox4">
                  <a:extLst>
                    <a:ext uri="{FF2B5EF4-FFF2-40B4-BE49-F238E27FC236}">
                      <a16:creationId xmlns:a16="http://schemas.microsoft.com/office/drawing/2014/main" id="{B8000AEE-F40E-4978-A5E4-16C3E01739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36334" y="3511379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2" name="TextBox5" r:id="rId6" imgW="2162160" imgH="523800"/>
        </mc:Choice>
        <mc:Fallback>
          <p:control name="TextBox5" r:id="rId6" imgW="2162160" imgH="523800">
            <p:pic>
              <p:nvPicPr>
                <p:cNvPr id="15" name="TextBox5">
                  <a:extLst>
                    <a:ext uri="{FF2B5EF4-FFF2-40B4-BE49-F238E27FC236}">
                      <a16:creationId xmlns:a16="http://schemas.microsoft.com/office/drawing/2014/main" id="{70BF1D40-8ED0-441D-B720-F380781207D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36334" y="4448809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3" name="TextBox6" r:id="rId7" imgW="2162160" imgH="523800"/>
        </mc:Choice>
        <mc:Fallback>
          <p:control name="TextBox6" r:id="rId7" imgW="2162160" imgH="523800">
            <p:pic>
              <p:nvPicPr>
                <p:cNvPr id="16" name="TextBox6">
                  <a:extLst>
                    <a:ext uri="{FF2B5EF4-FFF2-40B4-BE49-F238E27FC236}">
                      <a16:creationId xmlns:a16="http://schemas.microsoft.com/office/drawing/2014/main" id="{FDC25D15-92D5-48AB-B204-51C331E7DB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36334" y="5438774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4" name="TextBox7" r:id="rId8" imgW="2162160" imgH="523800"/>
        </mc:Choice>
        <mc:Fallback>
          <p:control name="TextBox7" r:id="rId8" imgW="2162160" imgH="523800">
            <p:pic>
              <p:nvPicPr>
                <p:cNvPr id="18" name="TextBox7">
                  <a:extLst>
                    <a:ext uri="{FF2B5EF4-FFF2-40B4-BE49-F238E27FC236}">
                      <a16:creationId xmlns:a16="http://schemas.microsoft.com/office/drawing/2014/main" id="{49B18C96-44C2-446B-8BA3-E29C046F734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83443" y="3498239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5" name="TextBox8" r:id="rId9" imgW="2162160" imgH="523800"/>
        </mc:Choice>
        <mc:Fallback>
          <p:control name="TextBox8" r:id="rId9" imgW="2162160" imgH="523800">
            <p:pic>
              <p:nvPicPr>
                <p:cNvPr id="19" name="TextBox8">
                  <a:extLst>
                    <a:ext uri="{FF2B5EF4-FFF2-40B4-BE49-F238E27FC236}">
                      <a16:creationId xmlns:a16="http://schemas.microsoft.com/office/drawing/2014/main" id="{43850464-5E6F-41F6-9474-039E726FA2A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83442" y="4448809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6" name="TextBox9" r:id="rId10" imgW="2162160" imgH="523800"/>
        </mc:Choice>
        <mc:Fallback>
          <p:control name="TextBox9" r:id="rId10" imgW="2162160" imgH="523800">
            <p:pic>
              <p:nvPicPr>
                <p:cNvPr id="20" name="TextBox9">
                  <a:extLst>
                    <a:ext uri="{FF2B5EF4-FFF2-40B4-BE49-F238E27FC236}">
                      <a16:creationId xmlns:a16="http://schemas.microsoft.com/office/drawing/2014/main" id="{25140CAC-1F9A-4D3B-A254-C981BD6251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83441" y="5438774"/>
                  <a:ext cx="2163763" cy="52387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661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257</Words>
  <Application>Microsoft Office PowerPoint</Application>
  <PresentationFormat>Widescreen</PresentationFormat>
  <Paragraphs>54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inherit</vt:lpstr>
      <vt:lpstr>Times New Roman</vt:lpstr>
      <vt:lpstr>Trebuchet MS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Stick in the box, please!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My Phuong Vo Thi</dc:creator>
  <cp:lastModifiedBy>Admin</cp:lastModifiedBy>
  <cp:revision>28</cp:revision>
  <dcterms:created xsi:type="dcterms:W3CDTF">2021-09-21T02:29:17Z</dcterms:created>
  <dcterms:modified xsi:type="dcterms:W3CDTF">2021-10-01T11:51:26Z</dcterms:modified>
</cp:coreProperties>
</file>