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6"/>
  </p:notesMasterIdLst>
  <p:sldIdLst>
    <p:sldId id="317" r:id="rId3"/>
    <p:sldId id="320" r:id="rId4"/>
    <p:sldId id="322" r:id="rId5"/>
    <p:sldId id="331" r:id="rId6"/>
    <p:sldId id="321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2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6031"/>
    <a:srgbClr val="986132"/>
    <a:srgbClr val="00A44A"/>
    <a:srgbClr val="F2E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11" autoAdjust="0"/>
  </p:normalViewPr>
  <p:slideViewPr>
    <p:cSldViewPr>
      <p:cViewPr varScale="1">
        <p:scale>
          <a:sx n="105" d="100"/>
          <a:sy n="105" d="100"/>
        </p:scale>
        <p:origin x="39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06C7A-AABC-41D9-86BE-887BF76D0F37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0D116-E096-4866-A84C-0BFDA394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2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3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47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9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93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62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1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84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91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0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16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84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76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8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8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7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4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9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6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8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9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0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30" y="1"/>
            <a:ext cx="5454969" cy="1555386"/>
          </a:xfrm>
          <a:prstGeom prst="rect">
            <a:avLst/>
          </a:prstGeom>
        </p:spPr>
      </p:pic>
      <p:sp>
        <p:nvSpPr>
          <p:cNvPr id="8" name="文本框 27"/>
          <p:cNvSpPr txBox="1"/>
          <p:nvPr/>
        </p:nvSpPr>
        <p:spPr>
          <a:xfrm>
            <a:off x="3689030" y="4643363"/>
            <a:ext cx="294036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Trang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 6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 + 7 + 8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SGK-TV" pitchFamily="2" charset="0"/>
              <a:ea typeface="汉仪小麦体简" panose="00020600040101010101" pitchFamily="18" charset="-122"/>
              <a:cs typeface="Arial-SGK-TV" pitchFamily="2" charset="0"/>
            </a:endParaRPr>
          </a:p>
        </p:txBody>
      </p:sp>
      <p:sp>
        <p:nvSpPr>
          <p:cNvPr id="7" name="文本框 27"/>
          <p:cNvSpPr txBox="1"/>
          <p:nvPr/>
        </p:nvSpPr>
        <p:spPr>
          <a:xfrm>
            <a:off x="3653897" y="1589476"/>
            <a:ext cx="554021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KÊNH DẠY HỌC TRỰC TUYẾN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27"/>
          <p:cNvSpPr txBox="1"/>
          <p:nvPr/>
        </p:nvSpPr>
        <p:spPr>
          <a:xfrm>
            <a:off x="3791531" y="2090756"/>
            <a:ext cx="5105400" cy="438582"/>
          </a:xfrm>
          <a:prstGeom prst="rect">
            <a:avLst/>
          </a:prstGeom>
          <a:solidFill>
            <a:srgbClr val="92D050"/>
          </a:solidFill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đề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1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287"/>
            <a:ext cx="3716201" cy="514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本框 27"/>
          <p:cNvSpPr txBox="1"/>
          <p:nvPr/>
        </p:nvSpPr>
        <p:spPr>
          <a:xfrm>
            <a:off x="3852490" y="2743811"/>
            <a:ext cx="5291509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600" b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hoạt</a:t>
            </a:r>
            <a:r>
              <a:rPr lang="en-US" altLang="zh-CN" sz="3600" b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3600" b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đề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dáng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bên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ngoài</a:t>
            </a:r>
            <a:endParaRPr lang="en-US" altLang="zh-CN" sz="3600" b="1" dirty="0" smtClean="0">
              <a:solidFill>
                <a:srgbClr val="00B050"/>
              </a:solidFill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bạn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54"/>
    </mc:Choice>
    <mc:Fallback>
      <p:transition spd="slow" advTm="5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7" grpId="0"/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486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047750"/>
            <a:ext cx="2017951" cy="6200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026215"/>
            <a:ext cx="2304488" cy="30910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1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66"/>
    </mc:Choice>
    <mc:Fallback>
      <p:transition spd="slow" advTm="3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0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86"/>
    </mc:Choice>
    <mc:Fallback>
      <p:transition spd="slow" advTm="2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07605" y="3597864"/>
            <a:ext cx="7128791" cy="18902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6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6252"/>
            <a:ext cx="6858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383618"/>
            <a:ext cx="6777372" cy="23762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99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23"/>
    </mc:Choice>
    <mc:Fallback>
      <p:transition spd="slow" advTm="75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26663" y="4367784"/>
            <a:ext cx="6096001" cy="7810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6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6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31"/>
    </mc:Choice>
    <mc:Fallback>
      <p:transition spd="slow" advTm="2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916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3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6"/>
    </mc:Choice>
    <mc:Fallback>
      <p:transition spd="slow" advTm="1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VƯỜN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624" y="0"/>
            <a:ext cx="9171623" cy="5143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2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46"/>
    </mc:Choice>
    <mc:Fallback>
      <p:transition spd="slow" advTm="95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18" objId="4"/>
        <p14:stopEvt time="91599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" y="0"/>
            <a:ext cx="9043416" cy="51051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9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88"/>
    </mc:Choice>
    <mc:Fallback>
      <p:transition spd="slow" advTm="2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133350"/>
            <a:ext cx="86868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685800"/>
            <a:r>
              <a:rPr lang="en-US" sz="3000" dirty="0" err="1" smtClean="0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soi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gương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mô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tả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dáng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ngoài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em</a:t>
            </a:r>
            <a:endParaRPr lang="en-US" sz="3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26" y="1237974"/>
            <a:ext cx="4165547" cy="390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761101"/>
            <a:ext cx="2249619" cy="2859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902110"/>
            <a:ext cx="2368826" cy="31617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58"/>
    </mc:Choice>
    <mc:Fallback>
      <p:transition spd="slow" advTm="4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6252"/>
            <a:ext cx="9144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685800"/>
            <a:r>
              <a:rPr lang="en-US" sz="3000" dirty="0" err="1" smtClean="0">
                <a:solidFill>
                  <a:prstClr val="black"/>
                </a:solidFill>
                <a:latin typeface="Calibri"/>
              </a:rPr>
              <a:t>Quan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sát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mô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tả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dáng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lớp</a:t>
            </a:r>
            <a:endParaRPr lang="en-US" sz="3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21600"/>
            <a:ext cx="9144000" cy="39219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7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23"/>
    </mc:Choice>
    <mc:Fallback>
      <p:transition spd="slow" advTm="4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6252"/>
            <a:ext cx="9144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685800"/>
            <a:r>
              <a:rPr lang="en-US" sz="3000" dirty="0" err="1" smtClean="0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dáng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giống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khác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nhau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?</a:t>
            </a:r>
            <a:endParaRPr lang="en-US" sz="3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952500"/>
            <a:ext cx="41910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23950"/>
            <a:ext cx="2505673" cy="36396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1200150"/>
            <a:ext cx="3682264" cy="37240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1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56"/>
    </mc:Choice>
    <mc:Fallback>
      <p:transition spd="slow" advTm="5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43000" y="6252"/>
            <a:ext cx="6858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685800"/>
            <a:r>
              <a:rPr lang="en-US" sz="3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113183"/>
            <a:ext cx="4267200" cy="4030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276350"/>
            <a:ext cx="3048000" cy="4030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1038862"/>
            <a:ext cx="2743200" cy="426780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8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02"/>
    </mc:Choice>
    <mc:Fallback>
      <p:transition spd="slow" advTm="43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43000" y="6252"/>
            <a:ext cx="6858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685800"/>
            <a:r>
              <a:rPr lang="en-US" sz="3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1" y="1209176"/>
            <a:ext cx="4495800" cy="392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3" y="1504950"/>
            <a:ext cx="2492527" cy="6480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76" y="1733550"/>
            <a:ext cx="1998847" cy="27573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2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57"/>
    </mc:Choice>
    <mc:Fallback>
      <p:transition spd="slow" advTm="5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150</Words>
  <Application>Microsoft Office PowerPoint</Application>
  <PresentationFormat>On-screen Show (16:9)</PresentationFormat>
  <Paragraphs>19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Arial-SGK-TV</vt:lpstr>
      <vt:lpstr>Calibri</vt:lpstr>
      <vt:lpstr>黑体</vt:lpstr>
      <vt:lpstr>Times New Roman</vt:lpstr>
      <vt:lpstr>汉仪小麦体简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Cẩm Nguyên</dc:creator>
  <cp:lastModifiedBy>Administrator</cp:lastModifiedBy>
  <cp:revision>70</cp:revision>
  <dcterms:created xsi:type="dcterms:W3CDTF">2020-08-22T15:17:41Z</dcterms:created>
  <dcterms:modified xsi:type="dcterms:W3CDTF">2021-09-09T04:49:08Z</dcterms:modified>
</cp:coreProperties>
</file>