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7" r:id="rId1"/>
  </p:sldMasterIdLst>
  <p:notesMasterIdLst>
    <p:notesMasterId r:id="rId30"/>
  </p:notesMasterIdLst>
  <p:sldIdLst>
    <p:sldId id="326" r:id="rId2"/>
    <p:sldId id="327" r:id="rId3"/>
    <p:sldId id="295" r:id="rId4"/>
    <p:sldId id="289" r:id="rId5"/>
    <p:sldId id="291" r:id="rId6"/>
    <p:sldId id="290" r:id="rId7"/>
    <p:sldId id="292" r:id="rId8"/>
    <p:sldId id="298" r:id="rId9"/>
    <p:sldId id="300" r:id="rId10"/>
    <p:sldId id="304" r:id="rId11"/>
    <p:sldId id="305" r:id="rId12"/>
    <p:sldId id="306" r:id="rId13"/>
    <p:sldId id="307" r:id="rId14"/>
    <p:sldId id="308" r:id="rId15"/>
    <p:sldId id="309" r:id="rId16"/>
    <p:sldId id="328" r:id="rId17"/>
    <p:sldId id="329" r:id="rId18"/>
    <p:sldId id="315" r:id="rId19"/>
    <p:sldId id="316" r:id="rId20"/>
    <p:sldId id="317" r:id="rId21"/>
    <p:sldId id="320" r:id="rId22"/>
    <p:sldId id="321" r:id="rId23"/>
    <p:sldId id="322" r:id="rId24"/>
    <p:sldId id="323" r:id="rId25"/>
    <p:sldId id="324" r:id="rId26"/>
    <p:sldId id="325" r:id="rId27"/>
    <p:sldId id="330" r:id="rId28"/>
    <p:sldId id="33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CFF99"/>
    <a:srgbClr val="FFFF99"/>
    <a:srgbClr val="CC0099"/>
    <a:srgbClr val="FF3399"/>
    <a:srgbClr val="FFFFFF"/>
    <a:srgbClr val="9900FF"/>
    <a:srgbClr val="CCFFCC"/>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1" autoAdjust="0"/>
    <p:restoredTop sz="93726" autoAdjust="0"/>
  </p:normalViewPr>
  <p:slideViewPr>
    <p:cSldViewPr snapToGrid="0">
      <p:cViewPr varScale="1">
        <p:scale>
          <a:sx n="81" d="100"/>
          <a:sy n="81" d="100"/>
        </p:scale>
        <p:origin x="1483" y="62"/>
      </p:cViewPr>
      <p:guideLst>
        <p:guide orient="horz" pos="2160"/>
        <p:guide pos="384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10/4/2021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809332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charset="0"/>
              </a:defRPr>
            </a:lvl1pPr>
            <a:lvl2pPr marL="742950" indent="-285750">
              <a:defRPr i="1">
                <a:solidFill>
                  <a:schemeClr val="tx1"/>
                </a:solidFill>
                <a:latin typeface="Arial" charset="0"/>
              </a:defRPr>
            </a:lvl2pPr>
            <a:lvl3pPr marL="1143000" indent="-228600">
              <a:defRPr i="1">
                <a:solidFill>
                  <a:schemeClr val="tx1"/>
                </a:solidFill>
                <a:latin typeface="Arial" charset="0"/>
              </a:defRPr>
            </a:lvl3pPr>
            <a:lvl4pPr marL="1600200" indent="-228600">
              <a:defRPr i="1">
                <a:solidFill>
                  <a:schemeClr val="tx1"/>
                </a:solidFill>
                <a:latin typeface="Arial" charset="0"/>
              </a:defRPr>
            </a:lvl4pPr>
            <a:lvl5pPr marL="2057400" indent="-22860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fld id="{75EDF774-545E-4B7C-ADB4-4C2252402BC4}"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ead5cf1b4b_22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gead5cf1b4b_2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gead5cf1b4b_2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B2AA4F-B828-4D7C-AFD3-893933DAFCB4}" type="slidenum">
              <a:rPr lang="en-US" smtClean="0"/>
              <a:t>27</a:t>
            </a:fld>
            <a:endParaRPr lang="en-US"/>
          </a:p>
        </p:txBody>
      </p:sp>
    </p:spTree>
    <p:extLst>
      <p:ext uri="{BB962C8B-B14F-4D97-AF65-F5344CB8AC3E}">
        <p14:creationId xmlns:p14="http://schemas.microsoft.com/office/powerpoint/2010/main" val="1289834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e865c70a09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e865c70a09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 name="Google Shape;84;ge865c70a09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panose="020B0604020202020204"/>
              <a:buNone/>
            </a:pPr>
            <a:fld id="{00000000-1234-1234-1234-123412341234}" type="slidenum">
              <a:rPr lang="en-US"/>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err="1">
                <a:latin typeface="Times New Roman" pitchFamily="18" charset="0"/>
                <a:cs typeface="Times New Roman" pitchFamily="18" charset="0"/>
              </a:rPr>
              <a:t>Kích</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vào</a:t>
            </a:r>
            <a:r>
              <a:rPr lang="en-US" baseline="0" dirty="0">
                <a:latin typeface="Times New Roman" pitchFamily="18" charset="0"/>
                <a:cs typeface="Times New Roman" pitchFamily="18" charset="0"/>
              </a:rPr>
              <a:t> con </a:t>
            </a:r>
            <a:r>
              <a:rPr lang="en-US" baseline="0" dirty="0" err="1">
                <a:latin typeface="Times New Roman" pitchFamily="18" charset="0"/>
                <a:cs typeface="Times New Roman" pitchFamily="18" charset="0"/>
              </a:rPr>
              <a:t>gà</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để</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đi</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tới</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câu</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hỏi</a:t>
            </a:r>
            <a:r>
              <a:rPr lang="en-US" baseline="0" dirty="0">
                <a:latin typeface="Times New Roman" pitchFamily="18" charset="0"/>
                <a:cs typeface="Times New Roman" pitchFamily="18" charset="0"/>
              </a:rPr>
              <a:t>.</a:t>
            </a:r>
          </a:p>
          <a:p>
            <a:r>
              <a:rPr lang="en-US" baseline="0" dirty="0" err="1">
                <a:latin typeface="Times New Roman" pitchFamily="18" charset="0"/>
                <a:cs typeface="Times New Roman" pitchFamily="18" charset="0"/>
              </a:rPr>
              <a:t>Tại</a:t>
            </a:r>
            <a:r>
              <a:rPr lang="en-US" baseline="0" dirty="0">
                <a:latin typeface="Times New Roman" pitchFamily="18" charset="0"/>
                <a:cs typeface="Times New Roman" pitchFamily="18" charset="0"/>
              </a:rPr>
              <a:t> Slide </a:t>
            </a:r>
            <a:r>
              <a:rPr lang="en-US" baseline="0" dirty="0" err="1">
                <a:latin typeface="Times New Roman" pitchFamily="18" charset="0"/>
                <a:cs typeface="Times New Roman" pitchFamily="18" charset="0"/>
              </a:rPr>
              <a:t>câu</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hỏi</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chọn</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vào</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gà</a:t>
            </a:r>
            <a:r>
              <a:rPr lang="en-US" baseline="0" dirty="0">
                <a:latin typeface="Times New Roman" pitchFamily="18" charset="0"/>
                <a:cs typeface="Times New Roman" pitchFamily="18" charset="0"/>
              </a:rPr>
              <a:t> con </a:t>
            </a:r>
            <a:r>
              <a:rPr lang="en-US" baseline="0" dirty="0" err="1">
                <a:latin typeface="Times New Roman" pitchFamily="18" charset="0"/>
                <a:cs typeface="Times New Roman" pitchFamily="18" charset="0"/>
              </a:rPr>
              <a:t>hoặc</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chữ</a:t>
            </a:r>
            <a:r>
              <a:rPr lang="en-US" baseline="0" dirty="0">
                <a:latin typeface="Times New Roman" pitchFamily="18" charset="0"/>
                <a:cs typeface="Times New Roman" pitchFamily="18" charset="0"/>
              </a:rPr>
              <a:t> quay </a:t>
            </a:r>
            <a:r>
              <a:rPr lang="en-US" baseline="0" dirty="0" err="1">
                <a:latin typeface="Times New Roman" pitchFamily="18" charset="0"/>
                <a:cs typeface="Times New Roman" pitchFamily="18" charset="0"/>
              </a:rPr>
              <a:t>lại</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để</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trở</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về</a:t>
            </a:r>
            <a:r>
              <a:rPr lang="en-US" baseline="0" dirty="0">
                <a:latin typeface="Times New Roman" pitchFamily="18" charset="0"/>
                <a:cs typeface="Times New Roman" pitchFamily="18" charset="0"/>
              </a:rPr>
              <a:t>.</a:t>
            </a:r>
          </a:p>
        </p:txBody>
      </p:sp>
      <p:sp>
        <p:nvSpPr>
          <p:cNvPr id="4" name="Slide Number Placeholder 3"/>
          <p:cNvSpPr>
            <a:spLocks noGrp="1"/>
          </p:cNvSpPr>
          <p:nvPr>
            <p:ph type="sldNum" sz="quarter" idx="10"/>
          </p:nvPr>
        </p:nvSpPr>
        <p:spPr/>
        <p:txBody>
          <a:bodyPr/>
          <a:lstStyle/>
          <a:p>
            <a:fld id="{21B2AA4F-B828-4D7C-AFD3-893933DAFCB4}" type="slidenum">
              <a:rPr lang="en-US" smtClean="0"/>
              <a:t>4</a:t>
            </a:fld>
            <a:endParaRPr lang="en-US"/>
          </a:p>
        </p:txBody>
      </p:sp>
    </p:spTree>
    <p:extLst>
      <p:ext uri="{BB962C8B-B14F-4D97-AF65-F5344CB8AC3E}">
        <p14:creationId xmlns:p14="http://schemas.microsoft.com/office/powerpoint/2010/main" val="3871413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B2AA4F-B828-4D7C-AFD3-893933DAFCB4}" type="slidenum">
              <a:rPr lang="en-US" smtClean="0"/>
              <a:t>16</a:t>
            </a:fld>
            <a:endParaRPr lang="en-US"/>
          </a:p>
        </p:txBody>
      </p:sp>
    </p:spTree>
    <p:extLst>
      <p:ext uri="{BB962C8B-B14F-4D97-AF65-F5344CB8AC3E}">
        <p14:creationId xmlns:p14="http://schemas.microsoft.com/office/powerpoint/2010/main" val="2529369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B2AA4F-B828-4D7C-AFD3-893933DAFCB4}" type="slidenum">
              <a:rPr lang="en-US" smtClean="0"/>
              <a:t>17</a:t>
            </a:fld>
            <a:endParaRPr lang="en-US"/>
          </a:p>
        </p:txBody>
      </p:sp>
    </p:spTree>
    <p:extLst>
      <p:ext uri="{BB962C8B-B14F-4D97-AF65-F5344CB8AC3E}">
        <p14:creationId xmlns:p14="http://schemas.microsoft.com/office/powerpoint/2010/main" val="2529369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ead5cf1b4b_22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gead5cf1b4b_2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gead5cf1b4b_2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ead5cf1b4b_22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gead5cf1b4b_2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gead5cf1b4b_2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ead5cf1b4b_22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gead5cf1b4b_2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gead5cf1b4b_2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C91A89-E8CE-409F-B6FB-2FE31E2C8F78}"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8358B-5F39-41D6-BF65-BC7EA37EC5F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C91A89-E8CE-409F-B6FB-2FE31E2C8F78}"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8358B-5F39-41D6-BF65-BC7EA37EC5F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C91A89-E8CE-409F-B6FB-2FE31E2C8F78}"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8358B-5F39-41D6-BF65-BC7EA37EC5F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C91A89-E8CE-409F-B6FB-2FE31E2C8F78}"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8358B-5F39-41D6-BF65-BC7EA37EC5F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C91A89-E8CE-409F-B6FB-2FE31E2C8F78}"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8358B-5F39-41D6-BF65-BC7EA37EC5F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C91A89-E8CE-409F-B6FB-2FE31E2C8F78}" type="datetimeFigureOut">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8358B-5F39-41D6-BF65-BC7EA37EC5F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C91A89-E8CE-409F-B6FB-2FE31E2C8F78}" type="datetimeFigureOut">
              <a:rPr lang="en-US" smtClean="0"/>
              <a:t>10/4/2021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38358B-5F39-41D6-BF65-BC7EA37EC5F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C91A89-E8CE-409F-B6FB-2FE31E2C8F78}" type="datetimeFigureOut">
              <a:rPr lang="en-US" smtClean="0"/>
              <a:t>10/4/2021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38358B-5F39-41D6-BF65-BC7EA37EC5F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C91A89-E8CE-409F-B6FB-2FE31E2C8F78}" type="datetimeFigureOut">
              <a:rPr lang="en-US" smtClean="0"/>
              <a:t>10/4/2021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38358B-5F39-41D6-BF65-BC7EA37EC5F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C91A89-E8CE-409F-B6FB-2FE31E2C8F78}" type="datetimeFigureOut">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8358B-5F39-41D6-BF65-BC7EA37EC5F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C91A89-E8CE-409F-B6FB-2FE31E2C8F78}" type="datetimeFigureOut">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8358B-5F39-41D6-BF65-BC7EA37EC5F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C91A89-E8CE-409F-B6FB-2FE31E2C8F78}" type="datetimeFigureOut">
              <a:rPr lang="en-US" smtClean="0"/>
              <a:t>10/4/2021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38358B-5F39-41D6-BF65-BC7EA37EC5F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0.jp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1.gi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2.GIF"/></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4.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slide" Target="slide6.xml"/><Relationship Id="rId12"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jpeg"/><Relationship Id="rId11" Type="http://schemas.openxmlformats.org/officeDocument/2006/relationships/slide" Target="slide5.xml"/><Relationship Id="rId5" Type="http://schemas.openxmlformats.org/officeDocument/2006/relationships/audio" Target="../media/audio1.wav"/><Relationship Id="rId10" Type="http://schemas.openxmlformats.org/officeDocument/2006/relationships/image" Target="../media/image8.GIF"/><Relationship Id="rId4" Type="http://schemas.openxmlformats.org/officeDocument/2006/relationships/notesSlide" Target="../notesSlides/notesSlide3.xml"/><Relationship Id="rId9"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8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125570" y="122752"/>
            <a:ext cx="982013" cy="954115"/>
          </a:xfrm>
        </p:spPr>
      </p:pic>
      <p:sp>
        <p:nvSpPr>
          <p:cNvPr id="8" name="Title 1"/>
          <p:cNvSpPr txBox="1">
            <a:spLocks/>
          </p:cNvSpPr>
          <p:nvPr/>
        </p:nvSpPr>
        <p:spPr>
          <a:xfrm>
            <a:off x="1490663" y="296863"/>
            <a:ext cx="6738937" cy="1333500"/>
          </a:xfrm>
          <a:prstGeom prst="rect">
            <a:avLst/>
          </a:prstGeom>
        </p:spPr>
        <p:txBody>
          <a:bodyPr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defRPr/>
            </a:pPr>
            <a:r>
              <a:rPr lang="en-US" sz="2500" i="0" dirty="0">
                <a:latin typeface="Times New Roman" panose="02020603050405020304" pitchFamily="18" charset="0"/>
                <a:cs typeface="Times New Roman" panose="02020603050405020304" pitchFamily="18" charset="0"/>
              </a:rPr>
              <a:t>ỦY BAN NHÂN DÂN QUẬN 3</a:t>
            </a:r>
            <a:br>
              <a:rPr lang="en-US" sz="2500" i="0" dirty="0">
                <a:latin typeface="Times New Roman" panose="02020603050405020304" pitchFamily="18" charset="0"/>
                <a:cs typeface="Times New Roman" panose="02020603050405020304" pitchFamily="18" charset="0"/>
              </a:rPr>
            </a:br>
            <a:r>
              <a:rPr lang="en-US" sz="2500" b="1" i="0" dirty="0">
                <a:latin typeface="Times New Roman" panose="02020603050405020304" pitchFamily="18" charset="0"/>
                <a:cs typeface="Times New Roman" panose="02020603050405020304" pitchFamily="18" charset="0"/>
              </a:rPr>
              <a:t>PHÒNG GIÁO DỤC VÀ ĐÀO TẠO</a:t>
            </a:r>
          </a:p>
        </p:txBody>
      </p:sp>
      <p:cxnSp>
        <p:nvCxnSpPr>
          <p:cNvPr id="9" name="Straight Connector 14"/>
          <p:cNvCxnSpPr/>
          <p:nvPr/>
        </p:nvCxnSpPr>
        <p:spPr>
          <a:xfrm>
            <a:off x="3657600" y="1397000"/>
            <a:ext cx="219392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6827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12318" y="-43582"/>
            <a:ext cx="9156318" cy="6901581"/>
            <a:chOff x="481780" y="427054"/>
            <a:chExt cx="11267768" cy="6092942"/>
          </a:xfrm>
        </p:grpSpPr>
        <p:pic>
          <p:nvPicPr>
            <p:cNvPr id="25" name="Google Shape;78;gead5cf1b4b_19_0"/>
            <p:cNvPicPr preferRelativeResize="0"/>
            <p:nvPr/>
          </p:nvPicPr>
          <p:blipFill rotWithShape="1">
            <a:blip r:embed="rId2"/>
            <a:srcRect/>
            <a:stretch>
              <a:fillRect/>
            </a:stretch>
          </p:blipFill>
          <p:spPr>
            <a:xfrm>
              <a:off x="481780" y="427054"/>
              <a:ext cx="11267768" cy="6092942"/>
            </a:xfrm>
            <a:prstGeom prst="rect">
              <a:avLst/>
            </a:prstGeom>
            <a:noFill/>
            <a:ln>
              <a:noFill/>
            </a:ln>
          </p:spPr>
        </p:pic>
        <p:pic>
          <p:nvPicPr>
            <p:cNvPr id="26" name="Google Shape;79;gead5cf1b4b_19_0"/>
            <p:cNvPicPr preferRelativeResize="0"/>
            <p:nvPr/>
          </p:nvPicPr>
          <p:blipFill rotWithShape="1">
            <a:blip r:embed="rId3"/>
            <a:srcRect/>
            <a:stretch>
              <a:fillRect/>
            </a:stretch>
          </p:blipFill>
          <p:spPr>
            <a:xfrm>
              <a:off x="1936955" y="427054"/>
              <a:ext cx="8128819" cy="5103363"/>
            </a:xfrm>
            <a:prstGeom prst="rect">
              <a:avLst/>
            </a:prstGeom>
            <a:noFill/>
            <a:ln>
              <a:noFill/>
            </a:ln>
          </p:spPr>
        </p:pic>
      </p:grpSp>
      <p:sp>
        <p:nvSpPr>
          <p:cNvPr id="16" name="Text Box 7"/>
          <p:cNvSpPr txBox="1">
            <a:spLocks noChangeArrowheads="1"/>
          </p:cNvSpPr>
          <p:nvPr/>
        </p:nvSpPr>
        <p:spPr bwMode="auto">
          <a:xfrm>
            <a:off x="1364857" y="2060848"/>
            <a:ext cx="5832648" cy="1938992"/>
          </a:xfrm>
          <a:prstGeom prst="rect">
            <a:avLst/>
          </a:prstGeom>
          <a:noFill/>
          <a:ln w="9525">
            <a:noFill/>
            <a:miter lim="800000"/>
          </a:ln>
          <a:effectLst/>
        </p:spPr>
        <p:txBody>
          <a:bodyPr wrap="square">
            <a:spAutoFit/>
          </a:bodyPr>
          <a:lstStyle/>
          <a:p>
            <a:pPr algn="ctr">
              <a:spcBef>
                <a:spcPct val="50000"/>
              </a:spcBef>
            </a:pPr>
            <a:r>
              <a:rPr lang="en-US" sz="6000" b="1" dirty="0" err="1">
                <a:solidFill>
                  <a:srgbClr val="FF0000"/>
                </a:solidFill>
                <a:latin typeface="HP001 4 hàng" panose="020B0603050302020204" pitchFamily="34" charset="0"/>
                <a:cs typeface="Times New Roman" panose="02020603050405020304" pitchFamily="18" charset="0"/>
              </a:rPr>
              <a:t>Luyện</a:t>
            </a:r>
            <a:r>
              <a:rPr lang="en-US" sz="6000" b="1" dirty="0">
                <a:solidFill>
                  <a:srgbClr val="FF0000"/>
                </a:solidFill>
                <a:latin typeface="HP001 4 hàng" panose="020B0603050302020204" pitchFamily="34" charset="0"/>
                <a:cs typeface="Times New Roman" panose="02020603050405020304" pitchFamily="18" charset="0"/>
              </a:rPr>
              <a:t> </a:t>
            </a:r>
            <a:r>
              <a:rPr lang="en-US" sz="6000" b="1" dirty="0" err="1">
                <a:solidFill>
                  <a:srgbClr val="FF0000"/>
                </a:solidFill>
                <a:latin typeface="HP001 4 hàng" panose="020B0603050302020204" pitchFamily="34" charset="0"/>
                <a:cs typeface="Times New Roman" panose="02020603050405020304" pitchFamily="18" charset="0"/>
              </a:rPr>
              <a:t>đọc</a:t>
            </a:r>
            <a:r>
              <a:rPr lang="en-US" sz="6000" b="1" dirty="0">
                <a:solidFill>
                  <a:srgbClr val="FF0000"/>
                </a:solidFill>
                <a:latin typeface="HP001 4 hàng" panose="020B0603050302020204" pitchFamily="34" charset="0"/>
                <a:cs typeface="Times New Roman" panose="02020603050405020304" pitchFamily="18" charset="0"/>
              </a:rPr>
              <a:t> </a:t>
            </a:r>
            <a:r>
              <a:rPr lang="en-US" sz="6000" b="1" dirty="0" err="1">
                <a:solidFill>
                  <a:srgbClr val="FF0000"/>
                </a:solidFill>
                <a:latin typeface="HP001 4 hàng" panose="020B0603050302020204" pitchFamily="34" charset="0"/>
                <a:cs typeface="Times New Roman" panose="02020603050405020304" pitchFamily="18" charset="0"/>
              </a:rPr>
              <a:t>đoạn</a:t>
            </a:r>
            <a:r>
              <a:rPr lang="en-US" sz="6000" b="1" dirty="0">
                <a:solidFill>
                  <a:srgbClr val="FF0000"/>
                </a:solidFill>
                <a:latin typeface="HP001 4 hàng" panose="020B0603050302020204" pitchFamily="34" charset="0"/>
                <a:cs typeface="Times New Roman" panose="02020603050405020304" pitchFamily="18" charset="0"/>
              </a:rPr>
              <a:t> </a:t>
            </a:r>
            <a:r>
              <a:rPr lang="en-US" sz="6000" b="1" dirty="0" err="1">
                <a:solidFill>
                  <a:srgbClr val="FF0000"/>
                </a:solidFill>
                <a:latin typeface="HP001 4 hàng" panose="020B0603050302020204" pitchFamily="34" charset="0"/>
                <a:cs typeface="Times New Roman" panose="02020603050405020304" pitchFamily="18" charset="0"/>
              </a:rPr>
              <a:t>và</a:t>
            </a:r>
            <a:r>
              <a:rPr lang="en-US" sz="6000" b="1" dirty="0">
                <a:solidFill>
                  <a:srgbClr val="FF0000"/>
                </a:solidFill>
                <a:latin typeface="HP001 4 hàng" panose="020B0603050302020204" pitchFamily="34" charset="0"/>
                <a:cs typeface="Times New Roman" panose="02020603050405020304" pitchFamily="18" charset="0"/>
              </a:rPr>
              <a:t> </a:t>
            </a:r>
            <a:r>
              <a:rPr lang="en-US" sz="6000" b="1" dirty="0" err="1">
                <a:solidFill>
                  <a:srgbClr val="FF0000"/>
                </a:solidFill>
                <a:latin typeface="HP001 4 hàng" panose="020B0603050302020204" pitchFamily="34" charset="0"/>
                <a:cs typeface="Times New Roman" panose="02020603050405020304" pitchFamily="18" charset="0"/>
              </a:rPr>
              <a:t>giải</a:t>
            </a:r>
            <a:r>
              <a:rPr lang="en-US" sz="6000" b="1" dirty="0">
                <a:solidFill>
                  <a:srgbClr val="FF0000"/>
                </a:solidFill>
                <a:latin typeface="HP001 4 hàng" panose="020B0603050302020204" pitchFamily="34" charset="0"/>
                <a:cs typeface="Times New Roman" panose="02020603050405020304" pitchFamily="18" charset="0"/>
              </a:rPr>
              <a:t> </a:t>
            </a:r>
            <a:r>
              <a:rPr lang="en-US" sz="6000" b="1" dirty="0" err="1">
                <a:solidFill>
                  <a:srgbClr val="FF0000"/>
                </a:solidFill>
                <a:latin typeface="HP001 4 hàng" panose="020B0603050302020204" pitchFamily="34" charset="0"/>
                <a:cs typeface="Times New Roman" panose="02020603050405020304" pitchFamily="18" charset="0"/>
              </a:rPr>
              <a:t>nghĩa</a:t>
            </a:r>
            <a:r>
              <a:rPr lang="en-US" sz="6000" b="1" dirty="0">
                <a:solidFill>
                  <a:srgbClr val="FF0000"/>
                </a:solidFill>
                <a:latin typeface="HP001 4 hàng" panose="020B0603050302020204" pitchFamily="34" charset="0"/>
                <a:cs typeface="Times New Roman" panose="02020603050405020304" pitchFamily="18" charset="0"/>
              </a:rPr>
              <a:t> </a:t>
            </a:r>
            <a:r>
              <a:rPr lang="en-US" sz="6000" b="1" dirty="0" err="1">
                <a:solidFill>
                  <a:srgbClr val="FF0000"/>
                </a:solidFill>
                <a:latin typeface="HP001 4 hàng" panose="020B0603050302020204" pitchFamily="34" charset="0"/>
                <a:cs typeface="Times New Roman" panose="02020603050405020304" pitchFamily="18" charset="0"/>
              </a:rPr>
              <a:t>từ</a:t>
            </a:r>
            <a:endParaRPr lang="en-US" sz="6000" b="1" dirty="0">
              <a:solidFill>
                <a:srgbClr val="FF0000"/>
              </a:solidFill>
              <a:latin typeface="HP001 4 hàng"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632853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oogle Shape;117;p10"/>
          <p:cNvPicPr preferRelativeResize="0"/>
          <p:nvPr/>
        </p:nvPicPr>
        <p:blipFill rotWithShape="1">
          <a:blip r:embed="rId2"/>
          <a:srcRect l="81842" t="-10451" b="9412"/>
          <a:stretch>
            <a:fillRect/>
          </a:stretch>
        </p:blipFill>
        <p:spPr>
          <a:xfrm>
            <a:off x="8316417" y="6093296"/>
            <a:ext cx="827584" cy="764704"/>
          </a:xfrm>
          <a:prstGeom prst="rect">
            <a:avLst/>
          </a:prstGeom>
          <a:noFill/>
          <a:ln>
            <a:noFill/>
          </a:ln>
        </p:spPr>
      </p:pic>
      <p:pic>
        <p:nvPicPr>
          <p:cNvPr id="21" name="Google Shape;118;p10"/>
          <p:cNvPicPr preferRelativeResize="0"/>
          <p:nvPr/>
        </p:nvPicPr>
        <p:blipFill rotWithShape="1">
          <a:blip r:embed="rId3"/>
          <a:srcRect l="24896" r="20119" b="33390"/>
          <a:stretch>
            <a:fillRect/>
          </a:stretch>
        </p:blipFill>
        <p:spPr>
          <a:xfrm flipH="1">
            <a:off x="-171330" y="6356816"/>
            <a:ext cx="1718994" cy="501187"/>
          </a:xfrm>
          <a:prstGeom prst="rect">
            <a:avLst/>
          </a:prstGeom>
          <a:noFill/>
          <a:ln>
            <a:noFill/>
          </a:ln>
        </p:spPr>
      </p:pic>
      <p:pic>
        <p:nvPicPr>
          <p:cNvPr id="22" name="Google Shape;119;p10"/>
          <p:cNvPicPr preferRelativeResize="0"/>
          <p:nvPr/>
        </p:nvPicPr>
        <p:blipFill rotWithShape="1">
          <a:blip r:embed="rId4"/>
          <a:srcRect l="73099" r="2958" b="67481"/>
          <a:stretch>
            <a:fillRect/>
          </a:stretch>
        </p:blipFill>
        <p:spPr>
          <a:xfrm>
            <a:off x="8450638" y="3"/>
            <a:ext cx="693362" cy="836711"/>
          </a:xfrm>
          <a:prstGeom prst="rect">
            <a:avLst/>
          </a:prstGeom>
          <a:noFill/>
          <a:ln>
            <a:noFill/>
          </a:ln>
        </p:spPr>
      </p:pic>
      <p:sp>
        <p:nvSpPr>
          <p:cNvPr id="3" name="Google Shape;101;gead5cf1b4b_22_0"/>
          <p:cNvSpPr/>
          <p:nvPr/>
        </p:nvSpPr>
        <p:spPr>
          <a:xfrm>
            <a:off x="317514" y="692696"/>
            <a:ext cx="8718983" cy="4556544"/>
          </a:xfrm>
          <a:prstGeom prst="roundRect">
            <a:avLst>
              <a:gd name="adj" fmla="val 12230"/>
            </a:avLst>
          </a:prstGeom>
          <a:solidFill>
            <a:schemeClr val="lt1"/>
          </a:solidFill>
          <a:ln w="28575" cap="flat" cmpd="sng">
            <a:solidFill>
              <a:srgbClr val="00FF00"/>
            </a:solidFill>
            <a:prstDash val="dash"/>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endParaRPr sz="1800">
              <a:solidFill>
                <a:schemeClr val="lt1"/>
              </a:solidFill>
              <a:latin typeface="Cambria" panose="02040503050406030204" pitchFamily="18" charset="0"/>
              <a:ea typeface="Cambria" panose="02040503050406030204" pitchFamily="18" charset="0"/>
              <a:sym typeface="Arial" panose="020B0604020202020204"/>
            </a:endParaRPr>
          </a:p>
        </p:txBody>
      </p:sp>
      <p:sp>
        <p:nvSpPr>
          <p:cNvPr id="5" name="TextBox 4">
            <a:extLst>
              <a:ext uri="{FF2B5EF4-FFF2-40B4-BE49-F238E27FC236}">
                <a16:creationId xmlns:a16="http://schemas.microsoft.com/office/drawing/2014/main" id="{489EEB6C-AE20-4E2A-BB88-28DDAA2E8948}"/>
              </a:ext>
            </a:extLst>
          </p:cNvPr>
          <p:cNvSpPr txBox="1"/>
          <p:nvPr/>
        </p:nvSpPr>
        <p:spPr>
          <a:xfrm>
            <a:off x="524245" y="715269"/>
            <a:ext cx="8107098" cy="4616648"/>
          </a:xfrm>
          <a:prstGeom prst="rect">
            <a:avLst/>
          </a:prstGeom>
          <a:noFill/>
        </p:spPr>
        <p:txBody>
          <a:bodyPr wrap="square">
            <a:spAutoFit/>
          </a:bodyPr>
          <a:lstStyle/>
          <a:p>
            <a:pPr indent="361950" algn="just">
              <a:lnSpc>
                <a:spcPct val="150000"/>
              </a:lnSpc>
            </a:pPr>
            <a:r>
              <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nay, </a:t>
            </a:r>
            <a:r>
              <a:rPr lang="en-US" sz="2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mùa</a:t>
            </a:r>
            <a:r>
              <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đông</a:t>
            </a:r>
            <a:r>
              <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sớm</a:t>
            </a:r>
            <a:r>
              <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Gió</a:t>
            </a:r>
            <a:r>
              <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thổi</a:t>
            </a:r>
            <a:r>
              <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cơn</a:t>
            </a:r>
            <a:r>
              <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lạnh</a:t>
            </a:r>
            <a:r>
              <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buốt</a:t>
            </a:r>
            <a:r>
              <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361950">
              <a:lnSpc>
                <a:spcPct val="150000"/>
              </a:lnSpc>
            </a:pPr>
            <a:r>
              <a:rPr lang="en-US" sz="2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tuần</a:t>
            </a:r>
            <a:r>
              <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nay, Lan </a:t>
            </a:r>
            <a:r>
              <a:rPr lang="en-US" sz="2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Hòa</a:t>
            </a:r>
            <a:r>
              <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chiếc</a:t>
            </a:r>
            <a:r>
              <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áo</a:t>
            </a:r>
            <a:r>
              <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len</a:t>
            </a:r>
            <a:r>
              <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màu</a:t>
            </a:r>
            <a:r>
              <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vàng</a:t>
            </a:r>
            <a:r>
              <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thật</a:t>
            </a:r>
            <a:r>
              <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p>
          <a:p>
            <a:pPr indent="361950">
              <a:lnSpc>
                <a:spcPct val="150000"/>
              </a:lnSpc>
            </a:pP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Lan</a:t>
            </a:r>
            <a:r>
              <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mặc</a:t>
            </a:r>
            <a:r>
              <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thử</a:t>
            </a:r>
            <a:r>
              <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ấm</a:t>
            </a:r>
            <a:r>
              <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ơi</a:t>
            </a:r>
            <a:r>
              <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ấm</a:t>
            </a:r>
            <a:r>
              <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Đêm</a:t>
            </a:r>
            <a:r>
              <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ấy</a:t>
            </a:r>
            <a:r>
              <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muốn</a:t>
            </a:r>
            <a:r>
              <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chiếc</a:t>
            </a:r>
            <a:r>
              <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áo</a:t>
            </a:r>
            <a:r>
              <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len</a:t>
            </a:r>
            <a:r>
              <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bạn</a:t>
            </a:r>
            <a:r>
              <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Hòa</a:t>
            </a:r>
            <a:r>
              <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2610906" y="57616"/>
            <a:ext cx="3296095" cy="584775"/>
          </a:xfrm>
          <a:prstGeom prst="rect">
            <a:avLst/>
          </a:prstGeom>
        </p:spPr>
        <p:txBody>
          <a:bodyPr wrap="none">
            <a:spAutoFit/>
          </a:bodyPr>
          <a:lstStyle/>
          <a:p>
            <a:pPr algn="ctr"/>
            <a:r>
              <a:rPr lang="en-US" sz="32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Luyện đọc đoạn 1</a:t>
            </a:r>
            <a:endParaRPr lang="en-US" sz="3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551447" y="1988840"/>
            <a:ext cx="141035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10"/>
          <p:cNvSpPr>
            <a:spLocks noChangeArrowheads="1"/>
          </p:cNvSpPr>
          <p:nvPr/>
        </p:nvSpPr>
        <p:spPr bwMode="auto">
          <a:xfrm>
            <a:off x="1259632" y="5373217"/>
            <a:ext cx="6912768" cy="954107"/>
          </a:xfrm>
          <a:prstGeom prst="rect">
            <a:avLst/>
          </a:prstGeom>
          <a:solidFill>
            <a:srgbClr val="FFFF99"/>
          </a:solidFill>
          <a:ln w="9525">
            <a:noFill/>
            <a:miter lim="800000"/>
          </a:ln>
          <a:effectLst/>
        </p:spPr>
        <p:txBody>
          <a:bodyPr wrap="square" anchor="ctr">
            <a:spAutoFit/>
          </a:bodyPr>
          <a:lstStyle/>
          <a:p>
            <a:pPr algn="ctr"/>
            <a:r>
              <a:rPr lang="en-US" sz="2800" b="1">
                <a:solidFill>
                  <a:srgbClr val="CC3300"/>
                </a:solidFill>
                <a:latin typeface="Times New Roman" pitchFamily="18" charset="0"/>
                <a:ea typeface="Cambria" panose="02040503050406030204" pitchFamily="18" charset="0"/>
                <a:cs typeface="Times New Roman" pitchFamily="18" charset="0"/>
              </a:rPr>
              <a:t>Lạnh buốt: </a:t>
            </a:r>
            <a:r>
              <a:rPr lang="en-US" sz="2800">
                <a:latin typeface="Times New Roman" pitchFamily="18" charset="0"/>
                <a:ea typeface="Cambria" panose="02040503050406030204" pitchFamily="18" charset="0"/>
                <a:cs typeface="Times New Roman" pitchFamily="18" charset="0"/>
              </a:rPr>
              <a:t>Cơn lạnh truyền đến da, thịt gây cảm giác tê buốt. </a:t>
            </a:r>
            <a:endParaRPr lang="en-US" sz="2800" dirty="0">
              <a:latin typeface="Times New Roman" pitchFamily="18" charset="0"/>
              <a:ea typeface="Cambria" panose="02040503050406030204" pitchFamily="18" charset="0"/>
              <a:cs typeface="Times New Roman" pitchFamily="18" charset="0"/>
            </a:endParaRPr>
          </a:p>
        </p:txBody>
      </p:sp>
      <p:sp>
        <p:nvSpPr>
          <p:cNvPr id="4" name="Rectangle 3"/>
          <p:cNvSpPr/>
          <p:nvPr/>
        </p:nvSpPr>
        <p:spPr>
          <a:xfrm>
            <a:off x="524246" y="2636914"/>
            <a:ext cx="8512251" cy="1384995"/>
          </a:xfrm>
          <a:prstGeom prst="rect">
            <a:avLst/>
          </a:prstGeom>
        </p:spPr>
        <p:txBody>
          <a:bodyPr wrap="square">
            <a:spAutoFit/>
          </a:bodyPr>
          <a:lstStyle/>
          <a:p>
            <a:pPr>
              <a:lnSpc>
                <a:spcPct val="150000"/>
              </a:lnSpc>
            </a:pPr>
            <a:r>
              <a:rPr lang="en-US" sz="28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Áo có dây kéo ở giữa, lại có cả mũ để đội khi có gió lạnh  hoặc mưa lất phất.</a:t>
            </a:r>
            <a:endParaRPr lang="en-US" sz="2800"/>
          </a:p>
        </p:txBody>
      </p:sp>
      <p:cxnSp>
        <p:nvCxnSpPr>
          <p:cNvPr id="9" name="Straight Connector 8"/>
          <p:cNvCxnSpPr/>
          <p:nvPr/>
        </p:nvCxnSpPr>
        <p:spPr>
          <a:xfrm rot="5400000">
            <a:off x="3151409" y="3542341"/>
            <a:ext cx="500066" cy="10715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6319761" y="2943541"/>
            <a:ext cx="500066" cy="10715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6084168" y="3345887"/>
            <a:ext cx="163134" cy="500066"/>
            <a:chOff x="5786446" y="3357562"/>
            <a:chExt cx="217512" cy="500066"/>
          </a:xfrm>
        </p:grpSpPr>
        <p:cxnSp>
          <p:nvCxnSpPr>
            <p:cNvPr id="12" name="Straight Connector 11"/>
            <p:cNvCxnSpPr/>
            <p:nvPr/>
          </p:nvCxnSpPr>
          <p:spPr>
            <a:xfrm rot="5400000">
              <a:off x="5607851" y="3536157"/>
              <a:ext cx="500066" cy="14287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682487" y="3536157"/>
              <a:ext cx="500066" cy="14287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a:off x="4836950" y="3933056"/>
            <a:ext cx="124721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8" name="Content Placeholder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25570" y="122752"/>
            <a:ext cx="982013" cy="954115"/>
          </a:xfrm>
          <a:prstGeom prst="rect">
            <a:avLst/>
          </a:prstGeom>
        </p:spPr>
      </p:pic>
    </p:spTree>
    <p:extLst>
      <p:ext uri="{BB962C8B-B14F-4D97-AF65-F5344CB8AC3E}">
        <p14:creationId xmlns:p14="http://schemas.microsoft.com/office/powerpoint/2010/main" val="196096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amond(i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mph" presetSubtype="1" grpId="0" nodeType="clickEffect">
                                  <p:stCondLst>
                                    <p:cond delay="0"/>
                                  </p:stCondLst>
                                  <p:childTnLst>
                                    <p:set>
                                      <p:cBhvr override="childStyle">
                                        <p:cTn id="23" dur="indefinite"/>
                                        <p:tgtEl>
                                          <p:spTgt spid="4"/>
                                        </p:tgtEl>
                                        <p:attrNameLst>
                                          <p:attrName>style.color</p:attrName>
                                        </p:attrNameLst>
                                      </p:cBhvr>
                                      <p:to>
                                        <p:clrVal>
                                          <a:schemeClr val="tx1"/>
                                        </p:clrVal>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childTnLst>
                          </p:cTn>
                        </p:par>
                        <p:par>
                          <p:cTn id="29" fill="hold">
                            <p:stCondLst>
                              <p:cond delay="500"/>
                            </p:stCondLst>
                            <p:childTnLst>
                              <p:par>
                                <p:cTn id="30" presetID="3" presetClass="entr" presetSubtype="1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par>
                          <p:cTn id="33" fill="hold">
                            <p:stCondLst>
                              <p:cond delay="1000"/>
                            </p:stCondLst>
                            <p:childTnLst>
                              <p:par>
                                <p:cTn id="34" presetID="3" presetClass="entr" presetSubtype="1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linds(horizontal)">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oogle Shape;116;p10"/>
          <p:cNvPicPr preferRelativeResize="0"/>
          <p:nvPr/>
        </p:nvPicPr>
        <p:blipFill rotWithShape="1">
          <a:blip r:embed="rId2"/>
          <a:srcRect r="83500" b="67837"/>
          <a:stretch>
            <a:fillRect/>
          </a:stretch>
        </p:blipFill>
        <p:spPr>
          <a:xfrm>
            <a:off x="0" y="0"/>
            <a:ext cx="899592" cy="836712"/>
          </a:xfrm>
          <a:prstGeom prst="rect">
            <a:avLst/>
          </a:prstGeom>
          <a:noFill/>
          <a:ln>
            <a:noFill/>
          </a:ln>
        </p:spPr>
      </p:pic>
      <p:pic>
        <p:nvPicPr>
          <p:cNvPr id="15" name="Google Shape;117;p10"/>
          <p:cNvPicPr preferRelativeResize="0"/>
          <p:nvPr/>
        </p:nvPicPr>
        <p:blipFill rotWithShape="1">
          <a:blip r:embed="rId3"/>
          <a:srcRect l="81842" t="-10451" b="9412"/>
          <a:stretch>
            <a:fillRect/>
          </a:stretch>
        </p:blipFill>
        <p:spPr>
          <a:xfrm>
            <a:off x="8316417" y="6093296"/>
            <a:ext cx="827584" cy="764704"/>
          </a:xfrm>
          <a:prstGeom prst="rect">
            <a:avLst/>
          </a:prstGeom>
          <a:noFill/>
          <a:ln>
            <a:noFill/>
          </a:ln>
        </p:spPr>
      </p:pic>
      <p:pic>
        <p:nvPicPr>
          <p:cNvPr id="16" name="Google Shape;118;p10"/>
          <p:cNvPicPr preferRelativeResize="0"/>
          <p:nvPr/>
        </p:nvPicPr>
        <p:blipFill rotWithShape="1">
          <a:blip r:embed="rId4"/>
          <a:srcRect l="24896" r="20119" b="33390"/>
          <a:stretch>
            <a:fillRect/>
          </a:stretch>
        </p:blipFill>
        <p:spPr>
          <a:xfrm flipH="1">
            <a:off x="-171330" y="6356816"/>
            <a:ext cx="1718994" cy="501187"/>
          </a:xfrm>
          <a:prstGeom prst="rect">
            <a:avLst/>
          </a:prstGeom>
          <a:noFill/>
          <a:ln>
            <a:noFill/>
          </a:ln>
        </p:spPr>
      </p:pic>
      <p:pic>
        <p:nvPicPr>
          <p:cNvPr id="17" name="Google Shape;119;p10"/>
          <p:cNvPicPr preferRelativeResize="0"/>
          <p:nvPr/>
        </p:nvPicPr>
        <p:blipFill rotWithShape="1">
          <a:blip r:embed="rId5"/>
          <a:srcRect l="73099" r="2958" b="67481"/>
          <a:stretch>
            <a:fillRect/>
          </a:stretch>
        </p:blipFill>
        <p:spPr>
          <a:xfrm>
            <a:off x="8450638" y="3"/>
            <a:ext cx="693362" cy="836711"/>
          </a:xfrm>
          <a:prstGeom prst="rect">
            <a:avLst/>
          </a:prstGeom>
          <a:noFill/>
          <a:ln>
            <a:noFill/>
          </a:ln>
        </p:spPr>
      </p:pic>
      <p:sp>
        <p:nvSpPr>
          <p:cNvPr id="3" name="Google Shape;101;gead5cf1b4b_22_0"/>
          <p:cNvSpPr/>
          <p:nvPr/>
        </p:nvSpPr>
        <p:spPr>
          <a:xfrm>
            <a:off x="144016" y="692696"/>
            <a:ext cx="8748464" cy="3611438"/>
          </a:xfrm>
          <a:prstGeom prst="roundRect">
            <a:avLst>
              <a:gd name="adj" fmla="val 12230"/>
            </a:avLst>
          </a:prstGeom>
          <a:solidFill>
            <a:schemeClr val="lt1"/>
          </a:solidFill>
          <a:ln w="28575" cap="flat" cmpd="sng">
            <a:solidFill>
              <a:srgbClr val="00FF00"/>
            </a:solidFill>
            <a:prstDash val="dash"/>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panose="02040503050406030204" pitchFamily="18" charset="0"/>
              <a:ea typeface="Cambria" panose="02040503050406030204" pitchFamily="18" charset="0"/>
              <a:sym typeface="Arial" panose="020B0604020202020204"/>
            </a:endParaRPr>
          </a:p>
        </p:txBody>
      </p:sp>
      <p:sp>
        <p:nvSpPr>
          <p:cNvPr id="5" name="TextBox 4">
            <a:extLst>
              <a:ext uri="{FF2B5EF4-FFF2-40B4-BE49-F238E27FC236}">
                <a16:creationId xmlns:a16="http://schemas.microsoft.com/office/drawing/2014/main" id="{489EEB6C-AE20-4E2A-BB88-28DDAA2E8948}"/>
              </a:ext>
            </a:extLst>
          </p:cNvPr>
          <p:cNvSpPr txBox="1"/>
          <p:nvPr/>
        </p:nvSpPr>
        <p:spPr>
          <a:xfrm>
            <a:off x="323529" y="764704"/>
            <a:ext cx="8430148" cy="3539430"/>
          </a:xfrm>
          <a:prstGeom prst="rect">
            <a:avLst/>
          </a:prstGeom>
          <a:noFill/>
        </p:spPr>
        <p:txBody>
          <a:bodyPr wrap="square">
            <a:spAutoFit/>
          </a:bodyPr>
          <a:lstStyle/>
          <a:p>
            <a:pPr lvl="0" indent="361950" algn="just" eaLnBrk="0" fontAlgn="base" hangingPunct="0">
              <a:spcBef>
                <a:spcPct val="0"/>
              </a:spcBef>
              <a:spcAft>
                <a:spcPct val="0"/>
              </a:spcAft>
            </a:pP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2.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Mẹ</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đang</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định</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mua</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áo</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ấm</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cho</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hai</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anh</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em</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Tuấn</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Lan</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Thấy</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con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gái</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nói</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vậy</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mẹ</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bối</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rối</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p>
            <a:pPr lvl="0" indent="361950" algn="just" eaLnBrk="0" fontAlgn="base" hangingPunct="0">
              <a:spcBef>
                <a:spcPct val="0"/>
              </a:spcBef>
              <a:spcAft>
                <a:spcPct val="0"/>
              </a:spcAft>
            </a:pP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Cái</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áo</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của</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Hòa</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đắt</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bằng</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tiền</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cả</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hai</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áo</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của</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anh</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em</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con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đấy</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Lan</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phụng</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phịu</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p>
            <a:pPr lvl="0" indent="361950" algn="just" eaLnBrk="0" fontAlgn="base" hangingPunct="0">
              <a:spcBef>
                <a:spcPct val="0"/>
              </a:spcBef>
              <a:spcAft>
                <a:spcPct val="0"/>
              </a:spcAft>
            </a:pP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Nhưng</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con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chỉ</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muốn</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một</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chiếc</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áo</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như</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thế</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thôi</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p>
            <a:pPr lvl="0" indent="361950" algn="just" eaLnBrk="0" fontAlgn="base" hangingPunct="0">
              <a:spcBef>
                <a:spcPct val="0"/>
              </a:spcBef>
              <a:spcAft>
                <a:spcPct val="0"/>
              </a:spcAft>
            </a:pP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Dỗi</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mẹ</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Lan</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đi</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nằm</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ngay</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Em</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vờ</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ngủ</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p:txBody>
      </p:sp>
      <p:sp>
        <p:nvSpPr>
          <p:cNvPr id="2" name="Rectangle 1"/>
          <p:cNvSpPr/>
          <p:nvPr/>
        </p:nvSpPr>
        <p:spPr>
          <a:xfrm>
            <a:off x="2610906" y="57616"/>
            <a:ext cx="3296095" cy="584775"/>
          </a:xfrm>
          <a:prstGeom prst="rect">
            <a:avLst/>
          </a:prstGeom>
        </p:spPr>
        <p:txBody>
          <a:bodyPr wrap="none">
            <a:spAutoFit/>
          </a:bodyPr>
          <a:lstStyle/>
          <a:p>
            <a:pPr algn="ctr"/>
            <a:r>
              <a:rPr lang="en-US" sz="32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Luyện đọc đoạn 2</a:t>
            </a:r>
            <a:endParaRPr lang="en-US" sz="3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3203849" y="2780928"/>
            <a:ext cx="18722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10"/>
          <p:cNvSpPr>
            <a:spLocks noChangeArrowheads="1"/>
          </p:cNvSpPr>
          <p:nvPr/>
        </p:nvSpPr>
        <p:spPr bwMode="auto">
          <a:xfrm>
            <a:off x="323528" y="5186063"/>
            <a:ext cx="4929942" cy="1384995"/>
          </a:xfrm>
          <a:prstGeom prst="rect">
            <a:avLst/>
          </a:prstGeom>
          <a:solidFill>
            <a:srgbClr val="FFFF99"/>
          </a:solidFill>
          <a:ln w="9525">
            <a:noFill/>
            <a:miter lim="800000"/>
          </a:ln>
          <a:effectLst/>
        </p:spPr>
        <p:txBody>
          <a:bodyPr wrap="square" anchor="ctr">
            <a:spAutoFit/>
          </a:bodyPr>
          <a:lstStyle/>
          <a:p>
            <a:pPr algn="just">
              <a:lnSpc>
                <a:spcPct val="150000"/>
              </a:lnSpc>
            </a:pPr>
            <a:r>
              <a:rPr lang="en-US" sz="2800" b="1">
                <a:solidFill>
                  <a:srgbClr val="CC3300"/>
                </a:solidFill>
                <a:latin typeface="Times New Roman" pitchFamily="18" charset="0"/>
                <a:ea typeface="Cambria" panose="02040503050406030204" pitchFamily="18" charset="0"/>
                <a:cs typeface="Times New Roman" pitchFamily="18" charset="0"/>
              </a:rPr>
              <a:t>- Phụng phịu: </a:t>
            </a:r>
            <a:r>
              <a:rPr lang="en-US" sz="2800">
                <a:latin typeface="Times New Roman" pitchFamily="18" charset="0"/>
                <a:ea typeface="Cambria" panose="02040503050406030204" pitchFamily="18" charset="0"/>
                <a:cs typeface="Times New Roman" pitchFamily="18" charset="0"/>
              </a:rPr>
              <a:t>Vẻ mặt xị xuống, không bằng lòng về điều gì đó.</a:t>
            </a:r>
            <a:endParaRPr lang="en-US" sz="2800" dirty="0">
              <a:latin typeface="Times New Roman" pitchFamily="18" charset="0"/>
              <a:ea typeface="Cambria" panose="02040503050406030204" pitchFamily="18" charset="0"/>
              <a:cs typeface="Times New Roman" pitchFamily="18" charset="0"/>
            </a:endParaRPr>
          </a:p>
        </p:txBody>
      </p:sp>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1825" y="4801802"/>
            <a:ext cx="2337772" cy="1759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Connector 10"/>
          <p:cNvCxnSpPr/>
          <p:nvPr/>
        </p:nvCxnSpPr>
        <p:spPr>
          <a:xfrm>
            <a:off x="6465086" y="1772816"/>
            <a:ext cx="113125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0"/>
          <p:cNvSpPr>
            <a:spLocks noChangeArrowheads="1"/>
          </p:cNvSpPr>
          <p:nvPr/>
        </p:nvSpPr>
        <p:spPr bwMode="auto">
          <a:xfrm>
            <a:off x="354179" y="4698612"/>
            <a:ext cx="6916029" cy="523220"/>
          </a:xfrm>
          <a:prstGeom prst="rect">
            <a:avLst/>
          </a:prstGeom>
          <a:solidFill>
            <a:srgbClr val="FFFF99"/>
          </a:solidFill>
          <a:ln w="9525">
            <a:noFill/>
            <a:miter lim="800000"/>
          </a:ln>
          <a:effectLst/>
        </p:spPr>
        <p:txBody>
          <a:bodyPr wrap="square" anchor="ctr">
            <a:spAutoFit/>
          </a:bodyPr>
          <a:lstStyle/>
          <a:p>
            <a:r>
              <a:rPr lang="en-US" sz="2800" b="1">
                <a:solidFill>
                  <a:srgbClr val="CC3300"/>
                </a:solidFill>
                <a:latin typeface="Times New Roman" pitchFamily="18" charset="0"/>
                <a:ea typeface="Cambria" panose="02040503050406030204" pitchFamily="18" charset="0"/>
                <a:cs typeface="Times New Roman" pitchFamily="18" charset="0"/>
              </a:rPr>
              <a:t>- Bối rối: </a:t>
            </a:r>
            <a:r>
              <a:rPr lang="en-US" sz="2800">
                <a:latin typeface="Times New Roman" pitchFamily="18" charset="0"/>
                <a:ea typeface="Cambria" panose="02040503050406030204" pitchFamily="18" charset="0"/>
                <a:cs typeface="Times New Roman" pitchFamily="18" charset="0"/>
              </a:rPr>
              <a:t>Lúng </a:t>
            </a:r>
            <a:r>
              <a:rPr lang="en-US" sz="2800" dirty="0">
                <a:latin typeface="Times New Roman" pitchFamily="18" charset="0"/>
                <a:ea typeface="Cambria" panose="02040503050406030204" pitchFamily="18" charset="0"/>
                <a:cs typeface="Times New Roman" pitchFamily="18" charset="0"/>
              </a:rPr>
              <a:t>túng, không </a:t>
            </a:r>
            <a:r>
              <a:rPr lang="en-US" sz="2800">
                <a:latin typeface="Times New Roman" pitchFamily="18" charset="0"/>
                <a:ea typeface="Cambria" panose="02040503050406030204" pitchFamily="18" charset="0"/>
                <a:cs typeface="Times New Roman" pitchFamily="18" charset="0"/>
              </a:rPr>
              <a:t>biết làm thế </a:t>
            </a:r>
            <a:r>
              <a:rPr lang="en-US" sz="2800" dirty="0">
                <a:latin typeface="Times New Roman" pitchFamily="18" charset="0"/>
                <a:ea typeface="Cambria" panose="02040503050406030204" pitchFamily="18" charset="0"/>
                <a:cs typeface="Times New Roman" pitchFamily="18" charset="0"/>
              </a:rPr>
              <a:t>nào.</a:t>
            </a:r>
          </a:p>
        </p:txBody>
      </p:sp>
      <p:pic>
        <p:nvPicPr>
          <p:cNvPr id="18" name="Content Placeholder 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23149" y="43730"/>
            <a:ext cx="982013" cy="954115"/>
          </a:xfrm>
          <a:prstGeom prst="rect">
            <a:avLst/>
          </a:prstGeom>
        </p:spPr>
      </p:pic>
    </p:spTree>
    <p:extLst>
      <p:ext uri="{BB962C8B-B14F-4D97-AF65-F5344CB8AC3E}">
        <p14:creationId xmlns:p14="http://schemas.microsoft.com/office/powerpoint/2010/main" val="215335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amond(i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par>
                                <p:cTn id="25" presetID="16" presetClass="entr" presetSubtype="2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par>
                          <p:cTn id="28" fill="hold">
                            <p:stCondLst>
                              <p:cond delay="500"/>
                            </p:stCondLst>
                            <p:childTnLst>
                              <p:par>
                                <p:cTn id="29" presetID="16" presetClass="entr" presetSubtype="21"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oogle Shape;117;p10"/>
          <p:cNvPicPr preferRelativeResize="0"/>
          <p:nvPr/>
        </p:nvPicPr>
        <p:blipFill rotWithShape="1">
          <a:blip r:embed="rId2"/>
          <a:srcRect l="81842" t="-10451" b="9412"/>
          <a:stretch>
            <a:fillRect/>
          </a:stretch>
        </p:blipFill>
        <p:spPr>
          <a:xfrm>
            <a:off x="8316417" y="6093296"/>
            <a:ext cx="807152" cy="764704"/>
          </a:xfrm>
          <a:prstGeom prst="rect">
            <a:avLst/>
          </a:prstGeom>
          <a:noFill/>
          <a:ln>
            <a:noFill/>
          </a:ln>
        </p:spPr>
      </p:pic>
      <p:pic>
        <p:nvPicPr>
          <p:cNvPr id="17" name="Google Shape;118;p10"/>
          <p:cNvPicPr preferRelativeResize="0"/>
          <p:nvPr/>
        </p:nvPicPr>
        <p:blipFill rotWithShape="1">
          <a:blip r:embed="rId3"/>
          <a:srcRect l="24896" r="20119" b="33390"/>
          <a:stretch>
            <a:fillRect/>
          </a:stretch>
        </p:blipFill>
        <p:spPr>
          <a:xfrm flipH="1">
            <a:off x="-171330" y="6356816"/>
            <a:ext cx="1676554" cy="501187"/>
          </a:xfrm>
          <a:prstGeom prst="rect">
            <a:avLst/>
          </a:prstGeom>
          <a:noFill/>
          <a:ln>
            <a:noFill/>
          </a:ln>
        </p:spPr>
      </p:pic>
      <p:pic>
        <p:nvPicPr>
          <p:cNvPr id="18" name="Google Shape;119;p10"/>
          <p:cNvPicPr preferRelativeResize="0"/>
          <p:nvPr/>
        </p:nvPicPr>
        <p:blipFill rotWithShape="1">
          <a:blip r:embed="rId4"/>
          <a:srcRect l="73099" r="2958" b="67481"/>
          <a:stretch>
            <a:fillRect/>
          </a:stretch>
        </p:blipFill>
        <p:spPr>
          <a:xfrm>
            <a:off x="8153902" y="3"/>
            <a:ext cx="972980" cy="836711"/>
          </a:xfrm>
          <a:prstGeom prst="rect">
            <a:avLst/>
          </a:prstGeom>
          <a:noFill/>
          <a:ln>
            <a:noFill/>
          </a:ln>
        </p:spPr>
      </p:pic>
      <p:sp>
        <p:nvSpPr>
          <p:cNvPr id="3" name="Google Shape;101;gead5cf1b4b_22_0"/>
          <p:cNvSpPr/>
          <p:nvPr/>
        </p:nvSpPr>
        <p:spPr>
          <a:xfrm>
            <a:off x="138804" y="620688"/>
            <a:ext cx="8753676" cy="4832092"/>
          </a:xfrm>
          <a:prstGeom prst="roundRect">
            <a:avLst>
              <a:gd name="adj" fmla="val 12230"/>
            </a:avLst>
          </a:prstGeom>
          <a:solidFill>
            <a:schemeClr val="lt1"/>
          </a:solidFill>
          <a:ln w="28575" cap="flat" cmpd="sng">
            <a:solidFill>
              <a:srgbClr val="00FF00"/>
            </a:solidFill>
            <a:prstDash val="dash"/>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panose="02040503050406030204" pitchFamily="18" charset="0"/>
              <a:ea typeface="Cambria" panose="02040503050406030204" pitchFamily="18" charset="0"/>
              <a:sym typeface="Arial" panose="020B0604020202020204"/>
            </a:endParaRPr>
          </a:p>
        </p:txBody>
      </p:sp>
      <p:sp>
        <p:nvSpPr>
          <p:cNvPr id="5" name="TextBox 4">
            <a:extLst>
              <a:ext uri="{FF2B5EF4-FFF2-40B4-BE49-F238E27FC236}">
                <a16:creationId xmlns:a16="http://schemas.microsoft.com/office/drawing/2014/main" id="{489EEB6C-AE20-4E2A-BB88-28DDAA2E8948}"/>
              </a:ext>
            </a:extLst>
          </p:cNvPr>
          <p:cNvSpPr txBox="1"/>
          <p:nvPr/>
        </p:nvSpPr>
        <p:spPr>
          <a:xfrm>
            <a:off x="323529" y="620688"/>
            <a:ext cx="8430148" cy="4832092"/>
          </a:xfrm>
          <a:prstGeom prst="rect">
            <a:avLst/>
          </a:prstGeom>
          <a:noFill/>
        </p:spPr>
        <p:txBody>
          <a:bodyPr wrap="square">
            <a:spAutoFit/>
          </a:bodyPr>
          <a:lstStyle/>
          <a:p>
            <a:pPr lvl="0" indent="361950" algn="just" eaLnBrk="0" fontAlgn="base" hangingPunct="0">
              <a:spcBef>
                <a:spcPct val="0"/>
              </a:spcBef>
              <a:spcAft>
                <a:spcPct val="0"/>
              </a:spcAft>
            </a:pP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3.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Một</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lúc</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lâu</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bỗng</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em</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nghe</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tiếng</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anh</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Tuấn</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thì</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thào</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mẹ</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a:t>
            </a:r>
          </a:p>
          <a:p>
            <a:pPr lvl="0" indent="361950" algn="just" eaLnBrk="0" fontAlgn="base" hangingPunct="0">
              <a:spcBef>
                <a:spcPct val="0"/>
              </a:spcBef>
              <a:spcAft>
                <a:spcPct val="0"/>
              </a:spcAft>
            </a:pP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Mẹ</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ơi</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mẹ</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dành</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hết</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tiền</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mua</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lang="en-US" altLang="en-US" sz="2800" dirty="0" err="1">
                <a:solidFill>
                  <a:srgbClr val="CC0099"/>
                </a:solidFill>
                <a:latin typeface="Times New Roman" panose="02020603050405020304" pitchFamily="18" charset="0"/>
                <a:cs typeface="Times New Roman" panose="02020603050405020304" pitchFamily="18" charset="0"/>
              </a:rPr>
              <a:t>cái</a:t>
            </a:r>
            <a:r>
              <a:rPr lang="en-US" altLang="en-US" sz="2800" dirty="0">
                <a:solidFill>
                  <a:srgbClr val="CC0099"/>
                </a:solidFill>
                <a:latin typeface="Times New Roman" panose="02020603050405020304" pitchFamily="18" charset="0"/>
                <a:cs typeface="Times New Roman" panose="02020603050405020304" pitchFamily="18" charset="0"/>
              </a:rPr>
              <a:t> </a:t>
            </a:r>
            <a:r>
              <a:rPr lang="en-US" altLang="en-US" sz="2800" dirty="0" err="1">
                <a:solidFill>
                  <a:srgbClr val="CC0099"/>
                </a:solidFill>
                <a:latin typeface="Times New Roman" panose="02020603050405020304" pitchFamily="18" charset="0"/>
                <a:cs typeface="Times New Roman" panose="02020603050405020304" pitchFamily="18" charset="0"/>
              </a:rPr>
              <a:t>áo</a:t>
            </a:r>
            <a:r>
              <a:rPr lang="en-US" altLang="en-US" sz="2800" dirty="0">
                <a:solidFill>
                  <a:srgbClr val="CC0099"/>
                </a:solidFill>
                <a:latin typeface="Times New Roman" panose="02020603050405020304" pitchFamily="18" charset="0"/>
                <a:cs typeface="Times New Roman" panose="02020603050405020304" pitchFamily="18" charset="0"/>
              </a:rPr>
              <a:t> </a:t>
            </a:r>
            <a:r>
              <a:rPr lang="en-US" altLang="en-US" sz="2800" dirty="0" err="1">
                <a:solidFill>
                  <a:srgbClr val="CC0099"/>
                </a:solidFill>
                <a:latin typeface="Times New Roman" panose="02020603050405020304" pitchFamily="18" charset="0"/>
                <a:cs typeface="Times New Roman" panose="02020603050405020304" pitchFamily="18" charset="0"/>
              </a:rPr>
              <a:t>ấy</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cho</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em</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Lan</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đi</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a:t>
            </a:r>
            <a:r>
              <a:rPr kumimoji="0" lang="en-US" altLang="en-US" sz="2800" b="0" i="0" u="none" strike="noStrike" cap="none" normalizeH="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Con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không</a:t>
            </a:r>
            <a:r>
              <a:rPr kumimoji="0" lang="en-US" altLang="en-US" sz="2800" b="0" i="0" u="none" strike="noStrike" cap="none" normalizeH="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cần</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thêm</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áo</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đâu</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a:t>
            </a:r>
          </a:p>
          <a:p>
            <a:pPr lvl="0" indent="361950" algn="just" eaLnBrk="0" fontAlgn="base" hangingPunct="0">
              <a:spcBef>
                <a:spcPct val="0"/>
              </a:spcBef>
              <a:spcAft>
                <a:spcPct val="0"/>
              </a:spcAft>
            </a:pP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Giọng</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mẹ</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trầm</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xuống</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a:t>
            </a:r>
          </a:p>
          <a:p>
            <a:pPr lvl="0" indent="361950" algn="just" eaLnBrk="0" fontAlgn="base" hangingPunct="0">
              <a:spcBef>
                <a:spcPct val="0"/>
              </a:spcBef>
              <a:spcAft>
                <a:spcPct val="0"/>
              </a:spcAft>
            </a:pP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Năm</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nay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trời</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lạnh</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lắm</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Không</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có</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áo</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ấm</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con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sẽ</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ốm</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mất</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a:t>
            </a:r>
          </a:p>
          <a:p>
            <a:pPr lvl="0" indent="361950" algn="just" eaLnBrk="0" fontAlgn="base" hangingPunct="0">
              <a:spcBef>
                <a:spcPct val="0"/>
              </a:spcBef>
              <a:spcAft>
                <a:spcPct val="0"/>
              </a:spcAft>
            </a:pP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Con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khỏe</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lắm</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mẹ</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ạ. Con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sẽ</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mặc</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thêm</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nhiều</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áo</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cũ</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ở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bên</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a:t>
            </a:r>
          </a:p>
          <a:p>
            <a:pPr lvl="0" indent="361950" algn="just" eaLnBrk="0" fontAlgn="base" hangingPunct="0">
              <a:spcBef>
                <a:spcPct val="0"/>
              </a:spcBef>
              <a:spcAft>
                <a:spcPct val="0"/>
              </a:spcAft>
            </a:pP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Tiếng</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mẹ</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âu</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yếm</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a:t>
            </a:r>
          </a:p>
          <a:p>
            <a:pPr lvl="0" indent="361950" algn="just" eaLnBrk="0" fontAlgn="base" hangingPunct="0">
              <a:spcBef>
                <a:spcPct val="0"/>
              </a:spcBef>
              <a:spcAft>
                <a:spcPct val="0"/>
              </a:spcAft>
            </a:pP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Để</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mẹ</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nghĩ</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đã</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Con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đi</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ngủ</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đi</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a:t>
            </a:r>
          </a:p>
        </p:txBody>
      </p:sp>
      <p:sp>
        <p:nvSpPr>
          <p:cNvPr id="2" name="Rectangle 1"/>
          <p:cNvSpPr/>
          <p:nvPr/>
        </p:nvSpPr>
        <p:spPr>
          <a:xfrm>
            <a:off x="2610906" y="57616"/>
            <a:ext cx="3296095" cy="584775"/>
          </a:xfrm>
          <a:prstGeom prst="rect">
            <a:avLst/>
          </a:prstGeom>
        </p:spPr>
        <p:txBody>
          <a:bodyPr wrap="none">
            <a:spAutoFit/>
          </a:bodyPr>
          <a:lstStyle/>
          <a:p>
            <a:pPr algn="ctr"/>
            <a:r>
              <a:rPr lang="en-US" sz="32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Luyện đọc đoạn 3</a:t>
            </a:r>
            <a:endParaRPr lang="en-US" sz="3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2123728" y="4941168"/>
            <a:ext cx="11521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516836" y="1125155"/>
            <a:ext cx="10876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0"/>
          <p:cNvSpPr>
            <a:spLocks noChangeArrowheads="1"/>
          </p:cNvSpPr>
          <p:nvPr/>
        </p:nvSpPr>
        <p:spPr bwMode="auto">
          <a:xfrm>
            <a:off x="877383" y="5742282"/>
            <a:ext cx="7276520" cy="584775"/>
          </a:xfrm>
          <a:prstGeom prst="rect">
            <a:avLst/>
          </a:prstGeom>
          <a:solidFill>
            <a:srgbClr val="FFFF99"/>
          </a:solidFill>
          <a:ln w="9525">
            <a:noFill/>
            <a:miter lim="800000"/>
          </a:ln>
          <a:effectLst/>
        </p:spPr>
        <p:txBody>
          <a:bodyPr wrap="square" anchor="ctr">
            <a:spAutoFit/>
          </a:bodyPr>
          <a:lstStyle/>
          <a:p>
            <a:pPr algn="ctr"/>
            <a:r>
              <a:rPr lang="en-US" sz="3200" b="1">
                <a:solidFill>
                  <a:srgbClr val="CC3300"/>
                </a:solidFill>
                <a:latin typeface="Times New Roman" pitchFamily="18" charset="0"/>
                <a:ea typeface="Cambria" panose="02040503050406030204" pitchFamily="18" charset="0"/>
                <a:cs typeface="Times New Roman" pitchFamily="18" charset="0"/>
              </a:rPr>
              <a:t>- Thì thào: </a:t>
            </a:r>
            <a:r>
              <a:rPr lang="en-US" sz="3200">
                <a:solidFill>
                  <a:srgbClr val="0000CC"/>
                </a:solidFill>
                <a:latin typeface="Times New Roman" pitchFamily="18" charset="0"/>
                <a:ea typeface="Cambria" panose="02040503050406030204" pitchFamily="18" charset="0"/>
                <a:cs typeface="Times New Roman" pitchFamily="18" charset="0"/>
              </a:rPr>
              <a:t>(nói) rất nhỏ nhẹ bên tai.</a:t>
            </a:r>
            <a:endParaRPr lang="en-US" sz="3200" dirty="0">
              <a:solidFill>
                <a:srgbClr val="0000CC"/>
              </a:solidFill>
              <a:latin typeface="Times New Roman" pitchFamily="18" charset="0"/>
              <a:ea typeface="Cambria" panose="02040503050406030204" pitchFamily="18" charset="0"/>
              <a:cs typeface="Times New Roman" pitchFamily="18" charset="0"/>
            </a:endParaRPr>
          </a:p>
        </p:txBody>
      </p:sp>
      <p:pic>
        <p:nvPicPr>
          <p:cNvPr id="13" name="Content Placeholder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62394" y="3"/>
            <a:ext cx="982013" cy="954115"/>
          </a:xfrm>
          <a:prstGeom prst="rect">
            <a:avLst/>
          </a:prstGeom>
        </p:spPr>
      </p:pic>
    </p:spTree>
    <p:extLst>
      <p:ext uri="{BB962C8B-B14F-4D97-AF65-F5344CB8AC3E}">
        <p14:creationId xmlns:p14="http://schemas.microsoft.com/office/powerpoint/2010/main" val="173947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amond(i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01;gead5cf1b4b_22_0"/>
          <p:cNvSpPr/>
          <p:nvPr/>
        </p:nvSpPr>
        <p:spPr>
          <a:xfrm>
            <a:off x="233773" y="1167529"/>
            <a:ext cx="8753676" cy="3892861"/>
          </a:xfrm>
          <a:prstGeom prst="roundRect">
            <a:avLst>
              <a:gd name="adj" fmla="val 12230"/>
            </a:avLst>
          </a:prstGeom>
          <a:solidFill>
            <a:schemeClr val="lt1"/>
          </a:solidFill>
          <a:ln w="28575" cap="flat" cmpd="sng">
            <a:solidFill>
              <a:srgbClr val="00FF00"/>
            </a:solidFill>
            <a:prstDash val="dash"/>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panose="02040503050406030204" pitchFamily="18" charset="0"/>
              <a:ea typeface="Cambria" panose="02040503050406030204" pitchFamily="18" charset="0"/>
              <a:sym typeface="Arial" panose="020B0604020202020204"/>
            </a:endParaRPr>
          </a:p>
        </p:txBody>
      </p:sp>
      <p:sp>
        <p:nvSpPr>
          <p:cNvPr id="5" name="TextBox 4">
            <a:extLst>
              <a:ext uri="{FF2B5EF4-FFF2-40B4-BE49-F238E27FC236}">
                <a16:creationId xmlns:a16="http://schemas.microsoft.com/office/drawing/2014/main" id="{489EEB6C-AE20-4E2A-BB88-28DDAA2E8948}"/>
              </a:ext>
            </a:extLst>
          </p:cNvPr>
          <p:cNvSpPr txBox="1"/>
          <p:nvPr/>
        </p:nvSpPr>
        <p:spPr>
          <a:xfrm>
            <a:off x="331557" y="1128800"/>
            <a:ext cx="8430148" cy="3970318"/>
          </a:xfrm>
          <a:prstGeom prst="rect">
            <a:avLst/>
          </a:prstGeom>
          <a:noFill/>
        </p:spPr>
        <p:txBody>
          <a:bodyPr wrap="square">
            <a:spAutoFit/>
          </a:bodyPr>
          <a:lstStyle/>
          <a:p>
            <a:pPr lvl="0" indent="361950" algn="just" eaLnBrk="0" fontAlgn="base" hangingPunct="0">
              <a:lnSpc>
                <a:spcPct val="150000"/>
              </a:lnSpc>
              <a:spcBef>
                <a:spcPct val="0"/>
              </a:spcBef>
              <a:spcAft>
                <a:spcPct val="0"/>
              </a:spcAft>
            </a:pPr>
            <a:r>
              <a:rPr kumimoji="0" lang="vi-VN"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4.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Nằm</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cuộn</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tròn</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chiếc</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chăn</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bông</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ấm</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áp</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Lan</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ân</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hận</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quá</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Em</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muốn</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ngồi</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dậy</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xin</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lỗi</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mẹ</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và</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anh</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nhưng</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lại</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xấu</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hổ</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vì</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mình</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đã</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vờ</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ngủ</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a:t>
            </a:r>
          </a:p>
          <a:p>
            <a:pPr lvl="0" indent="361950" algn="just" eaLnBrk="0" fontAlgn="base" hangingPunct="0">
              <a:lnSpc>
                <a:spcPct val="150000"/>
              </a:lnSpc>
              <a:spcBef>
                <a:spcPct val="0"/>
              </a:spcBef>
              <a:spcAft>
                <a:spcPct val="0"/>
              </a:spcAft>
            </a:pP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Áp</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mặt</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xuống</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gối</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em</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mong</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trời</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mau</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sáng</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để</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nói</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mẹ</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“Con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không</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thích</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chiếc</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áo</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ấy</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nữa</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Mẹ</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hãy</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để</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tiền</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mua</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áo</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ấm</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cho</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cả</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hai</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anh</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CC0099"/>
                </a:solidFill>
                <a:effectLst/>
                <a:latin typeface="Times New Roman" panose="02020603050405020304" pitchFamily="18" charset="0"/>
                <a:cs typeface="Times New Roman" panose="02020603050405020304" pitchFamily="18" charset="0"/>
              </a:rPr>
              <a:t>em</a:t>
            </a:r>
            <a:r>
              <a:rPr kumimoji="0" lang="en-US" altLang="en-US" sz="2800" b="0" i="0" u="none" strike="noStrike" cap="none" normalizeH="0" baseline="0" dirty="0">
                <a:ln>
                  <a:noFill/>
                </a:ln>
                <a:solidFill>
                  <a:srgbClr val="CC0099"/>
                </a:solidFill>
                <a:effectLst/>
                <a:latin typeface="Times New Roman" panose="02020603050405020304" pitchFamily="18" charset="0"/>
                <a:cs typeface="Times New Roman" panose="02020603050405020304" pitchFamily="18" charset="0"/>
              </a:rPr>
              <a:t>”.</a:t>
            </a:r>
          </a:p>
        </p:txBody>
      </p:sp>
      <p:sp>
        <p:nvSpPr>
          <p:cNvPr id="2" name="Rectangle 1"/>
          <p:cNvSpPr/>
          <p:nvPr/>
        </p:nvSpPr>
        <p:spPr>
          <a:xfrm>
            <a:off x="2817725" y="413035"/>
            <a:ext cx="3296095" cy="584775"/>
          </a:xfrm>
          <a:prstGeom prst="rect">
            <a:avLst/>
          </a:prstGeom>
        </p:spPr>
        <p:txBody>
          <a:bodyPr wrap="none">
            <a:spAutoFit/>
          </a:bodyPr>
          <a:lstStyle/>
          <a:p>
            <a:pPr algn="ctr"/>
            <a:r>
              <a:rPr lang="en-US" sz="32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Luyện</a:t>
            </a:r>
            <a:r>
              <a:rPr lang="en-US"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4</a:t>
            </a:r>
            <a:endParaRPr lang="en-US" sz="3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5047915" y="2419373"/>
            <a:ext cx="9029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143570" y="1787890"/>
            <a:ext cx="134831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Google Shape;117;p10"/>
          <p:cNvPicPr preferRelativeResize="0"/>
          <p:nvPr/>
        </p:nvPicPr>
        <p:blipFill rotWithShape="1">
          <a:blip r:embed="rId2"/>
          <a:srcRect l="81842" t="-10451" b="9412"/>
          <a:stretch>
            <a:fillRect/>
          </a:stretch>
        </p:blipFill>
        <p:spPr>
          <a:xfrm>
            <a:off x="8316417" y="6093296"/>
            <a:ext cx="827584" cy="764704"/>
          </a:xfrm>
          <a:prstGeom prst="rect">
            <a:avLst/>
          </a:prstGeom>
          <a:noFill/>
          <a:ln>
            <a:noFill/>
          </a:ln>
        </p:spPr>
      </p:pic>
      <p:pic>
        <p:nvPicPr>
          <p:cNvPr id="15" name="Google Shape;118;p10"/>
          <p:cNvPicPr preferRelativeResize="0"/>
          <p:nvPr/>
        </p:nvPicPr>
        <p:blipFill rotWithShape="1">
          <a:blip r:embed="rId3"/>
          <a:srcRect l="24896" r="20119" b="33390"/>
          <a:stretch>
            <a:fillRect/>
          </a:stretch>
        </p:blipFill>
        <p:spPr>
          <a:xfrm flipH="1">
            <a:off x="-171330" y="6356816"/>
            <a:ext cx="1718994" cy="501187"/>
          </a:xfrm>
          <a:prstGeom prst="rect">
            <a:avLst/>
          </a:prstGeom>
          <a:noFill/>
          <a:ln>
            <a:noFill/>
          </a:ln>
        </p:spPr>
      </p:pic>
      <p:pic>
        <p:nvPicPr>
          <p:cNvPr id="16" name="Google Shape;119;p10"/>
          <p:cNvPicPr preferRelativeResize="0"/>
          <p:nvPr/>
        </p:nvPicPr>
        <p:blipFill rotWithShape="1">
          <a:blip r:embed="rId4"/>
          <a:srcRect l="73099" r="2958" b="67481"/>
          <a:stretch>
            <a:fillRect/>
          </a:stretch>
        </p:blipFill>
        <p:spPr>
          <a:xfrm>
            <a:off x="8450638" y="3"/>
            <a:ext cx="693362" cy="836711"/>
          </a:xfrm>
          <a:prstGeom prst="rect">
            <a:avLst/>
          </a:prstGeom>
          <a:noFill/>
          <a:ln>
            <a:noFill/>
          </a:ln>
        </p:spPr>
      </p:pic>
      <p:pic>
        <p:nvPicPr>
          <p:cNvPr id="17" name="Content Placeholder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62393" y="157051"/>
            <a:ext cx="982013" cy="954115"/>
          </a:xfrm>
          <a:prstGeom prst="rect">
            <a:avLst/>
          </a:prstGeom>
        </p:spPr>
      </p:pic>
    </p:spTree>
    <p:extLst>
      <p:ext uri="{BB962C8B-B14F-4D97-AF65-F5344CB8AC3E}">
        <p14:creationId xmlns:p14="http://schemas.microsoft.com/office/powerpoint/2010/main" val="168911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12318" y="-43582"/>
            <a:ext cx="9156318" cy="6901581"/>
            <a:chOff x="481780" y="427054"/>
            <a:chExt cx="11267768" cy="6092942"/>
          </a:xfrm>
        </p:grpSpPr>
        <p:pic>
          <p:nvPicPr>
            <p:cNvPr id="25" name="Google Shape;78;gead5cf1b4b_19_0"/>
            <p:cNvPicPr preferRelativeResize="0"/>
            <p:nvPr/>
          </p:nvPicPr>
          <p:blipFill rotWithShape="1">
            <a:blip r:embed="rId2"/>
            <a:srcRect/>
            <a:stretch>
              <a:fillRect/>
            </a:stretch>
          </p:blipFill>
          <p:spPr>
            <a:xfrm>
              <a:off x="481780" y="427054"/>
              <a:ext cx="11267768" cy="6092942"/>
            </a:xfrm>
            <a:prstGeom prst="rect">
              <a:avLst/>
            </a:prstGeom>
            <a:noFill/>
            <a:ln>
              <a:noFill/>
            </a:ln>
          </p:spPr>
        </p:pic>
        <p:pic>
          <p:nvPicPr>
            <p:cNvPr id="26" name="Google Shape;79;gead5cf1b4b_19_0"/>
            <p:cNvPicPr preferRelativeResize="0"/>
            <p:nvPr/>
          </p:nvPicPr>
          <p:blipFill rotWithShape="1">
            <a:blip r:embed="rId3"/>
            <a:srcRect/>
            <a:stretch>
              <a:fillRect/>
            </a:stretch>
          </p:blipFill>
          <p:spPr>
            <a:xfrm>
              <a:off x="1936955" y="427054"/>
              <a:ext cx="8128819" cy="5103363"/>
            </a:xfrm>
            <a:prstGeom prst="rect">
              <a:avLst/>
            </a:prstGeom>
            <a:noFill/>
            <a:ln>
              <a:noFill/>
            </a:ln>
          </p:spPr>
        </p:pic>
      </p:grpSp>
      <p:sp>
        <p:nvSpPr>
          <p:cNvPr id="16" name="Text Box 7"/>
          <p:cNvSpPr txBox="1">
            <a:spLocks noChangeArrowheads="1"/>
          </p:cNvSpPr>
          <p:nvPr/>
        </p:nvSpPr>
        <p:spPr bwMode="auto">
          <a:xfrm>
            <a:off x="1547665" y="2780928"/>
            <a:ext cx="5688632" cy="1107996"/>
          </a:xfrm>
          <a:prstGeom prst="rect">
            <a:avLst/>
          </a:prstGeom>
          <a:noFill/>
          <a:ln w="9525">
            <a:noFill/>
            <a:miter lim="800000"/>
          </a:ln>
          <a:effectLst/>
        </p:spPr>
        <p:txBody>
          <a:bodyPr wrap="square">
            <a:spAutoFit/>
          </a:bodyPr>
          <a:lstStyle/>
          <a:p>
            <a:pPr algn="ctr">
              <a:spcBef>
                <a:spcPct val="50000"/>
              </a:spcBef>
            </a:pPr>
            <a:r>
              <a:rPr lang="en-US" sz="6600" b="1">
                <a:solidFill>
                  <a:srgbClr val="FF0000"/>
                </a:solidFill>
                <a:latin typeface="HP001 4 hàng" panose="020B0603050302020204" pitchFamily="34" charset="0"/>
                <a:cs typeface="Times New Roman" panose="02020603050405020304" pitchFamily="18" charset="0"/>
              </a:rPr>
              <a:t>Tìm hiểu bài</a:t>
            </a:r>
            <a:endParaRPr lang="en-US" sz="6600" b="1" dirty="0">
              <a:solidFill>
                <a:srgbClr val="FF0000"/>
              </a:solidFill>
              <a:latin typeface="HP001 4 hàng"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1436076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oogle Shape;78;gead5cf1b4b_19_0"/>
          <p:cNvPicPr preferRelativeResize="0"/>
          <p:nvPr/>
        </p:nvPicPr>
        <p:blipFill rotWithShape="1">
          <a:blip r:embed="rId3"/>
          <a:srcRect/>
          <a:stretch>
            <a:fillRect/>
          </a:stretch>
        </p:blipFill>
        <p:spPr>
          <a:xfrm>
            <a:off x="-12318" y="0"/>
            <a:ext cx="9156318" cy="6901581"/>
          </a:xfrm>
          <a:prstGeom prst="rect">
            <a:avLst/>
          </a:prstGeom>
          <a:noFill/>
          <a:ln>
            <a:noFill/>
          </a:ln>
        </p:spPr>
      </p:pic>
      <p:sp>
        <p:nvSpPr>
          <p:cNvPr id="2" name="Rounded Rectangle 1"/>
          <p:cNvSpPr/>
          <p:nvPr/>
        </p:nvSpPr>
        <p:spPr>
          <a:xfrm>
            <a:off x="1732586" y="290946"/>
            <a:ext cx="5666510" cy="1191491"/>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00CC"/>
                </a:solidFill>
                <a:latin typeface="Times New Roman" pitchFamily="18" charset="0"/>
                <a:cs typeface="Times New Roman" pitchFamily="18" charset="0"/>
              </a:rPr>
              <a:t>1/ </a:t>
            </a:r>
            <a:r>
              <a:rPr lang="en-US" sz="2800" b="1" dirty="0" err="1">
                <a:solidFill>
                  <a:srgbClr val="0000CC"/>
                </a:solidFill>
                <a:latin typeface="Times New Roman" pitchFamily="18" charset="0"/>
                <a:cs typeface="Times New Roman" pitchFamily="18" charset="0"/>
              </a:rPr>
              <a:t>Chiếc</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áo</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len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của</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bạn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Hòa</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đẹp</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và</a:t>
            </a:r>
            <a:r>
              <a:rPr lang="en-US" sz="2800" b="1" dirty="0">
                <a:solidFill>
                  <a:srgbClr val="0000CC"/>
                </a:solidFill>
                <a:latin typeface="Times New Roman" pitchFamily="18" charset="0"/>
                <a:cs typeface="Times New Roman" pitchFamily="18" charset="0"/>
              </a:rPr>
              <a:t> </a:t>
            </a:r>
          </a:p>
          <a:p>
            <a:r>
              <a:rPr lang="en-US" sz="2800" b="1" dirty="0" err="1">
                <a:solidFill>
                  <a:srgbClr val="0000CC"/>
                </a:solidFill>
                <a:latin typeface="Times New Roman" pitchFamily="18" charset="0"/>
                <a:cs typeface="Times New Roman" pitchFamily="18" charset="0"/>
              </a:rPr>
              <a:t>tiện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lợi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như</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thế</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nào</a:t>
            </a:r>
            <a:r>
              <a:rPr lang="en-US" sz="2800" b="1" dirty="0">
                <a:solidFill>
                  <a:srgbClr val="0000CC"/>
                </a:solidFill>
                <a:latin typeface="Times New Roman" pitchFamily="18" charset="0"/>
                <a:cs typeface="Times New Roman" pitchFamily="18" charset="0"/>
              </a:rPr>
              <a:t> ?</a:t>
            </a:r>
          </a:p>
        </p:txBody>
      </p:sp>
      <p:sp>
        <p:nvSpPr>
          <p:cNvPr id="7" name="Rounded Rectangle 6"/>
          <p:cNvSpPr/>
          <p:nvPr/>
        </p:nvSpPr>
        <p:spPr>
          <a:xfrm>
            <a:off x="1316181" y="1678790"/>
            <a:ext cx="6082915" cy="1441835"/>
          </a:xfrm>
          <a:prstGeom prst="round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r>
              <a:rPr lang="vi-VN" sz="2800" b="1" dirty="0">
                <a:solidFill>
                  <a:srgbClr val="FF0000"/>
                </a:solidFill>
                <a:latin typeface="Times New Roman" pitchFamily="18" charset="0"/>
                <a:cs typeface="Times New Roman" pitchFamily="18" charset="0"/>
              </a:rPr>
              <a:t>Áo có dây kéo ở giữa, lại có cả mũ để đội khi gió lạnh hoặc mưa lất phất</a:t>
            </a:r>
            <a:r>
              <a:rPr lang="en-US" sz="2800" b="1" dirty="0">
                <a:solidFill>
                  <a:srgbClr val="FF0000"/>
                </a:solidFill>
                <a:latin typeface="Times New Roman" pitchFamily="18" charset="0"/>
                <a:cs typeface="Times New Roman" pitchFamily="18" charset="0"/>
              </a:rPr>
              <a:t>, </a:t>
            </a:r>
            <a:r>
              <a:rPr lang="vi-VN" sz="2800" b="1" dirty="0">
                <a:solidFill>
                  <a:srgbClr val="FF0000"/>
                </a:solidFill>
                <a:latin typeface="Times New Roman" pitchFamily="18" charset="0"/>
                <a:cs typeface="Times New Roman" pitchFamily="18" charset="0"/>
              </a:rPr>
              <a:t>mặ</a:t>
            </a:r>
            <a:r>
              <a:rPr lang="en-US" sz="2800" b="1" dirty="0">
                <a:solidFill>
                  <a:srgbClr val="FF0000"/>
                </a:solidFill>
                <a:latin typeface="Times New Roman" pitchFamily="18" charset="0"/>
                <a:cs typeface="Times New Roman" pitchFamily="18" charset="0"/>
              </a:rPr>
              <a:t>c</a:t>
            </a:r>
            <a:r>
              <a:rPr lang="vi-VN" sz="2800" b="1" dirty="0">
                <a:solidFill>
                  <a:srgbClr val="FF0000"/>
                </a:solidFill>
                <a:latin typeface="Times New Roman" pitchFamily="18" charset="0"/>
                <a:cs typeface="Times New Roman" pitchFamily="18" charset="0"/>
              </a:rPr>
              <a:t> thử, ấm ơi là ấm. </a:t>
            </a:r>
            <a:endParaRPr lang="en-US" sz="2800" b="1" dirty="0">
              <a:solidFill>
                <a:srgbClr val="FF0000"/>
              </a:solidFill>
              <a:latin typeface="Times New Roman" pitchFamily="18" charset="0"/>
              <a:cs typeface="Times New Roman" pitchFamily="18" charset="0"/>
            </a:endParaRPr>
          </a:p>
        </p:txBody>
      </p:sp>
      <p:sp>
        <p:nvSpPr>
          <p:cNvPr id="8" name="Rounded Rectangle 7"/>
          <p:cNvSpPr/>
          <p:nvPr/>
        </p:nvSpPr>
        <p:spPr>
          <a:xfrm>
            <a:off x="630381" y="3273025"/>
            <a:ext cx="3553691" cy="566699"/>
          </a:xfrm>
          <a:prstGeom prst="roundRect">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a:solidFill>
                  <a:srgbClr val="0000CC"/>
                </a:solidFill>
                <a:latin typeface="Times New Roman" pitchFamily="18" charset="0"/>
                <a:cs typeface="Times New Roman" pitchFamily="18" charset="0"/>
              </a:rPr>
              <a:t>2/ </a:t>
            </a:r>
            <a:r>
              <a:rPr lang="en-US" sz="2800" b="1" dirty="0" err="1">
                <a:solidFill>
                  <a:srgbClr val="0000CC"/>
                </a:solidFill>
                <a:latin typeface="Times New Roman" pitchFamily="18" charset="0"/>
                <a:cs typeface="Times New Roman" pitchFamily="18" charset="0"/>
              </a:rPr>
              <a:t>Vì</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sao</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Lan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dỗi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mẹ</a:t>
            </a:r>
            <a:r>
              <a:rPr lang="en-US" sz="2800" b="1" dirty="0">
                <a:solidFill>
                  <a:srgbClr val="0000CC"/>
                </a:solidFill>
                <a:latin typeface="Times New Roman" pitchFamily="18" charset="0"/>
                <a:cs typeface="Times New Roman" pitchFamily="18" charset="0"/>
              </a:rPr>
              <a:t>?</a:t>
            </a:r>
          </a:p>
        </p:txBody>
      </p:sp>
      <p:sp>
        <p:nvSpPr>
          <p:cNvPr id="9" name="Rounded Rectangle 8"/>
          <p:cNvSpPr/>
          <p:nvPr/>
        </p:nvSpPr>
        <p:spPr>
          <a:xfrm>
            <a:off x="243223" y="3988888"/>
            <a:ext cx="8346595" cy="1594494"/>
          </a:xfrm>
          <a:prstGeom prst="roundRect">
            <a:avLst/>
          </a:prstGeom>
          <a:solidFill>
            <a:srgbClr val="CCFFCC"/>
          </a:solidFill>
        </p:spPr>
        <p:style>
          <a:lnRef idx="1">
            <a:schemeClr val="accent6"/>
          </a:lnRef>
          <a:fillRef idx="2">
            <a:schemeClr val="accent6"/>
          </a:fillRef>
          <a:effectRef idx="1">
            <a:schemeClr val="accent6"/>
          </a:effectRef>
          <a:fontRef idx="minor">
            <a:schemeClr val="dk1"/>
          </a:fontRef>
        </p:style>
        <p:txBody>
          <a:bodyPr rtlCol="0" anchor="ctr"/>
          <a:lstStyle/>
          <a:p>
            <a:pPr lvl="0"/>
            <a:endParaRPr lang="en-US" sz="2800" b="1" dirty="0">
              <a:solidFill>
                <a:srgbClr val="9900FF"/>
              </a:solidFill>
              <a:latin typeface="+mj-lt"/>
            </a:endParaRPr>
          </a:p>
          <a:p>
            <a:pPr lvl="0"/>
            <a:r>
              <a:rPr lang="vi-VN" sz="2800" b="1" dirty="0">
                <a:solidFill>
                  <a:srgbClr val="9900FF"/>
                </a:solidFill>
                <a:latin typeface="+mj-lt"/>
              </a:rPr>
              <a:t>Lan dỗi mẹ bởi cô bé muốn có một chiếc áo len giống với bạn Hoà. Tuy</a:t>
            </a:r>
            <a:r>
              <a:rPr lang="en-US" sz="2800" b="1" dirty="0">
                <a:solidFill>
                  <a:srgbClr val="9900FF"/>
                </a:solidFill>
                <a:latin typeface="+mj-lt"/>
              </a:rPr>
              <a:t> </a:t>
            </a:r>
            <a:r>
              <a:rPr lang="vi-VN" sz="2800" b="1" dirty="0">
                <a:solidFill>
                  <a:srgbClr val="9900FF"/>
                </a:solidFill>
                <a:latin typeface="+mj-lt"/>
              </a:rPr>
              <a:t>nhiên mẹ nói, chiếc áo len đó đắt bằng cả hai chiếc áo của anh em Lan. </a:t>
            </a:r>
            <a:br>
              <a:rPr lang="vi-VN" sz="2800" dirty="0"/>
            </a:br>
            <a:endParaRPr lang="en-US" sz="2800" b="1" dirty="0">
              <a:solidFill>
                <a:srgbClr val="9900FF"/>
              </a:solidFill>
              <a:latin typeface="Times New Roman" pitchFamily="18" charset="0"/>
              <a:cs typeface="Times New Roman" pitchFamily="18" charset="0"/>
            </a:endParaRPr>
          </a:p>
        </p:txBody>
      </p:sp>
    </p:spTree>
    <p:extLst>
      <p:ext uri="{BB962C8B-B14F-4D97-AF65-F5344CB8AC3E}">
        <p14:creationId xmlns:p14="http://schemas.microsoft.com/office/powerpoint/2010/main" val="166602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oogle Shape;78;gead5cf1b4b_19_0"/>
          <p:cNvPicPr preferRelativeResize="0"/>
          <p:nvPr/>
        </p:nvPicPr>
        <p:blipFill rotWithShape="1">
          <a:blip r:embed="rId3"/>
          <a:srcRect/>
          <a:stretch>
            <a:fillRect/>
          </a:stretch>
        </p:blipFill>
        <p:spPr>
          <a:xfrm>
            <a:off x="-12318" y="0"/>
            <a:ext cx="9156318" cy="6901581"/>
          </a:xfrm>
          <a:prstGeom prst="rect">
            <a:avLst/>
          </a:prstGeom>
          <a:noFill/>
          <a:ln>
            <a:noFill/>
          </a:ln>
        </p:spPr>
      </p:pic>
      <p:sp>
        <p:nvSpPr>
          <p:cNvPr id="2" name="Rounded Rectangle 1"/>
          <p:cNvSpPr/>
          <p:nvPr/>
        </p:nvSpPr>
        <p:spPr>
          <a:xfrm>
            <a:off x="1732586" y="429491"/>
            <a:ext cx="5430214" cy="595745"/>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00CC"/>
                </a:solidFill>
                <a:latin typeface="Times New Roman" pitchFamily="18" charset="0"/>
                <a:cs typeface="Times New Roman" pitchFamily="18" charset="0"/>
              </a:rPr>
              <a:t>3/ </a:t>
            </a:r>
            <a:r>
              <a:rPr lang="en-US" sz="2800" b="1" dirty="0" err="1">
                <a:solidFill>
                  <a:srgbClr val="0000CC"/>
                </a:solidFill>
                <a:latin typeface="Times New Roman" pitchFamily="18" charset="0"/>
                <a:cs typeface="Times New Roman" pitchFamily="18" charset="0"/>
              </a:rPr>
              <a:t>Anh</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Tuấn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nói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với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mẹ</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những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gì</a:t>
            </a:r>
            <a:r>
              <a:rPr lang="en-US" sz="2800" b="1" dirty="0">
                <a:solidFill>
                  <a:srgbClr val="0000CC"/>
                </a:solidFill>
                <a:latin typeface="Times New Roman" pitchFamily="18" charset="0"/>
                <a:cs typeface="Times New Roman" pitchFamily="18" charset="0"/>
              </a:rPr>
              <a:t>?</a:t>
            </a:r>
          </a:p>
        </p:txBody>
      </p:sp>
      <p:sp>
        <p:nvSpPr>
          <p:cNvPr id="7" name="Rounded Rectangle 6"/>
          <p:cNvSpPr/>
          <p:nvPr/>
        </p:nvSpPr>
        <p:spPr>
          <a:xfrm>
            <a:off x="1164166" y="1177635"/>
            <a:ext cx="6567054" cy="1620981"/>
          </a:xfrm>
          <a:prstGeom prst="roundRect">
            <a:avLst/>
          </a:prstGeom>
          <a:solidFill>
            <a:srgbClr val="FFFF99"/>
          </a:solidFill>
        </p:spPr>
        <p:style>
          <a:lnRef idx="1">
            <a:schemeClr val="accent5"/>
          </a:lnRef>
          <a:fillRef idx="2">
            <a:schemeClr val="accent5"/>
          </a:fillRef>
          <a:effectRef idx="1">
            <a:schemeClr val="accent5"/>
          </a:effectRef>
          <a:fontRef idx="minor">
            <a:schemeClr val="dk1"/>
          </a:fontRef>
        </p:style>
        <p:txBody>
          <a:bodyPr rtlCol="0" anchor="ctr"/>
          <a:lstStyle/>
          <a:p>
            <a:endParaRPr lang="en-US" sz="2800" b="1" dirty="0">
              <a:solidFill>
                <a:srgbClr val="CC0099"/>
              </a:solidFill>
              <a:latin typeface="+mj-lt"/>
            </a:endParaRPr>
          </a:p>
          <a:p>
            <a:r>
              <a:rPr lang="vi-VN" sz="2800" b="1" dirty="0">
                <a:solidFill>
                  <a:srgbClr val="CC0099"/>
                </a:solidFill>
                <a:latin typeface="+mj-lt"/>
              </a:rPr>
              <a:t>Anh Tuấn muốn mẹ mua cho Lan chiếc áo mà em thích, còn cậu bé chỉ cần</a:t>
            </a:r>
            <a:r>
              <a:rPr lang="en-US" sz="2800" b="1" dirty="0">
                <a:solidFill>
                  <a:srgbClr val="CC0099"/>
                </a:solidFill>
                <a:latin typeface="+mj-lt"/>
              </a:rPr>
              <a:t> </a:t>
            </a:r>
            <a:r>
              <a:rPr lang="vi-VN" sz="2800" b="1" dirty="0">
                <a:solidFill>
                  <a:srgbClr val="CC0099"/>
                </a:solidFill>
                <a:latin typeface="+mj-lt"/>
              </a:rPr>
              <a:t>mặc thêm nhiều áo cũ vào bên trong là được. </a:t>
            </a:r>
            <a:br>
              <a:rPr lang="vi-VN" sz="2800" dirty="0"/>
            </a:br>
            <a:endParaRPr lang="en-US" sz="2800" b="1" dirty="0">
              <a:solidFill>
                <a:srgbClr val="FF0000"/>
              </a:solidFill>
              <a:latin typeface="Times New Roman" pitchFamily="18" charset="0"/>
              <a:cs typeface="Times New Roman" pitchFamily="18" charset="0"/>
            </a:endParaRPr>
          </a:p>
        </p:txBody>
      </p:sp>
      <p:sp>
        <p:nvSpPr>
          <p:cNvPr id="8" name="Rounded Rectangle 7"/>
          <p:cNvSpPr/>
          <p:nvPr/>
        </p:nvSpPr>
        <p:spPr>
          <a:xfrm>
            <a:off x="630380" y="3012134"/>
            <a:ext cx="3553691" cy="566699"/>
          </a:xfrm>
          <a:prstGeom prst="roundRect">
            <a:avLst/>
          </a:prstGeom>
          <a:solidFill>
            <a:srgbClr val="CCFF99"/>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a:solidFill>
                  <a:srgbClr val="0000CC"/>
                </a:solidFill>
                <a:latin typeface="Times New Roman" pitchFamily="18" charset="0"/>
                <a:cs typeface="Times New Roman" pitchFamily="18" charset="0"/>
              </a:rPr>
              <a:t>4/ </a:t>
            </a:r>
            <a:r>
              <a:rPr lang="en-US" sz="2800" b="1" dirty="0" err="1">
                <a:solidFill>
                  <a:srgbClr val="0000CC"/>
                </a:solidFill>
                <a:latin typeface="Times New Roman" pitchFamily="18" charset="0"/>
                <a:cs typeface="Times New Roman" pitchFamily="18" charset="0"/>
              </a:rPr>
              <a:t>Vì</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sao</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Lan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ân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hận</a:t>
            </a:r>
            <a:r>
              <a:rPr lang="en-US" sz="2800" b="1" dirty="0">
                <a:solidFill>
                  <a:srgbClr val="0000CC"/>
                </a:solidFill>
                <a:latin typeface="Times New Roman" pitchFamily="18" charset="0"/>
                <a:cs typeface="Times New Roman" pitchFamily="18" charset="0"/>
              </a:rPr>
              <a:t>?</a:t>
            </a:r>
          </a:p>
        </p:txBody>
      </p:sp>
      <p:sp>
        <p:nvSpPr>
          <p:cNvPr id="9" name="Rounded Rectangle 8"/>
          <p:cNvSpPr/>
          <p:nvPr/>
        </p:nvSpPr>
        <p:spPr>
          <a:xfrm>
            <a:off x="274395" y="3782291"/>
            <a:ext cx="8717205" cy="1510146"/>
          </a:xfrm>
          <a:prstGeom prst="roundRect">
            <a:avLst/>
          </a:prstGeom>
          <a:solidFill>
            <a:srgbClr val="CCFFCC"/>
          </a:solidFill>
        </p:spPr>
        <p:style>
          <a:lnRef idx="1">
            <a:schemeClr val="accent6"/>
          </a:lnRef>
          <a:fillRef idx="2">
            <a:schemeClr val="accent6"/>
          </a:fillRef>
          <a:effectRef idx="1">
            <a:schemeClr val="accent6"/>
          </a:effectRef>
          <a:fontRef idx="minor">
            <a:schemeClr val="dk1"/>
          </a:fontRef>
        </p:style>
        <p:txBody>
          <a:bodyPr rtlCol="0" anchor="ctr"/>
          <a:lstStyle/>
          <a:p>
            <a:pPr lvl="0"/>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Vì</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Lan</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đã</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làm</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mẹ</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buồn</a:t>
            </a:r>
            <a:r>
              <a:rPr lang="en-US" sz="2800" b="1" dirty="0">
                <a:solidFill>
                  <a:srgbClr val="FF0066"/>
                </a:solidFill>
                <a:latin typeface="Times New Roman" pitchFamily="18" charset="0"/>
                <a:cs typeface="Times New Roman" pitchFamily="18" charset="0"/>
              </a:rPr>
              <a:t>.</a:t>
            </a:r>
          </a:p>
          <a:p>
            <a:pPr lvl="0"/>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Vì</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Lan</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thấy</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mình</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quá</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ích</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kỉ</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không</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nghĩ</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tới</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anh</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trai</a:t>
            </a:r>
            <a:r>
              <a:rPr lang="en-US" sz="2800" b="1" dirty="0">
                <a:solidFill>
                  <a:srgbClr val="FF0066"/>
                </a:solidFill>
                <a:latin typeface="Times New Roman" pitchFamily="18" charset="0"/>
                <a:cs typeface="Times New Roman" pitchFamily="18" charset="0"/>
              </a:rPr>
              <a:t>.</a:t>
            </a:r>
          </a:p>
          <a:p>
            <a:pPr lvl="0"/>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Vì</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Lan</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thấy</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anh</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trai</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yêu</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thương</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nhường</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nhịn</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mình</a:t>
            </a:r>
            <a:r>
              <a:rPr lang="en-US" sz="2800" b="1" dirty="0">
                <a:solidFill>
                  <a:srgbClr val="FF0066"/>
                </a:solidFill>
                <a:latin typeface="Times New Roman" pitchFamily="18" charset="0"/>
                <a:cs typeface="Times New Roman" pitchFamily="18" charset="0"/>
              </a:rPr>
              <a:t>.</a:t>
            </a:r>
          </a:p>
        </p:txBody>
      </p:sp>
    </p:spTree>
    <p:extLst>
      <p:ext uri="{BB962C8B-B14F-4D97-AF65-F5344CB8AC3E}">
        <p14:creationId xmlns:p14="http://schemas.microsoft.com/office/powerpoint/2010/main" val="358478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gead5cf1b4b_22_0"/>
          <p:cNvPicPr preferRelativeResize="0"/>
          <p:nvPr/>
        </p:nvPicPr>
        <p:blipFill rotWithShape="1">
          <a:blip r:embed="rId3"/>
          <a:srcRect r="83499" b="67837"/>
          <a:stretch>
            <a:fillRect/>
          </a:stretch>
        </p:blipFill>
        <p:spPr>
          <a:xfrm>
            <a:off x="8160299" y="2217565"/>
            <a:ext cx="841247" cy="1228880"/>
          </a:xfrm>
          <a:prstGeom prst="rect">
            <a:avLst/>
          </a:prstGeom>
          <a:noFill/>
          <a:ln>
            <a:noFill/>
          </a:ln>
        </p:spPr>
      </p:pic>
      <p:pic>
        <p:nvPicPr>
          <p:cNvPr id="92" name="Google Shape;92;gead5cf1b4b_22_0"/>
          <p:cNvPicPr preferRelativeResize="0"/>
          <p:nvPr/>
        </p:nvPicPr>
        <p:blipFill rotWithShape="1">
          <a:blip r:embed="rId4"/>
          <a:srcRect l="81841" t="-10447" b="9406"/>
          <a:stretch>
            <a:fillRect/>
          </a:stretch>
        </p:blipFill>
        <p:spPr>
          <a:xfrm>
            <a:off x="8160299" y="5972384"/>
            <a:ext cx="983701" cy="885616"/>
          </a:xfrm>
          <a:prstGeom prst="rect">
            <a:avLst/>
          </a:prstGeom>
          <a:noFill/>
          <a:ln>
            <a:noFill/>
          </a:ln>
        </p:spPr>
      </p:pic>
      <p:pic>
        <p:nvPicPr>
          <p:cNvPr id="93" name="Google Shape;93;gead5cf1b4b_22_0"/>
          <p:cNvPicPr preferRelativeResize="0"/>
          <p:nvPr/>
        </p:nvPicPr>
        <p:blipFill rotWithShape="1">
          <a:blip r:embed="rId5"/>
          <a:srcRect l="24896" r="20118" b="33391"/>
          <a:stretch>
            <a:fillRect/>
          </a:stretch>
        </p:blipFill>
        <p:spPr>
          <a:xfrm flipH="1">
            <a:off x="-171330" y="6356816"/>
            <a:ext cx="1707521" cy="501187"/>
          </a:xfrm>
          <a:prstGeom prst="rect">
            <a:avLst/>
          </a:prstGeom>
          <a:noFill/>
          <a:ln>
            <a:noFill/>
          </a:ln>
        </p:spPr>
      </p:pic>
      <p:pic>
        <p:nvPicPr>
          <p:cNvPr id="94" name="Google Shape;94;gead5cf1b4b_22_0"/>
          <p:cNvPicPr preferRelativeResize="0"/>
          <p:nvPr/>
        </p:nvPicPr>
        <p:blipFill rotWithShape="1">
          <a:blip r:embed="rId6"/>
          <a:srcRect l="73099" r="2959" b="67480"/>
          <a:stretch>
            <a:fillRect/>
          </a:stretch>
        </p:blipFill>
        <p:spPr>
          <a:xfrm>
            <a:off x="7757278" y="0"/>
            <a:ext cx="1386725" cy="1411492"/>
          </a:xfrm>
          <a:prstGeom prst="rect">
            <a:avLst/>
          </a:prstGeom>
          <a:noFill/>
          <a:ln>
            <a:noFill/>
          </a:ln>
        </p:spPr>
      </p:pic>
      <p:grpSp>
        <p:nvGrpSpPr>
          <p:cNvPr id="96" name="Google Shape;96;gead5cf1b4b_22_0"/>
          <p:cNvGrpSpPr/>
          <p:nvPr/>
        </p:nvGrpSpPr>
        <p:grpSpPr>
          <a:xfrm>
            <a:off x="4375476" y="1933947"/>
            <a:ext cx="382613" cy="84354"/>
            <a:chOff x="5878446" y="1252785"/>
            <a:chExt cx="849685" cy="140473"/>
          </a:xfrm>
        </p:grpSpPr>
        <p:sp>
          <p:nvSpPr>
            <p:cNvPr id="97" name="Google Shape;97;gead5cf1b4b_22_0"/>
            <p:cNvSpPr/>
            <p:nvPr/>
          </p:nvSpPr>
          <p:spPr>
            <a:xfrm>
              <a:off x="5878446" y="1254658"/>
              <a:ext cx="138600" cy="138600"/>
            </a:xfrm>
            <a:prstGeom prst="ellipse">
              <a:avLst/>
            </a:prstGeom>
            <a:solidFill>
              <a:srgbClr val="89FF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a:ea typeface="Arial" panose="020B0604020202020204"/>
                <a:cs typeface="Arial" panose="020B0604020202020204"/>
                <a:sym typeface="Arial" panose="020B0604020202020204"/>
              </a:endParaRPr>
            </a:p>
          </p:txBody>
        </p:sp>
        <p:sp>
          <p:nvSpPr>
            <p:cNvPr id="98" name="Google Shape;98;gead5cf1b4b_22_0"/>
            <p:cNvSpPr/>
            <p:nvPr/>
          </p:nvSpPr>
          <p:spPr>
            <a:xfrm>
              <a:off x="6118512" y="1254658"/>
              <a:ext cx="138600" cy="138600"/>
            </a:xfrm>
            <a:prstGeom prst="ellipse">
              <a:avLst/>
            </a:prstGeom>
            <a:solidFill>
              <a:srgbClr val="FABA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a:ea typeface="Arial" panose="020B0604020202020204"/>
                <a:cs typeface="Arial" panose="020B0604020202020204"/>
                <a:sym typeface="Arial" panose="020B0604020202020204"/>
              </a:endParaRPr>
            </a:p>
          </p:txBody>
        </p:sp>
        <p:sp>
          <p:nvSpPr>
            <p:cNvPr id="99" name="Google Shape;99;gead5cf1b4b_22_0"/>
            <p:cNvSpPr/>
            <p:nvPr/>
          </p:nvSpPr>
          <p:spPr>
            <a:xfrm>
              <a:off x="6358578" y="1252785"/>
              <a:ext cx="138600" cy="138600"/>
            </a:xfrm>
            <a:prstGeom prst="ellipse">
              <a:avLst/>
            </a:prstGeom>
            <a:solidFill>
              <a:srgbClr val="B6B0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a:ea typeface="Arial" panose="020B0604020202020204"/>
                <a:cs typeface="Arial" panose="020B0604020202020204"/>
                <a:sym typeface="Arial" panose="020B0604020202020204"/>
              </a:endParaRPr>
            </a:p>
          </p:txBody>
        </p:sp>
        <p:sp>
          <p:nvSpPr>
            <p:cNvPr id="100" name="Google Shape;100;gead5cf1b4b_22_0"/>
            <p:cNvSpPr/>
            <p:nvPr/>
          </p:nvSpPr>
          <p:spPr>
            <a:xfrm>
              <a:off x="6589531" y="1252785"/>
              <a:ext cx="138600" cy="138600"/>
            </a:xfrm>
            <a:prstGeom prst="ellipse">
              <a:avLst/>
            </a:prstGeom>
            <a:solidFill>
              <a:srgbClr val="FDE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a:ea typeface="Arial" panose="020B0604020202020204"/>
                <a:cs typeface="Arial" panose="020B0604020202020204"/>
                <a:sym typeface="Arial" panose="020B0604020202020204"/>
              </a:endParaRPr>
            </a:p>
          </p:txBody>
        </p:sp>
      </p:grpSp>
      <p:sp>
        <p:nvSpPr>
          <p:cNvPr id="23" name="TextBox 22"/>
          <p:cNvSpPr txBox="1"/>
          <p:nvPr/>
        </p:nvSpPr>
        <p:spPr>
          <a:xfrm>
            <a:off x="1656976" y="397510"/>
            <a:ext cx="5954436" cy="1200329"/>
          </a:xfrm>
          <a:prstGeom prst="rect">
            <a:avLst/>
          </a:prstGeom>
          <a:noFill/>
        </p:spPr>
        <p:txBody>
          <a:bodyPr wrap="square" rtlCol="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 Câu chuyện muốn nói với em điều gì?</a:t>
            </a:r>
          </a:p>
        </p:txBody>
      </p:sp>
      <p:grpSp>
        <p:nvGrpSpPr>
          <p:cNvPr id="5" name="Group 4"/>
          <p:cNvGrpSpPr/>
          <p:nvPr/>
        </p:nvGrpSpPr>
        <p:grpSpPr>
          <a:xfrm>
            <a:off x="705949" y="1933947"/>
            <a:ext cx="7339054" cy="3736618"/>
            <a:chOff x="694642" y="2096206"/>
            <a:chExt cx="7339054" cy="3736618"/>
          </a:xfrm>
        </p:grpSpPr>
        <p:grpSp>
          <p:nvGrpSpPr>
            <p:cNvPr id="4" name="Group 3"/>
            <p:cNvGrpSpPr/>
            <p:nvPr/>
          </p:nvGrpSpPr>
          <p:grpSpPr>
            <a:xfrm>
              <a:off x="1099871" y="2708024"/>
              <a:ext cx="6933825" cy="3124800"/>
              <a:chOff x="1099871" y="2708024"/>
              <a:chExt cx="6933825" cy="3124800"/>
            </a:xfrm>
          </p:grpSpPr>
          <p:sp>
            <p:nvSpPr>
              <p:cNvPr id="101" name="Google Shape;101;gead5cf1b4b_22_0"/>
              <p:cNvSpPr/>
              <p:nvPr/>
            </p:nvSpPr>
            <p:spPr>
              <a:xfrm>
                <a:off x="1099871" y="2708024"/>
                <a:ext cx="6933825" cy="3124800"/>
              </a:xfrm>
              <a:prstGeom prst="roundRect">
                <a:avLst>
                  <a:gd name="adj" fmla="val 12230"/>
                </a:avLst>
              </a:prstGeom>
              <a:solidFill>
                <a:schemeClr val="lt1"/>
              </a:solidFill>
              <a:ln w="76200" cap="flat" cmpd="sng">
                <a:solidFill>
                  <a:srgbClr val="89FFD8"/>
                </a:solidFill>
                <a:prstDash val="dash"/>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panose="02040503050406030204" pitchFamily="18" charset="0"/>
                  <a:ea typeface="Cambria" panose="02040503050406030204" pitchFamily="18" charset="0"/>
                  <a:sym typeface="Arial" panose="020B0604020202020204"/>
                </a:endParaRPr>
              </a:p>
            </p:txBody>
          </p:sp>
          <p:sp>
            <p:nvSpPr>
              <p:cNvPr id="3" name="Rectangle 2"/>
              <p:cNvSpPr/>
              <p:nvPr/>
            </p:nvSpPr>
            <p:spPr>
              <a:xfrm>
                <a:off x="1520482" y="3608704"/>
                <a:ext cx="6204809" cy="1323439"/>
              </a:xfrm>
              <a:prstGeom prst="rect">
                <a:avLst/>
              </a:prstGeom>
            </p:spPr>
            <p:txBody>
              <a:bodyPr wrap="square">
                <a:spAutoFit/>
              </a:bodyPr>
              <a:lstStyle/>
              <a:p>
                <a:pPr algn="ctr"/>
                <a:r>
                  <a:rPr lang="nl-NL" sz="4000" b="1" i="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Anh em phải biết nhường nhịn, thương yêu lẫn nhau</a:t>
                </a:r>
                <a:r>
                  <a:rPr lang="vi-VN" sz="4000" b="1" i="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nl-NL" sz="4000" b="1" i="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b="1" dirty="0">
                  <a:solidFill>
                    <a:srgbClr val="0000CC"/>
                  </a:solidFill>
                  <a:latin typeface="Times New Roman" panose="02020603050405020304" pitchFamily="18" charset="0"/>
                  <a:cs typeface="Times New Roman" panose="02020603050405020304" pitchFamily="18" charset="0"/>
                </a:endParaRPr>
              </a:p>
            </p:txBody>
          </p:sp>
        </p:grpSp>
        <p:pic>
          <p:nvPicPr>
            <p:cNvPr id="108" name="Google Shape;108;gead5cf1b4b_22_0"/>
            <p:cNvPicPr preferRelativeResize="0"/>
            <p:nvPr/>
          </p:nvPicPr>
          <p:blipFill rotWithShape="1">
            <a:blip r:embed="rId7"/>
            <a:srcRect l="39885" t="52800" r="32429" b="25024"/>
            <a:stretch>
              <a:fillRect/>
            </a:stretch>
          </p:blipFill>
          <p:spPr>
            <a:xfrm rot="-1200000">
              <a:off x="694642" y="2096206"/>
              <a:ext cx="1375411" cy="1369695"/>
            </a:xfrm>
            <a:prstGeom prst="rect">
              <a:avLst/>
            </a:prstGeom>
            <a:noFill/>
            <a:ln>
              <a:noFill/>
            </a:ln>
            <a:effectLst>
              <a:outerShdw blurRad="63500" sx="102000" sy="102000" algn="ctr" rotWithShape="0">
                <a:srgbClr val="000000">
                  <a:alpha val="40000"/>
                </a:srgbClr>
              </a:outerShdw>
            </a:effectLst>
          </p:spPr>
        </p:pic>
      </p:grpSp>
      <p:pic>
        <p:nvPicPr>
          <p:cNvPr id="19" name="Content Placeholder 4"/>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62393" y="157051"/>
            <a:ext cx="982013" cy="954115"/>
          </a:xfrm>
          <a:prstGeom prst="rect">
            <a:avLst/>
          </a:prstGeom>
        </p:spPr>
      </p:pic>
    </p:spTree>
    <p:extLst>
      <p:ext uri="{BB962C8B-B14F-4D97-AF65-F5344CB8AC3E}">
        <p14:creationId xmlns:p14="http://schemas.microsoft.com/office/powerpoint/2010/main" val="268391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000" b="21801"/>
          <a:stretch/>
        </p:blipFill>
        <p:spPr>
          <a:xfrm>
            <a:off x="-26107" y="0"/>
            <a:ext cx="9158797" cy="7067550"/>
          </a:xfrm>
          <a:prstGeom prst="rect">
            <a:avLst/>
          </a:prstGeom>
        </p:spPr>
      </p:pic>
      <p:sp>
        <p:nvSpPr>
          <p:cNvPr id="5" name="Rectangle 4"/>
          <p:cNvSpPr/>
          <p:nvPr/>
        </p:nvSpPr>
        <p:spPr>
          <a:xfrm>
            <a:off x="862119" y="1550862"/>
            <a:ext cx="7414034" cy="3024335"/>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a:solidFill>
                  <a:srgbClr val="FF0000"/>
                </a:solidFill>
                <a:latin typeface="Times New Roman" pitchFamily="18" charset="0"/>
                <a:cs typeface="Times New Roman" pitchFamily="18" charset="0"/>
              </a:rPr>
              <a:t>- Ba </a:t>
            </a:r>
            <a:r>
              <a:rPr lang="en-US" sz="4000" err="1">
                <a:solidFill>
                  <a:srgbClr val="FF0000"/>
                </a:solidFill>
                <a:latin typeface="Times New Roman" pitchFamily="18" charset="0"/>
                <a:cs typeface="Times New Roman" pitchFamily="18" charset="0"/>
              </a:rPr>
              <a:t>mẹ</a:t>
            </a:r>
            <a:r>
              <a:rPr lang="en-US" sz="4000">
                <a:solidFill>
                  <a:srgbClr val="FF0000"/>
                </a:solidFill>
                <a:latin typeface="Times New Roman" pitchFamily="18" charset="0"/>
                <a:cs typeface="Times New Roman" pitchFamily="18" charset="0"/>
              </a:rPr>
              <a:t> con. </a:t>
            </a:r>
          </a:p>
          <a:p>
            <a:r>
              <a:rPr lang="en-US" sz="4000">
                <a:solidFill>
                  <a:srgbClr val="FF0000"/>
                </a:solidFill>
                <a:latin typeface="Times New Roman" pitchFamily="18" charset="0"/>
                <a:cs typeface="Times New Roman" pitchFamily="18" charset="0"/>
              </a:rPr>
              <a:t>- Người </a:t>
            </a:r>
            <a:r>
              <a:rPr lang="en-US" sz="4000" dirty="0" err="1">
                <a:solidFill>
                  <a:srgbClr val="FF0000"/>
                </a:solidFill>
                <a:latin typeface="Times New Roman" pitchFamily="18" charset="0"/>
                <a:cs typeface="Times New Roman" pitchFamily="18" charset="0"/>
              </a:rPr>
              <a:t>anh</a:t>
            </a:r>
            <a:r>
              <a:rPr lang="en-US" sz="4000" dirty="0">
                <a:solidFill>
                  <a:srgbClr val="FF0000"/>
                </a:solidFill>
                <a:latin typeface="Times New Roman" pitchFamily="18" charset="0"/>
                <a:cs typeface="Times New Roman" pitchFamily="18" charset="0"/>
              </a:rPr>
              <a:t> </a:t>
            </a:r>
            <a:r>
              <a:rPr lang="en-US" sz="4000" err="1">
                <a:solidFill>
                  <a:srgbClr val="FF0000"/>
                </a:solidFill>
                <a:latin typeface="Times New Roman" pitchFamily="18" charset="0"/>
                <a:cs typeface="Times New Roman" pitchFamily="18" charset="0"/>
              </a:rPr>
              <a:t>tốt</a:t>
            </a:r>
            <a:r>
              <a:rPr lang="en-US" sz="4000">
                <a:solidFill>
                  <a:srgbClr val="FF0000"/>
                </a:solidFill>
                <a:latin typeface="Times New Roman" pitchFamily="18" charset="0"/>
                <a:cs typeface="Times New Roman" pitchFamily="18" charset="0"/>
              </a:rPr>
              <a:t> bụng. </a:t>
            </a:r>
          </a:p>
          <a:p>
            <a:r>
              <a:rPr lang="en-US" sz="4000">
                <a:solidFill>
                  <a:srgbClr val="FF0000"/>
                </a:solidFill>
                <a:latin typeface="Times New Roman" pitchFamily="18" charset="0"/>
                <a:cs typeface="Times New Roman" pitchFamily="18" charset="0"/>
              </a:rPr>
              <a:t>- Cô </a:t>
            </a:r>
            <a:r>
              <a:rPr lang="en-US" sz="4000" dirty="0" err="1">
                <a:solidFill>
                  <a:srgbClr val="FF0000"/>
                </a:solidFill>
                <a:latin typeface="Times New Roman" pitchFamily="18" charset="0"/>
                <a:cs typeface="Times New Roman" pitchFamily="18" charset="0"/>
              </a:rPr>
              <a:t>bé</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biết</a:t>
            </a:r>
            <a:r>
              <a:rPr lang="en-US" sz="4000" dirty="0">
                <a:solidFill>
                  <a:srgbClr val="FF0000"/>
                </a:solidFill>
                <a:latin typeface="Times New Roman" pitchFamily="18" charset="0"/>
                <a:cs typeface="Times New Roman" pitchFamily="18" charset="0"/>
              </a:rPr>
              <a:t> </a:t>
            </a:r>
            <a:r>
              <a:rPr lang="en-US" sz="4000" err="1">
                <a:solidFill>
                  <a:srgbClr val="FF0000"/>
                </a:solidFill>
                <a:latin typeface="Times New Roman" pitchFamily="18" charset="0"/>
                <a:cs typeface="Times New Roman" pitchFamily="18" charset="0"/>
              </a:rPr>
              <a:t>ân</a:t>
            </a:r>
            <a:r>
              <a:rPr lang="en-US" sz="4000">
                <a:solidFill>
                  <a:srgbClr val="FF0000"/>
                </a:solidFill>
                <a:latin typeface="Times New Roman" pitchFamily="18" charset="0"/>
                <a:cs typeface="Times New Roman" pitchFamily="18" charset="0"/>
              </a:rPr>
              <a:t> hận. </a:t>
            </a:r>
          </a:p>
          <a:p>
            <a:r>
              <a:rPr lang="en-US" sz="4000">
                <a:solidFill>
                  <a:srgbClr val="FF0000"/>
                </a:solidFill>
                <a:latin typeface="Times New Roman" pitchFamily="18" charset="0"/>
                <a:cs typeface="Times New Roman" pitchFamily="18" charset="0"/>
              </a:rPr>
              <a:t>- Cô </a:t>
            </a:r>
            <a:r>
              <a:rPr lang="en-US" sz="4000" err="1">
                <a:solidFill>
                  <a:srgbClr val="FF0000"/>
                </a:solidFill>
                <a:latin typeface="Times New Roman" pitchFamily="18" charset="0"/>
                <a:cs typeface="Times New Roman" pitchFamily="18" charset="0"/>
              </a:rPr>
              <a:t>bé</a:t>
            </a:r>
            <a:r>
              <a:rPr lang="en-US" sz="4000">
                <a:solidFill>
                  <a:srgbClr val="FF0000"/>
                </a:solidFill>
                <a:latin typeface="Times New Roman" pitchFamily="18" charset="0"/>
                <a:cs typeface="Times New Roman" pitchFamily="18" charset="0"/>
              </a:rPr>
              <a:t> ngoan.</a:t>
            </a:r>
          </a:p>
          <a:p>
            <a:r>
              <a:rPr lang="en-US" sz="4000">
                <a:solidFill>
                  <a:srgbClr val="FF0000"/>
                </a:solidFill>
                <a:latin typeface="Times New Roman" pitchFamily="18" charset="0"/>
                <a:cs typeface="Times New Roman" pitchFamily="18" charset="0"/>
              </a:rPr>
              <a:t>- …</a:t>
            </a:r>
            <a:endParaRPr lang="en-US" sz="4000" dirty="0">
              <a:solidFill>
                <a:srgbClr val="FF0000"/>
              </a:solidFill>
              <a:latin typeface="Times New Roman" pitchFamily="18" charset="0"/>
              <a:cs typeface="Times New Roman" pitchFamily="18" charset="0"/>
            </a:endParaRPr>
          </a:p>
        </p:txBody>
      </p:sp>
      <p:sp>
        <p:nvSpPr>
          <p:cNvPr id="4" name="Rectangle 3"/>
          <p:cNvSpPr/>
          <p:nvPr/>
        </p:nvSpPr>
        <p:spPr>
          <a:xfrm>
            <a:off x="101775" y="76202"/>
            <a:ext cx="8934722" cy="979162"/>
          </a:xfrm>
          <a:prstGeom prst="rect">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02060"/>
                </a:solidFill>
                <a:latin typeface="Times New Roman" pitchFamily="18" charset="0"/>
                <a:cs typeface="Times New Roman" pitchFamily="18" charset="0"/>
              </a:rPr>
              <a:t>Tìm một tên khác cho truyện.</a:t>
            </a:r>
          </a:p>
        </p:txBody>
      </p:sp>
      <p:pic>
        <p:nvPicPr>
          <p:cNvPr id="3" name="Picture 12" descr="Bird GIFs - Get the best GIF on GIPHY">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539849" y="2076125"/>
            <a:ext cx="2434580" cy="1905244"/>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62393" y="157051"/>
            <a:ext cx="982013" cy="954115"/>
          </a:xfrm>
          <a:prstGeom prst="rect">
            <a:avLst/>
          </a:prstGeom>
        </p:spPr>
      </p:pic>
    </p:spTree>
    <p:extLst>
      <p:ext uri="{BB962C8B-B14F-4D97-AF65-F5344CB8AC3E}">
        <p14:creationId xmlns:p14="http://schemas.microsoft.com/office/powerpoint/2010/main" val="98084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4" presetClass="entr" presetSubtype="10" fill="hold"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8" dur="500"/>
                                        <p:tgtEl>
                                          <p:spTgt spid="5">
                                            <p:txEl>
                                              <p:pRg st="0" end="0"/>
                                            </p:txEl>
                                          </p:spTgt>
                                        </p:tgtEl>
                                      </p:cBhvr>
                                    </p:animEffect>
                                  </p:childTnLst>
                                </p:cTn>
                              </p:par>
                            </p:childTnLst>
                          </p:cTn>
                        </p:par>
                        <p:par>
                          <p:cTn id="19" fill="hold">
                            <p:stCondLst>
                              <p:cond delay="500"/>
                            </p:stCondLst>
                            <p:childTnLst>
                              <p:par>
                                <p:cTn id="20" presetID="14" presetClass="entr" presetSubtype="10" fill="hold" nodeType="after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2" dur="500"/>
                                        <p:tgtEl>
                                          <p:spTgt spid="5">
                                            <p:txEl>
                                              <p:pRg st="1" end="1"/>
                                            </p:txEl>
                                          </p:spTgt>
                                        </p:tgtEl>
                                      </p:cBhvr>
                                    </p:animEffect>
                                  </p:childTnLst>
                                </p:cTn>
                              </p:par>
                            </p:childTnLst>
                          </p:cTn>
                        </p:par>
                        <p:par>
                          <p:cTn id="23" fill="hold">
                            <p:stCondLst>
                              <p:cond delay="1000"/>
                            </p:stCondLst>
                            <p:childTnLst>
                              <p:par>
                                <p:cTn id="24" presetID="14" presetClass="entr" presetSubtype="10" fill="hold" nodeType="after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6" dur="500"/>
                                        <p:tgtEl>
                                          <p:spTgt spid="5">
                                            <p:txEl>
                                              <p:pRg st="2" end="2"/>
                                            </p:txEl>
                                          </p:spTgt>
                                        </p:tgtEl>
                                      </p:cBhvr>
                                    </p:animEffect>
                                  </p:childTnLst>
                                </p:cTn>
                              </p:par>
                            </p:childTnLst>
                          </p:cTn>
                        </p:par>
                        <p:par>
                          <p:cTn id="27" fill="hold">
                            <p:stCondLst>
                              <p:cond delay="1500"/>
                            </p:stCondLst>
                            <p:childTnLst>
                              <p:par>
                                <p:cTn id="28" presetID="14" presetClass="entr" presetSubtype="10" fill="hold" nodeType="after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randombar(horizontal)">
                                      <p:cBhvr>
                                        <p:cTn id="30" dur="500"/>
                                        <p:tgtEl>
                                          <p:spTgt spid="5">
                                            <p:txEl>
                                              <p:pRg st="3" end="3"/>
                                            </p:txEl>
                                          </p:spTgt>
                                        </p:tgtEl>
                                      </p:cBhvr>
                                    </p:animEffect>
                                  </p:childTnLst>
                                </p:cTn>
                              </p:par>
                            </p:childTnLst>
                          </p:cTn>
                        </p:par>
                        <p:par>
                          <p:cTn id="31" fill="hold">
                            <p:stCondLst>
                              <p:cond delay="2000"/>
                            </p:stCondLst>
                            <p:childTnLst>
                              <p:par>
                                <p:cTn id="32" presetID="14" presetClass="entr" presetSubtype="10" fill="hold" nodeType="after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Content Placeholder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582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1490663" y="266700"/>
            <a:ext cx="6662737" cy="1333500"/>
          </a:xfrm>
          <a:prstGeom prst="rect">
            <a:avLst/>
          </a:prstGeom>
        </p:spPr>
        <p:txBody>
          <a:bodyPr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defRPr/>
            </a:pPr>
            <a:r>
              <a:rPr lang="en-US" sz="2400" i="0" dirty="0">
                <a:latin typeface="Times New Roman" panose="02020603050405020304" pitchFamily="18" charset="0"/>
                <a:cs typeface="Times New Roman" panose="02020603050405020304" pitchFamily="18" charset="0"/>
              </a:rPr>
              <a:t>ỦY BAN NHÂN DÂN QUẬN 3</a:t>
            </a:r>
            <a:br>
              <a:rPr lang="en-US" sz="2400" i="0" dirty="0">
                <a:latin typeface="Times New Roman" panose="02020603050405020304" pitchFamily="18" charset="0"/>
                <a:cs typeface="Times New Roman" panose="02020603050405020304" pitchFamily="18" charset="0"/>
              </a:rPr>
            </a:br>
            <a:r>
              <a:rPr lang="en-US" sz="2400" b="1" i="0" dirty="0">
                <a:latin typeface="Times New Roman" panose="02020603050405020304" pitchFamily="18" charset="0"/>
                <a:cs typeface="Times New Roman" panose="02020603050405020304" pitchFamily="18" charset="0"/>
              </a:rPr>
              <a:t>TRƯỜNG TIỂU HỌC NGUYỄN THI</a:t>
            </a:r>
          </a:p>
        </p:txBody>
      </p:sp>
      <p:sp>
        <p:nvSpPr>
          <p:cNvPr id="38916" name="Title 1"/>
          <p:cNvSpPr txBox="1">
            <a:spLocks/>
          </p:cNvSpPr>
          <p:nvPr/>
        </p:nvSpPr>
        <p:spPr bwMode="auto">
          <a:xfrm>
            <a:off x="561830" y="1954356"/>
            <a:ext cx="8305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i="1">
                <a:solidFill>
                  <a:schemeClr val="tx1"/>
                </a:solidFill>
                <a:latin typeface="Arial" charset="0"/>
              </a:defRPr>
            </a:lvl1pPr>
            <a:lvl2pPr marL="742950" indent="-285750">
              <a:defRPr i="1">
                <a:solidFill>
                  <a:schemeClr val="tx1"/>
                </a:solidFill>
                <a:latin typeface="Arial" charset="0"/>
              </a:defRPr>
            </a:lvl2pPr>
            <a:lvl3pPr marL="1143000" indent="-228600">
              <a:defRPr i="1">
                <a:solidFill>
                  <a:schemeClr val="tx1"/>
                </a:solidFill>
                <a:latin typeface="Arial" charset="0"/>
              </a:defRPr>
            </a:lvl3pPr>
            <a:lvl4pPr marL="1600200" indent="-228600">
              <a:defRPr i="1">
                <a:solidFill>
                  <a:schemeClr val="tx1"/>
                </a:solidFill>
                <a:latin typeface="Arial" charset="0"/>
              </a:defRPr>
            </a:lvl4pPr>
            <a:lvl5pPr marL="2057400" indent="-22860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eaLnBrk="1" hangingPunct="1"/>
            <a:r>
              <a:rPr lang="en-US" sz="5400" b="1" i="0" dirty="0">
                <a:solidFill>
                  <a:srgbClr val="0000CC"/>
                </a:solidFill>
                <a:latin typeface="Times New Roman" pitchFamily="18" charset="0"/>
                <a:cs typeface="Times New Roman" pitchFamily="18" charset="0"/>
              </a:rPr>
              <a:t>TẬP ĐỌC – KỂ CHUYỆN</a:t>
            </a:r>
          </a:p>
        </p:txBody>
      </p:sp>
      <p:cxnSp>
        <p:nvCxnSpPr>
          <p:cNvPr id="15" name="Straight Connector 14"/>
          <p:cNvCxnSpPr/>
          <p:nvPr/>
        </p:nvCxnSpPr>
        <p:spPr>
          <a:xfrm>
            <a:off x="3905250" y="1397000"/>
            <a:ext cx="2193925" cy="0"/>
          </a:xfrm>
          <a:prstGeom prst="line">
            <a:avLst/>
          </a:prstGeom>
        </p:spPr>
        <p:style>
          <a:lnRef idx="1">
            <a:schemeClr val="dk1"/>
          </a:lnRef>
          <a:fillRef idx="0">
            <a:schemeClr val="dk1"/>
          </a:fillRef>
          <a:effectRef idx="0">
            <a:schemeClr val="dk1"/>
          </a:effectRef>
          <a:fontRef idx="minor">
            <a:schemeClr val="tx1"/>
          </a:fontRef>
        </p:style>
      </p:cxnSp>
      <p:sp>
        <p:nvSpPr>
          <p:cNvPr id="38918" name="Title 1"/>
          <p:cNvSpPr txBox="1">
            <a:spLocks/>
          </p:cNvSpPr>
          <p:nvPr/>
        </p:nvSpPr>
        <p:spPr bwMode="auto">
          <a:xfrm>
            <a:off x="1463675" y="3223563"/>
            <a:ext cx="5748337"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i="1">
                <a:solidFill>
                  <a:schemeClr val="tx1"/>
                </a:solidFill>
                <a:latin typeface="Arial" charset="0"/>
              </a:defRPr>
            </a:lvl1pPr>
            <a:lvl2pPr marL="742950" indent="-285750">
              <a:defRPr i="1">
                <a:solidFill>
                  <a:schemeClr val="tx1"/>
                </a:solidFill>
                <a:latin typeface="Arial" charset="0"/>
              </a:defRPr>
            </a:lvl2pPr>
            <a:lvl3pPr marL="1143000" indent="-228600">
              <a:defRPr i="1">
                <a:solidFill>
                  <a:schemeClr val="tx1"/>
                </a:solidFill>
                <a:latin typeface="Arial" charset="0"/>
              </a:defRPr>
            </a:lvl3pPr>
            <a:lvl4pPr marL="1600200" indent="-228600">
              <a:defRPr i="1">
                <a:solidFill>
                  <a:schemeClr val="tx1"/>
                </a:solidFill>
                <a:latin typeface="Arial" charset="0"/>
              </a:defRPr>
            </a:lvl4pPr>
            <a:lvl5pPr marL="2057400" indent="-22860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eaLnBrk="1" hangingPunct="1"/>
            <a:r>
              <a:rPr lang="en-US" sz="4800" b="1" i="0" dirty="0">
                <a:solidFill>
                  <a:srgbClr val="FF0000"/>
                </a:solidFill>
                <a:latin typeface="Times New Roman" pitchFamily="18" charset="0"/>
                <a:cs typeface="Times New Roman" pitchFamily="18" charset="0"/>
              </a:rPr>
              <a:t>CHIẾC ÁO LEN</a:t>
            </a:r>
          </a:p>
        </p:txBody>
      </p:sp>
      <p:sp>
        <p:nvSpPr>
          <p:cNvPr id="38919" name="Title 1"/>
          <p:cNvSpPr txBox="1">
            <a:spLocks/>
          </p:cNvSpPr>
          <p:nvPr/>
        </p:nvSpPr>
        <p:spPr bwMode="auto">
          <a:xfrm>
            <a:off x="1101725" y="4922838"/>
            <a:ext cx="6948488"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i="1">
                <a:solidFill>
                  <a:schemeClr val="tx1"/>
                </a:solidFill>
                <a:latin typeface="Arial" charset="0"/>
              </a:defRPr>
            </a:lvl1pPr>
            <a:lvl2pPr marL="742950" indent="-285750">
              <a:defRPr i="1">
                <a:solidFill>
                  <a:schemeClr val="tx1"/>
                </a:solidFill>
                <a:latin typeface="Arial" charset="0"/>
              </a:defRPr>
            </a:lvl2pPr>
            <a:lvl3pPr marL="1143000" indent="-228600">
              <a:defRPr i="1">
                <a:solidFill>
                  <a:schemeClr val="tx1"/>
                </a:solidFill>
                <a:latin typeface="Arial" charset="0"/>
              </a:defRPr>
            </a:lvl3pPr>
            <a:lvl4pPr marL="1600200" indent="-228600">
              <a:defRPr i="1">
                <a:solidFill>
                  <a:schemeClr val="tx1"/>
                </a:solidFill>
                <a:latin typeface="Arial" charset="0"/>
              </a:defRPr>
            </a:lvl4pPr>
            <a:lvl5pPr marL="2057400" indent="-22860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eaLnBrk="1" hangingPunct="1"/>
            <a:r>
              <a:rPr lang="en-US" sz="3200" b="1" i="0" dirty="0" err="1">
                <a:solidFill>
                  <a:srgbClr val="009900"/>
                </a:solidFill>
                <a:latin typeface="Times New Roman" pitchFamily="18" charset="0"/>
                <a:cs typeface="Times New Roman" pitchFamily="18" charset="0"/>
              </a:rPr>
              <a:t>Giáo</a:t>
            </a:r>
            <a:r>
              <a:rPr lang="en-US" sz="3200" b="1" i="0" dirty="0">
                <a:solidFill>
                  <a:srgbClr val="009900"/>
                </a:solidFill>
                <a:latin typeface="Times New Roman" pitchFamily="18" charset="0"/>
                <a:cs typeface="Times New Roman" pitchFamily="18" charset="0"/>
              </a:rPr>
              <a:t> </a:t>
            </a:r>
            <a:r>
              <a:rPr lang="en-US" sz="3200" b="1" i="0" dirty="0" err="1">
                <a:solidFill>
                  <a:srgbClr val="009900"/>
                </a:solidFill>
                <a:latin typeface="Times New Roman" pitchFamily="18" charset="0"/>
                <a:cs typeface="Times New Roman" pitchFamily="18" charset="0"/>
              </a:rPr>
              <a:t>viên</a:t>
            </a:r>
            <a:r>
              <a:rPr lang="en-US" sz="3200" b="1" i="0" dirty="0">
                <a:solidFill>
                  <a:srgbClr val="009900"/>
                </a:solidFill>
                <a:latin typeface="Times New Roman" pitchFamily="18" charset="0"/>
                <a:cs typeface="Times New Roman" pitchFamily="18" charset="0"/>
              </a:rPr>
              <a:t> </a:t>
            </a:r>
            <a:r>
              <a:rPr lang="en-US" sz="3200" b="1" i="0" dirty="0" err="1">
                <a:solidFill>
                  <a:srgbClr val="009900"/>
                </a:solidFill>
                <a:latin typeface="Times New Roman" pitchFamily="18" charset="0"/>
                <a:cs typeface="Times New Roman" pitchFamily="18" charset="0"/>
              </a:rPr>
              <a:t>thực</a:t>
            </a:r>
            <a:r>
              <a:rPr lang="en-US" sz="3200" b="1" i="0" dirty="0">
                <a:solidFill>
                  <a:srgbClr val="009900"/>
                </a:solidFill>
                <a:latin typeface="Times New Roman" pitchFamily="18" charset="0"/>
                <a:cs typeface="Times New Roman" pitchFamily="18" charset="0"/>
              </a:rPr>
              <a:t> </a:t>
            </a:r>
            <a:r>
              <a:rPr lang="en-US" sz="3200" b="1" i="0" dirty="0" err="1">
                <a:solidFill>
                  <a:srgbClr val="009900"/>
                </a:solidFill>
                <a:latin typeface="Times New Roman" pitchFamily="18" charset="0"/>
                <a:cs typeface="Times New Roman" pitchFamily="18" charset="0"/>
              </a:rPr>
              <a:t>hiện</a:t>
            </a:r>
            <a:r>
              <a:rPr lang="en-US" sz="3200" b="1" i="0" dirty="0">
                <a:solidFill>
                  <a:srgbClr val="009900"/>
                </a:solidFill>
                <a:latin typeface="Times New Roman" pitchFamily="18" charset="0"/>
                <a:cs typeface="Times New Roman" pitchFamily="18" charset="0"/>
              </a:rPr>
              <a:t>: </a:t>
            </a:r>
            <a:r>
              <a:rPr lang="en-US" sz="3200" b="1" i="0" dirty="0" err="1">
                <a:solidFill>
                  <a:srgbClr val="009900"/>
                </a:solidFill>
                <a:latin typeface="Times New Roman" pitchFamily="18" charset="0"/>
                <a:cs typeface="Times New Roman" pitchFamily="18" charset="0"/>
              </a:rPr>
              <a:t>Giáo</a:t>
            </a:r>
            <a:r>
              <a:rPr lang="en-US" sz="3200" b="1" i="0" dirty="0">
                <a:solidFill>
                  <a:srgbClr val="009900"/>
                </a:solidFill>
                <a:latin typeface="Times New Roman" pitchFamily="18" charset="0"/>
                <a:cs typeface="Times New Roman" pitchFamily="18" charset="0"/>
              </a:rPr>
              <a:t> </a:t>
            </a:r>
            <a:r>
              <a:rPr lang="en-US" sz="3200" b="1" i="0" dirty="0" err="1">
                <a:solidFill>
                  <a:srgbClr val="009900"/>
                </a:solidFill>
                <a:latin typeface="Times New Roman" pitchFamily="18" charset="0"/>
                <a:cs typeface="Times New Roman" pitchFamily="18" charset="0"/>
              </a:rPr>
              <a:t>viên</a:t>
            </a:r>
            <a:r>
              <a:rPr lang="en-US" sz="3200" b="1" i="0" dirty="0">
                <a:solidFill>
                  <a:srgbClr val="009900"/>
                </a:solidFill>
                <a:latin typeface="Times New Roman" pitchFamily="18" charset="0"/>
                <a:cs typeface="Times New Roman" pitchFamily="18" charset="0"/>
              </a:rPr>
              <a:t> </a:t>
            </a:r>
            <a:r>
              <a:rPr lang="en-US" sz="3200" b="1" i="0" dirty="0" err="1">
                <a:solidFill>
                  <a:srgbClr val="009900"/>
                </a:solidFill>
                <a:latin typeface="Times New Roman" pitchFamily="18" charset="0"/>
                <a:cs typeface="Times New Roman" pitchFamily="18" charset="0"/>
              </a:rPr>
              <a:t>khối</a:t>
            </a:r>
            <a:r>
              <a:rPr lang="en-US" sz="3200" b="1" i="0" dirty="0">
                <a:solidFill>
                  <a:srgbClr val="009900"/>
                </a:solidFill>
                <a:latin typeface="Times New Roman" pitchFamily="18" charset="0"/>
                <a:cs typeface="Times New Roman" pitchFamily="18" charset="0"/>
              </a:rPr>
              <a:t> 3 </a:t>
            </a:r>
          </a:p>
        </p:txBody>
      </p:sp>
      <p:pic>
        <p:nvPicPr>
          <p:cNvPr id="66568"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52400" y="88901"/>
            <a:ext cx="987745" cy="967167"/>
          </a:xfrm>
        </p:spPr>
      </p:pic>
    </p:spTree>
    <p:extLst>
      <p:ext uri="{BB962C8B-B14F-4D97-AF65-F5344CB8AC3E}">
        <p14:creationId xmlns:p14="http://schemas.microsoft.com/office/powerpoint/2010/main" val="3566004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circle(in)">
                                      <p:cBhvr>
                                        <p:cTn id="7" dur="2000"/>
                                        <p:tgtEl>
                                          <p:spTgt spid="389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8918"/>
                                        </p:tgtEl>
                                        <p:attrNameLst>
                                          <p:attrName>style.visibility</p:attrName>
                                        </p:attrNameLst>
                                      </p:cBhvr>
                                      <p:to>
                                        <p:strVal val="visible"/>
                                      </p:to>
                                    </p:set>
                                    <p:animEffect transition="in" filter="circle(in)">
                                      <p:cBhvr>
                                        <p:cTn id="12" dur="2000"/>
                                        <p:tgtEl>
                                          <p:spTgt spid="389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8919"/>
                                        </p:tgtEl>
                                        <p:attrNameLst>
                                          <p:attrName>style.visibility</p:attrName>
                                        </p:attrNameLst>
                                      </p:cBhvr>
                                      <p:to>
                                        <p:strVal val="visible"/>
                                      </p:to>
                                    </p:set>
                                    <p:animEffect transition="in" filter="wheel(1)">
                                      <p:cBhvr>
                                        <p:cTn id="17" dur="2000"/>
                                        <p:tgtEl>
                                          <p:spTgt spid="38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P spid="38918" grpId="0"/>
      <p:bldP spid="389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12318" y="-43582"/>
            <a:ext cx="9156318" cy="6901581"/>
            <a:chOff x="481780" y="427054"/>
            <a:chExt cx="11267768" cy="6092942"/>
          </a:xfrm>
        </p:grpSpPr>
        <p:pic>
          <p:nvPicPr>
            <p:cNvPr id="25" name="Google Shape;78;gead5cf1b4b_19_0"/>
            <p:cNvPicPr preferRelativeResize="0"/>
            <p:nvPr/>
          </p:nvPicPr>
          <p:blipFill rotWithShape="1">
            <a:blip r:embed="rId2"/>
            <a:srcRect/>
            <a:stretch>
              <a:fillRect/>
            </a:stretch>
          </p:blipFill>
          <p:spPr>
            <a:xfrm>
              <a:off x="481780" y="427054"/>
              <a:ext cx="11267768" cy="6092942"/>
            </a:xfrm>
            <a:prstGeom prst="rect">
              <a:avLst/>
            </a:prstGeom>
            <a:noFill/>
            <a:ln>
              <a:noFill/>
            </a:ln>
          </p:spPr>
        </p:pic>
        <p:pic>
          <p:nvPicPr>
            <p:cNvPr id="26" name="Google Shape;79;gead5cf1b4b_19_0"/>
            <p:cNvPicPr preferRelativeResize="0"/>
            <p:nvPr/>
          </p:nvPicPr>
          <p:blipFill rotWithShape="1">
            <a:blip r:embed="rId3"/>
            <a:srcRect/>
            <a:stretch>
              <a:fillRect/>
            </a:stretch>
          </p:blipFill>
          <p:spPr>
            <a:xfrm>
              <a:off x="1936955" y="427054"/>
              <a:ext cx="8128819" cy="5103363"/>
            </a:xfrm>
            <a:prstGeom prst="rect">
              <a:avLst/>
            </a:prstGeom>
            <a:noFill/>
            <a:ln>
              <a:noFill/>
            </a:ln>
          </p:spPr>
        </p:pic>
      </p:grpSp>
      <p:sp>
        <p:nvSpPr>
          <p:cNvPr id="16" name="Text Box 7"/>
          <p:cNvSpPr txBox="1">
            <a:spLocks noChangeArrowheads="1"/>
          </p:cNvSpPr>
          <p:nvPr/>
        </p:nvSpPr>
        <p:spPr bwMode="auto">
          <a:xfrm>
            <a:off x="1547665" y="2780928"/>
            <a:ext cx="5688632" cy="1107996"/>
          </a:xfrm>
          <a:prstGeom prst="rect">
            <a:avLst/>
          </a:prstGeom>
          <a:noFill/>
          <a:ln w="9525">
            <a:noFill/>
            <a:miter lim="800000"/>
          </a:ln>
          <a:effectLst/>
        </p:spPr>
        <p:txBody>
          <a:bodyPr wrap="square">
            <a:spAutoFit/>
          </a:bodyPr>
          <a:lstStyle/>
          <a:p>
            <a:pPr algn="ctr">
              <a:spcBef>
                <a:spcPct val="50000"/>
              </a:spcBef>
            </a:pPr>
            <a:r>
              <a:rPr lang="en-US" sz="6600" b="1">
                <a:solidFill>
                  <a:srgbClr val="FF0000"/>
                </a:solidFill>
                <a:latin typeface="HP001 4 hàng" panose="020B0603050302020204" pitchFamily="34" charset="0"/>
                <a:cs typeface="Times New Roman" panose="02020603050405020304" pitchFamily="18" charset="0"/>
              </a:rPr>
              <a:t>Luyện đọc lại</a:t>
            </a:r>
            <a:endParaRPr lang="en-US" sz="6600" b="1" dirty="0">
              <a:solidFill>
                <a:srgbClr val="FF0000"/>
              </a:solidFill>
              <a:latin typeface="HP001 4 hàng"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2612196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12318" y="-43582"/>
            <a:ext cx="9156318" cy="6901581"/>
            <a:chOff x="481780" y="427054"/>
            <a:chExt cx="11267768" cy="6092942"/>
          </a:xfrm>
        </p:grpSpPr>
        <p:pic>
          <p:nvPicPr>
            <p:cNvPr id="25" name="Google Shape;78;gead5cf1b4b_19_0"/>
            <p:cNvPicPr preferRelativeResize="0"/>
            <p:nvPr/>
          </p:nvPicPr>
          <p:blipFill rotWithShape="1">
            <a:blip r:embed="rId2"/>
            <a:srcRect/>
            <a:stretch>
              <a:fillRect/>
            </a:stretch>
          </p:blipFill>
          <p:spPr>
            <a:xfrm>
              <a:off x="481780" y="427054"/>
              <a:ext cx="11267768" cy="6092942"/>
            </a:xfrm>
            <a:prstGeom prst="rect">
              <a:avLst/>
            </a:prstGeom>
            <a:noFill/>
            <a:ln>
              <a:noFill/>
            </a:ln>
          </p:spPr>
        </p:pic>
        <p:pic>
          <p:nvPicPr>
            <p:cNvPr id="26" name="Google Shape;79;gead5cf1b4b_19_0"/>
            <p:cNvPicPr preferRelativeResize="0"/>
            <p:nvPr/>
          </p:nvPicPr>
          <p:blipFill rotWithShape="1">
            <a:blip r:embed="rId3"/>
            <a:srcRect/>
            <a:stretch>
              <a:fillRect/>
            </a:stretch>
          </p:blipFill>
          <p:spPr>
            <a:xfrm>
              <a:off x="1936955" y="427054"/>
              <a:ext cx="8128819" cy="5103363"/>
            </a:xfrm>
            <a:prstGeom prst="rect">
              <a:avLst/>
            </a:prstGeom>
            <a:noFill/>
            <a:ln>
              <a:noFill/>
            </a:ln>
          </p:spPr>
        </p:pic>
      </p:grpSp>
      <p:sp>
        <p:nvSpPr>
          <p:cNvPr id="16" name="Text Box 7"/>
          <p:cNvSpPr txBox="1">
            <a:spLocks noChangeArrowheads="1"/>
          </p:cNvSpPr>
          <p:nvPr/>
        </p:nvSpPr>
        <p:spPr bwMode="auto">
          <a:xfrm>
            <a:off x="1547665" y="2780928"/>
            <a:ext cx="5688632" cy="1107996"/>
          </a:xfrm>
          <a:prstGeom prst="rect">
            <a:avLst/>
          </a:prstGeom>
          <a:noFill/>
          <a:ln w="9525">
            <a:noFill/>
            <a:miter lim="800000"/>
          </a:ln>
          <a:effectLst/>
        </p:spPr>
        <p:txBody>
          <a:bodyPr wrap="square">
            <a:spAutoFit/>
          </a:bodyPr>
          <a:lstStyle/>
          <a:p>
            <a:pPr algn="ctr">
              <a:spcBef>
                <a:spcPct val="50000"/>
              </a:spcBef>
            </a:pPr>
            <a:r>
              <a:rPr lang="en-US" sz="6600" b="1">
                <a:solidFill>
                  <a:srgbClr val="FF0000"/>
                </a:solidFill>
                <a:latin typeface="HP001 4 hàng" panose="020B0603050302020204" pitchFamily="34" charset="0"/>
                <a:cs typeface="Times New Roman" panose="02020603050405020304" pitchFamily="18" charset="0"/>
              </a:rPr>
              <a:t>Kể chuyện</a:t>
            </a:r>
            <a:endParaRPr lang="en-US" sz="6600" b="1" dirty="0">
              <a:solidFill>
                <a:srgbClr val="FF0000"/>
              </a:solidFill>
              <a:latin typeface="HP001 4 hàng"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268852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96" name="Picture 24" descr="Chiêc ao len"/>
          <p:cNvPicPr>
            <a:picLocks noChangeAspect="1" noChangeArrowheads="1"/>
          </p:cNvPicPr>
          <p:nvPr/>
        </p:nvPicPr>
        <p:blipFill>
          <a:blip r:embed="rId2"/>
          <a:srcRect/>
          <a:stretch>
            <a:fillRect/>
          </a:stretch>
        </p:blipFill>
        <p:spPr bwMode="auto">
          <a:xfrm>
            <a:off x="1462337" y="1628800"/>
            <a:ext cx="6017669" cy="3175992"/>
          </a:xfrm>
          <a:prstGeom prst="rect">
            <a:avLst/>
          </a:prstGeom>
          <a:noFill/>
          <a:ln w="38100">
            <a:solidFill>
              <a:srgbClr val="990000"/>
            </a:solidFill>
            <a:miter lim="800000"/>
            <a:headEnd/>
            <a:tailEnd/>
          </a:ln>
        </p:spPr>
      </p:pic>
      <p:sp>
        <p:nvSpPr>
          <p:cNvPr id="54298" name="Text Box 26"/>
          <p:cNvSpPr txBox="1">
            <a:spLocks noChangeArrowheads="1"/>
          </p:cNvSpPr>
          <p:nvPr/>
        </p:nvSpPr>
        <p:spPr bwMode="auto">
          <a:xfrm>
            <a:off x="3619500" y="258060"/>
            <a:ext cx="3200400" cy="707886"/>
          </a:xfrm>
          <a:prstGeom prst="rect">
            <a:avLst/>
          </a:prstGeom>
          <a:noFill/>
          <a:ln w="9525">
            <a:noFill/>
            <a:miter lim="800000"/>
          </a:ln>
          <a:effectLst/>
        </p:spPr>
        <p:txBody>
          <a:bodyPr wrap="square">
            <a:spAutoFit/>
          </a:bodyPr>
          <a:lstStyle/>
          <a:p>
            <a:pPr algn="ctr">
              <a:spcBef>
                <a:spcPct val="50000"/>
              </a:spcBef>
            </a:pPr>
            <a:r>
              <a:rPr lang="en-US" sz="4000" b="1" dirty="0" err="1">
                <a:solidFill>
                  <a:srgbClr val="FF0000"/>
                </a:solidFill>
                <a:latin typeface="Times New Roman" panose="02020603050405020304" pitchFamily="18" charset="0"/>
              </a:rPr>
              <a:t>Chiếc</a:t>
            </a:r>
            <a:r>
              <a:rPr lang="en-US" sz="4000" b="1" dirty="0">
                <a:solidFill>
                  <a:srgbClr val="FF0000"/>
                </a:solidFill>
                <a:latin typeface="Times New Roman" panose="02020603050405020304" pitchFamily="18" charset="0"/>
              </a:rPr>
              <a:t> </a:t>
            </a:r>
            <a:r>
              <a:rPr lang="en-US" sz="4000" b="1" dirty="0" err="1">
                <a:solidFill>
                  <a:srgbClr val="FF0000"/>
                </a:solidFill>
                <a:latin typeface="Times New Roman" panose="02020603050405020304" pitchFamily="18" charset="0"/>
              </a:rPr>
              <a:t>áo</a:t>
            </a:r>
            <a:r>
              <a:rPr lang="en-US" sz="4000" b="1" dirty="0">
                <a:solidFill>
                  <a:srgbClr val="FF0000"/>
                </a:solidFill>
                <a:latin typeface="Times New Roman" panose="02020603050405020304" pitchFamily="18" charset="0"/>
              </a:rPr>
              <a:t> </a:t>
            </a:r>
            <a:r>
              <a:rPr lang="en-US" sz="4000" b="1" dirty="0" err="1">
                <a:solidFill>
                  <a:srgbClr val="FF0000"/>
                </a:solidFill>
                <a:latin typeface="Times New Roman" panose="02020603050405020304" pitchFamily="18" charset="0"/>
              </a:rPr>
              <a:t>len</a:t>
            </a:r>
            <a:endParaRPr lang="en-US" sz="4000" b="1" dirty="0">
              <a:solidFill>
                <a:srgbClr val="FF0000"/>
              </a:solidFill>
              <a:latin typeface="Times New Roman" panose="02020603050405020304" pitchFamily="18" charset="0"/>
            </a:endParaRPr>
          </a:p>
        </p:txBody>
      </p:sp>
      <p:sp>
        <p:nvSpPr>
          <p:cNvPr id="54299" name="Text Box 27"/>
          <p:cNvSpPr txBox="1">
            <a:spLocks noChangeArrowheads="1"/>
          </p:cNvSpPr>
          <p:nvPr/>
        </p:nvSpPr>
        <p:spPr bwMode="auto">
          <a:xfrm>
            <a:off x="4800600" y="1052738"/>
            <a:ext cx="4038600" cy="519113"/>
          </a:xfrm>
          <a:prstGeom prst="rect">
            <a:avLst/>
          </a:prstGeom>
          <a:noFill/>
          <a:ln w="9525">
            <a:noFill/>
            <a:miter lim="800000"/>
          </a:ln>
          <a:effectLst/>
        </p:spPr>
        <p:txBody>
          <a:bodyPr>
            <a:spAutoFit/>
          </a:bodyPr>
          <a:lstStyle/>
          <a:p>
            <a:pPr algn="ctr">
              <a:spcBef>
                <a:spcPct val="50000"/>
              </a:spcBef>
            </a:pPr>
            <a:r>
              <a:rPr lang="en-US" sz="2800" b="1" i="1" dirty="0">
                <a:solidFill>
                  <a:srgbClr val="140476"/>
                </a:solidFill>
                <a:latin typeface="Times New Roman" panose="02020603050405020304" pitchFamily="18" charset="0"/>
              </a:rPr>
              <a:t>Theo </a:t>
            </a:r>
            <a:r>
              <a:rPr lang="en-US" sz="2800" b="1" dirty="0" err="1">
                <a:solidFill>
                  <a:srgbClr val="140476"/>
                </a:solidFill>
                <a:latin typeface="Times New Roman" panose="02020603050405020304" pitchFamily="18" charset="0"/>
              </a:rPr>
              <a:t>Từ</a:t>
            </a:r>
            <a:r>
              <a:rPr lang="en-US" sz="2800" b="1" dirty="0">
                <a:solidFill>
                  <a:srgbClr val="140476"/>
                </a:solidFill>
                <a:latin typeface="Times New Roman" panose="02020603050405020304" pitchFamily="18" charset="0"/>
              </a:rPr>
              <a:t> </a:t>
            </a:r>
            <a:r>
              <a:rPr lang="en-US" sz="2800" b="1" dirty="0" err="1">
                <a:solidFill>
                  <a:srgbClr val="140476"/>
                </a:solidFill>
                <a:latin typeface="Times New Roman" panose="02020603050405020304" pitchFamily="18" charset="0"/>
              </a:rPr>
              <a:t>Nguyên</a:t>
            </a:r>
            <a:r>
              <a:rPr lang="en-US" sz="2800" b="1" dirty="0">
                <a:solidFill>
                  <a:srgbClr val="140476"/>
                </a:solidFill>
                <a:latin typeface="Times New Roman" panose="02020603050405020304" pitchFamily="18" charset="0"/>
              </a:rPr>
              <a:t> </a:t>
            </a:r>
            <a:r>
              <a:rPr lang="en-US" sz="2800" b="1" dirty="0" err="1">
                <a:solidFill>
                  <a:srgbClr val="140476"/>
                </a:solidFill>
                <a:latin typeface="Times New Roman" panose="02020603050405020304" pitchFamily="18" charset="0"/>
              </a:rPr>
              <a:t>Thạch</a:t>
            </a:r>
            <a:endParaRPr lang="en-US" sz="2800" b="1" dirty="0">
              <a:solidFill>
                <a:srgbClr val="140476"/>
              </a:solidFill>
              <a:latin typeface="Times New Roman" panose="02020603050405020304" pitchFamily="18" charset="0"/>
            </a:endParaRPr>
          </a:p>
        </p:txBody>
      </p:sp>
      <p:pic>
        <p:nvPicPr>
          <p:cNvPr id="54300" name="Picture 28" descr="Star-05-june">
            <a:hlinkClick r:id="rId3" action="ppaction://hlinksldjump"/>
          </p:cNvPr>
          <p:cNvPicPr>
            <a:picLocks noChangeAspect="1" noChangeArrowheads="1" noCrop="1"/>
          </p:cNvPicPr>
          <p:nvPr/>
        </p:nvPicPr>
        <p:blipFill>
          <a:blip r:embed="rId4"/>
          <a:srcRect/>
          <a:stretch>
            <a:fillRect/>
          </a:stretch>
        </p:blipFill>
        <p:spPr bwMode="auto">
          <a:xfrm>
            <a:off x="8191500" y="5905500"/>
            <a:ext cx="952500" cy="952500"/>
          </a:xfrm>
          <a:prstGeom prst="rect">
            <a:avLst/>
          </a:prstGeom>
          <a:noFill/>
        </p:spPr>
      </p:pic>
      <p:sp>
        <p:nvSpPr>
          <p:cNvPr id="17" name="AutoShape 17"/>
          <p:cNvSpPr>
            <a:spLocks noChangeArrowheads="1"/>
          </p:cNvSpPr>
          <p:nvPr/>
        </p:nvSpPr>
        <p:spPr bwMode="gray">
          <a:xfrm>
            <a:off x="1171390" y="188640"/>
            <a:ext cx="2133600" cy="685800"/>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990000"/>
            </a:solidFill>
            <a:round/>
          </a:ln>
          <a:effectLst>
            <a:outerShdw dist="135003" dir="2928844" algn="ctr" rotWithShape="0">
              <a:srgbClr val="000000">
                <a:alpha val="50000"/>
              </a:srgbClr>
            </a:outerShdw>
          </a:effectLst>
        </p:spPr>
        <p:txBody>
          <a:bodyPr wrap="none" anchor="ctr"/>
          <a:lstStyle/>
          <a:p>
            <a:pPr algn="ctr"/>
            <a:r>
              <a:rPr lang="en-US" sz="2800" b="1" dirty="0" err="1">
                <a:solidFill>
                  <a:srgbClr val="140476"/>
                </a:solidFill>
                <a:latin typeface="Times New Roman" panose="02020603050405020304" pitchFamily="18" charset="0"/>
                <a:cs typeface="Times New Roman" panose="02020603050405020304" pitchFamily="18" charset="0"/>
              </a:rPr>
              <a:t>Kể</a:t>
            </a:r>
            <a:r>
              <a:rPr lang="en-US" sz="2800" b="1" dirty="0">
                <a:solidFill>
                  <a:srgbClr val="140476"/>
                </a:solidFill>
                <a:latin typeface="Times New Roman" panose="02020603050405020304" pitchFamily="18" charset="0"/>
                <a:cs typeface="Times New Roman" panose="02020603050405020304" pitchFamily="18" charset="0"/>
              </a:rPr>
              <a:t> </a:t>
            </a:r>
            <a:r>
              <a:rPr lang="en-US" sz="2800" b="1" dirty="0" err="1">
                <a:solidFill>
                  <a:srgbClr val="140476"/>
                </a:solidFill>
                <a:latin typeface="Times New Roman" panose="02020603050405020304" pitchFamily="18" charset="0"/>
                <a:cs typeface="Times New Roman" panose="02020603050405020304" pitchFamily="18" charset="0"/>
              </a:rPr>
              <a:t>chuyện</a:t>
            </a:r>
            <a:r>
              <a:rPr lang="en-US" sz="2800" b="1" dirty="0">
                <a:solidFill>
                  <a:srgbClr val="140476"/>
                </a:solidFill>
                <a:latin typeface="Times New Roman" panose="02020603050405020304" pitchFamily="18" charset="0"/>
                <a:cs typeface="Times New Roman" panose="02020603050405020304" pitchFamily="18" charset="0"/>
              </a:rPr>
              <a:t>:</a:t>
            </a:r>
          </a:p>
        </p:txBody>
      </p:sp>
      <p:sp>
        <p:nvSpPr>
          <p:cNvPr id="7" name="Rectangle 18"/>
          <p:cNvSpPr>
            <a:spLocks noChangeArrowheads="1"/>
          </p:cNvSpPr>
          <p:nvPr/>
        </p:nvSpPr>
        <p:spPr bwMode="auto">
          <a:xfrm>
            <a:off x="361950" y="5075138"/>
            <a:ext cx="8305800" cy="946150"/>
          </a:xfrm>
          <a:prstGeom prst="rect">
            <a:avLst/>
          </a:prstGeom>
          <a:solidFill>
            <a:srgbClr val="FFFF99"/>
          </a:solidFill>
          <a:ln w="9525">
            <a:noFill/>
            <a:miter lim="800000"/>
          </a:ln>
          <a:effectLst/>
        </p:spPr>
        <p:txBody>
          <a:bodyPr anchor="ctr">
            <a:spAutoFit/>
          </a:bodyPr>
          <a:lstStyle/>
          <a:p>
            <a:pPr algn="ctr"/>
            <a:r>
              <a:rPr lang="en-US" sz="2800"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Dựa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vào</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các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gợi</a:t>
            </a:r>
            <a:r>
              <a:rPr lang="en-US" sz="2800" b="1" dirty="0">
                <a:solidFill>
                  <a:srgbClr val="0000CC"/>
                </a:solidFill>
                <a:latin typeface="Times New Roman" panose="02020603050405020304" pitchFamily="18" charset="0"/>
                <a:cs typeface="Times New Roman" panose="02020603050405020304" pitchFamily="18" charset="0"/>
              </a:rPr>
              <a:t> ý </a:t>
            </a:r>
            <a:r>
              <a:rPr lang="en-US" sz="2800" b="1" dirty="0" err="1">
                <a:solidFill>
                  <a:srgbClr val="0000CC"/>
                </a:solidFill>
                <a:latin typeface="Times New Roman" panose="02020603050405020304" pitchFamily="18" charset="0"/>
                <a:cs typeface="Times New Roman" panose="02020603050405020304" pitchFamily="18" charset="0"/>
              </a:rPr>
              <a:t>dưới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đây</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kể</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lại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từng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đoạn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câu</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chuyện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Chiếc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áo</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len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theo</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lời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err="1">
                <a:solidFill>
                  <a:srgbClr val="0000CC"/>
                </a:solidFill>
                <a:latin typeface="Times New Roman" panose="02020603050405020304" pitchFamily="18" charset="0"/>
                <a:cs typeface="Times New Roman" panose="02020603050405020304" pitchFamily="18" charset="0"/>
              </a:rPr>
              <a:t>của</a:t>
            </a:r>
            <a:r>
              <a:rPr lang="en-US" sz="2800" b="1">
                <a:solidFill>
                  <a:srgbClr val="0000CC"/>
                </a:solidFill>
                <a:latin typeface="Times New Roman" panose="02020603050405020304" pitchFamily="18" charset="0"/>
                <a:cs typeface="Times New Roman" panose="02020603050405020304" pitchFamily="18" charset="0"/>
              </a:rPr>
              <a:t> Lan</a:t>
            </a:r>
            <a:r>
              <a:rPr lang="en-US" sz="2800" b="1" dirty="0">
                <a:solidFill>
                  <a:srgbClr val="0000CC"/>
                </a:solidFill>
                <a:latin typeface="Times New Roman" panose="02020603050405020304" pitchFamily="18" charset="0"/>
                <a:cs typeface="Times New Roman" panose="02020603050405020304" pitchFamily="18" charset="0"/>
              </a:rPr>
              <a:t>.</a:t>
            </a:r>
          </a:p>
        </p:txBody>
      </p:sp>
      <p:pic>
        <p:nvPicPr>
          <p:cNvPr id="8" name="Content Placeholder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62393" y="157051"/>
            <a:ext cx="982013" cy="954115"/>
          </a:xfrm>
          <a:prstGeom prst="rect">
            <a:avLst/>
          </a:prstGeom>
        </p:spPr>
      </p:pic>
    </p:spTree>
    <p:extLst>
      <p:ext uri="{BB962C8B-B14F-4D97-AF65-F5344CB8AC3E}">
        <p14:creationId xmlns:p14="http://schemas.microsoft.com/office/powerpoint/2010/main" val="375589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34" name="Rectangle 18"/>
          <p:cNvSpPr>
            <a:spLocks noChangeArrowheads="1"/>
          </p:cNvSpPr>
          <p:nvPr/>
        </p:nvSpPr>
        <p:spPr bwMode="auto">
          <a:xfrm>
            <a:off x="3802674" y="6513"/>
            <a:ext cx="1737212" cy="523220"/>
          </a:xfrm>
          <a:prstGeom prst="rect">
            <a:avLst/>
          </a:prstGeom>
          <a:solidFill>
            <a:srgbClr val="0000CC"/>
          </a:solidFill>
          <a:ln w="9525">
            <a:noFill/>
            <a:miter lim="800000"/>
          </a:ln>
          <a:effectLst/>
        </p:spPr>
        <p:txBody>
          <a:bodyPr wrap="square" anchor="ctr">
            <a:spAutoFit/>
          </a:bodyPr>
          <a:lstStyle/>
          <a:p>
            <a:pPr algn="just"/>
            <a:r>
              <a:rPr lang="en-US" sz="2800" b="1">
                <a:solidFill>
                  <a:schemeClr val="bg1"/>
                </a:solidFill>
                <a:latin typeface="Times New Roman" panose="02020603050405020304" pitchFamily="18" charset="0"/>
                <a:cs typeface="Times New Roman" panose="02020603050405020304" pitchFamily="18" charset="0"/>
              </a:rPr>
              <a:t> GỢI Ý:</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60435" name="Rectangle 19"/>
          <p:cNvSpPr>
            <a:spLocks noChangeArrowheads="1"/>
          </p:cNvSpPr>
          <p:nvPr/>
        </p:nvSpPr>
        <p:spPr bwMode="auto">
          <a:xfrm>
            <a:off x="1259633" y="674265"/>
            <a:ext cx="3847528" cy="523220"/>
          </a:xfrm>
          <a:prstGeom prst="rect">
            <a:avLst/>
          </a:prstGeom>
          <a:noFill/>
          <a:ln w="9525">
            <a:noFill/>
            <a:miter lim="800000"/>
          </a:ln>
          <a:effectLst/>
        </p:spPr>
        <p:txBody>
          <a:bodyPr wrap="none" anchor="ctr">
            <a:spAutoFit/>
          </a:bodyPr>
          <a:lstStyle/>
          <a:p>
            <a:pPr algn="l"/>
            <a:r>
              <a:rPr lang="en-US" sz="2800" b="1" dirty="0">
                <a:solidFill>
                  <a:srgbClr val="FF0000"/>
                </a:solidFill>
                <a:latin typeface="Times New Roman" panose="02020603050405020304" pitchFamily="18" charset="0"/>
                <a:cs typeface="Times New Roman" panose="02020603050405020304" pitchFamily="18" charset="0"/>
              </a:rPr>
              <a:t>a) </a:t>
            </a:r>
            <a:r>
              <a:rPr lang="en-US" sz="2800" b="1" dirty="0" err="1">
                <a:solidFill>
                  <a:srgbClr val="FF0000"/>
                </a:solidFill>
                <a:latin typeface="Times New Roman" panose="02020603050405020304" pitchFamily="18" charset="0"/>
                <a:cs typeface="Times New Roman" panose="02020603050405020304" pitchFamily="18" charset="0"/>
              </a:rPr>
              <a:t>Đoạn</a:t>
            </a:r>
            <a:r>
              <a:rPr lang="en-US" sz="2800" b="1" dirty="0">
                <a:solidFill>
                  <a:srgbClr val="FF0000"/>
                </a:solidFill>
                <a:latin typeface="Times New Roman" panose="02020603050405020304" pitchFamily="18" charset="0"/>
                <a:cs typeface="Times New Roman" panose="02020603050405020304" pitchFamily="18" charset="0"/>
              </a:rPr>
              <a:t> 1: </a:t>
            </a:r>
            <a:r>
              <a:rPr lang="en-US" sz="2800" b="1" dirty="0" err="1">
                <a:solidFill>
                  <a:srgbClr val="FF0000"/>
                </a:solidFill>
                <a:latin typeface="Times New Roman" panose="02020603050405020304" pitchFamily="18" charset="0"/>
                <a:cs typeface="Times New Roman" panose="02020603050405020304" pitchFamily="18" charset="0"/>
              </a:rPr>
              <a:t>Chiếc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áo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đẹp</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60436" name="Rectangle 20"/>
          <p:cNvSpPr>
            <a:spLocks noChangeArrowheads="1"/>
          </p:cNvSpPr>
          <p:nvPr/>
        </p:nvSpPr>
        <p:spPr bwMode="auto">
          <a:xfrm>
            <a:off x="769243" y="1441650"/>
            <a:ext cx="6202339" cy="523220"/>
          </a:xfrm>
          <a:prstGeom prst="rect">
            <a:avLst/>
          </a:prstGeom>
          <a:noFill/>
          <a:ln w="9525">
            <a:noFill/>
            <a:miter lim="800000"/>
          </a:ln>
          <a:effectLst/>
        </p:spPr>
        <p:txBody>
          <a:bodyPr wrap="none" anchor="ctr">
            <a:spAutoFit/>
          </a:bodyPr>
          <a:lstStyle/>
          <a:p>
            <a:pPr algn="l"/>
            <a:r>
              <a:rPr lang="en-US" sz="2800" b="1" dirty="0">
                <a:solidFill>
                  <a:srgbClr val="0000CC"/>
                </a:solidFill>
                <a:latin typeface="Times New Roman" panose="02020603050405020304" pitchFamily="18" charset="0"/>
                <a:cs typeface="Times New Roman" panose="02020603050405020304" pitchFamily="18" charset="0"/>
              </a:rPr>
              <a:t>1. </a:t>
            </a:r>
            <a:r>
              <a:rPr lang="en-US" sz="2800" b="1" dirty="0" err="1">
                <a:solidFill>
                  <a:srgbClr val="0000CC"/>
                </a:solidFill>
                <a:latin typeface="Times New Roman" panose="02020603050405020304" pitchFamily="18" charset="0"/>
                <a:cs typeface="Times New Roman" panose="02020603050405020304" pitchFamily="18" charset="0"/>
              </a:rPr>
              <a:t>Mùa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đông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năm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ấy</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lạnh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như</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thế</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nào</a:t>
            </a:r>
            <a:r>
              <a:rPr lang="en-US" sz="2800" b="1" dirty="0">
                <a:solidFill>
                  <a:srgbClr val="0000CC"/>
                </a:solidFill>
                <a:latin typeface="Times New Roman" panose="02020603050405020304" pitchFamily="18" charset="0"/>
                <a:cs typeface="Times New Roman" panose="02020603050405020304" pitchFamily="18" charset="0"/>
              </a:rPr>
              <a:t>?</a:t>
            </a:r>
          </a:p>
        </p:txBody>
      </p:sp>
      <p:sp>
        <p:nvSpPr>
          <p:cNvPr id="60437" name="Rectangle 21"/>
          <p:cNvSpPr>
            <a:spLocks noChangeArrowheads="1"/>
          </p:cNvSpPr>
          <p:nvPr/>
        </p:nvSpPr>
        <p:spPr bwMode="auto">
          <a:xfrm>
            <a:off x="780315" y="2944468"/>
            <a:ext cx="6420347" cy="523220"/>
          </a:xfrm>
          <a:prstGeom prst="rect">
            <a:avLst/>
          </a:prstGeom>
          <a:noFill/>
          <a:ln w="9525">
            <a:noFill/>
            <a:miter lim="800000"/>
          </a:ln>
          <a:effectLst/>
        </p:spPr>
        <p:txBody>
          <a:bodyPr wrap="none" anchor="ctr">
            <a:spAutoFit/>
          </a:bodyPr>
          <a:lstStyle/>
          <a:p>
            <a:pPr algn="l"/>
            <a:r>
              <a:rPr lang="en-US" sz="2800" b="1" dirty="0">
                <a:solidFill>
                  <a:srgbClr val="0000CC"/>
                </a:solidFill>
                <a:latin typeface="Times New Roman" panose="02020603050405020304" pitchFamily="18" charset="0"/>
                <a:cs typeface="Times New Roman" panose="02020603050405020304" pitchFamily="18" charset="0"/>
              </a:rPr>
              <a:t>2. </a:t>
            </a:r>
            <a:r>
              <a:rPr lang="en-US" sz="2800" b="1" dirty="0" err="1">
                <a:solidFill>
                  <a:srgbClr val="0000CC"/>
                </a:solidFill>
                <a:latin typeface="Times New Roman" panose="02020603050405020304" pitchFamily="18" charset="0"/>
                <a:cs typeface="Times New Roman" panose="02020603050405020304" pitchFamily="18" charset="0"/>
              </a:rPr>
              <a:t>Áo</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len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của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bạn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Hòa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đẹp</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ấm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sao</a:t>
            </a:r>
            <a:r>
              <a:rPr lang="en-US" sz="2800" b="1" dirty="0">
                <a:solidFill>
                  <a:srgbClr val="0000CC"/>
                </a:solidFill>
                <a:latin typeface="Times New Roman" panose="02020603050405020304" pitchFamily="18" charset="0"/>
                <a:cs typeface="Times New Roman" panose="02020603050405020304" pitchFamily="18" charset="0"/>
              </a:rPr>
              <a:t>?</a:t>
            </a:r>
          </a:p>
        </p:txBody>
      </p:sp>
      <p:sp>
        <p:nvSpPr>
          <p:cNvPr id="60438" name="Rectangle 22"/>
          <p:cNvSpPr>
            <a:spLocks noChangeArrowheads="1"/>
          </p:cNvSpPr>
          <p:nvPr/>
        </p:nvSpPr>
        <p:spPr bwMode="auto">
          <a:xfrm>
            <a:off x="769243" y="4878921"/>
            <a:ext cx="3395481" cy="523220"/>
          </a:xfrm>
          <a:prstGeom prst="rect">
            <a:avLst/>
          </a:prstGeom>
          <a:noFill/>
          <a:ln w="9525">
            <a:noFill/>
            <a:miter lim="800000"/>
          </a:ln>
          <a:effectLst/>
        </p:spPr>
        <p:txBody>
          <a:bodyPr wrap="none" anchor="ctr">
            <a:spAutoFit/>
          </a:bodyPr>
          <a:lstStyle/>
          <a:p>
            <a:pPr algn="l"/>
            <a:r>
              <a:rPr lang="en-US" sz="2800" b="1" dirty="0">
                <a:solidFill>
                  <a:srgbClr val="0000CC"/>
                </a:solidFill>
                <a:latin typeface="Times New Roman" panose="02020603050405020304" pitchFamily="18" charset="0"/>
                <a:cs typeface="Times New Roman" panose="02020603050405020304" pitchFamily="18" charset="0"/>
              </a:rPr>
              <a:t>3. </a:t>
            </a:r>
            <a:r>
              <a:rPr lang="en-US" sz="2800" b="1" dirty="0" err="1">
                <a:solidFill>
                  <a:srgbClr val="0000CC"/>
                </a:solidFill>
                <a:latin typeface="Times New Roman" panose="02020603050405020304" pitchFamily="18" charset="0"/>
                <a:cs typeface="Times New Roman" panose="02020603050405020304" pitchFamily="18" charset="0"/>
              </a:rPr>
              <a:t>Lan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nói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gì</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với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mẹ</a:t>
            </a:r>
            <a:r>
              <a:rPr lang="en-US" sz="2800" b="1" dirty="0">
                <a:solidFill>
                  <a:srgbClr val="0000CC"/>
                </a:solidFill>
                <a:latin typeface="Times New Roman" panose="02020603050405020304" pitchFamily="18" charset="0"/>
                <a:cs typeface="Times New Roman" panose="02020603050405020304" pitchFamily="18" charset="0"/>
              </a:rPr>
              <a:t>?</a:t>
            </a:r>
          </a:p>
        </p:txBody>
      </p:sp>
      <p:sp>
        <p:nvSpPr>
          <p:cNvPr id="60440" name="Rectangle 24"/>
          <p:cNvSpPr>
            <a:spLocks noChangeArrowheads="1"/>
          </p:cNvSpPr>
          <p:nvPr/>
        </p:nvSpPr>
        <p:spPr bwMode="auto">
          <a:xfrm>
            <a:off x="784759" y="2105539"/>
            <a:ext cx="7526419" cy="523220"/>
          </a:xfrm>
          <a:prstGeom prst="rect">
            <a:avLst/>
          </a:prstGeom>
          <a:noFill/>
          <a:ln w="9525">
            <a:noFill/>
            <a:miter lim="800000"/>
          </a:ln>
          <a:effectLst/>
        </p:spPr>
        <p:txBody>
          <a:bodyPr wrap="none" anchor="ctr">
            <a:spAutoFit/>
          </a:bodyPr>
          <a:lstStyle/>
          <a:p>
            <a:pPr algn="l"/>
            <a:r>
              <a:rPr lang="en-US" sz="2800" b="1">
                <a:solidFill>
                  <a:srgbClr val="C00000"/>
                </a:solidFill>
                <a:latin typeface="Times New Roman" panose="02020603050405020304" pitchFamily="18" charset="0"/>
                <a:cs typeface="Times New Roman" panose="02020603050405020304" pitchFamily="18" charset="0"/>
                <a:sym typeface="Symbol"/>
              </a:rPr>
              <a:t> </a:t>
            </a:r>
            <a:r>
              <a:rPr lang="en-US" sz="2800" b="1">
                <a:solidFill>
                  <a:srgbClr val="C00000"/>
                </a:solidFill>
                <a:latin typeface="Times New Roman" panose="02020603050405020304" pitchFamily="18" charset="0"/>
                <a:cs typeface="Times New Roman" panose="02020603050405020304" pitchFamily="18" charset="0"/>
              </a:rPr>
              <a:t>Mùa </a:t>
            </a:r>
            <a:r>
              <a:rPr lang="en-US" sz="2800" b="1" dirty="0" err="1">
                <a:solidFill>
                  <a:srgbClr val="C00000"/>
                </a:solidFill>
                <a:latin typeface="Times New Roman" panose="02020603050405020304" pitchFamily="18" charset="0"/>
                <a:cs typeface="Times New Roman" panose="02020603050405020304" pitchFamily="18" charset="0"/>
              </a:rPr>
              <a:t>đông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năm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ấy</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đến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sớm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gió</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thổi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rất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lạnh</a:t>
            </a:r>
            <a:r>
              <a:rPr lang="en-US" sz="2800" b="1" dirty="0">
                <a:solidFill>
                  <a:srgbClr val="C00000"/>
                </a:solidFill>
                <a:latin typeface="Times New Roman" panose="02020603050405020304" pitchFamily="18" charset="0"/>
                <a:cs typeface="Times New Roman" panose="02020603050405020304" pitchFamily="18" charset="0"/>
              </a:rPr>
              <a:t>.</a:t>
            </a:r>
          </a:p>
        </p:txBody>
      </p:sp>
      <p:sp>
        <p:nvSpPr>
          <p:cNvPr id="60441" name="Rectangle 25"/>
          <p:cNvSpPr>
            <a:spLocks noChangeArrowheads="1"/>
          </p:cNvSpPr>
          <p:nvPr/>
        </p:nvSpPr>
        <p:spPr bwMode="auto">
          <a:xfrm>
            <a:off x="694266" y="3473693"/>
            <a:ext cx="7694158" cy="1384995"/>
          </a:xfrm>
          <a:prstGeom prst="rect">
            <a:avLst/>
          </a:prstGeom>
          <a:noFill/>
          <a:ln w="9525">
            <a:noFill/>
            <a:miter lim="800000"/>
          </a:ln>
          <a:effectLst/>
        </p:spPr>
        <p:txBody>
          <a:bodyPr wrap="none" anchor="ctr">
            <a:spAutoFit/>
          </a:bodyPr>
          <a:lstStyle/>
          <a:p>
            <a:pPr>
              <a:lnSpc>
                <a:spcPct val="150000"/>
              </a:lnSpc>
            </a:pPr>
            <a:r>
              <a:rPr lang="en-US" sz="2800" b="1">
                <a:solidFill>
                  <a:srgbClr val="C00000"/>
                </a:solidFill>
                <a:latin typeface="Times New Roman" panose="02020603050405020304" pitchFamily="18" charset="0"/>
                <a:cs typeface="Times New Roman" panose="02020603050405020304" pitchFamily="18" charset="0"/>
              </a:rPr>
              <a:t> </a:t>
            </a:r>
            <a:r>
              <a:rPr lang="en-US" sz="2800" b="1">
                <a:solidFill>
                  <a:srgbClr val="C00000"/>
                </a:solidFill>
                <a:latin typeface="Times New Roman" panose="02020603050405020304" pitchFamily="18" charset="0"/>
                <a:cs typeface="Times New Roman" panose="02020603050405020304" pitchFamily="18" charset="0"/>
                <a:sym typeface="Symbol"/>
              </a:rPr>
              <a:t> </a:t>
            </a:r>
            <a:r>
              <a:rPr lang="en-US" sz="2800" b="1">
                <a:solidFill>
                  <a:srgbClr val="C00000"/>
                </a:solidFill>
                <a:latin typeface="Times New Roman" panose="02020603050405020304" pitchFamily="18" charset="0"/>
                <a:cs typeface="Times New Roman" panose="02020603050405020304" pitchFamily="18" charset="0"/>
              </a:rPr>
              <a:t>Mấy </a:t>
            </a:r>
            <a:r>
              <a:rPr lang="en-US" sz="2800" b="1" dirty="0" err="1">
                <a:solidFill>
                  <a:srgbClr val="C00000"/>
                </a:solidFill>
                <a:latin typeface="Times New Roman" panose="02020603050405020304" pitchFamily="18" charset="0"/>
                <a:cs typeface="Times New Roman" panose="02020603050405020304" pitchFamily="18" charset="0"/>
              </a:rPr>
              <a:t>hôm</a:t>
            </a:r>
            <a:r>
              <a:rPr lang="en-US" sz="2800" b="1" dirty="0">
                <a:solidFill>
                  <a:srgbClr val="C00000"/>
                </a:solidFill>
                <a:latin typeface="Times New Roman" panose="02020603050405020304" pitchFamily="18" charset="0"/>
                <a:cs typeface="Times New Roman" panose="02020603050405020304" pitchFamily="18" charset="0"/>
              </a:rPr>
              <a:t> nay, </a:t>
            </a:r>
            <a:r>
              <a:rPr lang="en-US" sz="2800" b="1" dirty="0" err="1">
                <a:solidFill>
                  <a:srgbClr val="C00000"/>
                </a:solidFill>
                <a:latin typeface="Times New Roman" panose="02020603050405020304" pitchFamily="18" charset="0"/>
                <a:cs typeface="Times New Roman" panose="02020603050405020304" pitchFamily="18" charset="0"/>
              </a:rPr>
              <a:t>em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thấy</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Hoà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đến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lớp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mặc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một</a:t>
            </a:r>
            <a:r>
              <a:rPr lang="en-US" sz="2800" b="1" dirty="0">
                <a:solidFill>
                  <a:srgbClr val="C00000"/>
                </a:solidFill>
                <a:latin typeface="Times New Roman" panose="02020603050405020304" pitchFamily="18" charset="0"/>
                <a:cs typeface="Times New Roman" panose="02020603050405020304" pitchFamily="18" charset="0"/>
              </a:rPr>
              <a:t> </a:t>
            </a:r>
          </a:p>
          <a:p>
            <a:pPr algn="l">
              <a:lnSpc>
                <a:spcPct val="150000"/>
              </a:lnSpc>
            </a:pPr>
            <a:r>
              <a:rPr lang="en-US" sz="2800" b="1" dirty="0" err="1">
                <a:solidFill>
                  <a:srgbClr val="C00000"/>
                </a:solidFill>
                <a:latin typeface="Times New Roman" panose="02020603050405020304" pitchFamily="18" charset="0"/>
                <a:cs typeface="Times New Roman" panose="02020603050405020304" pitchFamily="18" charset="0"/>
              </a:rPr>
              <a:t>chiếc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áo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màu</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đẹp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ơi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đẹp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em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thích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lắm</a:t>
            </a:r>
            <a:r>
              <a:rPr lang="en-US" sz="2800" b="1" dirty="0">
                <a:solidFill>
                  <a:srgbClr val="C00000"/>
                </a:solidFill>
                <a:latin typeface="Times New Roman" panose="02020603050405020304" pitchFamily="18" charset="0"/>
                <a:cs typeface="Times New Roman" panose="02020603050405020304" pitchFamily="18" charset="0"/>
              </a:rPr>
              <a:t>…</a:t>
            </a:r>
          </a:p>
        </p:txBody>
      </p:sp>
      <p:sp>
        <p:nvSpPr>
          <p:cNvPr id="60442" name="Rectangle 26"/>
          <p:cNvSpPr>
            <a:spLocks noChangeArrowheads="1"/>
          </p:cNvSpPr>
          <p:nvPr/>
        </p:nvSpPr>
        <p:spPr bwMode="auto">
          <a:xfrm>
            <a:off x="789970" y="5570076"/>
            <a:ext cx="4457695" cy="523220"/>
          </a:xfrm>
          <a:prstGeom prst="rect">
            <a:avLst/>
          </a:prstGeom>
          <a:noFill/>
          <a:ln w="9525">
            <a:noFill/>
            <a:miter lim="800000"/>
          </a:ln>
          <a:effectLst/>
        </p:spPr>
        <p:txBody>
          <a:bodyPr wrap="none" anchor="ctr">
            <a:spAutoFit/>
          </a:bodyPr>
          <a:lstStyle/>
          <a:p>
            <a:r>
              <a:rPr lang="en-US" sz="2800" b="1">
                <a:solidFill>
                  <a:srgbClr val="C00000"/>
                </a:solidFill>
                <a:latin typeface="Times New Roman" panose="02020603050405020304" pitchFamily="18" charset="0"/>
                <a:cs typeface="Times New Roman" panose="02020603050405020304" pitchFamily="18" charset="0"/>
                <a:sym typeface="Symbol"/>
              </a:rPr>
              <a:t> </a:t>
            </a:r>
            <a:r>
              <a:rPr lang="en-US" sz="2800" b="1">
                <a:solidFill>
                  <a:srgbClr val="C00000"/>
                </a:solidFill>
                <a:latin typeface="Times New Roman" panose="02020603050405020304" pitchFamily="18" charset="0"/>
                <a:cs typeface="Times New Roman" panose="02020603050405020304" pitchFamily="18" charset="0"/>
              </a:rPr>
              <a:t>Đêm </a:t>
            </a:r>
            <a:r>
              <a:rPr lang="en-US" sz="2800" b="1" dirty="0" err="1">
                <a:solidFill>
                  <a:srgbClr val="C00000"/>
                </a:solidFill>
                <a:latin typeface="Times New Roman" panose="02020603050405020304" pitchFamily="18" charset="0"/>
                <a:cs typeface="Times New Roman" panose="02020603050405020304" pitchFamily="18" charset="0"/>
              </a:rPr>
              <a:t>ấy</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em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nói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với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mẹ</a:t>
            </a:r>
            <a:r>
              <a:rPr lang="en-US" sz="2800" b="1" dirty="0">
                <a:solidFill>
                  <a:srgbClr val="C00000"/>
                </a:solidFill>
                <a:latin typeface="Times New Roman" panose="02020603050405020304" pitchFamily="18" charset="0"/>
                <a:cs typeface="Times New Roman" panose="02020603050405020304" pitchFamily="18" charset="0"/>
              </a:rPr>
              <a:t>…</a:t>
            </a:r>
          </a:p>
        </p:txBody>
      </p:sp>
      <p:sp>
        <p:nvSpPr>
          <p:cNvPr id="2" name="Rounded Rectangle 1"/>
          <p:cNvSpPr/>
          <p:nvPr/>
        </p:nvSpPr>
        <p:spPr>
          <a:xfrm>
            <a:off x="395536" y="529735"/>
            <a:ext cx="8424936" cy="5827081"/>
          </a:xfrm>
          <a:prstGeom prst="roundRect">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oogle Shape;94;gead5cf1b4b_22_0"/>
          <p:cNvPicPr preferRelativeResize="0"/>
          <p:nvPr/>
        </p:nvPicPr>
        <p:blipFill rotWithShape="1">
          <a:blip r:embed="rId2"/>
          <a:srcRect l="73099" r="2959" b="67480"/>
          <a:stretch>
            <a:fillRect/>
          </a:stretch>
        </p:blipFill>
        <p:spPr>
          <a:xfrm>
            <a:off x="7380313" y="0"/>
            <a:ext cx="1763690" cy="1195430"/>
          </a:xfrm>
          <a:prstGeom prst="rect">
            <a:avLst/>
          </a:prstGeom>
          <a:noFill/>
          <a:ln>
            <a:noFill/>
          </a:ln>
        </p:spPr>
      </p:pic>
      <p:pic>
        <p:nvPicPr>
          <p:cNvPr id="14" name="Google Shape;93;gead5cf1b4b_22_0"/>
          <p:cNvPicPr preferRelativeResize="0"/>
          <p:nvPr/>
        </p:nvPicPr>
        <p:blipFill rotWithShape="1">
          <a:blip r:embed="rId3"/>
          <a:srcRect l="24896" r="20118" b="33391"/>
          <a:stretch>
            <a:fillRect/>
          </a:stretch>
        </p:blipFill>
        <p:spPr>
          <a:xfrm flipH="1">
            <a:off x="-171331" y="6093298"/>
            <a:ext cx="1863011" cy="764705"/>
          </a:xfrm>
          <a:prstGeom prst="rect">
            <a:avLst/>
          </a:prstGeom>
          <a:noFill/>
          <a:ln>
            <a:noFill/>
          </a:ln>
        </p:spPr>
      </p:pic>
      <p:pic>
        <p:nvPicPr>
          <p:cNvPr id="13" name="Google Shape;92;gead5cf1b4b_22_0"/>
          <p:cNvPicPr preferRelativeResize="0"/>
          <p:nvPr/>
        </p:nvPicPr>
        <p:blipFill rotWithShape="1">
          <a:blip r:embed="rId4"/>
          <a:srcRect l="81841" t="-10447" b="9406"/>
          <a:stretch>
            <a:fillRect/>
          </a:stretch>
        </p:blipFill>
        <p:spPr>
          <a:xfrm>
            <a:off x="7596337" y="5570076"/>
            <a:ext cx="1547663" cy="1287924"/>
          </a:xfrm>
          <a:prstGeom prst="rect">
            <a:avLst/>
          </a:prstGeom>
          <a:noFill/>
          <a:ln>
            <a:noFill/>
          </a:ln>
        </p:spPr>
      </p:pic>
      <p:pic>
        <p:nvPicPr>
          <p:cNvPr id="16" name="Content Placeholder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62393" y="157051"/>
            <a:ext cx="982013" cy="954115"/>
          </a:xfrm>
          <a:prstGeom prst="rect">
            <a:avLst/>
          </a:prstGeom>
        </p:spPr>
      </p:pic>
    </p:spTree>
    <p:extLst>
      <p:ext uri="{BB962C8B-B14F-4D97-AF65-F5344CB8AC3E}">
        <p14:creationId xmlns:p14="http://schemas.microsoft.com/office/powerpoint/2010/main" val="129242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34"/>
                                        </p:tgtEl>
                                        <p:attrNameLst>
                                          <p:attrName>style.visibility</p:attrName>
                                        </p:attrNameLst>
                                      </p:cBhvr>
                                      <p:to>
                                        <p:strVal val="visible"/>
                                      </p:to>
                                    </p:set>
                                    <p:animEffect transition="in" filter="blinds(horizontal)">
                                      <p:cBhvr>
                                        <p:cTn id="7" dur="500"/>
                                        <p:tgtEl>
                                          <p:spTgt spid="6043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0435"/>
                                        </p:tgtEl>
                                        <p:attrNameLst>
                                          <p:attrName>style.visibility</p:attrName>
                                        </p:attrNameLst>
                                      </p:cBhvr>
                                      <p:to>
                                        <p:strVal val="visible"/>
                                      </p:to>
                                    </p:set>
                                    <p:animEffect transition="in" filter="blinds(horizontal)">
                                      <p:cBhvr>
                                        <p:cTn id="11" dur="500"/>
                                        <p:tgtEl>
                                          <p:spTgt spid="60435"/>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60436"/>
                                        </p:tgtEl>
                                        <p:attrNameLst>
                                          <p:attrName>style.visibility</p:attrName>
                                        </p:attrNameLst>
                                      </p:cBhvr>
                                      <p:to>
                                        <p:strVal val="visible"/>
                                      </p:to>
                                    </p:set>
                                    <p:animEffect transition="in" filter="blinds(horizontal)">
                                      <p:cBhvr>
                                        <p:cTn id="15" dur="500"/>
                                        <p:tgtEl>
                                          <p:spTgt spid="60436"/>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60437"/>
                                        </p:tgtEl>
                                        <p:attrNameLst>
                                          <p:attrName>style.visibility</p:attrName>
                                        </p:attrNameLst>
                                      </p:cBhvr>
                                      <p:to>
                                        <p:strVal val="visible"/>
                                      </p:to>
                                    </p:set>
                                    <p:animEffect transition="in" filter="blinds(horizontal)">
                                      <p:cBhvr>
                                        <p:cTn id="19" dur="500"/>
                                        <p:tgtEl>
                                          <p:spTgt spid="60437"/>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60438"/>
                                        </p:tgtEl>
                                        <p:attrNameLst>
                                          <p:attrName>style.visibility</p:attrName>
                                        </p:attrNameLst>
                                      </p:cBhvr>
                                      <p:to>
                                        <p:strVal val="visible"/>
                                      </p:to>
                                    </p:set>
                                    <p:animEffect transition="in" filter="blinds(horizontal)">
                                      <p:cBhvr>
                                        <p:cTn id="23" dur="500"/>
                                        <p:tgtEl>
                                          <p:spTgt spid="6043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60440"/>
                                        </p:tgtEl>
                                        <p:attrNameLst>
                                          <p:attrName>style.visibility</p:attrName>
                                        </p:attrNameLst>
                                      </p:cBhvr>
                                      <p:to>
                                        <p:strVal val="visible"/>
                                      </p:to>
                                    </p:set>
                                    <p:animEffect transition="in" filter="blinds(horizontal)">
                                      <p:cBhvr>
                                        <p:cTn id="28" dur="500"/>
                                        <p:tgtEl>
                                          <p:spTgt spid="6044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60441"/>
                                        </p:tgtEl>
                                        <p:attrNameLst>
                                          <p:attrName>style.visibility</p:attrName>
                                        </p:attrNameLst>
                                      </p:cBhvr>
                                      <p:to>
                                        <p:strVal val="visible"/>
                                      </p:to>
                                    </p:set>
                                    <p:animEffect transition="in" filter="blinds(horizontal)">
                                      <p:cBhvr>
                                        <p:cTn id="33" dur="500"/>
                                        <p:tgtEl>
                                          <p:spTgt spid="6044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60442"/>
                                        </p:tgtEl>
                                        <p:attrNameLst>
                                          <p:attrName>style.visibility</p:attrName>
                                        </p:attrNameLst>
                                      </p:cBhvr>
                                      <p:to>
                                        <p:strVal val="visible"/>
                                      </p:to>
                                    </p:set>
                                    <p:animEffect transition="in" filter="blinds(horizontal)">
                                      <p:cBhvr>
                                        <p:cTn id="38" dur="500"/>
                                        <p:tgtEl>
                                          <p:spTgt spid="60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34" grpId="0" animBg="1"/>
      <p:bldP spid="60435" grpId="0"/>
      <p:bldP spid="60436" grpId="0"/>
      <p:bldP spid="60437" grpId="0"/>
      <p:bldP spid="60438" grpId="0"/>
      <p:bldP spid="60440" grpId="0"/>
      <p:bldP spid="60441" grpId="0"/>
      <p:bldP spid="604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2" name="Google Shape;92;gead5cf1b4b_22_0"/>
          <p:cNvPicPr preferRelativeResize="0"/>
          <p:nvPr/>
        </p:nvPicPr>
        <p:blipFill rotWithShape="1">
          <a:blip r:embed="rId3"/>
          <a:srcRect l="81841" t="-10447" b="9406"/>
          <a:stretch>
            <a:fillRect/>
          </a:stretch>
        </p:blipFill>
        <p:spPr>
          <a:xfrm>
            <a:off x="8160299" y="5972384"/>
            <a:ext cx="983701" cy="885616"/>
          </a:xfrm>
          <a:prstGeom prst="rect">
            <a:avLst/>
          </a:prstGeom>
          <a:noFill/>
          <a:ln>
            <a:noFill/>
          </a:ln>
        </p:spPr>
      </p:pic>
      <p:pic>
        <p:nvPicPr>
          <p:cNvPr id="93" name="Google Shape;93;gead5cf1b4b_22_0"/>
          <p:cNvPicPr preferRelativeResize="0"/>
          <p:nvPr/>
        </p:nvPicPr>
        <p:blipFill rotWithShape="1">
          <a:blip r:embed="rId4"/>
          <a:srcRect l="24896" r="20118" b="33391"/>
          <a:stretch>
            <a:fillRect/>
          </a:stretch>
        </p:blipFill>
        <p:spPr>
          <a:xfrm flipH="1">
            <a:off x="-171330" y="6356816"/>
            <a:ext cx="1707521" cy="501187"/>
          </a:xfrm>
          <a:prstGeom prst="rect">
            <a:avLst/>
          </a:prstGeom>
          <a:noFill/>
          <a:ln>
            <a:noFill/>
          </a:ln>
        </p:spPr>
      </p:pic>
      <p:pic>
        <p:nvPicPr>
          <p:cNvPr id="94" name="Google Shape;94;gead5cf1b4b_22_0"/>
          <p:cNvPicPr preferRelativeResize="0"/>
          <p:nvPr/>
        </p:nvPicPr>
        <p:blipFill rotWithShape="1">
          <a:blip r:embed="rId5"/>
          <a:srcRect l="73099" r="2959" b="67480"/>
          <a:stretch>
            <a:fillRect/>
          </a:stretch>
        </p:blipFill>
        <p:spPr>
          <a:xfrm>
            <a:off x="7757278" y="0"/>
            <a:ext cx="1386725" cy="1411492"/>
          </a:xfrm>
          <a:prstGeom prst="rect">
            <a:avLst/>
          </a:prstGeom>
          <a:noFill/>
          <a:ln>
            <a:noFill/>
          </a:ln>
        </p:spPr>
      </p:pic>
      <p:grpSp>
        <p:nvGrpSpPr>
          <p:cNvPr id="96" name="Google Shape;96;gead5cf1b4b_22_0"/>
          <p:cNvGrpSpPr/>
          <p:nvPr/>
        </p:nvGrpSpPr>
        <p:grpSpPr>
          <a:xfrm>
            <a:off x="4264082" y="615515"/>
            <a:ext cx="382613" cy="84354"/>
            <a:chOff x="5878446" y="1252785"/>
            <a:chExt cx="849685" cy="140473"/>
          </a:xfrm>
        </p:grpSpPr>
        <p:sp>
          <p:nvSpPr>
            <p:cNvPr id="97" name="Google Shape;97;gead5cf1b4b_22_0"/>
            <p:cNvSpPr/>
            <p:nvPr/>
          </p:nvSpPr>
          <p:spPr>
            <a:xfrm>
              <a:off x="5878446" y="1254658"/>
              <a:ext cx="138600" cy="138600"/>
            </a:xfrm>
            <a:prstGeom prst="ellipse">
              <a:avLst/>
            </a:prstGeom>
            <a:solidFill>
              <a:srgbClr val="89FF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a:ea typeface="Arial" panose="020B0604020202020204"/>
                <a:cs typeface="Arial" panose="020B0604020202020204"/>
                <a:sym typeface="Arial" panose="020B0604020202020204"/>
              </a:endParaRPr>
            </a:p>
          </p:txBody>
        </p:sp>
        <p:sp>
          <p:nvSpPr>
            <p:cNvPr id="98" name="Google Shape;98;gead5cf1b4b_22_0"/>
            <p:cNvSpPr/>
            <p:nvPr/>
          </p:nvSpPr>
          <p:spPr>
            <a:xfrm>
              <a:off x="6118512" y="1254658"/>
              <a:ext cx="138600" cy="138600"/>
            </a:xfrm>
            <a:prstGeom prst="ellipse">
              <a:avLst/>
            </a:prstGeom>
            <a:solidFill>
              <a:srgbClr val="FABA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a:ea typeface="Arial" panose="020B0604020202020204"/>
                <a:cs typeface="Arial" panose="020B0604020202020204"/>
                <a:sym typeface="Arial" panose="020B0604020202020204"/>
              </a:endParaRPr>
            </a:p>
          </p:txBody>
        </p:sp>
        <p:sp>
          <p:nvSpPr>
            <p:cNvPr id="99" name="Google Shape;99;gead5cf1b4b_22_0"/>
            <p:cNvSpPr/>
            <p:nvPr/>
          </p:nvSpPr>
          <p:spPr>
            <a:xfrm>
              <a:off x="6358578" y="1252785"/>
              <a:ext cx="138600" cy="138600"/>
            </a:xfrm>
            <a:prstGeom prst="ellipse">
              <a:avLst/>
            </a:prstGeom>
            <a:solidFill>
              <a:srgbClr val="B6B0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a:ea typeface="Arial" panose="020B0604020202020204"/>
                <a:cs typeface="Arial" panose="020B0604020202020204"/>
                <a:sym typeface="Arial" panose="020B0604020202020204"/>
              </a:endParaRPr>
            </a:p>
          </p:txBody>
        </p:sp>
        <p:sp>
          <p:nvSpPr>
            <p:cNvPr id="100" name="Google Shape;100;gead5cf1b4b_22_0"/>
            <p:cNvSpPr/>
            <p:nvPr/>
          </p:nvSpPr>
          <p:spPr>
            <a:xfrm>
              <a:off x="6589531" y="1252785"/>
              <a:ext cx="138600" cy="138600"/>
            </a:xfrm>
            <a:prstGeom prst="ellipse">
              <a:avLst/>
            </a:prstGeom>
            <a:solidFill>
              <a:srgbClr val="FDE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a:ea typeface="Arial" panose="020B0604020202020204"/>
                <a:cs typeface="Arial" panose="020B0604020202020204"/>
                <a:sym typeface="Arial" panose="020B0604020202020204"/>
              </a:endParaRPr>
            </a:p>
          </p:txBody>
        </p:sp>
      </p:grpSp>
      <p:sp>
        <p:nvSpPr>
          <p:cNvPr id="101" name="Google Shape;101;gead5cf1b4b_22_0"/>
          <p:cNvSpPr/>
          <p:nvPr/>
        </p:nvSpPr>
        <p:spPr>
          <a:xfrm>
            <a:off x="1226474" y="1398118"/>
            <a:ext cx="6933825" cy="4660242"/>
          </a:xfrm>
          <a:prstGeom prst="roundRect">
            <a:avLst>
              <a:gd name="adj" fmla="val 12230"/>
            </a:avLst>
          </a:prstGeom>
          <a:solidFill>
            <a:schemeClr val="lt1"/>
          </a:solidFill>
          <a:ln w="76200" cap="flat" cmpd="sng">
            <a:solidFill>
              <a:srgbClr val="89FFD8"/>
            </a:solidFill>
            <a:prstDash val="dash"/>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panose="02040503050406030204" pitchFamily="18" charset="0"/>
              <a:ea typeface="Cambria" panose="02040503050406030204" pitchFamily="18" charset="0"/>
              <a:sym typeface="Arial" panose="020B0604020202020204"/>
            </a:endParaRPr>
          </a:p>
        </p:txBody>
      </p:sp>
      <p:pic>
        <p:nvPicPr>
          <p:cNvPr id="108" name="Google Shape;108;gead5cf1b4b_22_0"/>
          <p:cNvPicPr preferRelativeResize="0"/>
          <p:nvPr/>
        </p:nvPicPr>
        <p:blipFill rotWithShape="1">
          <a:blip r:embed="rId6"/>
          <a:srcRect l="39885" t="52800" r="32429" b="25024"/>
          <a:stretch>
            <a:fillRect/>
          </a:stretch>
        </p:blipFill>
        <p:spPr>
          <a:xfrm rot="-1200000">
            <a:off x="801053" y="713271"/>
            <a:ext cx="1375411" cy="1369695"/>
          </a:xfrm>
          <a:prstGeom prst="rect">
            <a:avLst/>
          </a:prstGeom>
          <a:noFill/>
          <a:ln>
            <a:noFill/>
          </a:ln>
          <a:effectLst>
            <a:outerShdw blurRad="63500" sx="102000" sy="102000" algn="ctr" rotWithShape="0">
              <a:srgbClr val="000000">
                <a:alpha val="40000"/>
              </a:srgbClr>
            </a:outerShdw>
          </a:effectLst>
        </p:spPr>
      </p:pic>
      <p:sp>
        <p:nvSpPr>
          <p:cNvPr id="17" name="Rectangle 18"/>
          <p:cNvSpPr>
            <a:spLocks noChangeArrowheads="1"/>
          </p:cNvSpPr>
          <p:nvPr/>
        </p:nvSpPr>
        <p:spPr bwMode="auto">
          <a:xfrm>
            <a:off x="3707905" y="34922"/>
            <a:ext cx="1737212" cy="523220"/>
          </a:xfrm>
          <a:prstGeom prst="rect">
            <a:avLst/>
          </a:prstGeom>
          <a:solidFill>
            <a:srgbClr val="0000CC"/>
          </a:solidFill>
          <a:ln w="9525">
            <a:noFill/>
            <a:miter lim="800000"/>
          </a:ln>
          <a:effectLst/>
        </p:spPr>
        <p:txBody>
          <a:bodyPr wrap="square" anchor="ctr">
            <a:spAutoFit/>
          </a:bodyPr>
          <a:lstStyle/>
          <a:p>
            <a:pPr algn="ctr"/>
            <a:r>
              <a:rPr lang="en-US" sz="2800" b="1">
                <a:solidFill>
                  <a:schemeClr val="bg1"/>
                </a:solidFill>
                <a:latin typeface="Times New Roman" panose="02020603050405020304" pitchFamily="18" charset="0"/>
                <a:cs typeface="Times New Roman" panose="02020603050405020304" pitchFamily="18" charset="0"/>
              </a:rPr>
              <a:t> GỢI Ý:</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2" name="Rectangle 16"/>
          <p:cNvSpPr>
            <a:spLocks noChangeArrowheads="1"/>
          </p:cNvSpPr>
          <p:nvPr/>
        </p:nvSpPr>
        <p:spPr bwMode="auto">
          <a:xfrm>
            <a:off x="3006065" y="1472358"/>
            <a:ext cx="3374642" cy="584775"/>
          </a:xfrm>
          <a:prstGeom prst="rect">
            <a:avLst/>
          </a:prstGeom>
          <a:noFill/>
          <a:ln w="9525">
            <a:noFill/>
            <a:miter lim="800000"/>
          </a:ln>
          <a:effectLst/>
        </p:spPr>
        <p:txBody>
          <a:bodyPr wrap="none" anchor="ctr">
            <a:spAutoFit/>
          </a:bodyPr>
          <a:lstStyle/>
          <a:p>
            <a:pPr algn="just"/>
            <a:r>
              <a:rPr lang="en-US" sz="3200" b="1" dirty="0">
                <a:solidFill>
                  <a:srgbClr val="FF0000"/>
                </a:solidFill>
                <a:latin typeface="Times New Roman" panose="02020603050405020304" pitchFamily="18" charset="0"/>
                <a:cs typeface="Times New Roman" panose="02020603050405020304" pitchFamily="18" charset="0"/>
              </a:rPr>
              <a:t>b) </a:t>
            </a:r>
            <a:r>
              <a:rPr lang="en-US" sz="3200" b="1" dirty="0" err="1">
                <a:solidFill>
                  <a:srgbClr val="FF0000"/>
                </a:solidFill>
                <a:latin typeface="Times New Roman" panose="02020603050405020304" pitchFamily="18" charset="0"/>
                <a:cs typeface="Times New Roman" panose="02020603050405020304" pitchFamily="18" charset="0"/>
              </a:rPr>
              <a:t>Đoạn</a:t>
            </a:r>
            <a:r>
              <a:rPr lang="en-US" sz="3200" b="1" dirty="0">
                <a:solidFill>
                  <a:srgbClr val="FF0000"/>
                </a:solidFill>
                <a:latin typeface="Times New Roman" panose="02020603050405020304" pitchFamily="18" charset="0"/>
                <a:cs typeface="Times New Roman" panose="02020603050405020304" pitchFamily="18" charset="0"/>
              </a:rPr>
              <a:t> 2: </a:t>
            </a:r>
            <a:r>
              <a:rPr lang="en-US" sz="3200" b="1" dirty="0" err="1">
                <a:solidFill>
                  <a:srgbClr val="FF0000"/>
                </a:solidFill>
                <a:latin typeface="Times New Roman" panose="02020603050405020304" pitchFamily="18" charset="0"/>
                <a:cs typeface="Times New Roman" panose="02020603050405020304" pitchFamily="18" charset="0"/>
              </a:rPr>
              <a:t>Dỗi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mẹ</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4" name="Rectangle 17"/>
          <p:cNvSpPr>
            <a:spLocks noChangeArrowheads="1"/>
          </p:cNvSpPr>
          <p:nvPr/>
        </p:nvSpPr>
        <p:spPr bwMode="auto">
          <a:xfrm>
            <a:off x="1620828" y="2276872"/>
            <a:ext cx="5989322" cy="1077218"/>
          </a:xfrm>
          <a:prstGeom prst="rect">
            <a:avLst/>
          </a:prstGeom>
          <a:noFill/>
          <a:ln w="9525">
            <a:noFill/>
            <a:miter lim="800000"/>
          </a:ln>
          <a:effectLst/>
        </p:spPr>
        <p:txBody>
          <a:bodyPr wrap="square" anchor="ctr">
            <a:spAutoFit/>
          </a:bodyPr>
          <a:lstStyle/>
          <a:p>
            <a:pPr algn="just"/>
            <a:r>
              <a:rPr lang="en-US" sz="3200" b="1" dirty="0">
                <a:solidFill>
                  <a:srgbClr val="0000CC"/>
                </a:solidFill>
                <a:latin typeface="Times New Roman" panose="02020603050405020304" pitchFamily="18" charset="0"/>
                <a:cs typeface="Times New Roman" panose="02020603050405020304" pitchFamily="18" charset="0"/>
              </a:rPr>
              <a:t>1. </a:t>
            </a:r>
            <a:r>
              <a:rPr lang="en-US" sz="3200" b="1" dirty="0" err="1">
                <a:solidFill>
                  <a:srgbClr val="0000CC"/>
                </a:solidFill>
                <a:latin typeface="Times New Roman" panose="02020603050405020304" pitchFamily="18" charset="0"/>
                <a:cs typeface="Times New Roman" panose="02020603050405020304" pitchFamily="18" charset="0"/>
              </a:rPr>
              <a:t>Mẹ</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nói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thế</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nào</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khi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Lan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đòi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mua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chiếc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áo</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đắt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tiền</a:t>
            </a:r>
            <a:r>
              <a:rPr lang="en-US" sz="3200" b="1" dirty="0">
                <a:solidFill>
                  <a:srgbClr val="0000CC"/>
                </a:solidFill>
                <a:latin typeface="Times New Roman" panose="02020603050405020304" pitchFamily="18" charset="0"/>
                <a:cs typeface="Times New Roman" panose="02020603050405020304" pitchFamily="18" charset="0"/>
              </a:rPr>
              <a:t>?</a:t>
            </a:r>
          </a:p>
        </p:txBody>
      </p:sp>
      <p:sp>
        <p:nvSpPr>
          <p:cNvPr id="25" name="Rectangle 18"/>
          <p:cNvSpPr>
            <a:spLocks noChangeArrowheads="1"/>
          </p:cNvSpPr>
          <p:nvPr/>
        </p:nvSpPr>
        <p:spPr bwMode="auto">
          <a:xfrm>
            <a:off x="1619672" y="3634751"/>
            <a:ext cx="3855543" cy="584775"/>
          </a:xfrm>
          <a:prstGeom prst="rect">
            <a:avLst/>
          </a:prstGeom>
          <a:noFill/>
          <a:ln w="9525">
            <a:noFill/>
            <a:miter lim="800000"/>
          </a:ln>
          <a:effectLst/>
        </p:spPr>
        <p:txBody>
          <a:bodyPr wrap="none" anchor="ctr">
            <a:spAutoFit/>
          </a:bodyPr>
          <a:lstStyle/>
          <a:p>
            <a:pPr algn="just"/>
            <a:r>
              <a:rPr lang="en-US" sz="3200" b="1" dirty="0">
                <a:solidFill>
                  <a:srgbClr val="0000CC"/>
                </a:solidFill>
                <a:latin typeface="Times New Roman" panose="02020603050405020304" pitchFamily="18" charset="0"/>
                <a:cs typeface="Times New Roman" panose="02020603050405020304" pitchFamily="18" charset="0"/>
              </a:rPr>
              <a:t>2. </a:t>
            </a:r>
            <a:r>
              <a:rPr lang="en-US" sz="3200" b="1" dirty="0" err="1">
                <a:solidFill>
                  <a:srgbClr val="0000CC"/>
                </a:solidFill>
                <a:latin typeface="Times New Roman" panose="02020603050405020304" pitchFamily="18" charset="0"/>
                <a:cs typeface="Times New Roman" panose="02020603050405020304" pitchFamily="18" charset="0"/>
              </a:rPr>
              <a:t>Lan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trả</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lời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ra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sao</a:t>
            </a:r>
            <a:r>
              <a:rPr lang="en-US" sz="3200" b="1" dirty="0">
                <a:solidFill>
                  <a:srgbClr val="0000CC"/>
                </a:solidFill>
                <a:latin typeface="Times New Roman" panose="02020603050405020304" pitchFamily="18" charset="0"/>
                <a:cs typeface="Times New Roman" panose="02020603050405020304" pitchFamily="18" charset="0"/>
              </a:rPr>
              <a:t>?</a:t>
            </a:r>
          </a:p>
        </p:txBody>
      </p:sp>
      <p:sp>
        <p:nvSpPr>
          <p:cNvPr id="26" name="Rectangle 19"/>
          <p:cNvSpPr>
            <a:spLocks noChangeArrowheads="1"/>
          </p:cNvSpPr>
          <p:nvPr/>
        </p:nvSpPr>
        <p:spPr bwMode="auto">
          <a:xfrm>
            <a:off x="1575885" y="4581130"/>
            <a:ext cx="4977645" cy="584775"/>
          </a:xfrm>
          <a:prstGeom prst="rect">
            <a:avLst/>
          </a:prstGeom>
          <a:noFill/>
          <a:ln w="9525">
            <a:noFill/>
            <a:miter lim="800000"/>
          </a:ln>
          <a:effectLst/>
        </p:spPr>
        <p:txBody>
          <a:bodyPr wrap="none" anchor="ctr">
            <a:spAutoFit/>
          </a:bodyPr>
          <a:lstStyle/>
          <a:p>
            <a:pPr algn="just"/>
            <a:r>
              <a:rPr lang="en-US" sz="3200" b="1" dirty="0">
                <a:solidFill>
                  <a:srgbClr val="0000CC"/>
                </a:solidFill>
                <a:latin typeface="Times New Roman" panose="02020603050405020304" pitchFamily="18" charset="0"/>
                <a:cs typeface="Times New Roman" panose="02020603050405020304" pitchFamily="18" charset="0"/>
              </a:rPr>
              <a:t>3. </a:t>
            </a:r>
            <a:r>
              <a:rPr lang="en-US" sz="3200" b="1" dirty="0" err="1">
                <a:solidFill>
                  <a:srgbClr val="0000CC"/>
                </a:solidFill>
                <a:latin typeface="Times New Roman" panose="02020603050405020304" pitchFamily="18" charset="0"/>
                <a:cs typeface="Times New Roman" panose="02020603050405020304" pitchFamily="18" charset="0"/>
              </a:rPr>
              <a:t>Lan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dỗi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mẹ</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như</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thế</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nào</a:t>
            </a:r>
            <a:r>
              <a:rPr lang="en-US" sz="3200" b="1" dirty="0">
                <a:solidFill>
                  <a:srgbClr val="0000CC"/>
                </a:solidFill>
                <a:latin typeface="Times New Roman" panose="02020603050405020304" pitchFamily="18" charset="0"/>
                <a:cs typeface="Times New Roman" panose="02020603050405020304" pitchFamily="18" charset="0"/>
              </a:rPr>
              <a:t>?</a:t>
            </a:r>
          </a:p>
        </p:txBody>
      </p:sp>
      <p:pic>
        <p:nvPicPr>
          <p:cNvPr id="18" name="Content Placeholder 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62393" y="157051"/>
            <a:ext cx="982013" cy="954115"/>
          </a:xfrm>
          <a:prstGeom prst="rect">
            <a:avLst/>
          </a:prstGeom>
        </p:spPr>
      </p:pic>
    </p:spTree>
    <p:extLst>
      <p:ext uri="{BB962C8B-B14F-4D97-AF65-F5344CB8AC3E}">
        <p14:creationId xmlns:p14="http://schemas.microsoft.com/office/powerpoint/2010/main" val="368905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par>
                          <p:cTn id="13" fill="hold">
                            <p:stCondLst>
                              <p:cond delay="500"/>
                            </p:stCondLst>
                            <p:childTnLst>
                              <p:par>
                                <p:cTn id="14" presetID="8" presetClass="entr" presetSubtype="16"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diamond(in)">
                                      <p:cBhvr>
                                        <p:cTn id="16" dur="500"/>
                                        <p:tgtEl>
                                          <p:spTgt spid="24"/>
                                        </p:tgtEl>
                                      </p:cBhvr>
                                    </p:animEffect>
                                  </p:childTnLst>
                                </p:cTn>
                              </p:par>
                            </p:childTnLst>
                          </p:cTn>
                        </p:par>
                        <p:par>
                          <p:cTn id="17" fill="hold">
                            <p:stCondLst>
                              <p:cond delay="1000"/>
                            </p:stCondLst>
                            <p:childTnLst>
                              <p:par>
                                <p:cTn id="18" presetID="8" presetClass="entr" presetSubtype="16"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diamond(in)">
                                      <p:cBhvr>
                                        <p:cTn id="20" dur="500"/>
                                        <p:tgtEl>
                                          <p:spTgt spid="25"/>
                                        </p:tgtEl>
                                      </p:cBhvr>
                                    </p:animEffect>
                                  </p:childTnLst>
                                </p:cTn>
                              </p:par>
                            </p:childTnLst>
                          </p:cTn>
                        </p:par>
                        <p:par>
                          <p:cTn id="21" fill="hold">
                            <p:stCondLst>
                              <p:cond delay="1500"/>
                            </p:stCondLst>
                            <p:childTnLst>
                              <p:par>
                                <p:cTn id="22" presetID="8"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diamond(in)">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p:bldP spid="24" grpId="0"/>
      <p:bldP spid="25"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2" name="Google Shape;92;gead5cf1b4b_22_0"/>
          <p:cNvPicPr preferRelativeResize="0"/>
          <p:nvPr/>
        </p:nvPicPr>
        <p:blipFill rotWithShape="1">
          <a:blip r:embed="rId3"/>
          <a:srcRect l="81841" t="-10447" b="9406"/>
          <a:stretch>
            <a:fillRect/>
          </a:stretch>
        </p:blipFill>
        <p:spPr>
          <a:xfrm>
            <a:off x="8160299" y="5972384"/>
            <a:ext cx="983701" cy="885616"/>
          </a:xfrm>
          <a:prstGeom prst="rect">
            <a:avLst/>
          </a:prstGeom>
          <a:noFill/>
          <a:ln>
            <a:noFill/>
          </a:ln>
        </p:spPr>
      </p:pic>
      <p:pic>
        <p:nvPicPr>
          <p:cNvPr id="93" name="Google Shape;93;gead5cf1b4b_22_0"/>
          <p:cNvPicPr preferRelativeResize="0"/>
          <p:nvPr/>
        </p:nvPicPr>
        <p:blipFill rotWithShape="1">
          <a:blip r:embed="rId4"/>
          <a:srcRect l="24896" r="20118" b="33391"/>
          <a:stretch>
            <a:fillRect/>
          </a:stretch>
        </p:blipFill>
        <p:spPr>
          <a:xfrm flipH="1">
            <a:off x="-171330" y="6356816"/>
            <a:ext cx="1707521" cy="501187"/>
          </a:xfrm>
          <a:prstGeom prst="rect">
            <a:avLst/>
          </a:prstGeom>
          <a:noFill/>
          <a:ln>
            <a:noFill/>
          </a:ln>
        </p:spPr>
      </p:pic>
      <p:pic>
        <p:nvPicPr>
          <p:cNvPr id="94" name="Google Shape;94;gead5cf1b4b_22_0"/>
          <p:cNvPicPr preferRelativeResize="0"/>
          <p:nvPr/>
        </p:nvPicPr>
        <p:blipFill rotWithShape="1">
          <a:blip r:embed="rId5"/>
          <a:srcRect l="73099" r="2959" b="67480"/>
          <a:stretch>
            <a:fillRect/>
          </a:stretch>
        </p:blipFill>
        <p:spPr>
          <a:xfrm>
            <a:off x="7757278" y="0"/>
            <a:ext cx="1386725" cy="1411492"/>
          </a:xfrm>
          <a:prstGeom prst="rect">
            <a:avLst/>
          </a:prstGeom>
          <a:noFill/>
          <a:ln>
            <a:noFill/>
          </a:ln>
        </p:spPr>
      </p:pic>
      <p:grpSp>
        <p:nvGrpSpPr>
          <p:cNvPr id="96" name="Google Shape;96;gead5cf1b4b_22_0"/>
          <p:cNvGrpSpPr/>
          <p:nvPr/>
        </p:nvGrpSpPr>
        <p:grpSpPr>
          <a:xfrm>
            <a:off x="4264082" y="615515"/>
            <a:ext cx="382613" cy="84354"/>
            <a:chOff x="5878446" y="1252785"/>
            <a:chExt cx="849685" cy="140473"/>
          </a:xfrm>
        </p:grpSpPr>
        <p:sp>
          <p:nvSpPr>
            <p:cNvPr id="97" name="Google Shape;97;gead5cf1b4b_22_0"/>
            <p:cNvSpPr/>
            <p:nvPr/>
          </p:nvSpPr>
          <p:spPr>
            <a:xfrm>
              <a:off x="5878446" y="1254658"/>
              <a:ext cx="138600" cy="138600"/>
            </a:xfrm>
            <a:prstGeom prst="ellipse">
              <a:avLst/>
            </a:prstGeom>
            <a:solidFill>
              <a:srgbClr val="89FF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a:ea typeface="Arial" panose="020B0604020202020204"/>
                <a:cs typeface="Arial" panose="020B0604020202020204"/>
                <a:sym typeface="Arial" panose="020B0604020202020204"/>
              </a:endParaRPr>
            </a:p>
          </p:txBody>
        </p:sp>
        <p:sp>
          <p:nvSpPr>
            <p:cNvPr id="98" name="Google Shape;98;gead5cf1b4b_22_0"/>
            <p:cNvSpPr/>
            <p:nvPr/>
          </p:nvSpPr>
          <p:spPr>
            <a:xfrm>
              <a:off x="6118512" y="1254658"/>
              <a:ext cx="138600" cy="138600"/>
            </a:xfrm>
            <a:prstGeom prst="ellipse">
              <a:avLst/>
            </a:prstGeom>
            <a:solidFill>
              <a:srgbClr val="FABA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a:ea typeface="Arial" panose="020B0604020202020204"/>
                <a:cs typeface="Arial" panose="020B0604020202020204"/>
                <a:sym typeface="Arial" panose="020B0604020202020204"/>
              </a:endParaRPr>
            </a:p>
          </p:txBody>
        </p:sp>
        <p:sp>
          <p:nvSpPr>
            <p:cNvPr id="99" name="Google Shape;99;gead5cf1b4b_22_0"/>
            <p:cNvSpPr/>
            <p:nvPr/>
          </p:nvSpPr>
          <p:spPr>
            <a:xfrm>
              <a:off x="6358578" y="1252785"/>
              <a:ext cx="138600" cy="138600"/>
            </a:xfrm>
            <a:prstGeom prst="ellipse">
              <a:avLst/>
            </a:prstGeom>
            <a:solidFill>
              <a:srgbClr val="B6B0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a:ea typeface="Arial" panose="020B0604020202020204"/>
                <a:cs typeface="Arial" panose="020B0604020202020204"/>
                <a:sym typeface="Arial" panose="020B0604020202020204"/>
              </a:endParaRPr>
            </a:p>
          </p:txBody>
        </p:sp>
        <p:sp>
          <p:nvSpPr>
            <p:cNvPr id="100" name="Google Shape;100;gead5cf1b4b_22_0"/>
            <p:cNvSpPr/>
            <p:nvPr/>
          </p:nvSpPr>
          <p:spPr>
            <a:xfrm>
              <a:off x="6589531" y="1252785"/>
              <a:ext cx="138600" cy="138600"/>
            </a:xfrm>
            <a:prstGeom prst="ellipse">
              <a:avLst/>
            </a:prstGeom>
            <a:solidFill>
              <a:srgbClr val="FDE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a:ea typeface="Arial" panose="020B0604020202020204"/>
                <a:cs typeface="Arial" panose="020B0604020202020204"/>
                <a:sym typeface="Arial" panose="020B0604020202020204"/>
              </a:endParaRPr>
            </a:p>
          </p:txBody>
        </p:sp>
      </p:grpSp>
      <p:sp>
        <p:nvSpPr>
          <p:cNvPr id="101" name="Google Shape;101;gead5cf1b4b_22_0"/>
          <p:cNvSpPr/>
          <p:nvPr/>
        </p:nvSpPr>
        <p:spPr>
          <a:xfrm>
            <a:off x="1044578" y="1369720"/>
            <a:ext cx="6933825" cy="4780088"/>
          </a:xfrm>
          <a:prstGeom prst="roundRect">
            <a:avLst>
              <a:gd name="adj" fmla="val 12230"/>
            </a:avLst>
          </a:prstGeom>
          <a:solidFill>
            <a:schemeClr val="lt1"/>
          </a:solidFill>
          <a:ln w="76200" cap="flat" cmpd="sng">
            <a:solidFill>
              <a:srgbClr val="89FFD8"/>
            </a:solidFill>
            <a:prstDash val="dash"/>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panose="02040503050406030204" pitchFamily="18" charset="0"/>
              <a:ea typeface="Cambria" panose="02040503050406030204" pitchFamily="18" charset="0"/>
              <a:sym typeface="Arial" panose="020B0604020202020204"/>
            </a:endParaRPr>
          </a:p>
        </p:txBody>
      </p:sp>
      <p:pic>
        <p:nvPicPr>
          <p:cNvPr id="108" name="Google Shape;108;gead5cf1b4b_22_0"/>
          <p:cNvPicPr preferRelativeResize="0"/>
          <p:nvPr/>
        </p:nvPicPr>
        <p:blipFill rotWithShape="1">
          <a:blip r:embed="rId6"/>
          <a:srcRect l="39885" t="52800" r="32429" b="25024"/>
          <a:stretch>
            <a:fillRect/>
          </a:stretch>
        </p:blipFill>
        <p:spPr>
          <a:xfrm rot="-1200000">
            <a:off x="764866" y="783186"/>
            <a:ext cx="1375411" cy="1369695"/>
          </a:xfrm>
          <a:prstGeom prst="rect">
            <a:avLst/>
          </a:prstGeom>
          <a:noFill/>
          <a:ln>
            <a:noFill/>
          </a:ln>
          <a:effectLst>
            <a:outerShdw blurRad="63500" sx="102000" sy="102000" algn="ctr" rotWithShape="0">
              <a:srgbClr val="000000">
                <a:alpha val="40000"/>
              </a:srgbClr>
            </a:outerShdw>
          </a:effectLst>
        </p:spPr>
      </p:pic>
      <p:sp>
        <p:nvSpPr>
          <p:cNvPr id="17" name="Rectangle 18"/>
          <p:cNvSpPr>
            <a:spLocks noChangeArrowheads="1"/>
          </p:cNvSpPr>
          <p:nvPr/>
        </p:nvSpPr>
        <p:spPr bwMode="auto">
          <a:xfrm>
            <a:off x="3707905" y="34922"/>
            <a:ext cx="1737212" cy="523220"/>
          </a:xfrm>
          <a:prstGeom prst="rect">
            <a:avLst/>
          </a:prstGeom>
          <a:solidFill>
            <a:srgbClr val="0000CC"/>
          </a:solidFill>
          <a:ln w="9525">
            <a:noFill/>
            <a:miter lim="800000"/>
          </a:ln>
          <a:effectLst/>
        </p:spPr>
        <p:txBody>
          <a:bodyPr wrap="square" anchor="ctr">
            <a:spAutoFit/>
          </a:bodyPr>
          <a:lstStyle/>
          <a:p>
            <a:pPr algn="ctr"/>
            <a:r>
              <a:rPr lang="en-US" sz="2800" b="1">
                <a:solidFill>
                  <a:schemeClr val="bg1"/>
                </a:solidFill>
                <a:latin typeface="Times New Roman" panose="02020603050405020304" pitchFamily="18" charset="0"/>
                <a:cs typeface="Times New Roman" panose="02020603050405020304" pitchFamily="18" charset="0"/>
              </a:rPr>
              <a:t> GỢI Ý:</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4" name="Rectangle 16"/>
          <p:cNvSpPr>
            <a:spLocks noChangeArrowheads="1"/>
          </p:cNvSpPr>
          <p:nvPr/>
        </p:nvSpPr>
        <p:spPr bwMode="auto">
          <a:xfrm>
            <a:off x="2608853" y="1488250"/>
            <a:ext cx="4418197" cy="584775"/>
          </a:xfrm>
          <a:prstGeom prst="rect">
            <a:avLst/>
          </a:prstGeom>
          <a:noFill/>
          <a:ln w="9525">
            <a:noFill/>
            <a:miter lim="800000"/>
          </a:ln>
          <a:effectLst/>
        </p:spPr>
        <p:txBody>
          <a:bodyPr wrap="none" anchor="ctr">
            <a:spAutoFit/>
          </a:bodyPr>
          <a:lstStyle/>
          <a:p>
            <a:pPr algn="just"/>
            <a:r>
              <a:rPr lang="en-US" sz="3200" b="1" dirty="0">
                <a:solidFill>
                  <a:srgbClr val="FF0000"/>
                </a:solidFill>
                <a:latin typeface="Times New Roman" panose="02020603050405020304" pitchFamily="18" charset="0"/>
                <a:cs typeface="Times New Roman" panose="02020603050405020304" pitchFamily="18" charset="0"/>
              </a:rPr>
              <a:t>c) </a:t>
            </a:r>
            <a:r>
              <a:rPr lang="en-US" sz="3200" b="1" dirty="0" err="1">
                <a:solidFill>
                  <a:srgbClr val="FF0000"/>
                </a:solidFill>
                <a:latin typeface="Times New Roman" panose="02020603050405020304" pitchFamily="18" charset="0"/>
                <a:cs typeface="Times New Roman" panose="02020603050405020304" pitchFamily="18" charset="0"/>
              </a:rPr>
              <a:t>Đoạn</a:t>
            </a:r>
            <a:r>
              <a:rPr lang="en-US" sz="3200" b="1" dirty="0">
                <a:solidFill>
                  <a:srgbClr val="FF0000"/>
                </a:solidFill>
                <a:latin typeface="Times New Roman" panose="02020603050405020304" pitchFamily="18" charset="0"/>
                <a:cs typeface="Times New Roman" panose="02020603050405020304" pitchFamily="18" charset="0"/>
              </a:rPr>
              <a:t> 3: </a:t>
            </a:r>
            <a:r>
              <a:rPr lang="en-US" sz="3200" b="1" dirty="0" err="1">
                <a:solidFill>
                  <a:srgbClr val="FF0000"/>
                </a:solidFill>
                <a:latin typeface="Times New Roman" panose="02020603050405020304" pitchFamily="18" charset="0"/>
                <a:cs typeface="Times New Roman" panose="02020603050405020304" pitchFamily="18" charset="0"/>
              </a:rPr>
              <a:t>Nhường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nhịn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5" name="Rectangle 17"/>
          <p:cNvSpPr>
            <a:spLocks noChangeArrowheads="1"/>
          </p:cNvSpPr>
          <p:nvPr/>
        </p:nvSpPr>
        <p:spPr bwMode="auto">
          <a:xfrm>
            <a:off x="1424835" y="2335205"/>
            <a:ext cx="4868192" cy="584775"/>
          </a:xfrm>
          <a:prstGeom prst="rect">
            <a:avLst/>
          </a:prstGeom>
          <a:noFill/>
          <a:ln w="9525">
            <a:noFill/>
            <a:miter lim="800000"/>
          </a:ln>
          <a:effectLst/>
        </p:spPr>
        <p:txBody>
          <a:bodyPr wrap="none" anchor="ctr">
            <a:spAutoFit/>
          </a:bodyPr>
          <a:lstStyle/>
          <a:p>
            <a:pPr algn="just"/>
            <a:r>
              <a:rPr lang="en-US" sz="3200" b="1" dirty="0">
                <a:solidFill>
                  <a:srgbClr val="0000CC"/>
                </a:solidFill>
                <a:latin typeface="Times New Roman" panose="02020603050405020304" pitchFamily="18" charset="0"/>
                <a:cs typeface="Times New Roman" panose="02020603050405020304" pitchFamily="18" charset="0"/>
              </a:rPr>
              <a:t>1. </a:t>
            </a:r>
            <a:r>
              <a:rPr lang="en-US" sz="3200" b="1" dirty="0" err="1">
                <a:solidFill>
                  <a:srgbClr val="0000CC"/>
                </a:solidFill>
                <a:latin typeface="Times New Roman" panose="02020603050405020304" pitchFamily="18" charset="0"/>
                <a:cs typeface="Times New Roman" panose="02020603050405020304" pitchFamily="18" charset="0"/>
              </a:rPr>
              <a:t>Anh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Tuấn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nói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gì</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với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mẹ</a:t>
            </a:r>
            <a:r>
              <a:rPr lang="en-US" sz="3200" b="1" dirty="0">
                <a:solidFill>
                  <a:srgbClr val="0000CC"/>
                </a:solidFill>
                <a:latin typeface="Times New Roman" panose="02020603050405020304" pitchFamily="18" charset="0"/>
                <a:cs typeface="Times New Roman" panose="02020603050405020304" pitchFamily="18" charset="0"/>
              </a:rPr>
              <a:t>?</a:t>
            </a:r>
          </a:p>
        </p:txBody>
      </p:sp>
      <p:sp>
        <p:nvSpPr>
          <p:cNvPr id="16" name="Rectangle 18"/>
          <p:cNvSpPr>
            <a:spLocks noChangeArrowheads="1"/>
          </p:cNvSpPr>
          <p:nvPr/>
        </p:nvSpPr>
        <p:spPr bwMode="auto">
          <a:xfrm>
            <a:off x="1408885" y="3366285"/>
            <a:ext cx="3068469" cy="584775"/>
          </a:xfrm>
          <a:prstGeom prst="rect">
            <a:avLst/>
          </a:prstGeom>
          <a:noFill/>
          <a:ln w="9525">
            <a:noFill/>
            <a:miter lim="800000"/>
          </a:ln>
          <a:effectLst/>
        </p:spPr>
        <p:txBody>
          <a:bodyPr wrap="none" anchor="ctr">
            <a:spAutoFit/>
          </a:bodyPr>
          <a:lstStyle/>
          <a:p>
            <a:pPr algn="just"/>
            <a:r>
              <a:rPr lang="en-US" sz="3200" b="1" dirty="0">
                <a:solidFill>
                  <a:srgbClr val="0000CC"/>
                </a:solidFill>
                <a:latin typeface="Times New Roman" panose="02020603050405020304" pitchFamily="18" charset="0"/>
                <a:cs typeface="Times New Roman" panose="02020603050405020304" pitchFamily="18" charset="0"/>
              </a:rPr>
              <a:t>2. </a:t>
            </a:r>
            <a:r>
              <a:rPr lang="en-US" sz="3200" b="1" dirty="0" err="1">
                <a:solidFill>
                  <a:srgbClr val="0000CC"/>
                </a:solidFill>
                <a:latin typeface="Times New Roman" panose="02020603050405020304" pitchFamily="18" charset="0"/>
                <a:cs typeface="Times New Roman" panose="02020603050405020304" pitchFamily="18" charset="0"/>
              </a:rPr>
              <a:t>Mẹ</a:t>
            </a:r>
            <a:r>
              <a:rPr lang="en-US" sz="3200" b="1" dirty="0">
                <a:solidFill>
                  <a:srgbClr val="0000CC"/>
                </a:solidFill>
                <a:latin typeface="Times New Roman" panose="02020603050405020304" pitchFamily="18" charset="0"/>
                <a:cs typeface="Times New Roman" panose="02020603050405020304" pitchFamily="18" charset="0"/>
              </a:rPr>
              <a:t> lo </a:t>
            </a:r>
            <a:r>
              <a:rPr lang="en-US" sz="3200" b="1" dirty="0" err="1">
                <a:solidFill>
                  <a:srgbClr val="0000CC"/>
                </a:solidFill>
                <a:latin typeface="Times New Roman" panose="02020603050405020304" pitchFamily="18" charset="0"/>
                <a:cs typeface="Times New Roman" panose="02020603050405020304" pitchFamily="18" charset="0"/>
              </a:rPr>
              <a:t>điều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gì</a:t>
            </a:r>
            <a:r>
              <a:rPr lang="en-US" sz="3200" b="1" dirty="0">
                <a:solidFill>
                  <a:srgbClr val="0000CC"/>
                </a:solidFill>
                <a:latin typeface="Times New Roman" panose="02020603050405020304" pitchFamily="18" charset="0"/>
                <a:cs typeface="Times New Roman" panose="02020603050405020304" pitchFamily="18" charset="0"/>
              </a:rPr>
              <a:t>?</a:t>
            </a:r>
          </a:p>
        </p:txBody>
      </p:sp>
      <p:sp>
        <p:nvSpPr>
          <p:cNvPr id="18" name="Rectangle 19"/>
          <p:cNvSpPr>
            <a:spLocks noChangeArrowheads="1"/>
          </p:cNvSpPr>
          <p:nvPr/>
        </p:nvSpPr>
        <p:spPr bwMode="auto">
          <a:xfrm>
            <a:off x="1406415" y="4254189"/>
            <a:ext cx="6117914" cy="1077218"/>
          </a:xfrm>
          <a:prstGeom prst="rect">
            <a:avLst/>
          </a:prstGeom>
          <a:noFill/>
          <a:ln w="9525">
            <a:noFill/>
            <a:miter lim="800000"/>
          </a:ln>
          <a:effectLst/>
        </p:spPr>
        <p:txBody>
          <a:bodyPr wrap="square" anchor="ctr">
            <a:spAutoFit/>
          </a:bodyPr>
          <a:lstStyle/>
          <a:p>
            <a:pPr algn="just"/>
            <a:r>
              <a:rPr lang="en-US" sz="3200" b="1" dirty="0">
                <a:solidFill>
                  <a:srgbClr val="0000CC"/>
                </a:solidFill>
                <a:latin typeface="Times New Roman" panose="02020603050405020304" pitchFamily="18" charset="0"/>
                <a:cs typeface="Times New Roman" panose="02020603050405020304" pitchFamily="18" charset="0"/>
              </a:rPr>
              <a:t>3. </a:t>
            </a:r>
            <a:r>
              <a:rPr lang="en-US" sz="3200" b="1" dirty="0" err="1">
                <a:solidFill>
                  <a:srgbClr val="0000CC"/>
                </a:solidFill>
                <a:latin typeface="Times New Roman" panose="02020603050405020304" pitchFamily="18" charset="0"/>
                <a:cs typeface="Times New Roman" panose="02020603050405020304" pitchFamily="18" charset="0"/>
              </a:rPr>
              <a:t>Anh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Tuấn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nói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như</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thế</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nào</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để</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mẹ</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yên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lòng</a:t>
            </a:r>
            <a:r>
              <a:rPr lang="en-US" sz="3200" b="1" dirty="0">
                <a:solidFill>
                  <a:srgbClr val="0000CC"/>
                </a:solidFill>
                <a:latin typeface="Times New Roman" panose="02020603050405020304" pitchFamily="18" charset="0"/>
                <a:cs typeface="Times New Roman" panose="02020603050405020304" pitchFamily="18" charset="0"/>
              </a:rPr>
              <a:t>?</a:t>
            </a:r>
          </a:p>
        </p:txBody>
      </p:sp>
      <p:pic>
        <p:nvPicPr>
          <p:cNvPr id="19" name="Content Placeholder 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62393" y="81084"/>
            <a:ext cx="982013" cy="954115"/>
          </a:xfrm>
          <a:prstGeom prst="rect">
            <a:avLst/>
          </a:prstGeom>
        </p:spPr>
      </p:pic>
    </p:spTree>
    <p:extLst>
      <p:ext uri="{BB962C8B-B14F-4D97-AF65-F5344CB8AC3E}">
        <p14:creationId xmlns:p14="http://schemas.microsoft.com/office/powerpoint/2010/main" val="217094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linds(horizontal)">
                                      <p:cBhvr>
                                        <p:cTn id="11" dur="500"/>
                                        <p:tgtEl>
                                          <p:spTgt spid="14"/>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linds(horizontal)">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p:bldP spid="15" grpId="0"/>
      <p:bldP spid="16"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2" name="Google Shape;92;gead5cf1b4b_22_0"/>
          <p:cNvPicPr preferRelativeResize="0"/>
          <p:nvPr/>
        </p:nvPicPr>
        <p:blipFill rotWithShape="1">
          <a:blip r:embed="rId3"/>
          <a:srcRect l="81841" t="-10447" b="9406"/>
          <a:stretch>
            <a:fillRect/>
          </a:stretch>
        </p:blipFill>
        <p:spPr>
          <a:xfrm>
            <a:off x="8160299" y="5972384"/>
            <a:ext cx="983701" cy="885616"/>
          </a:xfrm>
          <a:prstGeom prst="rect">
            <a:avLst/>
          </a:prstGeom>
          <a:noFill/>
          <a:ln>
            <a:noFill/>
          </a:ln>
        </p:spPr>
      </p:pic>
      <p:pic>
        <p:nvPicPr>
          <p:cNvPr id="93" name="Google Shape;93;gead5cf1b4b_22_0"/>
          <p:cNvPicPr preferRelativeResize="0"/>
          <p:nvPr/>
        </p:nvPicPr>
        <p:blipFill rotWithShape="1">
          <a:blip r:embed="rId4"/>
          <a:srcRect l="24896" r="20118" b="33391"/>
          <a:stretch>
            <a:fillRect/>
          </a:stretch>
        </p:blipFill>
        <p:spPr>
          <a:xfrm flipH="1">
            <a:off x="-171330" y="6356816"/>
            <a:ext cx="1707521" cy="501187"/>
          </a:xfrm>
          <a:prstGeom prst="rect">
            <a:avLst/>
          </a:prstGeom>
          <a:noFill/>
          <a:ln>
            <a:noFill/>
          </a:ln>
        </p:spPr>
      </p:pic>
      <p:pic>
        <p:nvPicPr>
          <p:cNvPr id="94" name="Google Shape;94;gead5cf1b4b_22_0"/>
          <p:cNvPicPr preferRelativeResize="0"/>
          <p:nvPr/>
        </p:nvPicPr>
        <p:blipFill rotWithShape="1">
          <a:blip r:embed="rId5"/>
          <a:srcRect l="73099" r="2959" b="67480"/>
          <a:stretch>
            <a:fillRect/>
          </a:stretch>
        </p:blipFill>
        <p:spPr>
          <a:xfrm>
            <a:off x="7757278" y="0"/>
            <a:ext cx="1386725" cy="1411492"/>
          </a:xfrm>
          <a:prstGeom prst="rect">
            <a:avLst/>
          </a:prstGeom>
          <a:noFill/>
          <a:ln>
            <a:noFill/>
          </a:ln>
        </p:spPr>
      </p:pic>
      <p:grpSp>
        <p:nvGrpSpPr>
          <p:cNvPr id="96" name="Google Shape;96;gead5cf1b4b_22_0"/>
          <p:cNvGrpSpPr/>
          <p:nvPr/>
        </p:nvGrpSpPr>
        <p:grpSpPr>
          <a:xfrm>
            <a:off x="4264082" y="615515"/>
            <a:ext cx="382613" cy="84354"/>
            <a:chOff x="5878446" y="1252785"/>
            <a:chExt cx="849685" cy="140473"/>
          </a:xfrm>
        </p:grpSpPr>
        <p:sp>
          <p:nvSpPr>
            <p:cNvPr id="97" name="Google Shape;97;gead5cf1b4b_22_0"/>
            <p:cNvSpPr/>
            <p:nvPr/>
          </p:nvSpPr>
          <p:spPr>
            <a:xfrm>
              <a:off x="5878446" y="1254658"/>
              <a:ext cx="138600" cy="138600"/>
            </a:xfrm>
            <a:prstGeom prst="ellipse">
              <a:avLst/>
            </a:prstGeom>
            <a:solidFill>
              <a:srgbClr val="89FF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a:ea typeface="Arial" panose="020B0604020202020204"/>
                <a:cs typeface="Arial" panose="020B0604020202020204"/>
                <a:sym typeface="Arial" panose="020B0604020202020204"/>
              </a:endParaRPr>
            </a:p>
          </p:txBody>
        </p:sp>
        <p:sp>
          <p:nvSpPr>
            <p:cNvPr id="98" name="Google Shape;98;gead5cf1b4b_22_0"/>
            <p:cNvSpPr/>
            <p:nvPr/>
          </p:nvSpPr>
          <p:spPr>
            <a:xfrm>
              <a:off x="6118512" y="1254658"/>
              <a:ext cx="138600" cy="138600"/>
            </a:xfrm>
            <a:prstGeom prst="ellipse">
              <a:avLst/>
            </a:prstGeom>
            <a:solidFill>
              <a:srgbClr val="FABA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a:ea typeface="Arial" panose="020B0604020202020204"/>
                <a:cs typeface="Arial" panose="020B0604020202020204"/>
                <a:sym typeface="Arial" panose="020B0604020202020204"/>
              </a:endParaRPr>
            </a:p>
          </p:txBody>
        </p:sp>
        <p:sp>
          <p:nvSpPr>
            <p:cNvPr id="99" name="Google Shape;99;gead5cf1b4b_22_0"/>
            <p:cNvSpPr/>
            <p:nvPr/>
          </p:nvSpPr>
          <p:spPr>
            <a:xfrm>
              <a:off x="6358578" y="1252785"/>
              <a:ext cx="138600" cy="138600"/>
            </a:xfrm>
            <a:prstGeom prst="ellipse">
              <a:avLst/>
            </a:prstGeom>
            <a:solidFill>
              <a:srgbClr val="B6B0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a:ea typeface="Arial" panose="020B0604020202020204"/>
                <a:cs typeface="Arial" panose="020B0604020202020204"/>
                <a:sym typeface="Arial" panose="020B0604020202020204"/>
              </a:endParaRPr>
            </a:p>
          </p:txBody>
        </p:sp>
        <p:sp>
          <p:nvSpPr>
            <p:cNvPr id="100" name="Google Shape;100;gead5cf1b4b_22_0"/>
            <p:cNvSpPr/>
            <p:nvPr/>
          </p:nvSpPr>
          <p:spPr>
            <a:xfrm>
              <a:off x="6589531" y="1252785"/>
              <a:ext cx="138600" cy="138600"/>
            </a:xfrm>
            <a:prstGeom prst="ellipse">
              <a:avLst/>
            </a:prstGeom>
            <a:solidFill>
              <a:srgbClr val="FDE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a:ea typeface="Arial" panose="020B0604020202020204"/>
                <a:cs typeface="Arial" panose="020B0604020202020204"/>
                <a:sym typeface="Arial" panose="020B0604020202020204"/>
              </a:endParaRPr>
            </a:p>
          </p:txBody>
        </p:sp>
      </p:grpSp>
      <p:sp>
        <p:nvSpPr>
          <p:cNvPr id="101" name="Google Shape;101;gead5cf1b4b_22_0"/>
          <p:cNvSpPr/>
          <p:nvPr/>
        </p:nvSpPr>
        <p:spPr>
          <a:xfrm>
            <a:off x="1099871" y="1484521"/>
            <a:ext cx="6933825" cy="4348305"/>
          </a:xfrm>
          <a:prstGeom prst="roundRect">
            <a:avLst>
              <a:gd name="adj" fmla="val 12230"/>
            </a:avLst>
          </a:prstGeom>
          <a:solidFill>
            <a:schemeClr val="lt1"/>
          </a:solidFill>
          <a:ln w="76200" cap="flat" cmpd="sng">
            <a:solidFill>
              <a:srgbClr val="89FFD8"/>
            </a:solidFill>
            <a:prstDash val="dash"/>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panose="02040503050406030204" pitchFamily="18" charset="0"/>
              <a:ea typeface="Cambria" panose="02040503050406030204" pitchFamily="18" charset="0"/>
              <a:sym typeface="Arial" panose="020B0604020202020204"/>
            </a:endParaRPr>
          </a:p>
        </p:txBody>
      </p:sp>
      <p:pic>
        <p:nvPicPr>
          <p:cNvPr id="108" name="Google Shape;108;gead5cf1b4b_22_0"/>
          <p:cNvPicPr preferRelativeResize="0"/>
          <p:nvPr/>
        </p:nvPicPr>
        <p:blipFill rotWithShape="1">
          <a:blip r:embed="rId6"/>
          <a:srcRect l="39885" t="52800" r="32429" b="25024"/>
          <a:stretch>
            <a:fillRect/>
          </a:stretch>
        </p:blipFill>
        <p:spPr>
          <a:xfrm rot="-1200000">
            <a:off x="836760" y="1302595"/>
            <a:ext cx="1375411" cy="1369695"/>
          </a:xfrm>
          <a:prstGeom prst="rect">
            <a:avLst/>
          </a:prstGeom>
          <a:noFill/>
          <a:ln>
            <a:noFill/>
          </a:ln>
          <a:effectLst>
            <a:outerShdw blurRad="63500" sx="102000" sy="102000" algn="ctr" rotWithShape="0">
              <a:srgbClr val="000000">
                <a:alpha val="40000"/>
              </a:srgbClr>
            </a:outerShdw>
          </a:effectLst>
        </p:spPr>
      </p:pic>
      <p:sp>
        <p:nvSpPr>
          <p:cNvPr id="17" name="Rectangle 18"/>
          <p:cNvSpPr>
            <a:spLocks noChangeArrowheads="1"/>
          </p:cNvSpPr>
          <p:nvPr/>
        </p:nvSpPr>
        <p:spPr bwMode="auto">
          <a:xfrm>
            <a:off x="3707905" y="34922"/>
            <a:ext cx="1737212" cy="523220"/>
          </a:xfrm>
          <a:prstGeom prst="rect">
            <a:avLst/>
          </a:prstGeom>
          <a:solidFill>
            <a:srgbClr val="0000CC"/>
          </a:solidFill>
          <a:ln w="9525">
            <a:noFill/>
            <a:miter lim="800000"/>
          </a:ln>
          <a:effectLst/>
        </p:spPr>
        <p:txBody>
          <a:bodyPr wrap="square" anchor="ctr">
            <a:spAutoFit/>
          </a:bodyPr>
          <a:lstStyle/>
          <a:p>
            <a:pPr algn="ctr"/>
            <a:r>
              <a:rPr lang="en-US" sz="2800" b="1">
                <a:solidFill>
                  <a:schemeClr val="bg1"/>
                </a:solidFill>
                <a:latin typeface="Times New Roman" panose="02020603050405020304" pitchFamily="18" charset="0"/>
                <a:cs typeface="Times New Roman" panose="02020603050405020304" pitchFamily="18" charset="0"/>
              </a:rPr>
              <a:t> GỢI Ý:</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4" name="Rectangle 16"/>
          <p:cNvSpPr>
            <a:spLocks noChangeArrowheads="1"/>
          </p:cNvSpPr>
          <p:nvPr/>
        </p:nvSpPr>
        <p:spPr bwMode="auto">
          <a:xfrm>
            <a:off x="2905726" y="1695055"/>
            <a:ext cx="3419526" cy="584775"/>
          </a:xfrm>
          <a:prstGeom prst="rect">
            <a:avLst/>
          </a:prstGeom>
          <a:noFill/>
          <a:ln w="9525">
            <a:noFill/>
            <a:miter lim="800000"/>
          </a:ln>
          <a:effectLst/>
        </p:spPr>
        <p:txBody>
          <a:bodyPr wrap="none" anchor="ctr">
            <a:spAutoFit/>
          </a:bodyPr>
          <a:lstStyle/>
          <a:p>
            <a:pPr algn="just"/>
            <a:r>
              <a:rPr lang="en-US" sz="3200" b="1" dirty="0">
                <a:solidFill>
                  <a:srgbClr val="FF0000"/>
                </a:solidFill>
                <a:latin typeface="Times New Roman" panose="02020603050405020304" pitchFamily="18" charset="0"/>
                <a:cs typeface="Times New Roman" panose="02020603050405020304" pitchFamily="18" charset="0"/>
              </a:rPr>
              <a:t>d) </a:t>
            </a:r>
            <a:r>
              <a:rPr lang="en-US" sz="3200" b="1" dirty="0" err="1">
                <a:solidFill>
                  <a:srgbClr val="FF0000"/>
                </a:solidFill>
                <a:latin typeface="Times New Roman" panose="02020603050405020304" pitchFamily="18" charset="0"/>
                <a:cs typeface="Times New Roman" panose="02020603050405020304" pitchFamily="18" charset="0"/>
              </a:rPr>
              <a:t>Đoạn</a:t>
            </a:r>
            <a:r>
              <a:rPr lang="en-US" sz="3200" b="1" dirty="0">
                <a:solidFill>
                  <a:srgbClr val="FF0000"/>
                </a:solidFill>
                <a:latin typeface="Times New Roman" panose="02020603050405020304" pitchFamily="18" charset="0"/>
                <a:cs typeface="Times New Roman" panose="02020603050405020304" pitchFamily="18" charset="0"/>
              </a:rPr>
              <a:t> 4: </a:t>
            </a:r>
            <a:r>
              <a:rPr lang="en-US" sz="3200" b="1" dirty="0" err="1">
                <a:solidFill>
                  <a:srgbClr val="FF0000"/>
                </a:solidFill>
                <a:latin typeface="Times New Roman" panose="02020603050405020304" pitchFamily="18" charset="0"/>
                <a:cs typeface="Times New Roman" panose="02020603050405020304" pitchFamily="18" charset="0"/>
              </a:rPr>
              <a:t>Ân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hận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5" name="Rectangle 17"/>
          <p:cNvSpPr>
            <a:spLocks noChangeArrowheads="1"/>
          </p:cNvSpPr>
          <p:nvPr/>
        </p:nvSpPr>
        <p:spPr bwMode="auto">
          <a:xfrm>
            <a:off x="1589579" y="2516594"/>
            <a:ext cx="5843824" cy="1077218"/>
          </a:xfrm>
          <a:prstGeom prst="rect">
            <a:avLst/>
          </a:prstGeom>
          <a:noFill/>
          <a:ln w="9525">
            <a:noFill/>
            <a:miter lim="800000"/>
          </a:ln>
          <a:effectLst/>
        </p:spPr>
        <p:txBody>
          <a:bodyPr wrap="square" anchor="ctr">
            <a:spAutoFit/>
          </a:bodyPr>
          <a:lstStyle/>
          <a:p>
            <a:pPr algn="just"/>
            <a:r>
              <a:rPr lang="en-US" sz="3200" b="1">
                <a:solidFill>
                  <a:srgbClr val="0000CC"/>
                </a:solidFill>
                <a:latin typeface="Times New Roman" panose="02020603050405020304" pitchFamily="18" charset="0"/>
                <a:cs typeface="Times New Roman" panose="02020603050405020304" pitchFamily="18" charset="0"/>
              </a:rPr>
              <a:t>1. Vì </a:t>
            </a:r>
            <a:r>
              <a:rPr lang="en-US" sz="3200" b="1" dirty="0" err="1">
                <a:solidFill>
                  <a:srgbClr val="0000CC"/>
                </a:solidFill>
                <a:latin typeface="Times New Roman" panose="02020603050405020304" pitchFamily="18" charset="0"/>
                <a:cs typeface="Times New Roman" panose="02020603050405020304" pitchFamily="18" charset="0"/>
              </a:rPr>
              <a:t>sao</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Lan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ân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hận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sau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khi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nghe</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câu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chuyện</a:t>
            </a:r>
            <a:r>
              <a:rPr lang="en-US" sz="3200" b="1" dirty="0">
                <a:solidFill>
                  <a:srgbClr val="0000CC"/>
                </a:solidFill>
                <a:latin typeface="Times New Roman" panose="02020603050405020304" pitchFamily="18" charset="0"/>
                <a:cs typeface="Times New Roman" panose="02020603050405020304" pitchFamily="18" charset="0"/>
              </a:rPr>
              <a:t>?</a:t>
            </a:r>
          </a:p>
        </p:txBody>
      </p:sp>
      <p:sp>
        <p:nvSpPr>
          <p:cNvPr id="16" name="Rectangle 18"/>
          <p:cNvSpPr>
            <a:spLocks noChangeArrowheads="1"/>
          </p:cNvSpPr>
          <p:nvPr/>
        </p:nvSpPr>
        <p:spPr bwMode="auto">
          <a:xfrm>
            <a:off x="1567502" y="4005066"/>
            <a:ext cx="5812810" cy="584775"/>
          </a:xfrm>
          <a:prstGeom prst="rect">
            <a:avLst/>
          </a:prstGeom>
          <a:noFill/>
          <a:ln w="9525">
            <a:noFill/>
            <a:miter lim="800000"/>
          </a:ln>
          <a:effectLst/>
        </p:spPr>
        <p:txBody>
          <a:bodyPr wrap="none" anchor="ctr">
            <a:spAutoFit/>
          </a:bodyPr>
          <a:lstStyle/>
          <a:p>
            <a:pPr algn="just"/>
            <a:r>
              <a:rPr lang="en-US" sz="3200" b="1" dirty="0">
                <a:solidFill>
                  <a:srgbClr val="0000CC"/>
                </a:solidFill>
                <a:latin typeface="Times New Roman" panose="02020603050405020304" pitchFamily="18" charset="0"/>
                <a:cs typeface="Times New Roman" panose="02020603050405020304" pitchFamily="18" charset="0"/>
              </a:rPr>
              <a:t>2. </a:t>
            </a:r>
            <a:r>
              <a:rPr lang="en-US" sz="3200" b="1" dirty="0" err="1">
                <a:solidFill>
                  <a:srgbClr val="0000CC"/>
                </a:solidFill>
                <a:latin typeface="Times New Roman" panose="02020603050405020304" pitchFamily="18" charset="0"/>
                <a:cs typeface="Times New Roman" panose="02020603050405020304" pitchFamily="18" charset="0"/>
              </a:rPr>
              <a:t>Lan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muốn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nói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với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mẹ</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điều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gì</a:t>
            </a:r>
            <a:r>
              <a:rPr lang="en-US" sz="3200" b="1" dirty="0">
                <a:solidFill>
                  <a:srgbClr val="0000CC"/>
                </a:solidFill>
                <a:latin typeface="Times New Roman" panose="02020603050405020304" pitchFamily="18" charset="0"/>
                <a:cs typeface="Times New Roman" panose="02020603050405020304" pitchFamily="18" charset="0"/>
              </a:rPr>
              <a:t>?</a:t>
            </a:r>
          </a:p>
        </p:txBody>
      </p:sp>
      <p:pic>
        <p:nvPicPr>
          <p:cNvPr id="18" name="Content Placeholder 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62393" y="81084"/>
            <a:ext cx="982013" cy="954115"/>
          </a:xfrm>
          <a:prstGeom prst="rect">
            <a:avLst/>
          </a:prstGeom>
        </p:spPr>
      </p:pic>
    </p:spTree>
    <p:extLst>
      <p:ext uri="{BB962C8B-B14F-4D97-AF65-F5344CB8AC3E}">
        <p14:creationId xmlns:p14="http://schemas.microsoft.com/office/powerpoint/2010/main" val="424740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linds(horizontal)">
                                      <p:cBhvr>
                                        <p:cTn id="11" dur="500"/>
                                        <p:tgtEl>
                                          <p:spTgt spid="14"/>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p:bldP spid="15"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9"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117476" y="104776"/>
            <a:ext cx="1237944" cy="1183112"/>
          </a:xfrm>
        </p:spPr>
      </p:pic>
      <p:sp>
        <p:nvSpPr>
          <p:cNvPr id="8" name="Title 1"/>
          <p:cNvSpPr txBox="1">
            <a:spLocks/>
          </p:cNvSpPr>
          <p:nvPr/>
        </p:nvSpPr>
        <p:spPr>
          <a:xfrm>
            <a:off x="1182688" y="2597150"/>
            <a:ext cx="7116762" cy="3446463"/>
          </a:xfrm>
          <a:prstGeom prst="rect">
            <a:avLst/>
          </a:prstGeom>
        </p:spPr>
        <p:txBody>
          <a:bodyPr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defRPr/>
            </a:pPr>
            <a:endParaRPr lang="en-US" sz="3500" b="1" dirty="0">
              <a:solidFill>
                <a:srgbClr val="0070C0"/>
              </a:solidFill>
              <a:latin typeface="Times New Roman" panose="02020603050405020304" pitchFamily="18" charset="0"/>
              <a:cs typeface="Times New Roman" panose="02020603050405020304" pitchFamily="18" charset="0"/>
            </a:endParaRPr>
          </a:p>
        </p:txBody>
      </p:sp>
      <p:sp>
        <p:nvSpPr>
          <p:cNvPr id="80901" name="Title 1"/>
          <p:cNvSpPr>
            <a:spLocks noGrp="1"/>
          </p:cNvSpPr>
          <p:nvPr>
            <p:ph type="title"/>
          </p:nvPr>
        </p:nvSpPr>
        <p:spPr>
          <a:xfrm>
            <a:off x="2143125" y="479425"/>
            <a:ext cx="6548438" cy="1322388"/>
          </a:xfrm>
        </p:spPr>
        <p:txBody>
          <a:bodyPr/>
          <a:lstStyle/>
          <a:p>
            <a:pPr algn="ctr"/>
            <a:r>
              <a:rPr lang="en-US" altLang="en-US" sz="2400" b="1">
                <a:solidFill>
                  <a:srgbClr val="0070C0"/>
                </a:solidFill>
                <a:latin typeface="Times New Roman" pitchFamily="18" charset="0"/>
                <a:cs typeface="Times New Roman" pitchFamily="18" charset="0"/>
              </a:rPr>
              <a:t>Em hãy chọn biểu tượng thể hiện mức độ yêu thích bài học của em: </a:t>
            </a:r>
            <a:endParaRPr lang="en-US" sz="2400" b="1">
              <a:solidFill>
                <a:srgbClr val="0070C0"/>
              </a:solidFill>
              <a:latin typeface="Times New Roman" pitchFamily="18" charset="0"/>
              <a:cs typeface="Times New Roman" pitchFamily="18" charset="0"/>
            </a:endParaRPr>
          </a:p>
        </p:txBody>
      </p:sp>
      <p:pic>
        <p:nvPicPr>
          <p:cNvPr id="14"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97600" y="2747963"/>
            <a:ext cx="2876550"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1650" y="2822575"/>
            <a:ext cx="2960688"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C:\Users\Admin\Desktop\mat-vui-icon.png.crdownload"/>
          <p:cNvPicPr>
            <a:picLocks noChangeAspect="1" noChangeArrowheads="1"/>
          </p:cNvPicPr>
          <p:nvPr/>
        </p:nvPicPr>
        <p:blipFill>
          <a:blip r:embed="rId7">
            <a:extLst>
              <a:ext uri="{28A0092B-C50C-407E-A947-70E740481C1C}">
                <a14:useLocalDpi xmlns:a14="http://schemas.microsoft.com/office/drawing/2010/main" val="0"/>
              </a:ext>
            </a:extLst>
          </a:blip>
          <a:srcRect b="18304"/>
          <a:stretch>
            <a:fillRect/>
          </a:stretch>
        </p:blipFill>
        <p:spPr bwMode="auto">
          <a:xfrm>
            <a:off x="3563938" y="2813050"/>
            <a:ext cx="2633662"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6"/>
          <p:cNvGrpSpPr>
            <a:grpSpLocks/>
          </p:cNvGrpSpPr>
          <p:nvPr/>
        </p:nvGrpSpPr>
        <p:grpSpPr bwMode="auto">
          <a:xfrm>
            <a:off x="865188" y="5457825"/>
            <a:ext cx="2390775" cy="484188"/>
            <a:chOff x="1624013" y="5029200"/>
            <a:chExt cx="3578965" cy="484248"/>
          </a:xfrm>
        </p:grpSpPr>
        <p:sp>
          <p:nvSpPr>
            <p:cNvPr id="80912" name="Rectangle 10"/>
            <p:cNvSpPr>
              <a:spLocks noChangeArrowheads="1"/>
            </p:cNvSpPr>
            <p:nvPr/>
          </p:nvSpPr>
          <p:spPr bwMode="auto">
            <a:xfrm>
              <a:off x="2160587" y="5029200"/>
              <a:ext cx="30423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spcBef>
                  <a:spcPts val="600"/>
                </a:spcBef>
                <a:spcAft>
                  <a:spcPts val="600"/>
                </a:spcAft>
                <a:tabLst>
                  <a:tab pos="630238" algn="l"/>
                </a:tabLst>
              </a:pPr>
              <a:r>
                <a:rPr lang="en-US" altLang="en-US" sz="2400" b="1">
                  <a:solidFill>
                    <a:srgbClr val="FF0000"/>
                  </a:solidFill>
                  <a:latin typeface="Times New Roman" pitchFamily="18" charset="0"/>
                  <a:cs typeface="Times New Roman" pitchFamily="18" charset="0"/>
                </a:rPr>
                <a:t>Rất hài lòng </a:t>
              </a:r>
            </a:p>
          </p:txBody>
        </p:sp>
        <p:sp>
          <p:nvSpPr>
            <p:cNvPr id="80913" name="TextBox 11"/>
            <p:cNvSpPr txBox="1">
              <a:spLocks noChangeArrowheads="1"/>
            </p:cNvSpPr>
            <p:nvPr/>
          </p:nvSpPr>
          <p:spPr bwMode="auto">
            <a:xfrm>
              <a:off x="1624013" y="5113338"/>
              <a:ext cx="533400"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i="1">
                  <a:solidFill>
                    <a:schemeClr val="tx1"/>
                  </a:solidFill>
                  <a:latin typeface="Arial" charset="0"/>
                </a:defRPr>
              </a:lvl1pPr>
              <a:lvl2pPr marL="742950" indent="-285750">
                <a:defRPr i="1">
                  <a:solidFill>
                    <a:schemeClr val="tx1"/>
                  </a:solidFill>
                  <a:latin typeface="Arial" charset="0"/>
                </a:defRPr>
              </a:lvl2pPr>
              <a:lvl3pPr marL="1143000" indent="-228600">
                <a:defRPr i="1">
                  <a:solidFill>
                    <a:schemeClr val="tx1"/>
                  </a:solidFill>
                  <a:latin typeface="Arial" charset="0"/>
                </a:defRPr>
              </a:lvl3pPr>
              <a:lvl4pPr marL="1600200" indent="-228600">
                <a:defRPr i="1">
                  <a:solidFill>
                    <a:schemeClr val="tx1"/>
                  </a:solidFill>
                  <a:latin typeface="Arial" charset="0"/>
                </a:defRPr>
              </a:lvl4pPr>
              <a:lvl5pPr marL="2057400" indent="-22860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endParaRPr lang="en-US" altLang="en-US" sz="2000">
                <a:latin typeface="Trebuchet MS" pitchFamily="34" charset="0"/>
              </a:endParaRPr>
            </a:p>
          </p:txBody>
        </p:sp>
      </p:grpSp>
      <p:grpSp>
        <p:nvGrpSpPr>
          <p:cNvPr id="20" name="Group 19"/>
          <p:cNvGrpSpPr>
            <a:grpSpLocks/>
          </p:cNvGrpSpPr>
          <p:nvPr/>
        </p:nvGrpSpPr>
        <p:grpSpPr bwMode="auto">
          <a:xfrm>
            <a:off x="4070350" y="5432425"/>
            <a:ext cx="1706563" cy="484188"/>
            <a:chOff x="1624013" y="5029200"/>
            <a:chExt cx="2555384" cy="484248"/>
          </a:xfrm>
        </p:grpSpPr>
        <p:sp>
          <p:nvSpPr>
            <p:cNvPr id="80910" name="Rectangle 10"/>
            <p:cNvSpPr>
              <a:spLocks noChangeArrowheads="1"/>
            </p:cNvSpPr>
            <p:nvPr/>
          </p:nvSpPr>
          <p:spPr bwMode="auto">
            <a:xfrm>
              <a:off x="2160587" y="5029200"/>
              <a:ext cx="20188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spcBef>
                  <a:spcPts val="600"/>
                </a:spcBef>
                <a:spcAft>
                  <a:spcPts val="600"/>
                </a:spcAft>
                <a:tabLst>
                  <a:tab pos="630238" algn="l"/>
                </a:tabLst>
              </a:pPr>
              <a:r>
                <a:rPr lang="en-US" altLang="en-US" sz="2400" b="1">
                  <a:solidFill>
                    <a:srgbClr val="FF0000"/>
                  </a:solidFill>
                  <a:latin typeface="Times New Roman" pitchFamily="18" charset="0"/>
                  <a:cs typeface="Times New Roman" pitchFamily="18" charset="0"/>
                </a:rPr>
                <a:t>Hài lòng </a:t>
              </a:r>
            </a:p>
          </p:txBody>
        </p:sp>
        <p:sp>
          <p:nvSpPr>
            <p:cNvPr id="80911" name="TextBox 11"/>
            <p:cNvSpPr txBox="1">
              <a:spLocks noChangeArrowheads="1"/>
            </p:cNvSpPr>
            <p:nvPr/>
          </p:nvSpPr>
          <p:spPr bwMode="auto">
            <a:xfrm>
              <a:off x="1624013" y="5113338"/>
              <a:ext cx="533400"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i="1">
                  <a:solidFill>
                    <a:schemeClr val="tx1"/>
                  </a:solidFill>
                  <a:latin typeface="Arial" charset="0"/>
                </a:defRPr>
              </a:lvl1pPr>
              <a:lvl2pPr marL="742950" indent="-285750">
                <a:defRPr i="1">
                  <a:solidFill>
                    <a:schemeClr val="tx1"/>
                  </a:solidFill>
                  <a:latin typeface="Arial" charset="0"/>
                </a:defRPr>
              </a:lvl2pPr>
              <a:lvl3pPr marL="1143000" indent="-228600">
                <a:defRPr i="1">
                  <a:solidFill>
                    <a:schemeClr val="tx1"/>
                  </a:solidFill>
                  <a:latin typeface="Arial" charset="0"/>
                </a:defRPr>
              </a:lvl3pPr>
              <a:lvl4pPr marL="1600200" indent="-228600">
                <a:defRPr i="1">
                  <a:solidFill>
                    <a:schemeClr val="tx1"/>
                  </a:solidFill>
                  <a:latin typeface="Arial" charset="0"/>
                </a:defRPr>
              </a:lvl4pPr>
              <a:lvl5pPr marL="2057400" indent="-22860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endParaRPr lang="en-US" altLang="en-US" sz="2000">
                <a:latin typeface="Trebuchet MS" pitchFamily="34" charset="0"/>
              </a:endParaRPr>
            </a:p>
          </p:txBody>
        </p:sp>
      </p:grpSp>
      <p:grpSp>
        <p:nvGrpSpPr>
          <p:cNvPr id="23" name="Group 22"/>
          <p:cNvGrpSpPr>
            <a:grpSpLocks/>
          </p:cNvGrpSpPr>
          <p:nvPr/>
        </p:nvGrpSpPr>
        <p:grpSpPr bwMode="auto">
          <a:xfrm>
            <a:off x="6442075" y="5457825"/>
            <a:ext cx="2466975" cy="484188"/>
            <a:chOff x="1624013" y="5029200"/>
            <a:chExt cx="3694874" cy="484248"/>
          </a:xfrm>
        </p:grpSpPr>
        <p:sp>
          <p:nvSpPr>
            <p:cNvPr id="80908" name="Rectangle 10"/>
            <p:cNvSpPr>
              <a:spLocks noChangeArrowheads="1"/>
            </p:cNvSpPr>
            <p:nvPr/>
          </p:nvSpPr>
          <p:spPr bwMode="auto">
            <a:xfrm>
              <a:off x="2160587" y="5029200"/>
              <a:ext cx="3158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spcBef>
                  <a:spcPts val="600"/>
                </a:spcBef>
                <a:spcAft>
                  <a:spcPts val="600"/>
                </a:spcAft>
                <a:tabLst>
                  <a:tab pos="630238" algn="l"/>
                </a:tabLst>
              </a:pPr>
              <a:r>
                <a:rPr lang="en-US" altLang="en-US" sz="2400" b="1">
                  <a:solidFill>
                    <a:srgbClr val="FF0000"/>
                  </a:solidFill>
                  <a:latin typeface="Times New Roman" pitchFamily="18" charset="0"/>
                  <a:cs typeface="Times New Roman" pitchFamily="18" charset="0"/>
                </a:rPr>
                <a:t>Chưa hài lòng </a:t>
              </a:r>
            </a:p>
          </p:txBody>
        </p:sp>
        <p:sp>
          <p:nvSpPr>
            <p:cNvPr id="80909" name="TextBox 11"/>
            <p:cNvSpPr txBox="1">
              <a:spLocks noChangeArrowheads="1"/>
            </p:cNvSpPr>
            <p:nvPr/>
          </p:nvSpPr>
          <p:spPr bwMode="auto">
            <a:xfrm>
              <a:off x="1624013" y="5113338"/>
              <a:ext cx="533400"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i="1">
                  <a:solidFill>
                    <a:schemeClr val="tx1"/>
                  </a:solidFill>
                  <a:latin typeface="Arial" charset="0"/>
                </a:defRPr>
              </a:lvl1pPr>
              <a:lvl2pPr marL="742950" indent="-285750">
                <a:defRPr i="1">
                  <a:solidFill>
                    <a:schemeClr val="tx1"/>
                  </a:solidFill>
                  <a:latin typeface="Arial" charset="0"/>
                </a:defRPr>
              </a:lvl2pPr>
              <a:lvl3pPr marL="1143000" indent="-228600">
                <a:defRPr i="1">
                  <a:solidFill>
                    <a:schemeClr val="tx1"/>
                  </a:solidFill>
                  <a:latin typeface="Arial" charset="0"/>
                </a:defRPr>
              </a:lvl3pPr>
              <a:lvl4pPr marL="1600200" indent="-228600">
                <a:defRPr i="1">
                  <a:solidFill>
                    <a:schemeClr val="tx1"/>
                  </a:solidFill>
                  <a:latin typeface="Arial" charset="0"/>
                </a:defRPr>
              </a:lvl4pPr>
              <a:lvl5pPr marL="2057400" indent="-22860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endParaRPr lang="en-US" altLang="en-US" sz="2000">
                <a:latin typeface="Trebuchet MS" pitchFamily="34" charset="0"/>
              </a:endParaRPr>
            </a:p>
          </p:txBody>
        </p:sp>
      </p:grpSp>
    </p:spTree>
    <p:extLst>
      <p:ext uri="{BB962C8B-B14F-4D97-AF65-F5344CB8AC3E}">
        <p14:creationId xmlns:p14="http://schemas.microsoft.com/office/powerpoint/2010/main" val="14799652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750"/>
                                        <p:tgtEl>
                                          <p:spTgt spid="15"/>
                                        </p:tgtEl>
                                      </p:cBhvr>
                                    </p:animEffect>
                                  </p:childTnLst>
                                </p:cTn>
                              </p:par>
                              <p:par>
                                <p:cTn id="8" presetID="6" presetClass="entr" presetSubtype="1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750"/>
                                        <p:tgtEl>
                                          <p:spTgt spid="1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750"/>
                                        <p:tgtEl>
                                          <p:spTgt spid="16"/>
                                        </p:tgtEl>
                                      </p:cBhvr>
                                    </p:animEffect>
                                  </p:childTnLst>
                                </p:cTn>
                              </p:par>
                              <p:par>
                                <p:cTn id="16" presetID="6" presetClass="entr" presetSubtype="16"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ircle(in)">
                                      <p:cBhvr>
                                        <p:cTn id="18" dur="750"/>
                                        <p:tgtEl>
                                          <p:spTgt spid="2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750"/>
                                        <p:tgtEl>
                                          <p:spTgt spid="14"/>
                                        </p:tgtEl>
                                      </p:cBhvr>
                                    </p:animEffect>
                                  </p:childTnLst>
                                </p:cTn>
                              </p:par>
                              <p:par>
                                <p:cTn id="24" presetID="6" presetClass="entr" presetSubtype="16"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circle(in)">
                                      <p:cBhvr>
                                        <p:cTn id="26" dur="750"/>
                                        <p:tgtEl>
                                          <p:spTgt spid="23"/>
                                        </p:tgtEl>
                                      </p:cBhvr>
                                    </p:animEffect>
                                  </p:childTnLst>
                                </p:cTn>
                              </p:par>
                            </p:childTnLst>
                          </p:cTn>
                        </p:par>
                        <p:par>
                          <p:cTn id="27" fill="hold" nodeType="afterGroup">
                            <p:stCondLst>
                              <p:cond delay="750"/>
                            </p:stCondLst>
                            <p:childTnLst>
                              <p:par>
                                <p:cTn id="28" presetID="16" presetClass="entr" presetSubtype="2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7" name="Title 1"/>
          <p:cNvSpPr txBox="1">
            <a:spLocks/>
          </p:cNvSpPr>
          <p:nvPr/>
        </p:nvSpPr>
        <p:spPr>
          <a:xfrm>
            <a:off x="1944688" y="2466975"/>
            <a:ext cx="5581650" cy="1038225"/>
          </a:xfrm>
          <a:prstGeom prst="rect">
            <a:avLst/>
          </a:prstGeom>
        </p:spPr>
        <p:txBody>
          <a:bodyPr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defRPr/>
            </a:pPr>
            <a:r>
              <a:rPr lang="en-US" sz="2400" b="1" i="0" dirty="0">
                <a:solidFill>
                  <a:srgbClr val="FF0000"/>
                </a:solidFill>
                <a:latin typeface="Times New Roman" panose="02020603050405020304" pitchFamily="18" charset="0"/>
                <a:cs typeface="Times New Roman" panose="02020603050405020304" pitchFamily="18" charset="0"/>
              </a:rPr>
              <a:t>TẬP THỂ GIÁO VIÊN KHỐI 3</a:t>
            </a:r>
          </a:p>
          <a:p>
            <a:pPr algn="ctr">
              <a:lnSpc>
                <a:spcPct val="150000"/>
              </a:lnSpc>
              <a:defRPr/>
            </a:pPr>
            <a:r>
              <a:rPr lang="en-US" sz="2400" b="1" i="0" dirty="0">
                <a:solidFill>
                  <a:srgbClr val="0070C0"/>
                </a:solidFill>
                <a:latin typeface="Times New Roman" panose="02020603050405020304" pitchFamily="18" charset="0"/>
                <a:cs typeface="Times New Roman" panose="02020603050405020304" pitchFamily="18" charset="0"/>
              </a:rPr>
              <a:t>XIN CHÂN THÀNH CÁM ƠN</a:t>
            </a:r>
          </a:p>
        </p:txBody>
      </p:sp>
      <p:sp>
        <p:nvSpPr>
          <p:cNvPr id="8" name="Title 1"/>
          <p:cNvSpPr txBox="1">
            <a:spLocks/>
          </p:cNvSpPr>
          <p:nvPr/>
        </p:nvSpPr>
        <p:spPr>
          <a:xfrm>
            <a:off x="0" y="4662488"/>
            <a:ext cx="9144000" cy="1333500"/>
          </a:xfrm>
          <a:prstGeom prst="rect">
            <a:avLst/>
          </a:prstGeom>
        </p:spPr>
        <p:txBody>
          <a:bodyPr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defRPr/>
            </a:pPr>
            <a:r>
              <a:rPr lang="en-US" sz="2400" b="1" dirty="0">
                <a:solidFill>
                  <a:srgbClr val="FF0000"/>
                </a:solidFill>
                <a:latin typeface="Times New Roman" panose="02020603050405020304" pitchFamily="18" charset="0"/>
                <a:cs typeface="Times New Roman" panose="02020603050405020304" pitchFamily="18" charset="0"/>
              </a:rPr>
              <a:t>Trang website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trường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Nguyễn</a:t>
            </a:r>
            <a:r>
              <a:rPr lang="en-US" sz="2400" b="1" dirty="0">
                <a:solidFill>
                  <a:srgbClr val="FF0000"/>
                </a:solidFill>
                <a:latin typeface="Times New Roman" panose="02020603050405020304" pitchFamily="18" charset="0"/>
                <a:cs typeface="Times New Roman" panose="02020603050405020304" pitchFamily="18" charset="0"/>
              </a:rPr>
              <a:t> Thi </a:t>
            </a:r>
          </a:p>
          <a:p>
            <a:pPr algn="ctr">
              <a:lnSpc>
                <a:spcPct val="100000"/>
              </a:lnSpc>
              <a:defRPr/>
            </a:pPr>
            <a:r>
              <a:rPr lang="en-US" sz="2400" b="1" dirty="0">
                <a:solidFill>
                  <a:srgbClr val="0070C0"/>
                </a:solidFill>
                <a:latin typeface="Times New Roman" panose="02020603050405020304" pitchFamily="18" charset="0"/>
                <a:cs typeface="Times New Roman" panose="02020603050405020304" pitchFamily="18" charset="0"/>
              </a:rPr>
              <a:t>https://thnguyenthiq3.hcm.edu.vn</a:t>
            </a:r>
          </a:p>
        </p:txBody>
      </p:sp>
      <p:sp>
        <p:nvSpPr>
          <p:cNvPr id="11" name="Title 1"/>
          <p:cNvSpPr txBox="1">
            <a:spLocks/>
          </p:cNvSpPr>
          <p:nvPr/>
        </p:nvSpPr>
        <p:spPr>
          <a:xfrm>
            <a:off x="1490663" y="296863"/>
            <a:ext cx="6488112" cy="1333500"/>
          </a:xfrm>
          <a:prstGeom prst="rect">
            <a:avLst/>
          </a:prstGeom>
        </p:spPr>
        <p:txBody>
          <a:bodyPr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defRPr/>
            </a:pPr>
            <a:r>
              <a:rPr lang="en-US" sz="2500" i="0" dirty="0">
                <a:latin typeface="Times New Roman" panose="02020603050405020304" pitchFamily="18" charset="0"/>
                <a:cs typeface="Times New Roman" panose="02020603050405020304" pitchFamily="18" charset="0"/>
              </a:rPr>
              <a:t>ỦY BAN NHÂN DÂN QUẬN 3</a:t>
            </a:r>
            <a:br>
              <a:rPr lang="en-US" sz="2500" i="0" dirty="0">
                <a:latin typeface="Times New Roman" panose="02020603050405020304" pitchFamily="18" charset="0"/>
                <a:cs typeface="Times New Roman" panose="02020603050405020304" pitchFamily="18" charset="0"/>
              </a:rPr>
            </a:br>
            <a:r>
              <a:rPr lang="en-US" sz="2500" b="1" i="0" dirty="0">
                <a:latin typeface="Times New Roman" panose="02020603050405020304" pitchFamily="18" charset="0"/>
                <a:cs typeface="Times New Roman" panose="02020603050405020304" pitchFamily="18" charset="0"/>
              </a:rPr>
              <a:t>TRƯỜNG TIỂU HỌC NGUYỄN THI</a:t>
            </a:r>
          </a:p>
        </p:txBody>
      </p:sp>
      <p:cxnSp>
        <p:nvCxnSpPr>
          <p:cNvPr id="16" name="Straight Connector 14"/>
          <p:cNvCxnSpPr/>
          <p:nvPr/>
        </p:nvCxnSpPr>
        <p:spPr>
          <a:xfrm>
            <a:off x="3475038" y="1389063"/>
            <a:ext cx="2193925" cy="0"/>
          </a:xfrm>
          <a:prstGeom prst="line">
            <a:avLst/>
          </a:prstGeom>
        </p:spPr>
        <p:style>
          <a:lnRef idx="1">
            <a:schemeClr val="dk1"/>
          </a:lnRef>
          <a:fillRef idx="0">
            <a:schemeClr val="dk1"/>
          </a:fillRef>
          <a:effectRef idx="0">
            <a:schemeClr val="dk1"/>
          </a:effectRef>
          <a:fontRef idx="minor">
            <a:schemeClr val="tx1"/>
          </a:fontRef>
        </p:style>
      </p:cxnSp>
      <p:pic>
        <p:nvPicPr>
          <p:cNvPr id="81927" name="Content Placeholder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88900"/>
            <a:ext cx="1326943"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4558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20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20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grpSp>
        <p:nvGrpSpPr>
          <p:cNvPr id="5" name="Group 4"/>
          <p:cNvGrpSpPr/>
          <p:nvPr/>
        </p:nvGrpSpPr>
        <p:grpSpPr>
          <a:xfrm>
            <a:off x="27936" y="-459432"/>
            <a:ext cx="9116064" cy="7317432"/>
            <a:chOff x="27936" y="-459432"/>
            <a:chExt cx="9116064" cy="7416824"/>
          </a:xfrm>
        </p:grpSpPr>
        <p:pic>
          <p:nvPicPr>
            <p:cNvPr id="2" name="Google Shape;80;gead5cf1b4b_19_0"/>
            <p:cNvPicPr preferRelativeResize="0"/>
            <p:nvPr/>
          </p:nvPicPr>
          <p:blipFill>
            <a:blip r:embed="rId3"/>
            <a:stretch>
              <a:fillRect/>
            </a:stretch>
          </p:blipFill>
          <p:spPr>
            <a:xfrm>
              <a:off x="27936" y="4480"/>
              <a:ext cx="9116064" cy="6952912"/>
            </a:xfrm>
            <a:prstGeom prst="rect">
              <a:avLst/>
            </a:prstGeom>
            <a:noFill/>
            <a:ln>
              <a:noFill/>
            </a:ln>
          </p:spPr>
        </p:pic>
        <p:pic>
          <p:nvPicPr>
            <p:cNvPr id="3" name="Google Shape;79;gead5cf1b4b_19_0"/>
            <p:cNvPicPr preferRelativeResize="0"/>
            <p:nvPr/>
          </p:nvPicPr>
          <p:blipFill rotWithShape="1">
            <a:blip r:embed="rId4"/>
            <a:srcRect/>
            <a:stretch>
              <a:fillRect/>
            </a:stretch>
          </p:blipFill>
          <p:spPr>
            <a:xfrm>
              <a:off x="2267744" y="-459432"/>
              <a:ext cx="4752528" cy="4392488"/>
            </a:xfrm>
            <a:prstGeom prst="rect">
              <a:avLst/>
            </a:prstGeom>
            <a:noFill/>
            <a:ln>
              <a:noFill/>
            </a:ln>
          </p:spPr>
        </p:pic>
      </p:grpSp>
      <p:sp>
        <p:nvSpPr>
          <p:cNvPr id="4" name="Text Box 7"/>
          <p:cNvSpPr txBox="1">
            <a:spLocks noChangeArrowheads="1"/>
          </p:cNvSpPr>
          <p:nvPr/>
        </p:nvSpPr>
        <p:spPr bwMode="auto">
          <a:xfrm>
            <a:off x="2569448" y="1797808"/>
            <a:ext cx="4033041" cy="1015663"/>
          </a:xfrm>
          <a:prstGeom prst="rect">
            <a:avLst/>
          </a:prstGeom>
          <a:noFill/>
          <a:ln w="9525">
            <a:noFill/>
            <a:miter lim="800000"/>
          </a:ln>
          <a:effectLst/>
        </p:spPr>
        <p:txBody>
          <a:bodyPr wrap="square">
            <a:spAutoFit/>
          </a:bodyPr>
          <a:lstStyle/>
          <a:p>
            <a:pPr algn="ctr">
              <a:spcBef>
                <a:spcPct val="50000"/>
              </a:spcBef>
            </a:pPr>
            <a:r>
              <a:rPr lang="en-US" sz="6000" b="1">
                <a:solidFill>
                  <a:srgbClr val="FF0000"/>
                </a:solidFill>
                <a:latin typeface="HP001 4 hàng" panose="020B0603050302020204" pitchFamily="34" charset="0"/>
                <a:cs typeface="Times New Roman" panose="02020603050405020304" pitchFamily="18" charset="0"/>
              </a:rPr>
              <a:t>Khởi động</a:t>
            </a:r>
            <a:endParaRPr lang="en-US" sz="6000" b="1" dirty="0">
              <a:solidFill>
                <a:srgbClr val="FF0000"/>
              </a:solidFill>
              <a:latin typeface="HP001 4 hàng" panose="020B0603050302020204" pitchFamily="34" charset="0"/>
              <a:cs typeface="Times New Roman" panose="02020603050405020304" pitchFamily="18" charset="0"/>
            </a:endParaRPr>
          </a:p>
        </p:txBody>
      </p:sp>
      <p:pic>
        <p:nvPicPr>
          <p:cNvPr id="6" name="Content Placeholder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25570" y="122752"/>
            <a:ext cx="982013" cy="954115"/>
          </a:xfrm>
          <a:prstGeom prst="rect">
            <a:avLst/>
          </a:prstGeom>
        </p:spPr>
      </p:pic>
    </p:spTree>
    <p:extLst>
      <p:ext uri="{BB962C8B-B14F-4D97-AF65-F5344CB8AC3E}">
        <p14:creationId xmlns:p14="http://schemas.microsoft.com/office/powerpoint/2010/main" val="2198737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14" name="Picture 13">
            <a:hlinkClick r:id="rId7" action="ppaction://hlinksldjump"/>
          </p:cNvPr>
          <p:cNvPicPr>
            <a:picLocks noChangeAspect="1"/>
          </p:cNvPicPr>
          <p:nvPr/>
        </p:nvPicPr>
        <p:blipFill>
          <a:blip r:embed="rId8"/>
          <a:stretch>
            <a:fillRect/>
          </a:stretch>
        </p:blipFill>
        <p:spPr>
          <a:xfrm flipH="1">
            <a:off x="7633864" y="2772548"/>
            <a:ext cx="642232" cy="1347198"/>
          </a:xfrm>
          <a:prstGeom prst="rect">
            <a:avLst/>
          </a:prstGeom>
        </p:spPr>
      </p:pic>
      <p:pic>
        <p:nvPicPr>
          <p:cNvPr id="19" name="Picture 18">
            <a:hlinkClick r:id="rId9" action="ppaction://hlinksldjump"/>
          </p:cNvPr>
          <p:cNvPicPr>
            <a:picLocks noChangeAspect="1"/>
          </p:cNvPicPr>
          <p:nvPr/>
        </p:nvPicPr>
        <p:blipFill>
          <a:blip r:embed="rId8"/>
          <a:stretch>
            <a:fillRect/>
          </a:stretch>
        </p:blipFill>
        <p:spPr>
          <a:xfrm flipH="1">
            <a:off x="8142052" y="3174301"/>
            <a:ext cx="707479" cy="1484065"/>
          </a:xfrm>
          <a:prstGeom prst="rect">
            <a:avLst/>
          </a:prstGeom>
        </p:spPr>
      </p:pic>
      <p:pic>
        <p:nvPicPr>
          <p:cNvPr id="2" name="Picture 1"/>
          <p:cNvPicPr>
            <a:picLocks noChangeAspect="1"/>
          </p:cNvPicPr>
          <p:nvPr/>
        </p:nvPicPr>
        <p:blipFill>
          <a:blip r:embed="rId10"/>
          <a:stretch>
            <a:fillRect/>
          </a:stretch>
        </p:blipFill>
        <p:spPr>
          <a:xfrm>
            <a:off x="402956" y="1033977"/>
            <a:ext cx="2582911" cy="2832074"/>
          </a:xfrm>
          <a:prstGeom prst="rect">
            <a:avLst/>
          </a:prstGeom>
        </p:spPr>
      </p:pic>
      <p:pic>
        <p:nvPicPr>
          <p:cNvPr id="3" name="Picture 2">
            <a:hlinkClick r:id="rId11" action="ppaction://hlinksldjump"/>
          </p:cNvPr>
          <p:cNvPicPr>
            <a:picLocks noChangeAspect="1"/>
          </p:cNvPicPr>
          <p:nvPr/>
        </p:nvPicPr>
        <p:blipFill>
          <a:blip r:embed="rId8"/>
          <a:stretch>
            <a:fillRect/>
          </a:stretch>
        </p:blipFill>
        <p:spPr>
          <a:xfrm flipH="1">
            <a:off x="6989736" y="2417355"/>
            <a:ext cx="690618" cy="1448697"/>
          </a:xfrm>
          <a:prstGeom prst="rect">
            <a:avLst/>
          </a:prstGeom>
        </p:spPr>
      </p:pic>
      <p:pic>
        <p:nvPicPr>
          <p:cNvPr id="11" name="bensound-budd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4238548" y="-876300"/>
            <a:ext cx="457200" cy="609600"/>
          </a:xfrm>
          <a:prstGeom prst="rect">
            <a:avLst/>
          </a:prstGeom>
        </p:spPr>
      </p:pic>
      <p:sp>
        <p:nvSpPr>
          <p:cNvPr id="12" name="Rectangle 11"/>
          <p:cNvSpPr/>
          <p:nvPr/>
        </p:nvSpPr>
        <p:spPr>
          <a:xfrm>
            <a:off x="2364971" y="651512"/>
            <a:ext cx="4970073" cy="1107996"/>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600" b="1" i="0" u="none" strike="noStrike" kern="1200" cap="none" spc="0" normalizeH="0" baseline="0" noProof="0" dirty="0" err="1">
                <a:ln w="6600">
                  <a:solidFill>
                    <a:srgbClr val="ED7D31"/>
                  </a:solidFill>
                  <a:prstDash val="solid"/>
                </a:ln>
                <a:solidFill>
                  <a:srgbClr val="FFFF00"/>
                </a:solidFill>
                <a:effectLst>
                  <a:outerShdw dist="38100" dir="2700000" algn="tl" rotWithShape="0">
                    <a:srgbClr val="ED7D31"/>
                  </a:outerShdw>
                  <a:reflection blurRad="6350" stA="60000" endA="900" endPos="58000" dir="5400000" sy="-100000" algn="bl" rotWithShape="0"/>
                </a:effectLst>
                <a:uLnTx/>
                <a:uFillTx/>
                <a:latin typeface="Times New Roman" panose="02020603050405020304" pitchFamily="18" charset="0"/>
                <a:ea typeface="+mn-ea"/>
                <a:cs typeface="Times New Roman" panose="02020603050405020304" pitchFamily="18" charset="0"/>
              </a:rPr>
              <a:t>Gà</a:t>
            </a:r>
            <a:r>
              <a:rPr kumimoji="0" lang="en-US" sz="6600" b="1" i="0" u="none" strike="noStrike" kern="1200" cap="none" spc="0" normalizeH="0" baseline="0" noProof="0" dirty="0">
                <a:ln w="6600">
                  <a:solidFill>
                    <a:srgbClr val="ED7D31"/>
                  </a:solidFill>
                  <a:prstDash val="solid"/>
                </a:ln>
                <a:solidFill>
                  <a:srgbClr val="FFFF00"/>
                </a:solidFill>
                <a:effectLst>
                  <a:outerShdw dist="38100" dir="2700000" algn="tl" rotWithShape="0">
                    <a:srgbClr val="ED7D31"/>
                  </a:outerShdw>
                  <a:reflection blurRad="6350" stA="60000" endA="900" endPos="58000" dir="5400000" sy="-100000" algn="bl" rotWithShape="0"/>
                </a:effectLst>
                <a:uLnTx/>
                <a:uFillTx/>
                <a:latin typeface="Times New Roman" panose="02020603050405020304" pitchFamily="18" charset="0"/>
                <a:ea typeface="+mn-ea"/>
                <a:cs typeface="Times New Roman" panose="02020603050405020304" pitchFamily="18" charset="0"/>
              </a:rPr>
              <a:t> con qua </a:t>
            </a:r>
            <a:r>
              <a:rPr kumimoji="0" lang="en-US" sz="6600" b="1" i="0" u="none" strike="noStrike" kern="1200" cap="none" spc="0" normalizeH="0" baseline="0" noProof="0" dirty="0" err="1">
                <a:ln w="6600">
                  <a:solidFill>
                    <a:srgbClr val="ED7D31"/>
                  </a:solidFill>
                  <a:prstDash val="solid"/>
                </a:ln>
                <a:solidFill>
                  <a:srgbClr val="FFFF00"/>
                </a:solidFill>
                <a:effectLst>
                  <a:outerShdw dist="38100" dir="2700000" algn="tl" rotWithShape="0">
                    <a:srgbClr val="ED7D31"/>
                  </a:outerShdw>
                  <a:reflection blurRad="6350" stA="60000" endA="900" endPos="58000" dir="5400000" sy="-100000" algn="bl" rotWithShape="0"/>
                </a:effectLst>
                <a:uLnTx/>
                <a:uFillTx/>
                <a:latin typeface="Times New Roman" panose="02020603050405020304" pitchFamily="18" charset="0"/>
                <a:ea typeface="+mn-ea"/>
                <a:cs typeface="Times New Roman" panose="02020603050405020304" pitchFamily="18" charset="0"/>
              </a:rPr>
              <a:t>cầu</a:t>
            </a:r>
            <a:endParaRPr kumimoji="0" lang="en-US" sz="6600" b="1" i="0" u="none" strike="noStrike" kern="1200" cap="none" spc="0" normalizeH="0" baseline="0" noProof="0" dirty="0">
              <a:ln w="6600">
                <a:solidFill>
                  <a:srgbClr val="ED7D31"/>
                </a:solidFill>
                <a:prstDash val="solid"/>
              </a:ln>
              <a:solidFill>
                <a:srgbClr val="FFFF00"/>
              </a:solidFill>
              <a:effectLst>
                <a:outerShdw dist="38100" dir="2700000" algn="tl" rotWithShape="0">
                  <a:srgbClr val="ED7D31"/>
                </a:outerShdw>
                <a:reflection blurRad="6350" stA="60000" endA="900" endPos="58000" dir="5400000" sy="-100000" algn="bl" rotWithShape="0"/>
              </a:effectLst>
              <a:uLnTx/>
              <a:uFillTx/>
              <a:latin typeface="Times New Roman" panose="02020603050405020304" pitchFamily="18" charset="0"/>
              <a:ea typeface="+mn-ea"/>
              <a:cs typeface="Times New Roman" panose="02020603050405020304" pitchFamily="18" charset="0"/>
            </a:endParaRPr>
          </a:p>
        </p:txBody>
      </p:sp>
      <p:pic>
        <p:nvPicPr>
          <p:cNvPr id="8" name="Content Placeholder 4"/>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a:xfrm>
            <a:off x="125569" y="56216"/>
            <a:ext cx="982013" cy="9541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2148"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3.33333E-6 -2.25434E-6 L -0.68576 0.04856 " pathEditMode="relative" rAng="0" ptsTypes="AA">
                                      <p:cBhvr>
                                        <p:cTn id="12" dur="2000" fill="hold"/>
                                        <p:tgtEl>
                                          <p:spTgt spid="3"/>
                                        </p:tgtEl>
                                        <p:attrNameLst>
                                          <p:attrName>ppt_x</p:attrName>
                                          <p:attrName>ppt_y</p:attrName>
                                        </p:attrNameLst>
                                      </p:cBhvr>
                                      <p:rCtr x="-34288" y="2428"/>
                                    </p:animMotion>
                                  </p:childTnLst>
                                  <p:subTnLst>
                                    <p:audio>
                                      <p:cMediaNode>
                                        <p:cTn display="0" masterRel="sameClick">
                                          <p:stCondLst>
                                            <p:cond evt="begin" delay="0">
                                              <p:tn val="11"/>
                                            </p:cond>
                                          </p:stCondLst>
                                          <p:endCondLst>
                                            <p:cond evt="onStopAudio" delay="0">
                                              <p:tgtEl>
                                                <p:sldTgt/>
                                              </p:tgtEl>
                                            </p:cond>
                                          </p:endCondLst>
                                        </p:cTn>
                                        <p:tgtEl>
                                          <p:sndTgt r:embed="rId5" name="yaaa (online-audio-converter.com).wav"/>
                                        </p:tgtEl>
                                      </p:cMediaNode>
                                    </p:audio>
                                  </p:subTnLst>
                                </p:cTn>
                              </p:par>
                            </p:childTnLst>
                          </p:cTn>
                        </p:par>
                      </p:childTnLst>
                    </p:cTn>
                  </p:par>
                </p:childTnLst>
              </p:cTn>
              <p:nextCondLst>
                <p:cond evt="onClick" delay="0">
                  <p:tgtEl>
                    <p:spTgt spid="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42" presetClass="path" presetSubtype="0" accel="50000" decel="50000" fill="hold" nodeType="clickEffect">
                                  <p:stCondLst>
                                    <p:cond delay="0"/>
                                  </p:stCondLst>
                                  <p:childTnLst>
                                    <p:animMotion origin="layout" path="M -3.125E-6 -3.7037E-6 L -0.79101 0.02269 " pathEditMode="relative" rAng="0" ptsTypes="AA">
                                      <p:cBhvr>
                                        <p:cTn id="17" dur="2000" fill="hold"/>
                                        <p:tgtEl>
                                          <p:spTgt spid="14"/>
                                        </p:tgtEl>
                                        <p:attrNameLst>
                                          <p:attrName>ppt_x</p:attrName>
                                          <p:attrName>ppt_y</p:attrName>
                                        </p:attrNameLst>
                                      </p:cBhvr>
                                      <p:rCtr x="-39557" y="1134"/>
                                    </p:animMotion>
                                  </p:childTnLst>
                                  <p:subTnLst>
                                    <p:audio>
                                      <p:cMediaNode>
                                        <p:cTn display="0" masterRel="sameClick">
                                          <p:stCondLst>
                                            <p:cond evt="begin" delay="0">
                                              <p:tn val="16"/>
                                            </p:cond>
                                          </p:stCondLst>
                                          <p:endCondLst>
                                            <p:cond evt="onStopAudio" delay="0">
                                              <p:tgtEl>
                                                <p:sldTgt/>
                                              </p:tgtEl>
                                            </p:cond>
                                          </p:endCondLst>
                                        </p:cTn>
                                        <p:tgtEl>
                                          <p:sndTgt r:embed="rId5" name="yaaa (online-audio-converter.com).wav"/>
                                        </p:tgtEl>
                                      </p:cMediaNode>
                                    </p:audio>
                                  </p:subTnLst>
                                </p:cTn>
                              </p:par>
                            </p:childTnLst>
                          </p:cTn>
                        </p:par>
                      </p:childTnLst>
                    </p:cTn>
                  </p:par>
                </p:childTnLst>
              </p:cTn>
              <p:nextCondLst>
                <p:cond evt="onClick" delay="0">
                  <p:tgtEl>
                    <p:spTgt spid="14"/>
                  </p:tgtEl>
                </p:cond>
              </p:nextCondLst>
            </p:seq>
            <p:seq concurrent="1" nextAc="seek">
              <p:cTn id="18" restart="whenNotActive" fill="hold" evtFilter="cancelBubble" nodeType="interactiveSeq">
                <p:stCondLst>
                  <p:cond evt="onClick" delay="0">
                    <p:tgtEl>
                      <p:spTgt spid="19"/>
                    </p:tgtEl>
                  </p:cond>
                </p:stCondLst>
                <p:endSync evt="end" delay="0">
                  <p:rtn val="all"/>
                </p:endSync>
                <p:childTnLst>
                  <p:par>
                    <p:cTn id="19" fill="hold">
                      <p:stCondLst>
                        <p:cond delay="0"/>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1.25E-6 2.59259E-6 L -0.90156 -0.03472 " pathEditMode="relative" rAng="0" ptsTypes="AA">
                                      <p:cBhvr>
                                        <p:cTn id="22" dur="2000" fill="hold"/>
                                        <p:tgtEl>
                                          <p:spTgt spid="19"/>
                                        </p:tgtEl>
                                        <p:attrNameLst>
                                          <p:attrName>ppt_x</p:attrName>
                                          <p:attrName>ppt_y</p:attrName>
                                        </p:attrNameLst>
                                      </p:cBhvr>
                                      <p:rCtr x="-45078" y="-1736"/>
                                    </p:animMotion>
                                  </p:childTnLst>
                                  <p:subTnLst>
                                    <p:audio>
                                      <p:cMediaNode>
                                        <p:cTn display="0" masterRel="sameClick">
                                          <p:stCondLst>
                                            <p:cond evt="begin" delay="0">
                                              <p:tn val="21"/>
                                            </p:cond>
                                          </p:stCondLst>
                                          <p:endCondLst>
                                            <p:cond evt="onStopAudio" delay="0">
                                              <p:tgtEl>
                                                <p:sldTgt/>
                                              </p:tgtEl>
                                            </p:cond>
                                          </p:endCondLst>
                                        </p:cTn>
                                        <p:tgtEl>
                                          <p:sndTgt r:embed="rId5" name="yaaa (online-audio-converter.com).wav"/>
                                        </p:tgtEl>
                                      </p:cMediaNode>
                                    </p:audio>
                                  </p:subTnLst>
                                </p:cTn>
                              </p:par>
                            </p:childTnLst>
                          </p:cTn>
                        </p:par>
                      </p:childTnLst>
                    </p:cTn>
                  </p:par>
                </p:childTnLst>
              </p:cTn>
              <p:nextCondLst>
                <p:cond evt="onClick" delay="0">
                  <p:tgtEl>
                    <p:spTgt spid="19"/>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p:cNvSpPr/>
          <p:nvPr/>
        </p:nvSpPr>
        <p:spPr>
          <a:xfrm>
            <a:off x="1247974" y="265560"/>
            <a:ext cx="6730977" cy="3574884"/>
          </a:xfrm>
          <a:prstGeom prst="round2SameRect">
            <a:avLst>
              <a:gd name="adj1" fmla="val 18032"/>
              <a:gd name="adj2" fmla="val 21055"/>
            </a:avLst>
          </a:prstGeom>
          <a:solidFill>
            <a:schemeClr val="bg1"/>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hlinkClick r:id="rId2" action="ppaction://hlinksldjump"/>
          </p:cNvPr>
          <p:cNvPicPr>
            <a:picLocks noChangeAspect="1"/>
          </p:cNvPicPr>
          <p:nvPr/>
        </p:nvPicPr>
        <p:blipFill>
          <a:blip r:embed="rId3"/>
          <a:stretch>
            <a:fillRect/>
          </a:stretch>
        </p:blipFill>
        <p:spPr>
          <a:xfrm flipH="1">
            <a:off x="7728549" y="1881553"/>
            <a:ext cx="1767145" cy="2356193"/>
          </a:xfrm>
          <a:prstGeom prst="rect">
            <a:avLst/>
          </a:prstGeom>
        </p:spPr>
      </p:pic>
      <p:pic>
        <p:nvPicPr>
          <p:cNvPr id="4" name="Picture 3"/>
          <p:cNvPicPr>
            <a:picLocks noChangeAspect="1"/>
          </p:cNvPicPr>
          <p:nvPr/>
        </p:nvPicPr>
        <p:blipFill>
          <a:blip r:embed="rId4"/>
          <a:stretch>
            <a:fillRect/>
          </a:stretch>
        </p:blipFill>
        <p:spPr>
          <a:xfrm>
            <a:off x="-434231" y="1055077"/>
            <a:ext cx="2143455" cy="3182668"/>
          </a:xfrm>
          <a:prstGeom prst="rect">
            <a:avLst/>
          </a:prstGeom>
        </p:spPr>
      </p:pic>
      <p:sp>
        <p:nvSpPr>
          <p:cNvPr id="2" name="Hexagon 1">
            <a:hlinkClick r:id="rId2" action="ppaction://hlinksldjump"/>
          </p:cNvPr>
          <p:cNvSpPr/>
          <p:nvPr/>
        </p:nvSpPr>
        <p:spPr>
          <a:xfrm>
            <a:off x="7770505" y="5873858"/>
            <a:ext cx="1172017" cy="752026"/>
          </a:xfrm>
          <a:prstGeom prst="hexagon">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Quay</a:t>
            </a:r>
          </a:p>
          <a:p>
            <a:pPr algn="ctr"/>
            <a:r>
              <a:rPr lang="en-US" sz="2000" b="1" dirty="0" err="1">
                <a:latin typeface="Times New Roman" panose="02020603050405020304" pitchFamily="18" charset="0"/>
                <a:cs typeface="Times New Roman" panose="02020603050405020304" pitchFamily="18" charset="0"/>
              </a:rPr>
              <a:t>Lại</a:t>
            </a:r>
            <a:endParaRPr lang="en-US" sz="2000" b="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1456419" y="529508"/>
            <a:ext cx="6314085"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defRPr/>
            </a:pPr>
            <a:r>
              <a:rPr lang="en-US" sz="3200" dirty="0" err="1">
                <a:solidFill>
                  <a:srgbClr val="0000CC"/>
                </a:solidFill>
                <a:latin typeface="Times New Roman" pitchFamily="18" charset="0"/>
              </a:rPr>
              <a:t>Bé</a:t>
            </a:r>
            <a:r>
              <a:rPr lang="en-US" sz="3200" dirty="0">
                <a:solidFill>
                  <a:srgbClr val="0000CC"/>
                </a:solidFill>
                <a:latin typeface="Times New Roman" pitchFamily="18" charset="0"/>
              </a:rPr>
              <a:t> </a:t>
            </a:r>
            <a:r>
              <a:rPr lang="en-US" sz="3200" dirty="0" err="1">
                <a:solidFill>
                  <a:srgbClr val="0000CC"/>
                </a:solidFill>
                <a:latin typeface="Times New Roman" pitchFamily="18" charset="0"/>
              </a:rPr>
              <a:t>kẹp</a:t>
            </a:r>
            <a:r>
              <a:rPr lang="en-US" sz="3200" dirty="0">
                <a:solidFill>
                  <a:srgbClr val="0000CC"/>
                </a:solidFill>
                <a:latin typeface="Times New Roman" pitchFamily="18" charset="0"/>
              </a:rPr>
              <a:t> </a:t>
            </a:r>
            <a:r>
              <a:rPr lang="en-US" sz="3200" dirty="0" err="1">
                <a:solidFill>
                  <a:srgbClr val="0000CC"/>
                </a:solidFill>
                <a:latin typeface="Times New Roman" pitchFamily="18" charset="0"/>
              </a:rPr>
              <a:t>lại</a:t>
            </a:r>
            <a:r>
              <a:rPr lang="en-US" sz="3200" dirty="0">
                <a:solidFill>
                  <a:srgbClr val="0000CC"/>
                </a:solidFill>
                <a:latin typeface="Times New Roman" pitchFamily="18" charset="0"/>
              </a:rPr>
              <a:t> </a:t>
            </a:r>
            <a:r>
              <a:rPr lang="en-US" sz="3200" dirty="0" err="1">
                <a:solidFill>
                  <a:srgbClr val="0000CC"/>
                </a:solidFill>
                <a:latin typeface="Times New Roman" pitchFamily="18" charset="0"/>
              </a:rPr>
              <a:t>tóc</a:t>
            </a:r>
            <a:r>
              <a:rPr lang="en-US" sz="3200" dirty="0">
                <a:solidFill>
                  <a:srgbClr val="0000CC"/>
                </a:solidFill>
                <a:latin typeface="Times New Roman" pitchFamily="18" charset="0"/>
              </a:rPr>
              <a:t>, </a:t>
            </a:r>
            <a:r>
              <a:rPr lang="en-US" sz="3200" dirty="0" err="1">
                <a:solidFill>
                  <a:srgbClr val="0000CC"/>
                </a:solidFill>
                <a:latin typeface="Times New Roman" pitchFamily="18" charset="0"/>
              </a:rPr>
              <a:t>thả</a:t>
            </a:r>
            <a:r>
              <a:rPr lang="en-US" sz="3200" dirty="0">
                <a:solidFill>
                  <a:srgbClr val="0000CC"/>
                </a:solidFill>
                <a:latin typeface="Times New Roman" pitchFamily="18" charset="0"/>
              </a:rPr>
              <a:t> </a:t>
            </a:r>
            <a:r>
              <a:rPr lang="en-US" sz="3200" dirty="0" err="1">
                <a:solidFill>
                  <a:srgbClr val="0000CC"/>
                </a:solidFill>
                <a:latin typeface="Times New Roman" pitchFamily="18" charset="0"/>
              </a:rPr>
              <a:t>ống</a:t>
            </a:r>
            <a:r>
              <a:rPr lang="en-US" sz="3200" dirty="0">
                <a:solidFill>
                  <a:srgbClr val="0000CC"/>
                </a:solidFill>
                <a:latin typeface="Times New Roman" pitchFamily="18" charset="0"/>
              </a:rPr>
              <a:t> </a:t>
            </a:r>
            <a:r>
              <a:rPr lang="en-US" sz="3200" dirty="0" err="1">
                <a:solidFill>
                  <a:srgbClr val="0000CC"/>
                </a:solidFill>
                <a:latin typeface="Times New Roman" pitchFamily="18" charset="0"/>
              </a:rPr>
              <a:t>quần</a:t>
            </a:r>
            <a:r>
              <a:rPr lang="en-US" sz="3200" dirty="0">
                <a:solidFill>
                  <a:srgbClr val="0000CC"/>
                </a:solidFill>
                <a:latin typeface="Times New Roman" pitchFamily="18" charset="0"/>
              </a:rPr>
              <a:t> </a:t>
            </a:r>
            <a:r>
              <a:rPr lang="en-US" sz="3200" dirty="0" err="1">
                <a:solidFill>
                  <a:srgbClr val="0000CC"/>
                </a:solidFill>
                <a:latin typeface="Times New Roman" pitchFamily="18" charset="0"/>
              </a:rPr>
              <a:t>xuống</a:t>
            </a:r>
            <a:r>
              <a:rPr lang="en-US" sz="3200" dirty="0">
                <a:solidFill>
                  <a:srgbClr val="0000CC"/>
                </a:solidFill>
                <a:latin typeface="Times New Roman" pitchFamily="18" charset="0"/>
              </a:rPr>
              <a:t>, </a:t>
            </a:r>
            <a:r>
              <a:rPr lang="en-US" sz="3200" dirty="0" err="1">
                <a:solidFill>
                  <a:srgbClr val="0000CC"/>
                </a:solidFill>
                <a:latin typeface="Times New Roman" pitchFamily="18" charset="0"/>
              </a:rPr>
              <a:t>lấy</a:t>
            </a:r>
            <a:r>
              <a:rPr lang="en-US" sz="3200" dirty="0">
                <a:solidFill>
                  <a:srgbClr val="0000CC"/>
                </a:solidFill>
                <a:latin typeface="Times New Roman" pitchFamily="18" charset="0"/>
              </a:rPr>
              <a:t> </a:t>
            </a:r>
            <a:r>
              <a:rPr lang="en-US" sz="3200" dirty="0" err="1">
                <a:solidFill>
                  <a:srgbClr val="0000CC"/>
                </a:solidFill>
                <a:latin typeface="Times New Roman" pitchFamily="18" charset="0"/>
              </a:rPr>
              <a:t>cái</a:t>
            </a:r>
            <a:r>
              <a:rPr lang="en-US" sz="3200" dirty="0">
                <a:solidFill>
                  <a:srgbClr val="0000CC"/>
                </a:solidFill>
                <a:latin typeface="Times New Roman" pitchFamily="18" charset="0"/>
              </a:rPr>
              <a:t> </a:t>
            </a:r>
            <a:r>
              <a:rPr lang="en-US" sz="3200" dirty="0" err="1">
                <a:solidFill>
                  <a:srgbClr val="0000CC"/>
                </a:solidFill>
                <a:latin typeface="Times New Roman" pitchFamily="18" charset="0"/>
              </a:rPr>
              <a:t>nón</a:t>
            </a:r>
            <a:r>
              <a:rPr lang="en-US" sz="3200" dirty="0">
                <a:solidFill>
                  <a:srgbClr val="0000CC"/>
                </a:solidFill>
                <a:latin typeface="Times New Roman" pitchFamily="18" charset="0"/>
              </a:rPr>
              <a:t> </a:t>
            </a:r>
            <a:r>
              <a:rPr lang="en-US" sz="3200" dirty="0" err="1">
                <a:solidFill>
                  <a:srgbClr val="0000CC"/>
                </a:solidFill>
                <a:latin typeface="Times New Roman" pitchFamily="18" charset="0"/>
              </a:rPr>
              <a:t>của</a:t>
            </a:r>
            <a:r>
              <a:rPr lang="en-US" sz="3200" dirty="0">
                <a:solidFill>
                  <a:srgbClr val="0000CC"/>
                </a:solidFill>
                <a:latin typeface="Times New Roman" pitchFamily="18" charset="0"/>
              </a:rPr>
              <a:t> </a:t>
            </a:r>
            <a:r>
              <a:rPr lang="en-US" sz="3200" dirty="0" err="1">
                <a:solidFill>
                  <a:srgbClr val="0000CC"/>
                </a:solidFill>
                <a:latin typeface="Times New Roman" pitchFamily="18" charset="0"/>
              </a:rPr>
              <a:t>má</a:t>
            </a:r>
            <a:r>
              <a:rPr lang="en-US" sz="3200" dirty="0">
                <a:solidFill>
                  <a:srgbClr val="0000CC"/>
                </a:solidFill>
                <a:latin typeface="Times New Roman" pitchFamily="18" charset="0"/>
              </a:rPr>
              <a:t> </a:t>
            </a:r>
            <a:r>
              <a:rPr lang="en-US" sz="3200" dirty="0" err="1">
                <a:solidFill>
                  <a:srgbClr val="0000CC"/>
                </a:solidFill>
                <a:latin typeface="Times New Roman" pitchFamily="18" charset="0"/>
              </a:rPr>
              <a:t>đội</a:t>
            </a:r>
            <a:r>
              <a:rPr lang="en-US" sz="3200" dirty="0">
                <a:solidFill>
                  <a:srgbClr val="0000CC"/>
                </a:solidFill>
                <a:latin typeface="Times New Roman" pitchFamily="18" charset="0"/>
              </a:rPr>
              <a:t> </a:t>
            </a:r>
            <a:r>
              <a:rPr lang="en-US" sz="3200" dirty="0" err="1">
                <a:solidFill>
                  <a:srgbClr val="0000CC"/>
                </a:solidFill>
                <a:latin typeface="Times New Roman" pitchFamily="18" charset="0"/>
              </a:rPr>
              <a:t>lên</a:t>
            </a:r>
            <a:r>
              <a:rPr lang="en-US" sz="3200" dirty="0">
                <a:solidFill>
                  <a:srgbClr val="0000CC"/>
                </a:solidFill>
                <a:latin typeface="Times New Roman" pitchFamily="18" charset="0"/>
              </a:rPr>
              <a:t> </a:t>
            </a:r>
            <a:r>
              <a:rPr lang="en-US" sz="3200" dirty="0" err="1">
                <a:solidFill>
                  <a:srgbClr val="0000CC"/>
                </a:solidFill>
                <a:latin typeface="Times New Roman" pitchFamily="18" charset="0"/>
              </a:rPr>
              <a:t>đầu</a:t>
            </a:r>
            <a:r>
              <a:rPr lang="en-US" sz="3200" dirty="0">
                <a:solidFill>
                  <a:srgbClr val="0000CC"/>
                </a:solidFill>
                <a:latin typeface="Times New Roman" pitchFamily="18" charset="0"/>
              </a:rPr>
              <a:t>. </a:t>
            </a:r>
            <a:r>
              <a:rPr lang="en-US" sz="3200" dirty="0" err="1">
                <a:solidFill>
                  <a:srgbClr val="0000CC"/>
                </a:solidFill>
                <a:latin typeface="Times New Roman" pitchFamily="18" charset="0"/>
              </a:rPr>
              <a:t>Nó</a:t>
            </a:r>
            <a:r>
              <a:rPr lang="en-US" sz="3200" dirty="0">
                <a:solidFill>
                  <a:srgbClr val="0000CC"/>
                </a:solidFill>
                <a:latin typeface="Times New Roman" pitchFamily="18" charset="0"/>
              </a:rPr>
              <a:t> </a:t>
            </a:r>
            <a:r>
              <a:rPr lang="en-US" sz="3200" dirty="0" err="1">
                <a:solidFill>
                  <a:srgbClr val="0000CC"/>
                </a:solidFill>
                <a:latin typeface="Times New Roman" pitchFamily="18" charset="0"/>
              </a:rPr>
              <a:t>cố</a:t>
            </a:r>
            <a:r>
              <a:rPr lang="en-US" sz="3200" dirty="0">
                <a:solidFill>
                  <a:srgbClr val="0000CC"/>
                </a:solidFill>
                <a:latin typeface="Times New Roman" pitchFamily="18" charset="0"/>
              </a:rPr>
              <a:t> </a:t>
            </a:r>
            <a:r>
              <a:rPr lang="en-US" sz="3200" dirty="0" err="1">
                <a:solidFill>
                  <a:srgbClr val="0000CC"/>
                </a:solidFill>
                <a:latin typeface="Times New Roman" pitchFamily="18" charset="0"/>
              </a:rPr>
              <a:t>bắt</a:t>
            </a:r>
            <a:r>
              <a:rPr lang="en-US" sz="3200" dirty="0">
                <a:solidFill>
                  <a:srgbClr val="0000CC"/>
                </a:solidFill>
                <a:latin typeface="Times New Roman" pitchFamily="18" charset="0"/>
              </a:rPr>
              <a:t> </a:t>
            </a:r>
            <a:r>
              <a:rPr lang="en-US" sz="3200" dirty="0" err="1">
                <a:solidFill>
                  <a:srgbClr val="0000CC"/>
                </a:solidFill>
                <a:latin typeface="Times New Roman" pitchFamily="18" charset="0"/>
              </a:rPr>
              <a:t>chước</a:t>
            </a:r>
            <a:r>
              <a:rPr lang="en-US" sz="3200" dirty="0">
                <a:solidFill>
                  <a:srgbClr val="0000CC"/>
                </a:solidFill>
                <a:latin typeface="Times New Roman" pitchFamily="18" charset="0"/>
              </a:rPr>
              <a:t> </a:t>
            </a:r>
            <a:r>
              <a:rPr lang="en-US" sz="3200" dirty="0" err="1">
                <a:solidFill>
                  <a:srgbClr val="0000CC"/>
                </a:solidFill>
                <a:latin typeface="Times New Roman" pitchFamily="18" charset="0"/>
              </a:rPr>
              <a:t>dáng</a:t>
            </a:r>
            <a:r>
              <a:rPr lang="en-US" sz="3200" dirty="0">
                <a:solidFill>
                  <a:srgbClr val="0000CC"/>
                </a:solidFill>
                <a:latin typeface="Times New Roman" pitchFamily="18" charset="0"/>
              </a:rPr>
              <a:t> </a:t>
            </a:r>
            <a:r>
              <a:rPr lang="en-US" sz="3200" dirty="0" err="1">
                <a:solidFill>
                  <a:srgbClr val="0000CC"/>
                </a:solidFill>
                <a:latin typeface="Times New Roman" pitchFamily="18" charset="0"/>
              </a:rPr>
              <a:t>đi</a:t>
            </a:r>
            <a:r>
              <a:rPr lang="en-US" sz="3200" dirty="0">
                <a:solidFill>
                  <a:srgbClr val="0000CC"/>
                </a:solidFill>
                <a:latin typeface="Times New Roman" pitchFamily="18" charset="0"/>
              </a:rPr>
              <a:t> </a:t>
            </a:r>
            <a:r>
              <a:rPr lang="en-US" sz="3200" dirty="0" err="1">
                <a:solidFill>
                  <a:srgbClr val="0000CC"/>
                </a:solidFill>
                <a:latin typeface="Times New Roman" pitchFamily="18" charset="0"/>
              </a:rPr>
              <a:t>khoan</a:t>
            </a:r>
            <a:r>
              <a:rPr lang="en-US" sz="3200" dirty="0">
                <a:solidFill>
                  <a:srgbClr val="0000CC"/>
                </a:solidFill>
                <a:latin typeface="Times New Roman" pitchFamily="18" charset="0"/>
              </a:rPr>
              <a:t> </a:t>
            </a:r>
            <a:r>
              <a:rPr lang="en-US" sz="3200" dirty="0" err="1">
                <a:solidFill>
                  <a:srgbClr val="0000CC"/>
                </a:solidFill>
                <a:latin typeface="Times New Roman" pitchFamily="18" charset="0"/>
              </a:rPr>
              <a:t>thai</a:t>
            </a:r>
            <a:r>
              <a:rPr lang="en-US" sz="3200" dirty="0">
                <a:solidFill>
                  <a:srgbClr val="0000CC"/>
                </a:solidFill>
                <a:latin typeface="Times New Roman" pitchFamily="18" charset="0"/>
              </a:rPr>
              <a:t> </a:t>
            </a:r>
            <a:r>
              <a:rPr lang="en-US" sz="3200" dirty="0" err="1">
                <a:solidFill>
                  <a:srgbClr val="0000CC"/>
                </a:solidFill>
                <a:latin typeface="Times New Roman" pitchFamily="18" charset="0"/>
              </a:rPr>
              <a:t>của</a:t>
            </a:r>
            <a:r>
              <a:rPr lang="en-US" sz="3200" dirty="0">
                <a:solidFill>
                  <a:srgbClr val="0000CC"/>
                </a:solidFill>
                <a:latin typeface="Times New Roman" pitchFamily="18" charset="0"/>
              </a:rPr>
              <a:t> </a:t>
            </a:r>
            <a:r>
              <a:rPr lang="en-US" sz="3200" dirty="0" err="1">
                <a:solidFill>
                  <a:srgbClr val="0000CC"/>
                </a:solidFill>
                <a:latin typeface="Times New Roman" pitchFamily="18" charset="0"/>
              </a:rPr>
              <a:t>cô</a:t>
            </a:r>
            <a:r>
              <a:rPr lang="en-US" sz="3200" dirty="0">
                <a:solidFill>
                  <a:srgbClr val="0000CC"/>
                </a:solidFill>
                <a:latin typeface="Times New Roman" pitchFamily="18" charset="0"/>
              </a:rPr>
              <a:t> </a:t>
            </a:r>
            <a:r>
              <a:rPr lang="en-US" sz="3200" dirty="0" err="1">
                <a:solidFill>
                  <a:srgbClr val="0000CC"/>
                </a:solidFill>
                <a:latin typeface="Times New Roman" pitchFamily="18" charset="0"/>
              </a:rPr>
              <a:t>giáo</a:t>
            </a:r>
            <a:r>
              <a:rPr lang="en-US" sz="3200" dirty="0">
                <a:solidFill>
                  <a:srgbClr val="0000CC"/>
                </a:solidFill>
                <a:latin typeface="Times New Roman" pitchFamily="18" charset="0"/>
              </a:rPr>
              <a:t> </a:t>
            </a:r>
            <a:r>
              <a:rPr lang="en-US" sz="3200" dirty="0" err="1">
                <a:solidFill>
                  <a:srgbClr val="0000CC"/>
                </a:solidFill>
                <a:latin typeface="Times New Roman" pitchFamily="18" charset="0"/>
              </a:rPr>
              <a:t>khi</a:t>
            </a:r>
            <a:r>
              <a:rPr lang="en-US" sz="3200" dirty="0">
                <a:solidFill>
                  <a:srgbClr val="0000CC"/>
                </a:solidFill>
                <a:latin typeface="Times New Roman" pitchFamily="18" charset="0"/>
              </a:rPr>
              <a:t> </a:t>
            </a:r>
            <a:r>
              <a:rPr lang="en-US" sz="3200" dirty="0" err="1">
                <a:solidFill>
                  <a:srgbClr val="0000CC"/>
                </a:solidFill>
                <a:latin typeface="Times New Roman" pitchFamily="18" charset="0"/>
              </a:rPr>
              <a:t>cô</a:t>
            </a:r>
            <a:r>
              <a:rPr lang="en-US" sz="3200" dirty="0">
                <a:solidFill>
                  <a:srgbClr val="0000CC"/>
                </a:solidFill>
                <a:latin typeface="Times New Roman" pitchFamily="18" charset="0"/>
              </a:rPr>
              <a:t> </a:t>
            </a:r>
            <a:r>
              <a:rPr lang="en-US" sz="3200" dirty="0" err="1">
                <a:solidFill>
                  <a:srgbClr val="0000CC"/>
                </a:solidFill>
                <a:latin typeface="Times New Roman" pitchFamily="18" charset="0"/>
              </a:rPr>
              <a:t>bước</a:t>
            </a:r>
            <a:r>
              <a:rPr lang="en-US" sz="3200" dirty="0">
                <a:solidFill>
                  <a:srgbClr val="0000CC"/>
                </a:solidFill>
                <a:latin typeface="Times New Roman" pitchFamily="18" charset="0"/>
              </a:rPr>
              <a:t> </a:t>
            </a:r>
            <a:r>
              <a:rPr lang="en-US" sz="3200" dirty="0" err="1">
                <a:solidFill>
                  <a:srgbClr val="0000CC"/>
                </a:solidFill>
                <a:latin typeface="Times New Roman" pitchFamily="18" charset="0"/>
              </a:rPr>
              <a:t>vào</a:t>
            </a:r>
            <a:r>
              <a:rPr lang="en-US" sz="3200" dirty="0">
                <a:solidFill>
                  <a:srgbClr val="0000CC"/>
                </a:solidFill>
                <a:latin typeface="Times New Roman" pitchFamily="18" charset="0"/>
              </a:rPr>
              <a:t> </a:t>
            </a:r>
            <a:r>
              <a:rPr lang="en-US" sz="3200" dirty="0" err="1">
                <a:solidFill>
                  <a:srgbClr val="0000CC"/>
                </a:solidFill>
                <a:latin typeface="Times New Roman" pitchFamily="18" charset="0"/>
              </a:rPr>
              <a:t>lớp</a:t>
            </a:r>
            <a:r>
              <a:rPr lang="en-US" sz="3200" dirty="0">
                <a:solidFill>
                  <a:srgbClr val="0000CC"/>
                </a:solidFill>
                <a:latin typeface="Times New Roman" pitchFamily="18" charset="0"/>
              </a:rPr>
              <a:t>. </a:t>
            </a:r>
            <a:r>
              <a:rPr lang="en-US" sz="3200" dirty="0" err="1">
                <a:solidFill>
                  <a:srgbClr val="0000CC"/>
                </a:solidFill>
                <a:latin typeface="Times New Roman" pitchFamily="18" charset="0"/>
              </a:rPr>
              <a:t>Mấy</a:t>
            </a:r>
            <a:r>
              <a:rPr lang="en-US" sz="3200" dirty="0">
                <a:solidFill>
                  <a:srgbClr val="0000CC"/>
                </a:solidFill>
                <a:latin typeface="Times New Roman" pitchFamily="18" charset="0"/>
              </a:rPr>
              <a:t> </a:t>
            </a:r>
            <a:r>
              <a:rPr lang="en-US" sz="3200" dirty="0" err="1">
                <a:solidFill>
                  <a:srgbClr val="0000CC"/>
                </a:solidFill>
                <a:latin typeface="Times New Roman" pitchFamily="18" charset="0"/>
              </a:rPr>
              <a:t>đứa</a:t>
            </a:r>
            <a:r>
              <a:rPr lang="en-US" sz="3200" dirty="0">
                <a:solidFill>
                  <a:srgbClr val="0000CC"/>
                </a:solidFill>
                <a:latin typeface="Times New Roman" pitchFamily="18" charset="0"/>
              </a:rPr>
              <a:t> </a:t>
            </a:r>
            <a:r>
              <a:rPr lang="en-US" sz="3200" dirty="0" err="1">
                <a:solidFill>
                  <a:srgbClr val="0000CC"/>
                </a:solidFill>
                <a:latin typeface="Times New Roman" pitchFamily="18" charset="0"/>
              </a:rPr>
              <a:t>nhỏ</a:t>
            </a:r>
            <a:r>
              <a:rPr lang="en-US" sz="3200" dirty="0">
                <a:solidFill>
                  <a:srgbClr val="0000CC"/>
                </a:solidFill>
                <a:latin typeface="Times New Roman" pitchFamily="18" charset="0"/>
              </a:rPr>
              <a:t> </a:t>
            </a:r>
            <a:r>
              <a:rPr lang="en-US" sz="3200" dirty="0" err="1">
                <a:solidFill>
                  <a:srgbClr val="0000CC"/>
                </a:solidFill>
                <a:latin typeface="Times New Roman" pitchFamily="18" charset="0"/>
              </a:rPr>
              <a:t>làm</a:t>
            </a:r>
            <a:r>
              <a:rPr lang="en-US" sz="3200" dirty="0">
                <a:solidFill>
                  <a:srgbClr val="0000CC"/>
                </a:solidFill>
                <a:latin typeface="Times New Roman" pitchFamily="18" charset="0"/>
              </a:rPr>
              <a:t> y </a:t>
            </a:r>
            <a:r>
              <a:rPr lang="en-US" sz="3200" dirty="0" err="1">
                <a:solidFill>
                  <a:srgbClr val="0000CC"/>
                </a:solidFill>
                <a:latin typeface="Times New Roman" pitchFamily="18" charset="0"/>
              </a:rPr>
              <a:t>hệt</a:t>
            </a:r>
            <a:r>
              <a:rPr lang="en-US" sz="3200" dirty="0">
                <a:solidFill>
                  <a:srgbClr val="0000CC"/>
                </a:solidFill>
                <a:latin typeface="Times New Roman" pitchFamily="18" charset="0"/>
              </a:rPr>
              <a:t> </a:t>
            </a:r>
            <a:r>
              <a:rPr lang="en-US" sz="3200" dirty="0" err="1">
                <a:solidFill>
                  <a:srgbClr val="0000CC"/>
                </a:solidFill>
                <a:latin typeface="Times New Roman" pitchFamily="18" charset="0"/>
              </a:rPr>
              <a:t>đám</a:t>
            </a:r>
            <a:r>
              <a:rPr lang="en-US" sz="3200" dirty="0">
                <a:solidFill>
                  <a:srgbClr val="0000CC"/>
                </a:solidFill>
                <a:latin typeface="Times New Roman" pitchFamily="18" charset="0"/>
              </a:rPr>
              <a:t> </a:t>
            </a:r>
            <a:r>
              <a:rPr lang="en-US" sz="3200" dirty="0" err="1">
                <a:solidFill>
                  <a:srgbClr val="0000CC"/>
                </a:solidFill>
                <a:latin typeface="Times New Roman" pitchFamily="18" charset="0"/>
              </a:rPr>
              <a:t>học</a:t>
            </a:r>
            <a:r>
              <a:rPr lang="en-US" sz="3200" dirty="0">
                <a:solidFill>
                  <a:srgbClr val="0000CC"/>
                </a:solidFill>
                <a:latin typeface="Times New Roman" pitchFamily="18" charset="0"/>
              </a:rPr>
              <a:t> </a:t>
            </a:r>
            <a:r>
              <a:rPr lang="en-US" sz="3200" dirty="0" err="1">
                <a:solidFill>
                  <a:srgbClr val="0000CC"/>
                </a:solidFill>
                <a:latin typeface="Times New Roman" pitchFamily="18" charset="0"/>
              </a:rPr>
              <a:t>trò</a:t>
            </a:r>
            <a:r>
              <a:rPr lang="en-US" sz="3200" dirty="0">
                <a:solidFill>
                  <a:srgbClr val="0000CC"/>
                </a:solidFill>
                <a:latin typeface="Times New Roman" pitchFamily="18" charset="0"/>
              </a:rPr>
              <a:t>, </a:t>
            </a:r>
            <a:r>
              <a:rPr lang="en-US" sz="3200" dirty="0" err="1">
                <a:solidFill>
                  <a:srgbClr val="0000CC"/>
                </a:solidFill>
                <a:latin typeface="Times New Roman" pitchFamily="18" charset="0"/>
              </a:rPr>
              <a:t>đứng</a:t>
            </a:r>
            <a:r>
              <a:rPr lang="en-US" sz="3200" dirty="0">
                <a:solidFill>
                  <a:srgbClr val="0000CC"/>
                </a:solidFill>
                <a:latin typeface="Times New Roman" pitchFamily="18" charset="0"/>
              </a:rPr>
              <a:t> </a:t>
            </a:r>
            <a:r>
              <a:rPr lang="en-US" sz="3200" dirty="0" err="1">
                <a:solidFill>
                  <a:srgbClr val="0000CC"/>
                </a:solidFill>
                <a:latin typeface="Times New Roman" pitchFamily="18" charset="0"/>
              </a:rPr>
              <a:t>cả</a:t>
            </a:r>
            <a:r>
              <a:rPr lang="en-US" sz="3200" dirty="0">
                <a:solidFill>
                  <a:srgbClr val="0000CC"/>
                </a:solidFill>
                <a:latin typeface="Times New Roman" pitchFamily="18" charset="0"/>
              </a:rPr>
              <a:t> </a:t>
            </a:r>
            <a:r>
              <a:rPr lang="en-US" sz="3200" dirty="0" err="1">
                <a:solidFill>
                  <a:srgbClr val="0000CC"/>
                </a:solidFill>
                <a:latin typeface="Times New Roman" pitchFamily="18" charset="0"/>
              </a:rPr>
              <a:t>dậy</a:t>
            </a:r>
            <a:r>
              <a:rPr lang="en-US" sz="3200" dirty="0">
                <a:solidFill>
                  <a:srgbClr val="0000CC"/>
                </a:solidFill>
                <a:latin typeface="Times New Roman" pitchFamily="18" charset="0"/>
              </a:rPr>
              <a:t>, </a:t>
            </a:r>
            <a:r>
              <a:rPr lang="en-US" sz="3200" dirty="0" err="1">
                <a:solidFill>
                  <a:srgbClr val="0000CC"/>
                </a:solidFill>
                <a:latin typeface="Times New Roman" pitchFamily="18" charset="0"/>
              </a:rPr>
              <a:t>khúc</a:t>
            </a:r>
            <a:r>
              <a:rPr lang="en-US" sz="3200" dirty="0">
                <a:solidFill>
                  <a:srgbClr val="0000CC"/>
                </a:solidFill>
                <a:latin typeface="Times New Roman" pitchFamily="18" charset="0"/>
              </a:rPr>
              <a:t> </a:t>
            </a:r>
            <a:r>
              <a:rPr lang="en-US" sz="3200" dirty="0" err="1">
                <a:solidFill>
                  <a:srgbClr val="0000CC"/>
                </a:solidFill>
                <a:latin typeface="Times New Roman" pitchFamily="18" charset="0"/>
              </a:rPr>
              <a:t>khích</a:t>
            </a:r>
            <a:r>
              <a:rPr lang="en-US" sz="3200" dirty="0">
                <a:solidFill>
                  <a:srgbClr val="0000CC"/>
                </a:solidFill>
                <a:latin typeface="Times New Roman" pitchFamily="18" charset="0"/>
              </a:rPr>
              <a:t> </a:t>
            </a:r>
            <a:r>
              <a:rPr lang="en-US" sz="3200" dirty="0" err="1">
                <a:solidFill>
                  <a:srgbClr val="0000CC"/>
                </a:solidFill>
                <a:latin typeface="Times New Roman" pitchFamily="18" charset="0"/>
              </a:rPr>
              <a:t>cười</a:t>
            </a:r>
            <a:r>
              <a:rPr lang="en-US" sz="3200" dirty="0">
                <a:solidFill>
                  <a:srgbClr val="0000CC"/>
                </a:solidFill>
                <a:latin typeface="Times New Roman" pitchFamily="18" charset="0"/>
              </a:rPr>
              <a:t> </a:t>
            </a:r>
            <a:r>
              <a:rPr lang="en-US" sz="3200" dirty="0" err="1">
                <a:solidFill>
                  <a:srgbClr val="0000CC"/>
                </a:solidFill>
                <a:latin typeface="Times New Roman" pitchFamily="18" charset="0"/>
              </a:rPr>
              <a:t>chào</a:t>
            </a:r>
            <a:r>
              <a:rPr lang="en-US" sz="3200" dirty="0">
                <a:solidFill>
                  <a:srgbClr val="0000CC"/>
                </a:solidFill>
                <a:latin typeface="Times New Roman" pitchFamily="18" charset="0"/>
              </a:rPr>
              <a:t> </a:t>
            </a:r>
            <a:r>
              <a:rPr lang="en-US" sz="3200" dirty="0" err="1">
                <a:solidFill>
                  <a:srgbClr val="0000CC"/>
                </a:solidFill>
                <a:latin typeface="Times New Roman" pitchFamily="18" charset="0"/>
              </a:rPr>
              <a:t>cô</a:t>
            </a:r>
            <a:r>
              <a:rPr lang="en-US" sz="3200" dirty="0">
                <a:solidFill>
                  <a:srgbClr val="0000CC"/>
                </a:solidFill>
                <a:latin typeface="Times New Roman" pitchFamily="18" charset="0"/>
              </a:rPr>
              <a:t>. </a:t>
            </a:r>
          </a:p>
        </p:txBody>
      </p:sp>
      <p:sp>
        <p:nvSpPr>
          <p:cNvPr id="22" name="Rectangle 33"/>
          <p:cNvSpPr>
            <a:spLocks noChangeArrowheads="1"/>
          </p:cNvSpPr>
          <p:nvPr/>
        </p:nvSpPr>
        <p:spPr bwMode="auto">
          <a:xfrm>
            <a:off x="1709224" y="4564628"/>
            <a:ext cx="5559425" cy="1200329"/>
          </a:xfrm>
          <a:prstGeom prst="rect">
            <a:avLst/>
          </a:prstGeom>
          <a:solidFill>
            <a:schemeClr val="bg1"/>
          </a:solidFill>
          <a:ln>
            <a:noFill/>
          </a:ln>
          <a:effectLst/>
        </p:spPr>
        <p:txBody>
          <a:bodyPr wrap="square" anchor="ctr">
            <a:spAutoFit/>
          </a:bodyPr>
          <a:lstStyle/>
          <a:p>
            <a:pPr algn="ctr"/>
            <a:r>
              <a:rPr lang="vi-VN" altLang="en-US" sz="3600" b="1">
                <a:solidFill>
                  <a:srgbClr val="C00000"/>
                </a:solidFill>
                <a:latin typeface="Arial" pitchFamily="34" charset="0"/>
                <a:cs typeface="Arial" pitchFamily="34" charset="0"/>
              </a:rPr>
              <a:t>Các bạn nh</a:t>
            </a:r>
            <a:r>
              <a:rPr lang="en-US" altLang="en-US" sz="3600" b="1">
                <a:solidFill>
                  <a:srgbClr val="C00000"/>
                </a:solidFill>
                <a:latin typeface="Arial" pitchFamily="34" charset="0"/>
                <a:cs typeface="Arial" pitchFamily="34" charset="0"/>
              </a:rPr>
              <a:t>ỏ trong bài </a:t>
            </a:r>
            <a:r>
              <a:rPr lang="vi-VN" altLang="en-US" sz="3600" b="1">
                <a:solidFill>
                  <a:srgbClr val="C00000"/>
                </a:solidFill>
                <a:latin typeface="Arial" pitchFamily="34" charset="0"/>
                <a:cs typeface="Arial" pitchFamily="34" charset="0"/>
              </a:rPr>
              <a:t>chơi trò chơi gì ?</a:t>
            </a:r>
            <a:endParaRPr lang="en-US" altLang="en-US" sz="3600">
              <a:solidFill>
                <a:srgbClr val="C00000"/>
              </a:solidFill>
              <a:latin typeface="Arial" pitchFamily="34" charset="0"/>
              <a:cs typeface="Arial" pitchFamily="34" charset="0"/>
            </a:endParaRPr>
          </a:p>
        </p:txBody>
      </p:sp>
      <p:pic>
        <p:nvPicPr>
          <p:cNvPr id="8" name="Content Placeholder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62393" y="81084"/>
            <a:ext cx="982013" cy="954115"/>
          </a:xfrm>
          <a:prstGeom prst="rect">
            <a:avLst/>
          </a:prstGeom>
        </p:spPr>
      </p:pic>
    </p:spTree>
    <p:extLst>
      <p:ext uri="{BB962C8B-B14F-4D97-AF65-F5344CB8AC3E}">
        <p14:creationId xmlns:p14="http://schemas.microsoft.com/office/powerpoint/2010/main" val="407357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a:stretch>
            <a:fillRect/>
          </a:stretch>
        </p:blipFill>
        <p:spPr>
          <a:xfrm flipH="1">
            <a:off x="7728549" y="1881553"/>
            <a:ext cx="1767145" cy="2356193"/>
          </a:xfrm>
          <a:prstGeom prst="rect">
            <a:avLst/>
          </a:prstGeom>
        </p:spPr>
      </p:pic>
      <p:pic>
        <p:nvPicPr>
          <p:cNvPr id="4" name="Picture 3"/>
          <p:cNvPicPr>
            <a:picLocks noChangeAspect="1"/>
          </p:cNvPicPr>
          <p:nvPr/>
        </p:nvPicPr>
        <p:blipFill>
          <a:blip r:embed="rId4"/>
          <a:stretch>
            <a:fillRect/>
          </a:stretch>
        </p:blipFill>
        <p:spPr>
          <a:xfrm>
            <a:off x="-434231" y="1055077"/>
            <a:ext cx="2143455" cy="3182668"/>
          </a:xfrm>
          <a:prstGeom prst="rect">
            <a:avLst/>
          </a:prstGeom>
        </p:spPr>
      </p:pic>
      <p:sp>
        <p:nvSpPr>
          <p:cNvPr id="9" name="Hexagon 8">
            <a:hlinkClick r:id="rId2" action="ppaction://hlinksldjump"/>
          </p:cNvPr>
          <p:cNvSpPr/>
          <p:nvPr/>
        </p:nvSpPr>
        <p:spPr>
          <a:xfrm>
            <a:off x="7956087" y="5837820"/>
            <a:ext cx="1105485" cy="788064"/>
          </a:xfrm>
          <a:prstGeom prst="hexagon">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Quay</a:t>
            </a:r>
          </a:p>
          <a:p>
            <a:pPr algn="ctr"/>
            <a:r>
              <a:rPr lang="en-US" sz="2000" b="1" dirty="0" err="1">
                <a:latin typeface="Times New Roman" panose="02020603050405020304" pitchFamily="18" charset="0"/>
                <a:cs typeface="Times New Roman" panose="02020603050405020304" pitchFamily="18" charset="0"/>
              </a:rPr>
              <a:t>Lại</a:t>
            </a:r>
            <a:endParaRPr lang="en-US" sz="2000" b="1" dirty="0">
              <a:latin typeface="Times New Roman" panose="02020603050405020304" pitchFamily="18" charset="0"/>
              <a:cs typeface="Times New Roman" panose="02020603050405020304" pitchFamily="18" charset="0"/>
            </a:endParaRPr>
          </a:p>
        </p:txBody>
      </p:sp>
      <p:sp>
        <p:nvSpPr>
          <p:cNvPr id="11" name="Round Same Side Corner Rectangle 10"/>
          <p:cNvSpPr/>
          <p:nvPr/>
        </p:nvSpPr>
        <p:spPr>
          <a:xfrm>
            <a:off x="1139540" y="25566"/>
            <a:ext cx="7047857" cy="4946484"/>
          </a:xfrm>
          <a:prstGeom prst="round2SameRect">
            <a:avLst>
              <a:gd name="adj1" fmla="val 17756"/>
              <a:gd name="adj2" fmla="val 19960"/>
            </a:avLst>
          </a:prstGeom>
          <a:solidFill>
            <a:schemeClr val="bg1"/>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p:cNvSpPr txBox="1"/>
          <p:nvPr/>
        </p:nvSpPr>
        <p:spPr>
          <a:xfrm>
            <a:off x="1258320" y="290537"/>
            <a:ext cx="6845114" cy="440120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defRPr/>
            </a:pPr>
            <a:r>
              <a:rPr lang="en-US" sz="2800">
                <a:solidFill>
                  <a:srgbClr val="0000CC"/>
                </a:solidFill>
                <a:latin typeface="Times New Roman" pitchFamily="18" charset="0"/>
              </a:rPr>
              <a:t>    Bé kẹp lại tóc, thả ống quần xuống, lấy cái nón của má đội lên đầu. Nó cố bắt chước dáng đi khoan thai của cô giáo khi cô bước vào lớp. Mấy đứa nhỏ làm y hệt đám học trò, đứng cả dậy, khúc khích cười chào cô. </a:t>
            </a:r>
          </a:p>
          <a:p>
            <a:pPr algn="just">
              <a:defRPr/>
            </a:pPr>
            <a:r>
              <a:rPr lang="en-US" sz="2800">
                <a:solidFill>
                  <a:srgbClr val="0000CC"/>
                </a:solidFill>
                <a:latin typeface="Times New Roman" pitchFamily="18" charset="0"/>
              </a:rPr>
              <a:t>     Bé treo nón, mặt tỉnh khô, b</a:t>
            </a:r>
            <a:r>
              <a:rPr lang="vi-VN" sz="2800">
                <a:solidFill>
                  <a:srgbClr val="0000CC"/>
                </a:solidFill>
                <a:latin typeface="Times New Roman" pitchFamily="18" charset="0"/>
              </a:rPr>
              <a:t>ẻ</a:t>
            </a:r>
            <a:r>
              <a:rPr lang="en-US" sz="2800">
                <a:solidFill>
                  <a:srgbClr val="0000CC"/>
                </a:solidFill>
                <a:latin typeface="Times New Roman" pitchFamily="18" charset="0"/>
              </a:rPr>
              <a:t> một nhánh trâm bầu làm thước. Mấy đứa em chống hai tay ngồi nhìn chị. Làm như cô giáo, Bé đưa mắt nhìn đám học trò, tay cầm nhánh trâm bầu nhịp nhịp trên tấm bảng. </a:t>
            </a:r>
            <a:endParaRPr lang="en-GB" sz="2800" dirty="0">
              <a:solidFill>
                <a:srgbClr val="0000CC"/>
              </a:solidFill>
            </a:endParaRPr>
          </a:p>
        </p:txBody>
      </p:sp>
      <p:sp>
        <p:nvSpPr>
          <p:cNvPr id="20" name="Rectangle 33"/>
          <p:cNvSpPr>
            <a:spLocks noChangeArrowheads="1"/>
          </p:cNvSpPr>
          <p:nvPr/>
        </p:nvSpPr>
        <p:spPr bwMode="auto">
          <a:xfrm>
            <a:off x="1709224" y="5237656"/>
            <a:ext cx="5559425" cy="1200329"/>
          </a:xfrm>
          <a:prstGeom prst="rect">
            <a:avLst/>
          </a:prstGeom>
          <a:solidFill>
            <a:schemeClr val="bg1"/>
          </a:solidFill>
          <a:ln>
            <a:noFill/>
          </a:ln>
          <a:effectLst/>
        </p:spPr>
        <p:txBody>
          <a:bodyPr wrap="square" anchor="ctr">
            <a:spAutoFit/>
          </a:bodyPr>
          <a:lstStyle/>
          <a:p>
            <a:pPr lvl="0" algn="ctr">
              <a:defRPr/>
            </a:pPr>
            <a:r>
              <a:rPr lang="en-US" sz="3600" b="1">
                <a:solidFill>
                  <a:srgbClr val="C00000"/>
                </a:solidFill>
                <a:latin typeface="Times New Roman" panose="02020603050405020304" pitchFamily="18" charset="0"/>
                <a:cs typeface="Times New Roman" panose="02020603050405020304" pitchFamily="18" charset="0"/>
              </a:rPr>
              <a:t>Những cử chỉ nào của “cô giáo” Bé làm em thích thú</a:t>
            </a:r>
            <a:r>
              <a:rPr lang="en-US" sz="3600" b="1">
                <a:solidFill>
                  <a:srgbClr val="C00000"/>
                </a:solidFill>
                <a:latin typeface=".VnTime" panose="020B7200000000000000" pitchFamily="34" charset="0"/>
              </a:rPr>
              <a:t>?</a:t>
            </a:r>
            <a:endParaRPr lang="en-US" sz="3600" b="1" dirty="0">
              <a:solidFill>
                <a:srgbClr val="C00000"/>
              </a:solidFill>
            </a:endParaRPr>
          </a:p>
        </p:txBody>
      </p:sp>
      <p:pic>
        <p:nvPicPr>
          <p:cNvPr id="8" name="Content Placeholder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62393" y="81084"/>
            <a:ext cx="982013" cy="954115"/>
          </a:xfrm>
          <a:prstGeom prst="rect">
            <a:avLst/>
          </a:prstGeom>
        </p:spPr>
      </p:pic>
    </p:spTree>
    <p:extLst>
      <p:ext uri="{BB962C8B-B14F-4D97-AF65-F5344CB8AC3E}">
        <p14:creationId xmlns:p14="http://schemas.microsoft.com/office/powerpoint/2010/main" val="24936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a:stretch>
            <a:fillRect/>
          </a:stretch>
        </p:blipFill>
        <p:spPr>
          <a:xfrm flipH="1">
            <a:off x="7687232" y="1790701"/>
            <a:ext cx="2079923" cy="2498992"/>
          </a:xfrm>
          <a:prstGeom prst="rect">
            <a:avLst/>
          </a:prstGeom>
        </p:spPr>
      </p:pic>
      <p:pic>
        <p:nvPicPr>
          <p:cNvPr id="4" name="Picture 3"/>
          <p:cNvPicPr>
            <a:picLocks noChangeAspect="1"/>
          </p:cNvPicPr>
          <p:nvPr/>
        </p:nvPicPr>
        <p:blipFill>
          <a:blip r:embed="rId4"/>
          <a:stretch>
            <a:fillRect/>
          </a:stretch>
        </p:blipFill>
        <p:spPr>
          <a:xfrm>
            <a:off x="-534243" y="1302690"/>
            <a:ext cx="2420193" cy="2935055"/>
          </a:xfrm>
          <a:prstGeom prst="rect">
            <a:avLst/>
          </a:prstGeom>
        </p:spPr>
      </p:pic>
      <p:sp>
        <p:nvSpPr>
          <p:cNvPr id="2" name="Hexagon 1">
            <a:hlinkClick r:id="rId2" action="ppaction://hlinksldjump"/>
          </p:cNvPr>
          <p:cNvSpPr/>
          <p:nvPr/>
        </p:nvSpPr>
        <p:spPr>
          <a:xfrm>
            <a:off x="7826644" y="5780868"/>
            <a:ext cx="1208867" cy="845016"/>
          </a:xfrm>
          <a:prstGeom prst="hexagon">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Quay</a:t>
            </a:r>
          </a:p>
          <a:p>
            <a:pPr algn="ctr"/>
            <a:r>
              <a:rPr lang="en-US" sz="2000" b="1" dirty="0" err="1">
                <a:latin typeface="Times New Roman" panose="02020603050405020304" pitchFamily="18" charset="0"/>
                <a:cs typeface="Times New Roman" panose="02020603050405020304" pitchFamily="18" charset="0"/>
              </a:rPr>
              <a:t>Lại</a:t>
            </a:r>
            <a:endParaRPr lang="en-US" sz="2000" b="1" dirty="0">
              <a:latin typeface="Times New Roman" panose="02020603050405020304" pitchFamily="18" charset="0"/>
              <a:cs typeface="Times New Roman" panose="02020603050405020304" pitchFamily="18" charset="0"/>
            </a:endParaRPr>
          </a:p>
        </p:txBody>
      </p:sp>
      <p:sp>
        <p:nvSpPr>
          <p:cNvPr id="18" name="Round Same Side Corner Rectangle 17"/>
          <p:cNvSpPr/>
          <p:nvPr/>
        </p:nvSpPr>
        <p:spPr>
          <a:xfrm>
            <a:off x="1300163" y="186850"/>
            <a:ext cx="6800850" cy="4294902"/>
          </a:xfrm>
          <a:prstGeom prst="round2SameRect">
            <a:avLst>
              <a:gd name="adj1" fmla="val 10539"/>
              <a:gd name="adj2" fmla="val 11300"/>
            </a:avLst>
          </a:prstGeom>
          <a:solidFill>
            <a:schemeClr val="bg1"/>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33"/>
          <p:cNvSpPr>
            <a:spLocks noChangeArrowheads="1"/>
          </p:cNvSpPr>
          <p:nvPr/>
        </p:nvSpPr>
        <p:spPr bwMode="auto">
          <a:xfrm>
            <a:off x="1609212" y="4841985"/>
            <a:ext cx="6078020" cy="1077218"/>
          </a:xfrm>
          <a:prstGeom prst="rect">
            <a:avLst/>
          </a:prstGeom>
          <a:solidFill>
            <a:schemeClr val="bg1"/>
          </a:solidFill>
          <a:ln>
            <a:noFill/>
          </a:ln>
          <a:effectLst/>
        </p:spPr>
        <p:txBody>
          <a:bodyPr wrap="square" anchor="ctr">
            <a:spAutoFit/>
          </a:bodyPr>
          <a:lstStyle/>
          <a:p>
            <a:pPr lvl="0" algn="ctr">
              <a:defRPr/>
            </a:pPr>
            <a:r>
              <a:rPr lang="en-US" sz="3200" b="1">
                <a:solidFill>
                  <a:srgbClr val="C00000"/>
                </a:solidFill>
                <a:latin typeface="Times New Roman" panose="02020603050405020304" pitchFamily="18" charset="0"/>
                <a:cs typeface="Times New Roman" panose="02020603050405020304" pitchFamily="18" charset="0"/>
              </a:rPr>
              <a:t>Tìm những hình ảnh ngộ nghĩnh, đáng yêu của đám học trò</a:t>
            </a:r>
            <a:r>
              <a:rPr lang="en-US" sz="3200" b="1">
                <a:solidFill>
                  <a:srgbClr val="C00000"/>
                </a:solidFill>
                <a:latin typeface=".VnTime" panose="020B7200000000000000" pitchFamily="34" charset="0"/>
              </a:rPr>
              <a:t>?</a:t>
            </a:r>
            <a:endParaRPr lang="en-US" sz="3200" b="1" dirty="0">
              <a:solidFill>
                <a:srgbClr val="C00000"/>
              </a:solidFill>
            </a:endParaRPr>
          </a:p>
        </p:txBody>
      </p:sp>
      <p:sp>
        <p:nvSpPr>
          <p:cNvPr id="5" name="Rectangle 4"/>
          <p:cNvSpPr/>
          <p:nvPr/>
        </p:nvSpPr>
        <p:spPr>
          <a:xfrm>
            <a:off x="1428750" y="388324"/>
            <a:ext cx="6515101" cy="4093428"/>
          </a:xfrm>
          <a:prstGeom prst="rect">
            <a:avLst/>
          </a:prstGeom>
        </p:spPr>
        <p:txBody>
          <a:bodyPr wrap="square">
            <a:spAutoFit/>
          </a:bodyPr>
          <a:lstStyle/>
          <a:p>
            <a:pPr algn="just"/>
            <a:r>
              <a:rPr lang="en-US" sz="2000">
                <a:solidFill>
                  <a:srgbClr val="0000CC"/>
                </a:solidFill>
                <a:latin typeface="Times New Roman" pitchFamily="18" charset="0"/>
                <a:cs typeface="Times New Roman" pitchFamily="18" charset="0"/>
              </a:rPr>
              <a:t>Bé kẹp lại tóc, thả ống quần xuống, lấy cái nón của má đội lên đầu. Nó cố bắt chước dáng đi khoan thai của cô giáo khi cô bước vào lớp. Mấy đứa nhỏ làm y hệt đám học trò, đứng cả dậy, khúc khích cười chào cô. </a:t>
            </a:r>
          </a:p>
          <a:p>
            <a:pPr algn="just"/>
            <a:r>
              <a:rPr lang="en-US" sz="2000">
                <a:solidFill>
                  <a:srgbClr val="0000CC"/>
                </a:solidFill>
                <a:latin typeface="Times New Roman" pitchFamily="18" charset="0"/>
                <a:cs typeface="Times New Roman" pitchFamily="18" charset="0"/>
              </a:rPr>
              <a:t>	Bé treo nón, mặt tỉnh khô, b</a:t>
            </a:r>
            <a:r>
              <a:rPr lang="vi-VN" sz="2000">
                <a:solidFill>
                  <a:srgbClr val="0000CC"/>
                </a:solidFill>
                <a:latin typeface="Times New Roman" pitchFamily="18" charset="0"/>
                <a:cs typeface="Times New Roman" pitchFamily="18" charset="0"/>
              </a:rPr>
              <a:t>ẻ</a:t>
            </a:r>
            <a:r>
              <a:rPr lang="en-US" sz="2000">
                <a:solidFill>
                  <a:srgbClr val="0000CC"/>
                </a:solidFill>
                <a:latin typeface="Times New Roman" pitchFamily="18" charset="0"/>
                <a:cs typeface="Times New Roman" pitchFamily="18" charset="0"/>
              </a:rPr>
              <a:t> một nhánh trâm bầu làm thước. Mấy đứa em chống hai tay ngồi nhìn chị. Làm như cô giáo, Bé đưa mắt nhìn đám học trò, tay cầm nhánh trâm bầu nhịp nhịp trên tấm bảng. Nó đánh vần từng tiếng. Đàn em ríu rít đánh vần theo. Thằng Hiển ngọng líu, nói không kịp hai đứa lớn. Cái Anh hai má núng nính, ngồi gọn </a:t>
            </a:r>
            <a:r>
              <a:rPr lang="vi-VN" sz="2000">
                <a:solidFill>
                  <a:srgbClr val="0000CC"/>
                </a:solidFill>
                <a:latin typeface="Times New Roman" pitchFamily="18" charset="0"/>
                <a:cs typeface="Times New Roman" pitchFamily="18" charset="0"/>
              </a:rPr>
              <a:t>tròn n</a:t>
            </a:r>
            <a:r>
              <a:rPr lang="en-US" sz="2000">
                <a:solidFill>
                  <a:srgbClr val="0000CC"/>
                </a:solidFill>
                <a:latin typeface="Times New Roman" pitchFamily="18" charset="0"/>
                <a:cs typeface="Times New Roman" pitchFamily="18" charset="0"/>
              </a:rPr>
              <a:t>hư củ khoai, bao giờ cùng giành phần đọc xong trước. Cái Thanh ngồi cao hơn hai em một đầu. Nó mở to đôi mắt hiền dịu nhìn tấm bảng, vừa đọc vừa mân mê m</a:t>
            </a:r>
            <a:r>
              <a:rPr lang="vi-VN" sz="2000">
                <a:solidFill>
                  <a:srgbClr val="0000CC"/>
                </a:solidFill>
                <a:latin typeface="Times New Roman" pitchFamily="18" charset="0"/>
                <a:cs typeface="Times New Roman" pitchFamily="18" charset="0"/>
              </a:rPr>
              <a:t>ớ</a:t>
            </a:r>
            <a:r>
              <a:rPr lang="en-US" sz="2000">
                <a:solidFill>
                  <a:srgbClr val="0000CC"/>
                </a:solidFill>
                <a:latin typeface="Times New Roman" pitchFamily="18" charset="0"/>
                <a:cs typeface="Times New Roman" pitchFamily="18" charset="0"/>
              </a:rPr>
              <a:t> tóc mai. </a:t>
            </a:r>
            <a:endParaRPr lang="vi-VN" sz="2000">
              <a:solidFill>
                <a:srgbClr val="0000CC"/>
              </a:solidFill>
              <a:latin typeface="Times New Roman" pitchFamily="18" charset="0"/>
              <a:cs typeface="Times New Roman" pitchFamily="18" charset="0"/>
            </a:endParaRPr>
          </a:p>
        </p:txBody>
      </p:sp>
      <p:pic>
        <p:nvPicPr>
          <p:cNvPr id="8" name="Content Placeholder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62393" y="81084"/>
            <a:ext cx="982013" cy="954115"/>
          </a:xfrm>
          <a:prstGeom prst="rect">
            <a:avLst/>
          </a:prstGeom>
        </p:spPr>
      </p:pic>
    </p:spTree>
    <p:extLst>
      <p:ext uri="{BB962C8B-B14F-4D97-AF65-F5344CB8AC3E}">
        <p14:creationId xmlns:p14="http://schemas.microsoft.com/office/powerpoint/2010/main" val="1965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Text Box 6"/>
          <p:cNvSpPr txBox="1">
            <a:spLocks noChangeArrowheads="1"/>
          </p:cNvSpPr>
          <p:nvPr/>
        </p:nvSpPr>
        <p:spPr bwMode="auto">
          <a:xfrm>
            <a:off x="15439" y="112989"/>
            <a:ext cx="8699070" cy="523220"/>
          </a:xfrm>
          <a:prstGeom prst="rect">
            <a:avLst/>
          </a:prstGeom>
          <a:noFill/>
          <a:ln w="9525">
            <a:noFill/>
            <a:miter lim="800000"/>
          </a:ln>
          <a:effectLst/>
        </p:spPr>
        <p:txBody>
          <a:bodyPr wrap="square">
            <a:spAutoFit/>
          </a:bodyPr>
          <a:lstStyle/>
          <a:p>
            <a:pPr algn="ctr">
              <a:spcBef>
                <a:spcPct val="50000"/>
              </a:spcBef>
            </a:pPr>
            <a:r>
              <a:rPr lang="en-US" sz="2800" b="1" dirty="0" err="1">
                <a:solidFill>
                  <a:srgbClr val="0000FF"/>
                </a:solidFill>
                <a:latin typeface="Times New Roman" panose="02020603050405020304" pitchFamily="18" charset="0"/>
                <a:cs typeface="Times New Roman" panose="02020603050405020304" pitchFamily="18" charset="0"/>
              </a:rPr>
              <a:t>Thứ</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hai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ngày</a:t>
            </a:r>
            <a:r>
              <a:rPr lang="en-US" sz="2800" b="1" dirty="0">
                <a:solidFill>
                  <a:srgbClr val="0000FF"/>
                </a:solidFill>
                <a:latin typeface="Times New Roman" panose="02020603050405020304" pitchFamily="18" charset="0"/>
                <a:cs typeface="Times New Roman" panose="02020603050405020304" pitchFamily="18" charset="0"/>
              </a:rPr>
              <a:t> 4 </a:t>
            </a:r>
            <a:r>
              <a:rPr lang="en-US" sz="2800" b="1" dirty="0" err="1">
                <a:solidFill>
                  <a:srgbClr val="0000FF"/>
                </a:solidFill>
                <a:latin typeface="Times New Roman" panose="02020603050405020304" pitchFamily="18" charset="0"/>
                <a:cs typeface="Times New Roman" panose="02020603050405020304" pitchFamily="18" charset="0"/>
              </a:rPr>
              <a:t>tháng</a:t>
            </a:r>
            <a:r>
              <a:rPr lang="en-US" sz="2800" b="1" dirty="0">
                <a:solidFill>
                  <a:srgbClr val="0000FF"/>
                </a:solidFill>
                <a:latin typeface="Times New Roman" panose="02020603050405020304" pitchFamily="18" charset="0"/>
                <a:cs typeface="Times New Roman" panose="02020603050405020304" pitchFamily="18" charset="0"/>
              </a:rPr>
              <a:t> 10 </a:t>
            </a:r>
            <a:r>
              <a:rPr lang="en-US" sz="2800" b="1" dirty="0" err="1">
                <a:solidFill>
                  <a:srgbClr val="0000FF"/>
                </a:solidFill>
                <a:latin typeface="Times New Roman" panose="02020603050405020304" pitchFamily="18" charset="0"/>
                <a:cs typeface="Times New Roman" panose="02020603050405020304" pitchFamily="18" charset="0"/>
              </a:rPr>
              <a:t>năm</a:t>
            </a:r>
            <a:r>
              <a:rPr lang="en-US" sz="2800" b="1" dirty="0">
                <a:solidFill>
                  <a:srgbClr val="0000FF"/>
                </a:solidFill>
                <a:latin typeface="Times New Roman" panose="02020603050405020304" pitchFamily="18" charset="0"/>
                <a:cs typeface="Times New Roman" panose="02020603050405020304" pitchFamily="18" charset="0"/>
              </a:rPr>
              <a:t> 2021</a:t>
            </a:r>
          </a:p>
        </p:txBody>
      </p:sp>
      <p:sp>
        <p:nvSpPr>
          <p:cNvPr id="47113" name="Text Box 9"/>
          <p:cNvSpPr txBox="1">
            <a:spLocks noChangeArrowheads="1"/>
          </p:cNvSpPr>
          <p:nvPr/>
        </p:nvSpPr>
        <p:spPr bwMode="auto">
          <a:xfrm>
            <a:off x="4983792" y="1738770"/>
            <a:ext cx="3342789" cy="461665"/>
          </a:xfrm>
          <a:prstGeom prst="rect">
            <a:avLst/>
          </a:prstGeom>
          <a:noFill/>
          <a:ln w="9525">
            <a:noFill/>
            <a:miter lim="800000"/>
          </a:ln>
          <a:effectLst/>
        </p:spPr>
        <p:txBody>
          <a:bodyPr wrap="square">
            <a:spAutoFit/>
          </a:bodyPr>
          <a:lstStyle/>
          <a:p>
            <a:pPr algn="l">
              <a:spcBef>
                <a:spcPct val="50000"/>
              </a:spcBef>
            </a:pPr>
            <a:r>
              <a:rPr lang="en-US" sz="2400" b="1" i="1" dirty="0">
                <a:solidFill>
                  <a:srgbClr val="140476"/>
                </a:solidFill>
                <a:latin typeface="Times New Roman" panose="02020603050405020304" pitchFamily="18" charset="0"/>
                <a:cs typeface="Times New Roman" panose="02020603050405020304" pitchFamily="18" charset="0"/>
              </a:rPr>
              <a:t>Theo </a:t>
            </a:r>
            <a:r>
              <a:rPr lang="en-US" sz="2400" b="1" dirty="0" err="1">
                <a:solidFill>
                  <a:srgbClr val="140476"/>
                </a:solidFill>
                <a:latin typeface="Times New Roman" panose="02020603050405020304" pitchFamily="18" charset="0"/>
                <a:cs typeface="Times New Roman" panose="02020603050405020304" pitchFamily="18" charset="0"/>
              </a:rPr>
              <a:t>Từ</a:t>
            </a:r>
            <a:r>
              <a:rPr lang="en-US" sz="2400" b="1" dirty="0">
                <a:solidFill>
                  <a:srgbClr val="140476"/>
                </a:solidFill>
                <a:latin typeface="Times New Roman" panose="02020603050405020304" pitchFamily="18" charset="0"/>
                <a:cs typeface="Times New Roman" panose="02020603050405020304" pitchFamily="18" charset="0"/>
              </a:rPr>
              <a:t> </a:t>
            </a:r>
            <a:r>
              <a:rPr lang="en-US" sz="2400" b="1" dirty="0" err="1">
                <a:solidFill>
                  <a:srgbClr val="140476"/>
                </a:solidFill>
                <a:latin typeface="Times New Roman" panose="02020603050405020304" pitchFamily="18" charset="0"/>
                <a:cs typeface="Times New Roman" panose="02020603050405020304" pitchFamily="18" charset="0"/>
              </a:rPr>
              <a:t>Nguyên</a:t>
            </a:r>
            <a:r>
              <a:rPr lang="en-US" sz="2400" b="1" dirty="0">
                <a:solidFill>
                  <a:srgbClr val="140476"/>
                </a:solidFill>
                <a:latin typeface="Times New Roman" panose="02020603050405020304" pitchFamily="18" charset="0"/>
                <a:cs typeface="Times New Roman" panose="02020603050405020304" pitchFamily="18" charset="0"/>
              </a:rPr>
              <a:t> </a:t>
            </a:r>
            <a:r>
              <a:rPr lang="en-US" sz="2400" b="1" dirty="0" err="1">
                <a:solidFill>
                  <a:srgbClr val="140476"/>
                </a:solidFill>
                <a:latin typeface="Times New Roman" panose="02020603050405020304" pitchFamily="18" charset="0"/>
                <a:cs typeface="Times New Roman" panose="02020603050405020304" pitchFamily="18" charset="0"/>
              </a:rPr>
              <a:t>Thạch</a:t>
            </a:r>
            <a:endParaRPr lang="en-US" sz="2400" b="1" dirty="0">
              <a:solidFill>
                <a:srgbClr val="140476"/>
              </a:solidFill>
              <a:latin typeface="Times New Roman" panose="02020603050405020304" pitchFamily="18" charset="0"/>
              <a:cs typeface="Times New Roman" panose="02020603050405020304" pitchFamily="18" charset="0"/>
            </a:endParaRPr>
          </a:p>
        </p:txBody>
      </p:sp>
      <p:pic>
        <p:nvPicPr>
          <p:cNvPr id="47122" name="Picture 18" descr="Chiêc ao len"/>
          <p:cNvPicPr>
            <a:picLocks noChangeAspect="1" noChangeArrowheads="1"/>
          </p:cNvPicPr>
          <p:nvPr/>
        </p:nvPicPr>
        <p:blipFill>
          <a:blip r:embed="rId2"/>
          <a:srcRect/>
          <a:stretch>
            <a:fillRect/>
          </a:stretch>
        </p:blipFill>
        <p:spPr bwMode="auto">
          <a:xfrm>
            <a:off x="958635" y="2451024"/>
            <a:ext cx="7367946" cy="4337089"/>
          </a:xfrm>
          <a:prstGeom prst="rect">
            <a:avLst/>
          </a:prstGeom>
          <a:noFill/>
          <a:ln w="38100">
            <a:solidFill>
              <a:srgbClr val="990000"/>
            </a:solidFill>
            <a:miter lim="800000"/>
            <a:headEnd/>
            <a:tailEnd/>
          </a:ln>
        </p:spPr>
      </p:pic>
      <p:sp>
        <p:nvSpPr>
          <p:cNvPr id="2" name="TextBox 1"/>
          <p:cNvSpPr txBox="1"/>
          <p:nvPr/>
        </p:nvSpPr>
        <p:spPr>
          <a:xfrm>
            <a:off x="2630088" y="663919"/>
            <a:ext cx="3469772" cy="523220"/>
          </a:xfrm>
          <a:prstGeom prst="rect">
            <a:avLst/>
          </a:prstGeom>
          <a:noFill/>
        </p:spPr>
        <p:txBody>
          <a:bodyPr wrap="square" rtlCol="0">
            <a:spAutoFit/>
          </a:bodyPr>
          <a:lstStyle/>
          <a:p>
            <a:r>
              <a:rPr lang="en-US" sz="2800" b="1" dirty="0" err="1">
                <a:solidFill>
                  <a:srgbClr val="0000FF"/>
                </a:solidFill>
                <a:latin typeface="Times New Roman" pitchFamily="18" charset="0"/>
                <a:cs typeface="Times New Roman" pitchFamily="18" charset="0"/>
              </a:rPr>
              <a:t>Tập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đọc</a:t>
            </a:r>
            <a:r>
              <a:rPr lang="en-US" sz="2800" b="1" dirty="0">
                <a:solidFill>
                  <a:srgbClr val="0000FF"/>
                </a:solidFill>
                <a:latin typeface="Times New Roman" pitchFamily="18" charset="0"/>
                <a:cs typeface="Times New Roman" pitchFamily="18" charset="0"/>
              </a:rPr>
              <a:t> – </a:t>
            </a:r>
            <a:r>
              <a:rPr lang="en-US" sz="2800" b="1" dirty="0" err="1">
                <a:solidFill>
                  <a:srgbClr val="0000FF"/>
                </a:solidFill>
                <a:latin typeface="Times New Roman" pitchFamily="18" charset="0"/>
                <a:cs typeface="Times New Roman" pitchFamily="18" charset="0"/>
              </a:rPr>
              <a:t>Kể</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chuyện</a:t>
            </a:r>
            <a:endParaRPr lang="en-US" sz="2800" b="1" dirty="0">
              <a:solidFill>
                <a:srgbClr val="0000FF"/>
              </a:solidFill>
              <a:latin typeface="Times New Roman" pitchFamily="18" charset="0"/>
              <a:cs typeface="Times New Roman" pitchFamily="18" charset="0"/>
            </a:endParaRPr>
          </a:p>
        </p:txBody>
      </p:sp>
      <p:sp>
        <p:nvSpPr>
          <p:cNvPr id="3" name="TextBox 2"/>
          <p:cNvSpPr txBox="1"/>
          <p:nvPr/>
        </p:nvSpPr>
        <p:spPr>
          <a:xfrm>
            <a:off x="2895599" y="1243259"/>
            <a:ext cx="2937164"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CHIẾC ÁO LEN</a:t>
            </a:r>
          </a:p>
        </p:txBody>
      </p:sp>
      <p:pic>
        <p:nvPicPr>
          <p:cNvPr id="8"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25570" y="122752"/>
            <a:ext cx="982013" cy="954115"/>
          </a:xfrm>
        </p:spPr>
      </p:pic>
    </p:spTree>
    <p:extLst>
      <p:ext uri="{BB962C8B-B14F-4D97-AF65-F5344CB8AC3E}">
        <p14:creationId xmlns:p14="http://schemas.microsoft.com/office/powerpoint/2010/main" val="307982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13"/>
                                        </p:tgtEl>
                                        <p:attrNameLst>
                                          <p:attrName>style.visibility</p:attrName>
                                        </p:attrNameLst>
                                      </p:cBhvr>
                                      <p:to>
                                        <p:strVal val="visible"/>
                                      </p:to>
                                    </p:set>
                                    <p:animEffect transition="in" filter="fade">
                                      <p:cBhvr>
                                        <p:cTn id="7" dur="500"/>
                                        <p:tgtEl>
                                          <p:spTgt spid="471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7122"/>
                                        </p:tgtEl>
                                        <p:attrNameLst>
                                          <p:attrName>style.visibility</p:attrName>
                                        </p:attrNameLst>
                                      </p:cBhvr>
                                      <p:to>
                                        <p:strVal val="visible"/>
                                      </p:to>
                                    </p:set>
                                    <p:animEffect transition="in" filter="circle(in)">
                                      <p:cBhvr>
                                        <p:cTn id="12"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7" name="Google Shape;117;p10"/>
          <p:cNvPicPr preferRelativeResize="0"/>
          <p:nvPr/>
        </p:nvPicPr>
        <p:blipFill rotWithShape="1">
          <a:blip r:embed="rId3"/>
          <a:srcRect l="81842" t="-10451" b="9412"/>
          <a:stretch>
            <a:fillRect/>
          </a:stretch>
        </p:blipFill>
        <p:spPr>
          <a:xfrm>
            <a:off x="8160298" y="5972384"/>
            <a:ext cx="983702" cy="885616"/>
          </a:xfrm>
          <a:prstGeom prst="rect">
            <a:avLst/>
          </a:prstGeom>
          <a:noFill/>
          <a:ln>
            <a:noFill/>
          </a:ln>
        </p:spPr>
      </p:pic>
      <p:pic>
        <p:nvPicPr>
          <p:cNvPr id="118" name="Google Shape;118;p10"/>
          <p:cNvPicPr preferRelativeResize="0"/>
          <p:nvPr/>
        </p:nvPicPr>
        <p:blipFill rotWithShape="1">
          <a:blip r:embed="rId4"/>
          <a:srcRect l="24896" r="20119" b="33390"/>
          <a:stretch>
            <a:fillRect/>
          </a:stretch>
        </p:blipFill>
        <p:spPr>
          <a:xfrm flipH="1">
            <a:off x="-171330" y="6356816"/>
            <a:ext cx="1707521" cy="501187"/>
          </a:xfrm>
          <a:prstGeom prst="rect">
            <a:avLst/>
          </a:prstGeom>
          <a:noFill/>
          <a:ln>
            <a:noFill/>
          </a:ln>
        </p:spPr>
      </p:pic>
      <p:pic>
        <p:nvPicPr>
          <p:cNvPr id="119" name="Google Shape;119;p10"/>
          <p:cNvPicPr preferRelativeResize="0"/>
          <p:nvPr/>
        </p:nvPicPr>
        <p:blipFill rotWithShape="1">
          <a:blip r:embed="rId5"/>
          <a:srcRect l="73099" r="2958" b="67481"/>
          <a:stretch>
            <a:fillRect/>
          </a:stretch>
        </p:blipFill>
        <p:spPr>
          <a:xfrm>
            <a:off x="7757278" y="3"/>
            <a:ext cx="1386723" cy="1411491"/>
          </a:xfrm>
          <a:prstGeom prst="rect">
            <a:avLst/>
          </a:prstGeom>
          <a:noFill/>
          <a:ln>
            <a:noFill/>
          </a:ln>
        </p:spPr>
      </p:pic>
      <p:grpSp>
        <p:nvGrpSpPr>
          <p:cNvPr id="121" name="Google Shape;121;p10"/>
          <p:cNvGrpSpPr/>
          <p:nvPr/>
        </p:nvGrpSpPr>
        <p:grpSpPr>
          <a:xfrm>
            <a:off x="4380690" y="1090910"/>
            <a:ext cx="382622" cy="84317"/>
            <a:chOff x="5878446" y="1252785"/>
            <a:chExt cx="849635" cy="140423"/>
          </a:xfrm>
        </p:grpSpPr>
        <p:sp>
          <p:nvSpPr>
            <p:cNvPr id="122" name="Google Shape;122;p10"/>
            <p:cNvSpPr/>
            <p:nvPr/>
          </p:nvSpPr>
          <p:spPr>
            <a:xfrm>
              <a:off x="5878446" y="1254658"/>
              <a:ext cx="138550" cy="138550"/>
            </a:xfrm>
            <a:prstGeom prst="ellipse">
              <a:avLst/>
            </a:prstGeom>
            <a:solidFill>
              <a:srgbClr val="89FF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mbria" panose="02040503050406030204" pitchFamily="18" charset="0"/>
                <a:ea typeface="Cambria" panose="02040503050406030204" pitchFamily="18" charset="0"/>
                <a:sym typeface="Arial" panose="020B0604020202020204"/>
              </a:endParaRPr>
            </a:p>
          </p:txBody>
        </p:sp>
        <p:sp>
          <p:nvSpPr>
            <p:cNvPr id="123" name="Google Shape;123;p10"/>
            <p:cNvSpPr/>
            <p:nvPr/>
          </p:nvSpPr>
          <p:spPr>
            <a:xfrm>
              <a:off x="6118512" y="1254658"/>
              <a:ext cx="138550" cy="138550"/>
            </a:xfrm>
            <a:prstGeom prst="ellipse">
              <a:avLst/>
            </a:prstGeom>
            <a:solidFill>
              <a:srgbClr val="FABA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mbria" panose="02040503050406030204" pitchFamily="18" charset="0"/>
                <a:ea typeface="Cambria" panose="02040503050406030204" pitchFamily="18" charset="0"/>
                <a:sym typeface="Arial" panose="020B0604020202020204"/>
              </a:endParaRPr>
            </a:p>
          </p:txBody>
        </p:sp>
        <p:sp>
          <p:nvSpPr>
            <p:cNvPr id="124" name="Google Shape;124;p10"/>
            <p:cNvSpPr/>
            <p:nvPr/>
          </p:nvSpPr>
          <p:spPr>
            <a:xfrm>
              <a:off x="6358578" y="1252785"/>
              <a:ext cx="138550" cy="138550"/>
            </a:xfrm>
            <a:prstGeom prst="ellipse">
              <a:avLst/>
            </a:prstGeom>
            <a:solidFill>
              <a:srgbClr val="B6B0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mbria" panose="02040503050406030204" pitchFamily="18" charset="0"/>
                <a:ea typeface="Cambria" panose="02040503050406030204" pitchFamily="18" charset="0"/>
                <a:sym typeface="Arial" panose="020B0604020202020204"/>
              </a:endParaRPr>
            </a:p>
          </p:txBody>
        </p:sp>
        <p:sp>
          <p:nvSpPr>
            <p:cNvPr id="125" name="Google Shape;125;p10"/>
            <p:cNvSpPr/>
            <p:nvPr/>
          </p:nvSpPr>
          <p:spPr>
            <a:xfrm>
              <a:off x="6589531" y="1252785"/>
              <a:ext cx="138550" cy="138550"/>
            </a:xfrm>
            <a:prstGeom prst="ellipse">
              <a:avLst/>
            </a:prstGeom>
            <a:solidFill>
              <a:srgbClr val="FDE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mbria" panose="02040503050406030204" pitchFamily="18" charset="0"/>
                <a:ea typeface="Cambria" panose="02040503050406030204" pitchFamily="18" charset="0"/>
                <a:sym typeface="Arial" panose="020B0604020202020204"/>
              </a:endParaRPr>
            </a:p>
          </p:txBody>
        </p:sp>
      </p:grpSp>
      <p:sp>
        <p:nvSpPr>
          <p:cNvPr id="126" name="Google Shape;126;p10"/>
          <p:cNvSpPr/>
          <p:nvPr/>
        </p:nvSpPr>
        <p:spPr>
          <a:xfrm>
            <a:off x="841248" y="1572881"/>
            <a:ext cx="7607749" cy="3800337"/>
          </a:xfrm>
          <a:prstGeom prst="rect">
            <a:avLst/>
          </a:prstGeom>
          <a:solidFill>
            <a:schemeClr val="lt1"/>
          </a:solidFill>
          <a:ln w="12700" cap="flat" cmpd="sng">
            <a:solidFill>
              <a:srgbClr val="F2F2F2"/>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595959"/>
              </a:solidFill>
              <a:latin typeface="Times New Roman" pitchFamily="18" charset="0"/>
              <a:ea typeface="Cambria" panose="02040503050406030204" pitchFamily="18" charset="0"/>
              <a:cs typeface="Times New Roman" pitchFamily="18" charset="0"/>
              <a:sym typeface="Arial" panose="020B0604020202020204"/>
            </a:endParaRPr>
          </a:p>
        </p:txBody>
      </p:sp>
      <p:pic>
        <p:nvPicPr>
          <p:cNvPr id="131" name="Google Shape;131;p10"/>
          <p:cNvPicPr preferRelativeResize="0"/>
          <p:nvPr/>
        </p:nvPicPr>
        <p:blipFill rotWithShape="1">
          <a:blip r:embed="rId6"/>
          <a:srcRect/>
          <a:stretch>
            <a:fillRect/>
          </a:stretch>
        </p:blipFill>
        <p:spPr>
          <a:xfrm>
            <a:off x="6386052" y="2926877"/>
            <a:ext cx="2466617" cy="3358058"/>
          </a:xfrm>
          <a:prstGeom prst="rect">
            <a:avLst/>
          </a:prstGeom>
          <a:noFill/>
          <a:ln>
            <a:noFill/>
          </a:ln>
        </p:spPr>
      </p:pic>
      <p:sp>
        <p:nvSpPr>
          <p:cNvPr id="20" name="TextBox 19">
            <a:extLst>
              <a:ext uri="{FF2B5EF4-FFF2-40B4-BE49-F238E27FC236}">
                <a16:creationId xmlns:a16="http://schemas.microsoft.com/office/drawing/2014/main" id="{5531E8A8-7402-49FB-8B62-736C8C8F83B4}"/>
              </a:ext>
            </a:extLst>
          </p:cNvPr>
          <p:cNvSpPr txBox="1"/>
          <p:nvPr/>
        </p:nvSpPr>
        <p:spPr>
          <a:xfrm>
            <a:off x="744706" y="1528118"/>
            <a:ext cx="7623074" cy="1077218"/>
          </a:xfrm>
          <a:prstGeom prst="rect">
            <a:avLst/>
          </a:prstGeom>
          <a:noFill/>
        </p:spPr>
        <p:txBody>
          <a:bodyPr wrap="square" rtlCol="0">
            <a:spAutoFit/>
          </a:bodyPr>
          <a:lstStyle/>
          <a:p>
            <a:pPr algn="just"/>
            <a:r>
              <a:rPr lang="en-US" sz="3200" b="1" err="1">
                <a:solidFill>
                  <a:srgbClr val="FF0000"/>
                </a:solidFill>
                <a:latin typeface="Times New Roman" pitchFamily="18" charset="0"/>
                <a:cs typeface="Times New Roman" pitchFamily="18" charset="0"/>
              </a:rPr>
              <a:t>Giọng</a:t>
            </a:r>
            <a:r>
              <a:rPr lang="en-US" sz="3200" b="1">
                <a:solidFill>
                  <a:srgbClr val="FF0000"/>
                </a:solidFill>
                <a:latin typeface="Times New Roman" pitchFamily="18" charset="0"/>
                <a:cs typeface="Times New Roman" pitchFamily="18" charset="0"/>
              </a:rPr>
              <a:t> mẹ</a:t>
            </a:r>
            <a:r>
              <a:rPr lang="en-US" sz="3200" b="1">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bối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rối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khi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nói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với</a:t>
            </a:r>
            <a:r>
              <a:rPr lang="en-US" sz="3200" b="1" dirty="0">
                <a:solidFill>
                  <a:srgbClr val="0000CC"/>
                </a:solidFill>
                <a:latin typeface="Times New Roman" pitchFamily="18" charset="0"/>
                <a:cs typeface="Times New Roman" pitchFamily="18" charset="0"/>
              </a:rPr>
              <a:t> Lan, </a:t>
            </a:r>
            <a:r>
              <a:rPr lang="en-US" sz="3200" b="1" dirty="0" err="1">
                <a:solidFill>
                  <a:srgbClr val="0000CC"/>
                </a:solidFill>
                <a:latin typeface="Times New Roman" pitchFamily="18" charset="0"/>
                <a:cs typeface="Times New Roman" pitchFamily="18" charset="0"/>
              </a:rPr>
              <a:t>cảm</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động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khi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nói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chuyện</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với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Tuấn</a:t>
            </a:r>
            <a:r>
              <a:rPr lang="en-US" sz="3200" b="1" dirty="0">
                <a:solidFill>
                  <a:srgbClr val="0000CC"/>
                </a:solidFill>
                <a:latin typeface="Times New Roman" pitchFamily="18" charset="0"/>
                <a:cs typeface="Times New Roman" pitchFamily="18" charset="0"/>
              </a:rPr>
              <a:t> </a:t>
            </a:r>
          </a:p>
        </p:txBody>
      </p:sp>
      <p:sp>
        <p:nvSpPr>
          <p:cNvPr id="21" name="TextBox 20">
            <a:extLst>
              <a:ext uri="{FF2B5EF4-FFF2-40B4-BE49-F238E27FC236}">
                <a16:creationId xmlns:a16="http://schemas.microsoft.com/office/drawing/2014/main" id="{77B8733C-75EE-40D3-BC22-722B221CA2F4}"/>
              </a:ext>
            </a:extLst>
          </p:cNvPr>
          <p:cNvSpPr txBox="1"/>
          <p:nvPr/>
        </p:nvSpPr>
        <p:spPr>
          <a:xfrm>
            <a:off x="792976" y="2695458"/>
            <a:ext cx="7526532" cy="1077218"/>
          </a:xfrm>
          <a:prstGeom prst="rect">
            <a:avLst/>
          </a:prstGeom>
          <a:noFill/>
        </p:spPr>
        <p:txBody>
          <a:bodyPr wrap="square" rtlCol="0">
            <a:spAutoFit/>
          </a:bodyPr>
          <a:lstStyle/>
          <a:p>
            <a:pPr algn="just"/>
            <a:r>
              <a:rPr lang="en-US" sz="3200" b="1">
                <a:solidFill>
                  <a:srgbClr val="FF0000"/>
                </a:solidFill>
                <a:latin typeface="Times New Roman" pitchFamily="18" charset="0"/>
                <a:cs typeface="Times New Roman" pitchFamily="18" charset="0"/>
              </a:rPr>
              <a:t>Giọng Tuấn</a:t>
            </a:r>
            <a:r>
              <a:rPr lang="en-US" sz="3200" b="1">
                <a:solidFill>
                  <a:srgbClr val="0000CC"/>
                </a:solidFill>
                <a:latin typeface="Times New Roman" pitchFamily="18" charset="0"/>
                <a:cs typeface="Times New Roman" pitchFamily="18" charset="0"/>
              </a:rPr>
              <a:t>: Nhỏ, thì thào nhưng dứt khoát, mạnh mẽ, thuyết phục. </a:t>
            </a:r>
            <a:endParaRPr lang="en-US" sz="3200" b="1" dirty="0">
              <a:solidFill>
                <a:srgbClr val="0000CC"/>
              </a:solidFill>
              <a:latin typeface="Times New Roman" pitchFamily="18" charset="0"/>
              <a:cs typeface="Times New Roman" pitchFamily="18" charset="0"/>
            </a:endParaRPr>
          </a:p>
        </p:txBody>
      </p:sp>
      <p:sp>
        <p:nvSpPr>
          <p:cNvPr id="22" name="TextBox 21">
            <a:extLst>
              <a:ext uri="{FF2B5EF4-FFF2-40B4-BE49-F238E27FC236}">
                <a16:creationId xmlns:a16="http://schemas.microsoft.com/office/drawing/2014/main" id="{E466CCDE-0998-41E8-A968-60E246EDFE95}"/>
              </a:ext>
            </a:extLst>
          </p:cNvPr>
          <p:cNvSpPr txBox="1"/>
          <p:nvPr/>
        </p:nvSpPr>
        <p:spPr>
          <a:xfrm>
            <a:off x="795180" y="4005366"/>
            <a:ext cx="4856940" cy="1077218"/>
          </a:xfrm>
          <a:prstGeom prst="rect">
            <a:avLst/>
          </a:prstGeom>
          <a:noFill/>
        </p:spPr>
        <p:txBody>
          <a:bodyPr wrap="square" rtlCol="0">
            <a:spAutoFit/>
          </a:bodyPr>
          <a:lstStyle/>
          <a:p>
            <a:pPr algn="just"/>
            <a:r>
              <a:rPr lang="en-US" sz="3200" b="1">
                <a:solidFill>
                  <a:srgbClr val="FF0000"/>
                </a:solidFill>
                <a:latin typeface="Times New Roman" pitchFamily="18" charset="0"/>
                <a:cs typeface="Times New Roman" pitchFamily="18" charset="0"/>
              </a:rPr>
              <a:t>Giọng Lan</a:t>
            </a:r>
            <a:r>
              <a:rPr lang="en-US" sz="3200" b="1">
                <a:solidFill>
                  <a:srgbClr val="0000CC"/>
                </a:solidFill>
                <a:latin typeface="Times New Roman" pitchFamily="18" charset="0"/>
                <a:cs typeface="Times New Roman" pitchFamily="18" charset="0"/>
              </a:rPr>
              <a:t>: Phụng phịu làm nũng. </a:t>
            </a:r>
            <a:endParaRPr lang="en-US" sz="3200" b="1" dirty="0">
              <a:solidFill>
                <a:srgbClr val="0000CC"/>
              </a:solidFill>
              <a:latin typeface="Times New Roman" pitchFamily="18" charset="0"/>
              <a:cs typeface="Times New Roman" pitchFamily="18" charset="0"/>
            </a:endParaRPr>
          </a:p>
        </p:txBody>
      </p:sp>
      <p:sp>
        <p:nvSpPr>
          <p:cNvPr id="23" name="AutoShape 6">
            <a:extLst>
              <a:ext uri="{FF2B5EF4-FFF2-40B4-BE49-F238E27FC236}">
                <a16:creationId xmlns:a16="http://schemas.microsoft.com/office/drawing/2014/main" id="{2FFC7B4F-5BBA-4000-83ED-F876533D84FB}"/>
              </a:ext>
            </a:extLst>
          </p:cNvPr>
          <p:cNvSpPr>
            <a:spLocks noChangeArrowheads="1"/>
          </p:cNvSpPr>
          <p:nvPr/>
        </p:nvSpPr>
        <p:spPr bwMode="gray">
          <a:xfrm>
            <a:off x="2571750" y="152400"/>
            <a:ext cx="4057650" cy="685800"/>
          </a:xfrm>
          <a:prstGeom prst="roundRect">
            <a:avLst>
              <a:gd name="adj" fmla="val 10889"/>
            </a:avLst>
          </a:prstGeom>
          <a:solidFill>
            <a:srgbClr val="FFFF99"/>
          </a:solidFill>
          <a:ln w="38100">
            <a:solidFill>
              <a:srgbClr val="990000"/>
            </a:solidFill>
            <a:round/>
            <a:headEnd/>
            <a:tailEnd/>
          </a:ln>
          <a:effectLst>
            <a:outerShdw dist="135003" dir="2928844" algn="ctr" rotWithShape="0">
              <a:srgbClr val="000000">
                <a:alpha val="50000"/>
              </a:srgbClr>
            </a:outerShdw>
          </a:effectLst>
        </p:spPr>
        <p:txBody>
          <a:bodyPr wrap="none" anchor="ctr"/>
          <a:lstStyle/>
          <a:p>
            <a:pPr algn="ctr"/>
            <a:r>
              <a:rPr lang="en-US" sz="3600" b="1">
                <a:solidFill>
                  <a:srgbClr val="FF0000"/>
                </a:solidFill>
                <a:latin typeface="Times New Roman" pitchFamily="18" charset="0"/>
                <a:cs typeface="Times New Roman" pitchFamily="18" charset="0"/>
              </a:rPr>
              <a:t>Hướng dẫn cách đọc</a:t>
            </a:r>
            <a:endParaRPr lang="en-US" sz="3600" b="1" dirty="0">
              <a:solidFill>
                <a:srgbClr val="FF0000"/>
              </a:solidFill>
              <a:latin typeface="Times New Roman" pitchFamily="18" charset="0"/>
              <a:cs typeface="Times New Roman" pitchFamily="18" charset="0"/>
            </a:endParaRPr>
          </a:p>
        </p:txBody>
      </p:sp>
      <p:pic>
        <p:nvPicPr>
          <p:cNvPr id="17" name="Content Placeholder 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125570" y="122752"/>
            <a:ext cx="982013" cy="954115"/>
          </a:xfrm>
          <a:prstGeom prst="rect">
            <a:avLst/>
          </a:prstGeom>
        </p:spPr>
      </p:pic>
    </p:spTree>
    <p:extLst>
      <p:ext uri="{BB962C8B-B14F-4D97-AF65-F5344CB8AC3E}">
        <p14:creationId xmlns:p14="http://schemas.microsoft.com/office/powerpoint/2010/main" val="341006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animBg="1"/>
    </p:bldLst>
  </p:timing>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TotalTime>
  <Words>1510</Words>
  <Application>Microsoft Office PowerPoint</Application>
  <PresentationFormat>On-screen Show (4:3)</PresentationFormat>
  <Paragraphs>128</Paragraphs>
  <Slides>28</Slides>
  <Notes>11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.VnTime</vt:lpstr>
      <vt:lpstr>Arial</vt:lpstr>
      <vt:lpstr>Calibri</vt:lpstr>
      <vt:lpstr>Calibri Light</vt:lpstr>
      <vt:lpstr>Cambria</vt:lpstr>
      <vt:lpstr>HP001 4 hàng</vt:lpstr>
      <vt:lpstr>Times New Roman</vt:lpstr>
      <vt:lpstr>Trebuchet MS</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 hãy chọn biểu tượng thể hiện mức độ yêu thích bài học của em: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Hi</dc:creator>
  <cp:lastModifiedBy>ADMIN</cp:lastModifiedBy>
  <cp:revision>29</cp:revision>
  <dcterms:created xsi:type="dcterms:W3CDTF">2021-05-04T09:55:00Z</dcterms:created>
  <dcterms:modified xsi:type="dcterms:W3CDTF">2021-10-04T03:30:31Z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