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60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45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29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9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23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57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3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79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31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9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24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01610-B33A-48DD-9574-AFB9936C1726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2B17-8510-434F-9D4C-9B410245F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6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21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35.png"/><Relationship Id="rId50" Type="http://schemas.openxmlformats.org/officeDocument/2006/relationships/image" Target="../media/image36.png"/><Relationship Id="rId55" Type="http://schemas.openxmlformats.org/officeDocument/2006/relationships/slide" Target="slide15.xml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17" Type="http://schemas.microsoft.com/office/2007/relationships/hdphoto" Target="../media/hdphoto10.wdp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38" Type="http://schemas.openxmlformats.org/officeDocument/2006/relationships/image" Target="../media/image32.png"/><Relationship Id="rId46" Type="http://schemas.openxmlformats.org/officeDocument/2006/relationships/slide" Target="slide12.xml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7.png"/><Relationship Id="rId41" Type="http://schemas.openxmlformats.org/officeDocument/2006/relationships/image" Target="../media/image33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24" Type="http://schemas.openxmlformats.org/officeDocument/2006/relationships/image" Target="../media/image24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16.xml"/><Relationship Id="rId45" Type="http://schemas.microsoft.com/office/2007/relationships/hdphoto" Target="../media/hdphoto22.wdp"/><Relationship Id="rId53" Type="http://schemas.openxmlformats.org/officeDocument/2006/relationships/image" Target="../media/image37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31.png"/><Relationship Id="rId49" Type="http://schemas.openxmlformats.org/officeDocument/2006/relationships/slide" Target="slide13.xml"/><Relationship Id="rId57" Type="http://schemas.microsoft.com/office/2007/relationships/hdphoto" Target="../media/hdphoto26.wdp"/><Relationship Id="rId10" Type="http://schemas.openxmlformats.org/officeDocument/2006/relationships/image" Target="../media/image17.png"/><Relationship Id="rId19" Type="http://schemas.microsoft.com/office/2007/relationships/hdphoto" Target="../media/hdphoto11.wdp"/><Relationship Id="rId31" Type="http://schemas.openxmlformats.org/officeDocument/2006/relationships/image" Target="../media/image28.png"/><Relationship Id="rId44" Type="http://schemas.openxmlformats.org/officeDocument/2006/relationships/image" Target="../media/image34.png"/><Relationship Id="rId52" Type="http://schemas.openxmlformats.org/officeDocument/2006/relationships/slide" Target="slide14.xml"/><Relationship Id="rId4" Type="http://schemas.openxmlformats.org/officeDocument/2006/relationships/image" Target="../media/image14.png"/><Relationship Id="rId9" Type="http://schemas.microsoft.com/office/2007/relationships/hdphoto" Target="../media/hdphoto6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26.png"/><Relationship Id="rId30" Type="http://schemas.microsoft.com/office/2007/relationships/hdphoto" Target="../media/hdphoto16.wdp"/><Relationship Id="rId35" Type="http://schemas.openxmlformats.org/officeDocument/2006/relationships/image" Target="../media/image30.png"/><Relationship Id="rId43" Type="http://schemas.openxmlformats.org/officeDocument/2006/relationships/slide" Target="slide11.xml"/><Relationship Id="rId48" Type="http://schemas.microsoft.com/office/2007/relationships/hdphoto" Target="../media/hdphoto23.wdp"/><Relationship Id="rId56" Type="http://schemas.openxmlformats.org/officeDocument/2006/relationships/image" Target="../media/image38.png"/><Relationship Id="rId8" Type="http://schemas.openxmlformats.org/officeDocument/2006/relationships/image" Target="../media/image16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98438"/>
            <a:ext cx="11604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88343" y="333606"/>
            <a:ext cx="762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39771" y="1567543"/>
            <a:ext cx="4180115" cy="43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 xmlns="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 xmlns="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BEBA8EAE-BF5A-486C-A8C5-ECC9F3942E4B}">
                <a14:imgProps xmlns:a14="http://schemas.microsoft.com/office/drawing/2010/main" xmlns="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BEBA8EAE-BF5A-486C-A8C5-ECC9F3942E4B}">
                <a14:imgProps xmlns:a14="http://schemas.microsoft.com/office/drawing/2010/main" xmlns="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48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2576" y="1600200"/>
            <a:ext cx="7492757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5286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-Ba </a:t>
            </a:r>
            <a:r>
              <a:rPr lang="en-US" sz="3200" b="1" dirty="0" err="1" smtClean="0">
                <a:solidFill>
                  <a:srgbClr val="0000FF"/>
                </a:solidFill>
              </a:rPr>
              <a:t>phần</a:t>
            </a:r>
            <a:r>
              <a:rPr lang="en-US" sz="3200" b="1" dirty="0" smtClean="0">
                <a:solidFill>
                  <a:srgbClr val="0000FF"/>
                </a:solidFill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phần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thư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phần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chính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phần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cuối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thư</a:t>
            </a:r>
            <a:r>
              <a:rPr lang="en-US" sz="3200" b="1" dirty="0" smtClean="0">
                <a:solidFill>
                  <a:srgbClr val="0000FF"/>
                </a:solidFill>
              </a:rPr>
              <a:t>.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8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4385" y="1596023"/>
            <a:ext cx="896471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111" y="3492500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Có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0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6735" y="1600200"/>
            <a:ext cx="69044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5561" y="3205466"/>
            <a:ext cx="6245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-</a:t>
            </a:r>
            <a:r>
              <a:rPr lang="en-US" sz="4000" b="1" dirty="0" err="1" smtClean="0">
                <a:solidFill>
                  <a:srgbClr val="0000FF"/>
                </a:solidFill>
              </a:rPr>
              <a:t>Địa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điểm</a:t>
            </a:r>
            <a:r>
              <a:rPr lang="en-US" sz="4000" b="1" dirty="0" smtClean="0">
                <a:solidFill>
                  <a:srgbClr val="0000FF"/>
                </a:solidFill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</a:rPr>
              <a:t>thời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gian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viết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thư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r>
              <a:rPr lang="en-US" sz="4000" b="1" dirty="0" smtClean="0">
                <a:solidFill>
                  <a:srgbClr val="0000FF"/>
                </a:solidFill>
              </a:rPr>
              <a:t>-</a:t>
            </a:r>
            <a:r>
              <a:rPr lang="en-US" sz="4000" b="1" dirty="0" err="1" smtClean="0">
                <a:solidFill>
                  <a:srgbClr val="0000FF"/>
                </a:solidFill>
              </a:rPr>
              <a:t>Lời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thưa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gửi</a:t>
            </a:r>
            <a:r>
              <a:rPr lang="en-US" sz="4000" b="1" dirty="0" smtClean="0">
                <a:solidFill>
                  <a:srgbClr val="0000FF"/>
                </a:solidFill>
              </a:rPr>
              <a:t>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5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8701" y="1600199"/>
            <a:ext cx="950007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dung?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-</a:t>
            </a:r>
            <a:r>
              <a:rPr lang="en-US" sz="3200" b="1" dirty="0" err="1" smtClean="0">
                <a:solidFill>
                  <a:srgbClr val="0000FF"/>
                </a:solidFill>
              </a:rPr>
              <a:t>Bốn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nội</a:t>
            </a:r>
            <a:r>
              <a:rPr lang="en-US" sz="3200" b="1" dirty="0" smtClean="0">
                <a:solidFill>
                  <a:srgbClr val="0000FF"/>
                </a:solidFill>
              </a:rPr>
              <a:t> dung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6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8973" y="1418224"/>
            <a:ext cx="922840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219" y="3045387"/>
            <a:ext cx="774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người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nhận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thư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sẽ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hiểu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người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gửi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muốn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nói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4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4384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3675" y="791202"/>
            <a:ext cx="745587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ở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2857" y="2438400"/>
            <a:ext cx="56079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Nêu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mục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đích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lí</a:t>
            </a:r>
            <a:r>
              <a:rPr lang="en-US" sz="3200" b="1" dirty="0" smtClean="0">
                <a:solidFill>
                  <a:srgbClr val="0000FF"/>
                </a:solidFill>
              </a:rPr>
              <a:t> do </a:t>
            </a:r>
            <a:r>
              <a:rPr lang="en-US" sz="3200" b="1" dirty="0" err="1" smtClean="0">
                <a:solidFill>
                  <a:srgbClr val="0000FF"/>
                </a:solidFill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thư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Thăm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nhận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thư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-</a:t>
            </a:r>
            <a:r>
              <a:rPr lang="en-US" sz="3200" b="1" dirty="0" err="1" smtClean="0">
                <a:solidFill>
                  <a:srgbClr val="0000FF"/>
                </a:solidFill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viết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</a:rPr>
              <a:t>Trao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đổi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bày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tỏ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cảm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0000FF"/>
                </a:solidFill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nhận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thư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2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98438"/>
            <a:ext cx="11604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27086" y="478749"/>
            <a:ext cx="8345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25320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5" cstate="print"/>
          <a:srcRect b="18304"/>
          <a:stretch>
            <a:fillRect/>
          </a:stretch>
        </p:blipFill>
        <p:spPr bwMode="auto">
          <a:xfrm>
            <a:off x="4619172" y="3523343"/>
            <a:ext cx="24384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7599" y="3501572"/>
            <a:ext cx="25574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386943" y="5990771"/>
            <a:ext cx="474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000">
              <a:latin typeface="Trebuchet MS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0829" y="5939972"/>
            <a:ext cx="474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000">
              <a:latin typeface="Trebuchet MS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828314" y="5990771"/>
            <a:ext cx="474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00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9109" y="5900448"/>
            <a:ext cx="19399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1583" y="5914961"/>
            <a:ext cx="14334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32481" y="5929477"/>
            <a:ext cx="21226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8900"/>
            <a:ext cx="15843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31884" y="377149"/>
            <a:ext cx="7953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05828" y="1436914"/>
            <a:ext cx="3875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72956" y="2605706"/>
            <a:ext cx="53041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XIN CHÂN THÀNH CÁM ƠN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183" y="3897477"/>
            <a:ext cx="54395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THỂ GIÁO VIÊN KHỐI 4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9886" y="563132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https://thnguyenthiq3.hcm.edu.vn</a:t>
            </a:r>
            <a:endParaRPr 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8900"/>
            <a:ext cx="1514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9657" y="435207"/>
            <a:ext cx="8244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6857" y="1625600"/>
            <a:ext cx="4572000" cy="43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07359" y="2533134"/>
            <a:ext cx="5235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813" y="3911991"/>
            <a:ext cx="63185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THỂ GIÁO VIÊN KHỐI 4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9703" y="5973020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8154" y="655681"/>
            <a:ext cx="520963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</a:rPr>
              <a:t>KIỂM TRA BÀI CŨ</a:t>
            </a: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5722" y="2577801"/>
            <a:ext cx="8388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mấy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kể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lời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nói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, ý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nghĩ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nhân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vật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đó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0" cy="48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6729" y="94130"/>
            <a:ext cx="849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Tập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làm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văn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Adobe Caslon Pro" panose="0205050205050A020403" pitchFamily="18" charset="0"/>
              <a:cs typeface="Adobe Arabic" panose="02040503050201020203" pitchFamily="18" charset="-78"/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Viết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anose="0205050205050A020403" pitchFamily="18" charset="0"/>
                <a:cs typeface="Adobe Arabic" panose="02040503050201020203" pitchFamily="18" charset="-78"/>
              </a:rPr>
              <a:t>thư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dobe Caslon Pro" panose="0205050205050A020403" pitchFamily="18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8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thÆ° thÄm báº¡n lá»p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75765"/>
            <a:ext cx="7570695" cy="57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775" y="188259"/>
            <a:ext cx="789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đọc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lại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Thư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thăm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2353" y="1465729"/>
            <a:ext cx="3899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Lương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thư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1840" y="1568676"/>
            <a:ext cx="4020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Đầu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thư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Lương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1840" y="1645087"/>
            <a:ext cx="3899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bức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thư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những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6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68" b="22685"/>
          <a:stretch/>
        </p:blipFill>
        <p:spPr>
          <a:xfrm>
            <a:off x="-1" y="0"/>
            <a:ext cx="12384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3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4154" y="2015690"/>
            <a:ext cx="9341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thư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ở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khác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thăm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hỏi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kể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nghe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tình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lớp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nay.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619164" y="2674961"/>
            <a:ext cx="4053385" cy="272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665027" y="3316406"/>
            <a:ext cx="2006221" cy="136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80931" y="3330054"/>
            <a:ext cx="696036" cy="136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65027" y="4043813"/>
            <a:ext cx="40533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52429" y="3364940"/>
            <a:ext cx="1978926" cy="8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59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52" y="257514"/>
            <a:ext cx="126910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C000"/>
                </a:solidFill>
              </a:rPr>
              <a:t>Gợi</a:t>
            </a:r>
            <a:r>
              <a:rPr lang="en-US" sz="4400" b="1" i="1" dirty="0" smtClean="0">
                <a:solidFill>
                  <a:srgbClr val="FFC000"/>
                </a:solidFill>
              </a:rPr>
              <a:t> ý: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1.Em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viết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thư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cho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ai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Mục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đích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viết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thư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để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làm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xưng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hô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với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người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nhận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thư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như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thế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nào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cần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hỏi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thăm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bạn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những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cần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kể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cho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bạn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những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về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tình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hình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ở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trường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lớp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mình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        6.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nên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chúc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hứa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hẹn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với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bạn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điều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641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6405" y="5257801"/>
            <a:ext cx="281737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8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402</Words>
  <Application>Microsoft Office PowerPoint</Application>
  <PresentationFormat>Custom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NhatAnh</dc:creator>
  <cp:lastModifiedBy>SONY</cp:lastModifiedBy>
  <cp:revision>11</cp:revision>
  <dcterms:created xsi:type="dcterms:W3CDTF">2018-10-17T13:56:41Z</dcterms:created>
  <dcterms:modified xsi:type="dcterms:W3CDTF">2021-10-06T13:27:38Z</dcterms:modified>
</cp:coreProperties>
</file>