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20" r:id="rId4"/>
    <p:sldMasterId id="2147483732" r:id="rId5"/>
  </p:sldMasterIdLst>
  <p:sldIdLst>
    <p:sldId id="359" r:id="rId6"/>
    <p:sldId id="360" r:id="rId7"/>
    <p:sldId id="361" r:id="rId8"/>
    <p:sldId id="257" r:id="rId9"/>
    <p:sldId id="258" r:id="rId10"/>
    <p:sldId id="296" r:id="rId11"/>
    <p:sldId id="370" r:id="rId12"/>
    <p:sldId id="362" r:id="rId13"/>
    <p:sldId id="364" r:id="rId14"/>
    <p:sldId id="363" r:id="rId15"/>
    <p:sldId id="365" r:id="rId16"/>
    <p:sldId id="366" r:id="rId17"/>
    <p:sldId id="345" r:id="rId18"/>
    <p:sldId id="273" r:id="rId19"/>
    <p:sldId id="346" r:id="rId20"/>
    <p:sldId id="347" r:id="rId21"/>
    <p:sldId id="348" r:id="rId22"/>
    <p:sldId id="259" r:id="rId23"/>
    <p:sldId id="260" r:id="rId24"/>
    <p:sldId id="261" r:id="rId25"/>
    <p:sldId id="349" r:id="rId26"/>
    <p:sldId id="267" r:id="rId27"/>
    <p:sldId id="264" r:id="rId28"/>
    <p:sldId id="367" r:id="rId29"/>
    <p:sldId id="265" r:id="rId30"/>
    <p:sldId id="266" r:id="rId31"/>
    <p:sldId id="262" r:id="rId32"/>
    <p:sldId id="263" r:id="rId33"/>
    <p:sldId id="368" r:id="rId34"/>
    <p:sldId id="36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9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5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9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2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5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59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75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09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0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4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17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0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04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60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E944404-5F36-463E-9440-0C126326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14B8E-86D7-426E-B51D-04212A2E8FBD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8849CC8-36B8-4CA1-9759-90280421F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1560D3F-F3D0-41C6-8309-6CC45260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C58EC-4882-4BB3-8357-BDE8A9008763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38413650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9C13519-9EFB-49AF-B987-9D89FC2A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402A4-E2FC-4116-A134-EE2DAB876B41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131F657-8C7E-4325-B7E7-10638626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24FA865-0DAB-4C71-973A-B15E6850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83A3D-5C69-413A-82A8-85B342708FBE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2598644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4BF29BD-B984-4F12-BF09-6C0CC960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BA167-F392-4DF5-8377-C1957B793DF0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93658D8-89ED-4696-9A3D-F0A85182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7FE3CA3-3CB1-4914-BF0A-2B945AC0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842F8-D374-4552-8D17-8C10B4EBA60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8725873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761F01B5-9A6C-4C86-8436-E43356979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969F6-9ED5-4D17-89F1-C460BD50E393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22AEFBFA-AC7A-4DE9-BDF6-01E034CB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4BD68DBF-5A3C-4268-9F7E-65A88A46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F4246-41C8-4C65-B0FC-BDAAE541F9E5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02523212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3">
            <a:extLst>
              <a:ext uri="{FF2B5EF4-FFF2-40B4-BE49-F238E27FC236}">
                <a16:creationId xmlns:a16="http://schemas.microsoft.com/office/drawing/2014/main" id="{009622D9-CB8B-4B82-9445-02CEDB45C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B357D-1FEF-4C53-8D26-3F8E7C2F1B5D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8" name="Marcador de Posição do Rodapé 4">
            <a:extLst>
              <a:ext uri="{FF2B5EF4-FFF2-40B4-BE49-F238E27FC236}">
                <a16:creationId xmlns:a16="http://schemas.microsoft.com/office/drawing/2014/main" id="{ACDE471E-A60F-4CBC-AB01-AFA7A184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5">
            <a:extLst>
              <a:ext uri="{FF2B5EF4-FFF2-40B4-BE49-F238E27FC236}">
                <a16:creationId xmlns:a16="http://schemas.microsoft.com/office/drawing/2014/main" id="{01BBD34F-0490-4883-AC9A-9DD52667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CD234-50E8-4441-A990-743F7A3AE418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4741261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3">
            <a:extLst>
              <a:ext uri="{FF2B5EF4-FFF2-40B4-BE49-F238E27FC236}">
                <a16:creationId xmlns:a16="http://schemas.microsoft.com/office/drawing/2014/main" id="{5A8C3520-E0F7-4781-8A6B-186D8638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52807-7AB6-4EDE-A8DB-5BA446B32368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4" name="Marcador de Posição do Rodapé 4">
            <a:extLst>
              <a:ext uri="{FF2B5EF4-FFF2-40B4-BE49-F238E27FC236}">
                <a16:creationId xmlns:a16="http://schemas.microsoft.com/office/drawing/2014/main" id="{B02F8A4D-6384-4B88-B081-83218614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>
            <a:extLst>
              <a:ext uri="{FF2B5EF4-FFF2-40B4-BE49-F238E27FC236}">
                <a16:creationId xmlns:a16="http://schemas.microsoft.com/office/drawing/2014/main" id="{CAC90145-099E-4B2F-9C35-FCCE1CF1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7C69B-A2C2-461B-8DE6-5F152B74B387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25596949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>
            <a:extLst>
              <a:ext uri="{FF2B5EF4-FFF2-40B4-BE49-F238E27FC236}">
                <a16:creationId xmlns:a16="http://schemas.microsoft.com/office/drawing/2014/main" id="{997DFD06-0B9B-482C-B643-3B6EF36C6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8FD27-E6DB-4A8F-9948-EEA985C909B5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3" name="Marcador de Posição do Rodapé 4">
            <a:extLst>
              <a:ext uri="{FF2B5EF4-FFF2-40B4-BE49-F238E27FC236}">
                <a16:creationId xmlns:a16="http://schemas.microsoft.com/office/drawing/2014/main" id="{CA49B1D5-29BA-48A3-87DD-71346676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5">
            <a:extLst>
              <a:ext uri="{FF2B5EF4-FFF2-40B4-BE49-F238E27FC236}">
                <a16:creationId xmlns:a16="http://schemas.microsoft.com/office/drawing/2014/main" id="{F14784CB-F01D-4C1A-9E16-F35B91C9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D3356-EF50-4377-B0EA-A38277A7F64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80343712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4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F4F11D5B-AD5C-4F7B-A6C5-F58A3AACE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3BAD9-9285-446C-9B6F-DDD2200DF5EB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378F4954-E766-475F-9929-78E280BA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2C452956-3D52-4F9A-9D87-4974EA663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C33D5-A98D-4F7E-BB37-84952514A116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79219425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40D7376C-66F0-4712-BCE5-412BBF0B5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A559A-F028-4206-B321-609D6C4560C4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9D1AE065-FB22-4EBA-B89E-C04928A3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8FCD2E10-0470-410E-AAA7-5CE94FAA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59FCD2-7487-4043-B4E9-B2C909EDC5DA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396612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7AB58DA-0AFF-4003-97E7-B3AADC6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D1FF9-9E74-4DFC-BB77-70E798D2BEAA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F9FB16B-256B-4AA1-911E-966FF1A4A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153D3C5-4DAF-474D-93A7-184B6FB9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72FD9-CB0C-44C2-80D3-7DBC32AF905F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7369079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C156118-DEED-4D20-975C-ED3AFBE5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13BAA-9E3A-48D5-9A27-CB44C8F8D0F2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8A987D5-B46A-44FC-AE36-2C90BA15E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28DD42-AF77-4403-AC82-5461AFA56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F4B5-5943-4947-824E-FCAD8C74675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2910519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0E90FD3-0A72-4D53-A0D8-5DB6AE85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2D563-67B2-474D-9516-9FDF1F0D7D26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CB0D8B8-0451-42EB-9C79-AB4AB8676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70D35F6-EEC0-44AD-9BA7-AD34AC1F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E1797-09B7-4513-95C5-3696699D9224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49111944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05343FF-F375-4143-9887-DEAA60D85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65AF8-12C7-4BB4-BBFF-8DB7E8CBF111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8E26A7-7B3A-4831-B908-684B71D2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58C3C82-4C5A-424D-ABDD-FF3BD884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EDC03-0D93-4208-81B3-25D22367C76E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40140274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8E58C70-8F27-4AC9-9935-F52461669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96719-F00C-45C4-8A45-30462AD88646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B91007D-AFFA-426B-8785-CD7BEED4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EFB824F-58EB-4A34-B2A7-A4852FB9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5EEEA-874F-4CC3-9EB6-772DD73EFE8A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12028824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3F7F8B0A-C202-48EE-A180-2FCB8952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66CA7-15C1-4CB6-B38C-61D6408D23D6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796A5EB4-FDEC-4F0B-9036-CCC1783E5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3ABEF118-2466-45E7-B9FD-6A0FF190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802C4-AB90-4B61-9141-03806552ED0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05390477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3">
            <a:extLst>
              <a:ext uri="{FF2B5EF4-FFF2-40B4-BE49-F238E27FC236}">
                <a16:creationId xmlns:a16="http://schemas.microsoft.com/office/drawing/2014/main" id="{C2CB7575-8A72-425E-A4B9-E82CAE0AC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7276C-7123-4BA3-8441-37A60A137947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8" name="Marcador de Posição do Rodapé 4">
            <a:extLst>
              <a:ext uri="{FF2B5EF4-FFF2-40B4-BE49-F238E27FC236}">
                <a16:creationId xmlns:a16="http://schemas.microsoft.com/office/drawing/2014/main" id="{3984DCAD-0570-41FF-8055-4D2EE903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5">
            <a:extLst>
              <a:ext uri="{FF2B5EF4-FFF2-40B4-BE49-F238E27FC236}">
                <a16:creationId xmlns:a16="http://schemas.microsoft.com/office/drawing/2014/main" id="{9D0F4FE3-B804-4675-B5BF-1F4E3FCB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E3851-C200-41C4-AA17-38CB914E3DF2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0900193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3">
            <a:extLst>
              <a:ext uri="{FF2B5EF4-FFF2-40B4-BE49-F238E27FC236}">
                <a16:creationId xmlns:a16="http://schemas.microsoft.com/office/drawing/2014/main" id="{FF71D1E1-CD43-44C1-8885-4168281F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2334-E2AD-4897-B03E-195812A63806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4" name="Marcador de Posição do Rodapé 4">
            <a:extLst>
              <a:ext uri="{FF2B5EF4-FFF2-40B4-BE49-F238E27FC236}">
                <a16:creationId xmlns:a16="http://schemas.microsoft.com/office/drawing/2014/main" id="{BC22C4FD-3103-4538-9B3D-A8DB06B6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>
            <a:extLst>
              <a:ext uri="{FF2B5EF4-FFF2-40B4-BE49-F238E27FC236}">
                <a16:creationId xmlns:a16="http://schemas.microsoft.com/office/drawing/2014/main" id="{24096DD0-5E48-427C-B321-4E7F7868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8E232-3B10-4CDA-903B-07FD4B7AAC5E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65756949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4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>
            <a:extLst>
              <a:ext uri="{FF2B5EF4-FFF2-40B4-BE49-F238E27FC236}">
                <a16:creationId xmlns:a16="http://schemas.microsoft.com/office/drawing/2014/main" id="{FCA60B81-6293-496A-A8B5-140FBAF5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AE86F-20DB-4930-8508-9DFC71A2A769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3" name="Marcador de Posição do Rodapé 4">
            <a:extLst>
              <a:ext uri="{FF2B5EF4-FFF2-40B4-BE49-F238E27FC236}">
                <a16:creationId xmlns:a16="http://schemas.microsoft.com/office/drawing/2014/main" id="{310784F7-7B65-4D27-9DE3-6668271E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5">
            <a:extLst>
              <a:ext uri="{FF2B5EF4-FFF2-40B4-BE49-F238E27FC236}">
                <a16:creationId xmlns:a16="http://schemas.microsoft.com/office/drawing/2014/main" id="{F6B66BC1-8E70-4A97-B2BE-C49F7825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59BAE-759E-44D3-8FC1-CD8600341438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42300095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00231396-A2FB-477C-B71D-998F9F1B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51B5E-CDBE-441D-BBB0-71A2DAD12F84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4FC9F68B-DF43-4360-91EC-E6A99DF2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189B7B0E-5124-4D7C-BEC7-158E7FDC4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863BE-0C95-4FB1-97D7-F15993711652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9828185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41398A38-DBBB-4EE8-9660-89296A992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601B-BCE1-4677-980B-8ABC64654379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0BF6B8C3-6F1E-4837-8503-EBBA4F9F0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31866CE8-2EA1-4220-9F14-692794178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3C20F-0739-4A19-AB0A-12EDCFADCCA0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269269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0857521-827B-4A63-AEB4-3FDD4733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81F9D-8A8A-494F-A14C-906D0172F9B0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4243580-0CF5-4C4E-9893-8DF0292A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40C3058-57E9-4C81-BBB5-2C84E7B7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27F40-B583-4B15-86D8-17E89CFBF5D8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10641785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F6756CB-FAFF-4024-A14C-550F332A8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43499-B288-43F7-81A1-DE5D434F6A3D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3FBD1CC-F174-4922-8433-DBC9A5F8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84C33B1-9920-4B46-926B-32CBE1B8F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98678-5843-447D-B8F7-B4523B2ED78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3796112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1F9CCF3-EEFC-441C-BD5C-D2EB4CC1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4B127-CDBB-487D-A2C9-2897E7384C32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6267F7-3A10-40A6-B3DC-1B996A79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C347F57-E12F-452C-B593-A3F4E4D4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DF662-121C-4538-BDFE-776809D0AF9F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09457536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46C27DA-7965-46E0-99EF-FF53067E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64DA8-39F5-40B7-9536-D28C1582D20C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8691F0E-EBA4-4D69-9BE0-117B5BFD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2DFFCE4-41D5-459A-9DDB-75388883E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D0DC1-56D6-4385-8B54-94EC668CA6A9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3575686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D57387-A333-417F-A0ED-0810129B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F0677-7B39-45BF-8F2F-453543D98247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3703A87-AC4B-4634-81A5-D9A6A2A0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62D01BB-5C62-4891-964C-A8BC3C58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B58DD-7E7A-4F63-A159-7768E5BB70E4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89811750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A494B4E1-4B01-4327-9AA0-A156C743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43BFC-5B65-4A94-8B52-CF00E76E0026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00D343E0-4979-46C7-8B38-F7DF5A85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BE39ACCB-E7FA-41DB-AB47-4D7366A9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03CDA-BA9F-4139-AA05-B2EC81DE6FA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43250078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3">
            <a:extLst>
              <a:ext uri="{FF2B5EF4-FFF2-40B4-BE49-F238E27FC236}">
                <a16:creationId xmlns:a16="http://schemas.microsoft.com/office/drawing/2014/main" id="{DE068054-C415-44C4-836F-F15607E2E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B4A68-BA70-4BDA-8CA2-0DAC748B1C45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8" name="Marcador de Posição do Rodapé 4">
            <a:extLst>
              <a:ext uri="{FF2B5EF4-FFF2-40B4-BE49-F238E27FC236}">
                <a16:creationId xmlns:a16="http://schemas.microsoft.com/office/drawing/2014/main" id="{A02CF28C-6C93-4CAA-80DC-78252677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5">
            <a:extLst>
              <a:ext uri="{FF2B5EF4-FFF2-40B4-BE49-F238E27FC236}">
                <a16:creationId xmlns:a16="http://schemas.microsoft.com/office/drawing/2014/main" id="{6E58FAD8-0F14-466C-B9DE-EA6B9C58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EEFAF-21E1-475C-9225-6CEE150A346D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0280840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8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3">
            <a:extLst>
              <a:ext uri="{FF2B5EF4-FFF2-40B4-BE49-F238E27FC236}">
                <a16:creationId xmlns:a16="http://schemas.microsoft.com/office/drawing/2014/main" id="{E9213A92-6CDC-4FB3-8ECB-9E32992A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4719-7D7B-47E2-8704-B48B552F193B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4" name="Marcador de Posição do Rodapé 4">
            <a:extLst>
              <a:ext uri="{FF2B5EF4-FFF2-40B4-BE49-F238E27FC236}">
                <a16:creationId xmlns:a16="http://schemas.microsoft.com/office/drawing/2014/main" id="{FE6CDF23-F34D-4ECE-8700-3333331B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>
            <a:extLst>
              <a:ext uri="{FF2B5EF4-FFF2-40B4-BE49-F238E27FC236}">
                <a16:creationId xmlns:a16="http://schemas.microsoft.com/office/drawing/2014/main" id="{5483D9C7-A3BE-436A-A14D-B46174A7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1C129-8312-42D0-927E-A7B82777200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86123008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>
            <a:extLst>
              <a:ext uri="{FF2B5EF4-FFF2-40B4-BE49-F238E27FC236}">
                <a16:creationId xmlns:a16="http://schemas.microsoft.com/office/drawing/2014/main" id="{A5E0D78C-F3FA-4CF5-8C85-031DD583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4CE2-442E-4EB8-985A-D70BFF0EC1E6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3" name="Marcador de Posição do Rodapé 4">
            <a:extLst>
              <a:ext uri="{FF2B5EF4-FFF2-40B4-BE49-F238E27FC236}">
                <a16:creationId xmlns:a16="http://schemas.microsoft.com/office/drawing/2014/main" id="{E98CED96-FBA2-4C15-AE64-BA3DA0E3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5">
            <a:extLst>
              <a:ext uri="{FF2B5EF4-FFF2-40B4-BE49-F238E27FC236}">
                <a16:creationId xmlns:a16="http://schemas.microsoft.com/office/drawing/2014/main" id="{1842F972-6B1F-4E91-8F73-D5151B6B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872CB-2249-469C-B9C5-11FDD7910B8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36989544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6153F4FE-25BC-4D35-A6DF-618438E69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0AE3E-E29A-430D-80D0-11E46F30CCD7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075729F6-5AAD-4F4D-80A0-8E91F5D4D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8E7E9CB8-376D-4BAD-8365-15518C7C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D003B8-891C-4979-A6C8-C9DB1E6C918A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48605650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3">
            <a:extLst>
              <a:ext uri="{FF2B5EF4-FFF2-40B4-BE49-F238E27FC236}">
                <a16:creationId xmlns:a16="http://schemas.microsoft.com/office/drawing/2014/main" id="{86FF7F5A-8A83-4DB8-B52F-9C44F7F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EB53B-2CCA-4846-AA04-F8C7D7C31FDC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6" name="Marcador de Posição do Rodapé 4">
            <a:extLst>
              <a:ext uri="{FF2B5EF4-FFF2-40B4-BE49-F238E27FC236}">
                <a16:creationId xmlns:a16="http://schemas.microsoft.com/office/drawing/2014/main" id="{A4831935-1D07-4C35-8846-111AE5A42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>
            <a:extLst>
              <a:ext uri="{FF2B5EF4-FFF2-40B4-BE49-F238E27FC236}">
                <a16:creationId xmlns:a16="http://schemas.microsoft.com/office/drawing/2014/main" id="{78043F7A-BA86-48BD-B40C-C7B41BE9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B5A07-E381-453B-B098-DEC5B8FB4E4F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18994271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6230D69-BC20-4FD7-A26F-8F8AFAB2E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51F7-CF19-4B06-8E4B-17C05D574923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0DD510C-D072-4FD4-BDF8-1FCBB599E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9AA4330-950D-4E95-8387-545B794C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90455-5A2F-4611-95FC-966B8E8C32B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31002102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100B102-710A-4EA7-99DF-085995D4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F618B-5B79-47B4-AA8A-B78BDB478210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279CD15-973B-4414-9F09-E36695B6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422A440-D649-4121-A163-50423C0BE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B36B3-104F-4CCF-A91E-1AE796318714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3599703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9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7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Posição do Título 1">
            <a:extLst>
              <a:ext uri="{FF2B5EF4-FFF2-40B4-BE49-F238E27FC236}">
                <a16:creationId xmlns:a16="http://schemas.microsoft.com/office/drawing/2014/main" id="{7FAD6E87-7B44-4676-B13D-A4FA9C83F5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</a:t>
            </a:r>
          </a:p>
        </p:txBody>
      </p:sp>
      <p:sp>
        <p:nvSpPr>
          <p:cNvPr id="2051" name="Marcador de Posição do Texto 2">
            <a:extLst>
              <a:ext uri="{FF2B5EF4-FFF2-40B4-BE49-F238E27FC236}">
                <a16:creationId xmlns:a16="http://schemas.microsoft.com/office/drawing/2014/main" id="{E06631B5-A86A-429F-9223-B40E4D2C7B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99D4EC5-CAC5-4902-AF8D-974CED4AD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B67BE4-A53B-4D51-8D88-15B366B278C3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5221B67-53FE-4A0E-B345-874E4EE40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6BD954F-6D42-4C8B-9240-5FEB73A15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1073164-4D48-4936-9F37-CD6588A18BD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2771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Marcador de Posição do Título 1">
            <a:extLst>
              <a:ext uri="{FF2B5EF4-FFF2-40B4-BE49-F238E27FC236}">
                <a16:creationId xmlns:a16="http://schemas.microsoft.com/office/drawing/2014/main" id="{6FD65C52-C6D9-407F-9A9E-92ABEB9675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</a:t>
            </a:r>
          </a:p>
        </p:txBody>
      </p:sp>
      <p:sp>
        <p:nvSpPr>
          <p:cNvPr id="3075" name="Marcador de Posição do Texto 2">
            <a:extLst>
              <a:ext uri="{FF2B5EF4-FFF2-40B4-BE49-F238E27FC236}">
                <a16:creationId xmlns:a16="http://schemas.microsoft.com/office/drawing/2014/main" id="{CC8BAF60-FB16-4233-80C3-5FC4D49CA2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5466E22-23D9-476B-A301-F5BC5FEBA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EF20AB-AF17-4D8A-89F6-DC1E50FC9CCD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BCF97C2-3E86-429C-85E1-0AE7C276A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640D4AE-6330-47F9-BC9C-F3ADF9B7C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1C8B757-52B2-4225-B234-340065E0B337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62831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>
            <a:extLst>
              <a:ext uri="{FF2B5EF4-FFF2-40B4-BE49-F238E27FC236}">
                <a16:creationId xmlns:a16="http://schemas.microsoft.com/office/drawing/2014/main" id="{C574674D-C7BB-438B-B25D-57BC20450D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</a:t>
            </a:r>
          </a:p>
        </p:txBody>
      </p:sp>
      <p:sp>
        <p:nvSpPr>
          <p:cNvPr id="1027" name="Marcador de Posição do Texto 2">
            <a:extLst>
              <a:ext uri="{FF2B5EF4-FFF2-40B4-BE49-F238E27FC236}">
                <a16:creationId xmlns:a16="http://schemas.microsoft.com/office/drawing/2014/main" id="{0943B0EA-E892-4B6A-81A7-DE5897B276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A9E3E29-DDD1-43C6-9E67-BEAC4469F2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C80249-D325-4436-B587-3566D5A12D45}" type="datetimeFigureOut">
              <a:rPr lang="pt-PT"/>
              <a:pPr>
                <a:defRPr/>
              </a:pPr>
              <a:t>06/10/2021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B92A77-950B-4A20-B4FB-F4BC251D8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A8EE4DE-80E0-4ABC-A079-DAF4E20EB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9B3A00E-23A2-4DFF-9DDF-69F2544505E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14509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11" Type="http://schemas.openxmlformats.org/officeDocument/2006/relationships/slide" Target="slide14.xml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slide" Target="slide16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7.xml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11" Type="http://schemas.openxmlformats.org/officeDocument/2006/relationships/slide" Target="slide18.xml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slide" Target="slide19.xml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11" Type="http://schemas.openxmlformats.org/officeDocument/2006/relationships/slide" Target="slide20.xml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slide" Target="slide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slide" Target="slide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11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9.gif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svgsilh.com/ar/image/481829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publicdomainpictures.net/view-image.php?image=42224&amp;picture=pointing-down-finger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FFB47BB-EACA-44E5-B533-95AED842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24320" y="296309"/>
            <a:ext cx="10504238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86527E-1B74-4E89-B6C8-4A31E6183AF3}"/>
              </a:ext>
            </a:extLst>
          </p:cNvPr>
          <p:cNvGrpSpPr/>
          <p:nvPr/>
        </p:nvGrpSpPr>
        <p:grpSpPr>
          <a:xfrm>
            <a:off x="4058443" y="1630016"/>
            <a:ext cx="5248275" cy="1"/>
            <a:chOff x="4238625" y="1630017"/>
            <a:chExt cx="5248275" cy="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3694E7A-BF6C-4981-8F4F-DF641860AB4A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7F7901-CEF9-465B-BB65-D5372600BB8E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39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41F7998-BE25-435F-9549-FABE11003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2" descr="Listening Ears Clip Art Png - Can T Hear You Clipart, Transparent Png ,  Transparent Png Image - PNGitem">
            <a:extLst>
              <a:ext uri="{FF2B5EF4-FFF2-40B4-BE49-F238E27FC236}">
                <a16:creationId xmlns:a16="http://schemas.microsoft.com/office/drawing/2014/main" id="{9F346998-7E21-4DA5-BB33-1BD26E1D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56" y="2697250"/>
            <a:ext cx="4796583" cy="39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Speech bubble clip art clipartfest 2 - Clipartix">
            <a:extLst>
              <a:ext uri="{FF2B5EF4-FFF2-40B4-BE49-F238E27FC236}">
                <a16:creationId xmlns:a16="http://schemas.microsoft.com/office/drawing/2014/main" id="{43F220EC-6D49-4545-9EA8-A2A1A155C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" y="879329"/>
            <a:ext cx="7033845" cy="40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B90CF2B-E369-4E1B-A6DA-556401C13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EC826A-DF7E-430F-8822-37A49FACA5C2}"/>
              </a:ext>
            </a:extLst>
          </p:cNvPr>
          <p:cNvSpPr txBox="1"/>
          <p:nvPr/>
        </p:nvSpPr>
        <p:spPr>
          <a:xfrm>
            <a:off x="2025748" y="1533380"/>
            <a:ext cx="423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14455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9894391-A936-4058-928A-C8293C84B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44BA13-8DBA-4EF1-9E6D-E5C52392B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347"/>
            <a:ext cx="12192000" cy="3604724"/>
          </a:xfrm>
          <a:prstGeom prst="rect">
            <a:avLst/>
          </a:prstGeom>
        </p:spPr>
      </p:pic>
      <p:pic>
        <p:nvPicPr>
          <p:cNvPr id="6" name="track-8ff4">
            <a:hlinkClick r:id="" action="ppaction://media"/>
            <a:extLst>
              <a:ext uri="{FF2B5EF4-FFF2-40B4-BE49-F238E27FC236}">
                <a16:creationId xmlns:a16="http://schemas.microsoft.com/office/drawing/2014/main" id="{EAC19E49-F0DD-4791-9C51-B1C411837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21850" y="675862"/>
            <a:ext cx="815008" cy="815008"/>
          </a:xfrm>
          <a:prstGeom prst="rect">
            <a:avLst/>
          </a:prstGeom>
          <a:noFill/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49523B3-056D-48A8-B3D0-85CAE2323A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2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A616B-7810-4832-A79B-CF880ADA7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BB95F70-8F52-4AD2-A159-6CC9556E8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62E9E55-9857-42D7-9EE3-0DAEE1A804E6}"/>
              </a:ext>
            </a:extLst>
          </p:cNvPr>
          <p:cNvGrpSpPr/>
          <p:nvPr/>
        </p:nvGrpSpPr>
        <p:grpSpPr>
          <a:xfrm>
            <a:off x="1752324" y="265043"/>
            <a:ext cx="9034945" cy="6327913"/>
            <a:chOff x="1752324" y="265043"/>
            <a:chExt cx="9034945" cy="63279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16844C-D283-4B8D-BB22-718C27AF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24" y="265043"/>
              <a:ext cx="9034945" cy="632791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9326D8-D36D-4B3E-A30F-336EB0AC45A7}"/>
                </a:ext>
              </a:extLst>
            </p:cNvPr>
            <p:cNvSpPr/>
            <p:nvPr/>
          </p:nvSpPr>
          <p:spPr>
            <a:xfrm>
              <a:off x="2357217" y="3576935"/>
              <a:ext cx="7159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2700">
                    <a:solidFill>
                      <a:srgbClr val="C18C78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C18C78"/>
                    </a:outerShdw>
                  </a:effectLst>
                  <a:uLnTx/>
                  <a:uFillTx/>
                  <a:latin typeface="Forte" panose="03060902040502070203" pitchFamily="66" charset="0"/>
                  <a:ea typeface="+mn-ea"/>
                  <a:cs typeface="+mn-cs"/>
                </a:rPr>
                <a:t>Let’s play a game.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07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http://culturedecoded.files.wordpress.com/2008/08/world-map-without-dots.gif">
            <a:extLst>
              <a:ext uri="{FF2B5EF4-FFF2-40B4-BE49-F238E27FC236}">
                <a16:creationId xmlns:a16="http://schemas.microsoft.com/office/drawing/2014/main" id="{F94B4D86-DD93-4B81-99FE-39CEBC2D8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</a:blip>
          <a:srcRect l="1640" r="758"/>
          <a:stretch>
            <a:fillRect/>
          </a:stretch>
        </p:blipFill>
        <p:spPr bwMode="auto">
          <a:xfrm>
            <a:off x="1897064" y="293689"/>
            <a:ext cx="8478837" cy="500697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</p:pic>
      <p:sp>
        <p:nvSpPr>
          <p:cNvPr id="15" name="Rectângulo 14">
            <a:extLst>
              <a:ext uri="{FF2B5EF4-FFF2-40B4-BE49-F238E27FC236}">
                <a16:creationId xmlns:a16="http://schemas.microsoft.com/office/drawing/2014/main" id="{034CA50B-BF32-4CAB-AD0C-E705F573E840}"/>
              </a:ext>
            </a:extLst>
          </p:cNvPr>
          <p:cNvSpPr/>
          <p:nvPr/>
        </p:nvSpPr>
        <p:spPr>
          <a:xfrm>
            <a:off x="4207317" y="3925879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ângulo 15">
            <a:extLst>
              <a:ext uri="{FF2B5EF4-FFF2-40B4-BE49-F238E27FC236}">
                <a16:creationId xmlns:a16="http://schemas.microsoft.com/office/drawing/2014/main" id="{DA920A30-D88B-410D-8118-25B807FA0F78}"/>
              </a:ext>
            </a:extLst>
          </p:cNvPr>
          <p:cNvSpPr/>
          <p:nvPr/>
        </p:nvSpPr>
        <p:spPr>
          <a:xfrm>
            <a:off x="3283497" y="2170190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ângulo 16">
            <a:extLst>
              <a:ext uri="{FF2B5EF4-FFF2-40B4-BE49-F238E27FC236}">
                <a16:creationId xmlns:a16="http://schemas.microsoft.com/office/drawing/2014/main" id="{B93861AD-B35C-4CBD-A48F-B21419C6E738}"/>
              </a:ext>
            </a:extLst>
          </p:cNvPr>
          <p:cNvSpPr/>
          <p:nvPr/>
        </p:nvSpPr>
        <p:spPr>
          <a:xfrm>
            <a:off x="2913968" y="1424967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ângulo 17">
            <a:extLst>
              <a:ext uri="{FF2B5EF4-FFF2-40B4-BE49-F238E27FC236}">
                <a16:creationId xmlns:a16="http://schemas.microsoft.com/office/drawing/2014/main" id="{D4B3C991-8862-476A-9C68-646078634420}"/>
              </a:ext>
            </a:extLst>
          </p:cNvPr>
          <p:cNvSpPr/>
          <p:nvPr/>
        </p:nvSpPr>
        <p:spPr>
          <a:xfrm>
            <a:off x="6239721" y="4234070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ângulo 18">
            <a:extLst>
              <a:ext uri="{FF2B5EF4-FFF2-40B4-BE49-F238E27FC236}">
                <a16:creationId xmlns:a16="http://schemas.microsoft.com/office/drawing/2014/main" id="{6D52FFDD-449E-4037-87D5-691C2E830C7E}"/>
              </a:ext>
            </a:extLst>
          </p:cNvPr>
          <p:cNvSpPr/>
          <p:nvPr/>
        </p:nvSpPr>
        <p:spPr>
          <a:xfrm>
            <a:off x="8826416" y="4117024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ângulo 19">
            <a:extLst>
              <a:ext uri="{FF2B5EF4-FFF2-40B4-BE49-F238E27FC236}">
                <a16:creationId xmlns:a16="http://schemas.microsoft.com/office/drawing/2014/main" id="{93B28A49-EF80-418C-A0D7-62B181590C43}"/>
              </a:ext>
            </a:extLst>
          </p:cNvPr>
          <p:cNvSpPr/>
          <p:nvPr/>
        </p:nvSpPr>
        <p:spPr>
          <a:xfrm>
            <a:off x="8764828" y="2228713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Rectângulo 20">
            <a:extLst>
              <a:ext uri="{FF2B5EF4-FFF2-40B4-BE49-F238E27FC236}">
                <a16:creationId xmlns:a16="http://schemas.microsoft.com/office/drawing/2014/main" id="{C8DB3629-E7E4-4592-AFA9-9266FF46EFD8}"/>
              </a:ext>
            </a:extLst>
          </p:cNvPr>
          <p:cNvSpPr/>
          <p:nvPr/>
        </p:nvSpPr>
        <p:spPr>
          <a:xfrm>
            <a:off x="8148948" y="2829519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ectângulo 21">
            <a:extLst>
              <a:ext uri="{FF2B5EF4-FFF2-40B4-BE49-F238E27FC236}">
                <a16:creationId xmlns:a16="http://schemas.microsoft.com/office/drawing/2014/main" id="{BE702FBC-35BA-4BFE-9EFB-1B3F9D558849}"/>
              </a:ext>
            </a:extLst>
          </p:cNvPr>
          <p:cNvSpPr/>
          <p:nvPr/>
        </p:nvSpPr>
        <p:spPr>
          <a:xfrm>
            <a:off x="6855601" y="2244288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Rectângulo 22">
            <a:extLst>
              <a:ext uri="{FF2B5EF4-FFF2-40B4-BE49-F238E27FC236}">
                <a16:creationId xmlns:a16="http://schemas.microsoft.com/office/drawing/2014/main" id="{6DE19CD6-5DC2-4B17-999B-250D3AB84195}"/>
              </a:ext>
            </a:extLst>
          </p:cNvPr>
          <p:cNvSpPr/>
          <p:nvPr/>
        </p:nvSpPr>
        <p:spPr>
          <a:xfrm>
            <a:off x="6116544" y="3005088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Rectângulo 23">
            <a:extLst>
              <a:ext uri="{FF2B5EF4-FFF2-40B4-BE49-F238E27FC236}">
                <a16:creationId xmlns:a16="http://schemas.microsoft.com/office/drawing/2014/main" id="{B5A95320-E16B-46A9-B41D-07D8F63967D2}"/>
              </a:ext>
            </a:extLst>
          </p:cNvPr>
          <p:cNvSpPr/>
          <p:nvPr/>
        </p:nvSpPr>
        <p:spPr>
          <a:xfrm>
            <a:off x="6362897" y="2053145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" name="Rectângulo 24">
            <a:extLst>
              <a:ext uri="{FF2B5EF4-FFF2-40B4-BE49-F238E27FC236}">
                <a16:creationId xmlns:a16="http://schemas.microsoft.com/office/drawing/2014/main" id="{874E0487-5231-429F-9180-33E164E2420C}"/>
              </a:ext>
            </a:extLst>
          </p:cNvPr>
          <p:cNvSpPr/>
          <p:nvPr/>
        </p:nvSpPr>
        <p:spPr>
          <a:xfrm>
            <a:off x="4835550" y="1019361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6" name="Rectângulo 25">
            <a:extLst>
              <a:ext uri="{FF2B5EF4-FFF2-40B4-BE49-F238E27FC236}">
                <a16:creationId xmlns:a16="http://schemas.microsoft.com/office/drawing/2014/main" id="{EB94F6A1-00F8-48A9-9532-328BC9C1C1DF}"/>
              </a:ext>
            </a:extLst>
          </p:cNvPr>
          <p:cNvSpPr/>
          <p:nvPr/>
        </p:nvSpPr>
        <p:spPr>
          <a:xfrm>
            <a:off x="5315901" y="2010197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4111" name="Picture 2">
            <a:extLst>
              <a:ext uri="{FF2B5EF4-FFF2-40B4-BE49-F238E27FC236}">
                <a16:creationId xmlns:a16="http://schemas.microsoft.com/office/drawing/2014/main" id="{C240A130-7A80-4D44-8BA2-2BC80D2E9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2924175"/>
            <a:ext cx="67468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3">
            <a:extLst>
              <a:ext uri="{FF2B5EF4-FFF2-40B4-BE49-F238E27FC236}">
                <a16:creationId xmlns:a16="http://schemas.microsoft.com/office/drawing/2014/main" id="{E1936EEF-4CEB-46D8-A466-6B58A5463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196976"/>
            <a:ext cx="63976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" descr="http://www.catshoes.com/Tubes/Cartoons/kangaroo003.gif">
            <a:extLst>
              <a:ext uri="{FF2B5EF4-FFF2-40B4-BE49-F238E27FC236}">
                <a16:creationId xmlns:a16="http://schemas.microsoft.com/office/drawing/2014/main" id="{2D265225-F8AB-4CC5-A326-29D44868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3687763"/>
            <a:ext cx="617538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4">
            <a:extLst>
              <a:ext uri="{FF2B5EF4-FFF2-40B4-BE49-F238E27FC236}">
                <a16:creationId xmlns:a16="http://schemas.microsoft.com/office/drawing/2014/main" id="{8EEC4EC9-8464-4903-99A3-AB5E68E5D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6" y="1670051"/>
            <a:ext cx="72866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">
            <a:extLst>
              <a:ext uri="{FF2B5EF4-FFF2-40B4-BE49-F238E27FC236}">
                <a16:creationId xmlns:a16="http://schemas.microsoft.com/office/drawing/2014/main" id="{2EA20274-1849-4251-B079-EC8417449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93713"/>
            <a:ext cx="473075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3">
            <a:extLst>
              <a:ext uri="{FF2B5EF4-FFF2-40B4-BE49-F238E27FC236}">
                <a16:creationId xmlns:a16="http://schemas.microsoft.com/office/drawing/2014/main" id="{41ECA100-466B-4B41-950F-548937A8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2190750"/>
            <a:ext cx="4381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32">
            <a:extLst>
              <a:ext uri="{FF2B5EF4-FFF2-40B4-BE49-F238E27FC236}">
                <a16:creationId xmlns:a16="http://schemas.microsoft.com/office/drawing/2014/main" id="{B2D66763-94BF-4954-B498-7C6A0926F3D3}"/>
              </a:ext>
            </a:extLst>
          </p:cNvPr>
          <p:cNvGrpSpPr>
            <a:grpSpLocks/>
          </p:cNvGrpSpPr>
          <p:nvPr/>
        </p:nvGrpSpPr>
        <p:grpSpPr bwMode="auto">
          <a:xfrm>
            <a:off x="1774826" y="4864100"/>
            <a:ext cx="8474075" cy="2020888"/>
            <a:chOff x="251520" y="4937408"/>
            <a:chExt cx="8473024" cy="2019984"/>
          </a:xfrm>
        </p:grpSpPr>
        <p:pic>
          <p:nvPicPr>
            <p:cNvPr id="4125" name="Picture 3">
              <a:extLst>
                <a:ext uri="{FF2B5EF4-FFF2-40B4-BE49-F238E27FC236}">
                  <a16:creationId xmlns:a16="http://schemas.microsoft.com/office/drawing/2014/main" id="{FBFCC51A-511D-4E94-B22B-01C94FF98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86100" flipH="1">
              <a:off x="6435676" y="4937408"/>
              <a:ext cx="2288868" cy="144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26" name="Grupo 49">
              <a:extLst>
                <a:ext uri="{FF2B5EF4-FFF2-40B4-BE49-F238E27FC236}">
                  <a16:creationId xmlns:a16="http://schemas.microsoft.com/office/drawing/2014/main" id="{DB106E26-0E2E-409E-A7FD-ADB44EC701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520" y="5196883"/>
              <a:ext cx="6261585" cy="1760509"/>
              <a:chOff x="82301" y="5234957"/>
              <a:chExt cx="6261585" cy="1760509"/>
            </a:xfrm>
          </p:grpSpPr>
          <p:sp>
            <p:nvSpPr>
              <p:cNvPr id="39" name="Rectângulo 38">
                <a:extLst>
                  <a:ext uri="{FF2B5EF4-FFF2-40B4-BE49-F238E27FC236}">
                    <a16:creationId xmlns:a16="http://schemas.microsoft.com/office/drawing/2014/main" id="{CD0463FE-5C19-4ACF-B8B6-EABDE1F82970}"/>
                  </a:ext>
                </a:extLst>
              </p:cNvPr>
              <p:cNvSpPr/>
              <p:nvPr/>
            </p:nvSpPr>
            <p:spPr>
              <a:xfrm rot="21225382">
                <a:off x="82301" y="5237016"/>
                <a:ext cx="1029449" cy="15696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9600" b="1" i="0" u="none" strike="noStrike" kern="1200" cap="none" spc="0" normalizeH="0" baseline="0" noProof="0" dirty="0">
                    <a:ln w="19050">
                      <a:solidFill>
                        <a:prstClr val="black"/>
                      </a:solidFill>
                      <a:prstDash val="solid"/>
                    </a:ln>
                    <a:solidFill>
                      <a:srgbClr val="8064A2">
                        <a:lumMod val="40000"/>
                        <a:lumOff val="60000"/>
                      </a:srgbClr>
                    </a:solidFill>
                    <a:effectLst>
                      <a:outerShdw dist="38100" algn="l" rotWithShape="0">
                        <a:prstClr val="black"/>
                      </a:outerShdw>
                    </a:effectLst>
                    <a:uLnTx/>
                    <a:uFillTx/>
                    <a:latin typeface="Berlin Sans FB" pitchFamily="34" charset="0"/>
                    <a:ea typeface="+mn-ea"/>
                    <a:cs typeface="Arial" panose="020B0604020202020204" pitchFamily="34" charset="0"/>
                  </a:rPr>
                  <a:t>V</a:t>
                </a:r>
              </a:p>
            </p:txBody>
          </p:sp>
          <p:sp>
            <p:nvSpPr>
              <p:cNvPr id="41" name="Rectângulo 40">
                <a:extLst>
                  <a:ext uri="{FF2B5EF4-FFF2-40B4-BE49-F238E27FC236}">
                    <a16:creationId xmlns:a16="http://schemas.microsoft.com/office/drawing/2014/main" id="{FEC6BACA-D9A6-47BC-8A68-0CAB71A205F8}"/>
                  </a:ext>
                </a:extLst>
              </p:cNvPr>
              <p:cNvSpPr/>
              <p:nvPr/>
            </p:nvSpPr>
            <p:spPr>
              <a:xfrm rot="21313555">
                <a:off x="747304" y="5408463"/>
                <a:ext cx="9124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9600" b="1" i="0" u="none" strike="noStrike" kern="1200" cap="none" spc="0" normalizeH="0" baseline="0" noProof="0" dirty="0">
                    <a:ln w="19050">
                      <a:solidFill>
                        <a:prstClr val="black"/>
                      </a:solidFill>
                      <a:prstDash val="solid"/>
                    </a:ln>
                    <a:solidFill>
                      <a:srgbClr val="99FF33"/>
                    </a:solidFill>
                    <a:effectLst>
                      <a:outerShdw dist="38100" dir="2700000" algn="tl" rotWithShape="0">
                        <a:prstClr val="black"/>
                      </a:outerShdw>
                    </a:effectLst>
                    <a:uLnTx/>
                    <a:uFillTx/>
                    <a:latin typeface="Berlin Sans FB" pitchFamily="34" charset="0"/>
                    <a:ea typeface="+mn-ea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42" name="Rectângulo 41">
                <a:extLst>
                  <a:ext uri="{FF2B5EF4-FFF2-40B4-BE49-F238E27FC236}">
                    <a16:creationId xmlns:a16="http://schemas.microsoft.com/office/drawing/2014/main" id="{D3FACFC3-C0D3-410D-969D-F02883A60BBE}"/>
                  </a:ext>
                </a:extLst>
              </p:cNvPr>
              <p:cNvSpPr/>
              <p:nvPr/>
            </p:nvSpPr>
            <p:spPr>
              <a:xfrm rot="395048">
                <a:off x="1346253" y="5234957"/>
                <a:ext cx="1021433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9600" b="1" i="0" u="none" strike="noStrike" kern="1200" cap="none" spc="0" normalizeH="0" baseline="0" noProof="0" dirty="0">
                    <a:ln w="19050">
                      <a:solidFill>
                        <a:prstClr val="black"/>
                      </a:solidFill>
                      <a:prstDash val="solid"/>
                    </a:ln>
                    <a:solidFill>
                      <a:srgbClr val="1F497D">
                        <a:lumMod val="40000"/>
                        <a:lumOff val="60000"/>
                      </a:srgbClr>
                    </a:solidFill>
                    <a:effectLst>
                      <a:outerShdw dist="38100" dir="2700000" algn="tl" rotWithShape="0">
                        <a:prstClr val="black"/>
                      </a:outerShdw>
                    </a:effectLst>
                    <a:uLnTx/>
                    <a:uFillTx/>
                    <a:latin typeface="Berlin Sans FB" pitchFamily="34" charset="0"/>
                    <a:ea typeface="+mn-ea"/>
                    <a:cs typeface="Arial" panose="020B0604020202020204" pitchFamily="34" charset="0"/>
                  </a:rPr>
                  <a:t>R</a:t>
                </a:r>
              </a:p>
            </p:txBody>
          </p:sp>
          <p:sp>
            <p:nvSpPr>
              <p:cNvPr id="43" name="Rectângulo 42">
                <a:extLst>
                  <a:ext uri="{FF2B5EF4-FFF2-40B4-BE49-F238E27FC236}">
                    <a16:creationId xmlns:a16="http://schemas.microsoft.com/office/drawing/2014/main" id="{B8904EC9-D45D-4E74-A964-4645C8402922}"/>
                  </a:ext>
                </a:extLst>
              </p:cNvPr>
              <p:cNvSpPr/>
              <p:nvPr/>
            </p:nvSpPr>
            <p:spPr>
              <a:xfrm rot="21225382">
                <a:off x="2061967" y="5425412"/>
                <a:ext cx="1045479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9600" b="1" i="0" u="none" strike="noStrike" kern="1200" cap="none" spc="0" normalizeH="0" baseline="0" noProof="0" dirty="0">
                    <a:ln w="19050">
                      <a:solidFill>
                        <a:prstClr val="black"/>
                      </a:solidFill>
                      <a:prstDash val="solid"/>
                    </a:ln>
                    <a:solidFill>
                      <a:srgbClr val="FF99FF"/>
                    </a:solidFill>
                    <a:effectLst>
                      <a:outerShdw dist="38100" algn="l" rotWithShape="0">
                        <a:prstClr val="black"/>
                      </a:outerShdw>
                    </a:effectLst>
                    <a:uLnTx/>
                    <a:uFillTx/>
                    <a:latin typeface="Berlin Sans FB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6" name="Rectângulo 45">
                <a:extLst>
                  <a:ext uri="{FF2B5EF4-FFF2-40B4-BE49-F238E27FC236}">
                    <a16:creationId xmlns:a16="http://schemas.microsoft.com/office/drawing/2014/main" id="{BCDF2E60-7911-427A-98F7-5B57B6FDA314}"/>
                  </a:ext>
                </a:extLst>
              </p:cNvPr>
              <p:cNvSpPr/>
              <p:nvPr/>
            </p:nvSpPr>
            <p:spPr>
              <a:xfrm rot="786830">
                <a:off x="3806166" y="5240975"/>
                <a:ext cx="597942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9600" b="1" i="0" u="none" strike="noStrike" kern="1200" cap="none" spc="0" normalizeH="0" baseline="0" noProof="0" dirty="0">
                    <a:ln w="19050">
                      <a:solidFill>
                        <a:prstClr val="black"/>
                      </a:solidFill>
                      <a:prstDash val="solid"/>
                    </a:ln>
                    <a:solidFill>
                      <a:srgbClr val="8064A2">
                        <a:lumMod val="40000"/>
                        <a:lumOff val="60000"/>
                      </a:srgbClr>
                    </a:solidFill>
                    <a:effectLst>
                      <a:outerShdw dist="38100" algn="l" rotWithShape="0">
                        <a:prstClr val="black"/>
                      </a:outerShdw>
                    </a:effectLst>
                    <a:uLnTx/>
                    <a:uFillTx/>
                    <a:latin typeface="Berlin Sans FB" pitchFamily="34" charset="0"/>
                    <a:ea typeface="+mn-ea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47" name="Rectângulo 46">
                <a:extLst>
                  <a:ext uri="{FF2B5EF4-FFF2-40B4-BE49-F238E27FC236}">
                    <a16:creationId xmlns:a16="http://schemas.microsoft.com/office/drawing/2014/main" id="{913780C0-24AE-4153-B3F7-5B65799F1F8B}"/>
                  </a:ext>
                </a:extLst>
              </p:cNvPr>
              <p:cNvSpPr/>
              <p:nvPr/>
            </p:nvSpPr>
            <p:spPr>
              <a:xfrm rot="296758">
                <a:off x="4998426" y="5261666"/>
                <a:ext cx="686574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9600" b="1" i="0" u="none" strike="noStrike" kern="1200" cap="none" spc="0" normalizeH="0" baseline="0" noProof="0" dirty="0">
                    <a:ln w="19050">
                      <a:solidFill>
                        <a:prstClr val="black"/>
                      </a:solidFill>
                      <a:prstDash val="solid"/>
                    </a:ln>
                    <a:solidFill>
                      <a:srgbClr val="99FF33"/>
                    </a:solidFill>
                    <a:effectLst>
                      <a:outerShdw dist="38100" algn="l" rotWithShape="0">
                        <a:prstClr val="black"/>
                      </a:outerShdw>
                    </a:effectLst>
                    <a:uLnTx/>
                    <a:uFillTx/>
                    <a:latin typeface="Berlin Sans FB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8" name="Rectângulo 47">
                <a:extLst>
                  <a:ext uri="{FF2B5EF4-FFF2-40B4-BE49-F238E27FC236}">
                    <a16:creationId xmlns:a16="http://schemas.microsoft.com/office/drawing/2014/main" id="{58DB114B-8814-4169-B58A-41ECC24E41FB}"/>
                  </a:ext>
                </a:extLst>
              </p:cNvPr>
              <p:cNvSpPr/>
              <p:nvPr/>
            </p:nvSpPr>
            <p:spPr>
              <a:xfrm rot="20911823">
                <a:off x="5657312" y="5425806"/>
                <a:ext cx="686574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9600" b="1" i="0" u="none" strike="noStrike" kern="1200" cap="none" spc="0" normalizeH="0" baseline="0" noProof="0" dirty="0">
                    <a:ln w="19050">
                      <a:solidFill>
                        <a:prstClr val="black"/>
                      </a:solidFill>
                      <a:prstDash val="solid"/>
                    </a:ln>
                    <a:solidFill>
                      <a:srgbClr val="FF99FF"/>
                    </a:solidFill>
                    <a:effectLst>
                      <a:outerShdw dist="38100" algn="l" rotWithShape="0">
                        <a:prstClr val="black"/>
                      </a:outerShdw>
                    </a:effectLst>
                    <a:uLnTx/>
                    <a:uFillTx/>
                    <a:latin typeface="Berlin Sans FB" pitchFamily="34" charset="0"/>
                    <a:ea typeface="+mn-ea"/>
                    <a:cs typeface="Arial" panose="020B0604020202020204" pitchFamily="34" charset="0"/>
                  </a:rPr>
                  <a:t>E</a:t>
                </a:r>
              </a:p>
            </p:txBody>
          </p:sp>
          <p:sp>
            <p:nvSpPr>
              <p:cNvPr id="45" name="Rectângulo 44">
                <a:extLst>
                  <a:ext uri="{FF2B5EF4-FFF2-40B4-BE49-F238E27FC236}">
                    <a16:creationId xmlns:a16="http://schemas.microsoft.com/office/drawing/2014/main" id="{F0565164-A8D5-4466-AF45-B5D28E5E3698}"/>
                  </a:ext>
                </a:extLst>
              </p:cNvPr>
              <p:cNvSpPr/>
              <p:nvPr/>
            </p:nvSpPr>
            <p:spPr>
              <a:xfrm rot="21225382">
                <a:off x="3215159" y="5255661"/>
                <a:ext cx="686574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PT" sz="9600" b="1" i="0" u="none" strike="noStrike" kern="1200" cap="none" spc="0" normalizeH="0" baseline="0" noProof="0" dirty="0">
                    <a:ln w="19050">
                      <a:solidFill>
                        <a:prstClr val="black"/>
                      </a:solidFill>
                      <a:prstDash val="solid"/>
                    </a:ln>
                    <a:solidFill>
                      <a:srgbClr val="99FF33"/>
                    </a:solidFill>
                    <a:effectLst>
                      <a:outerShdw dist="38100" algn="l" rotWithShape="0">
                        <a:prstClr val="black"/>
                      </a:outerShdw>
                    </a:effectLst>
                    <a:uLnTx/>
                    <a:uFillTx/>
                    <a:latin typeface="Berlin Sans FB Demi" pitchFamily="34" charset="0"/>
                    <a:ea typeface="+mn-ea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pic>
        <p:nvPicPr>
          <p:cNvPr id="4118" name="Picture 2">
            <a:extLst>
              <a:ext uri="{FF2B5EF4-FFF2-40B4-BE49-F238E27FC236}">
                <a16:creationId xmlns:a16="http://schemas.microsoft.com/office/drawing/2014/main" id="{9B63FE5D-27A5-47E4-94C6-6C39532E0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341439"/>
            <a:ext cx="48101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43">
            <a:extLst>
              <a:ext uri="{FF2B5EF4-FFF2-40B4-BE49-F238E27FC236}">
                <a16:creationId xmlns:a16="http://schemas.microsoft.com/office/drawing/2014/main" id="{020E48AF-0BAD-4BB0-9A00-43B1CD3E0729}"/>
              </a:ext>
            </a:extLst>
          </p:cNvPr>
          <p:cNvGrpSpPr>
            <a:grpSpLocks/>
          </p:cNvGrpSpPr>
          <p:nvPr/>
        </p:nvGrpSpPr>
        <p:grpSpPr bwMode="auto">
          <a:xfrm>
            <a:off x="8972551" y="6089650"/>
            <a:ext cx="1084263" cy="768350"/>
            <a:chOff x="8018388" y="6117489"/>
            <a:chExt cx="1083779" cy="767895"/>
          </a:xfrm>
        </p:grpSpPr>
        <p:sp>
          <p:nvSpPr>
            <p:cNvPr id="35" name="Rectângulo 34">
              <a:extLst>
                <a:ext uri="{FF2B5EF4-FFF2-40B4-BE49-F238E27FC236}">
                  <a16:creationId xmlns:a16="http://schemas.microsoft.com/office/drawing/2014/main" id="{39F55A7C-AB74-400C-BF9B-4098DC322D56}"/>
                </a:ext>
              </a:extLst>
            </p:cNvPr>
            <p:cNvSpPr/>
            <p:nvPr/>
          </p:nvSpPr>
          <p:spPr bwMode="auto">
            <a:xfrm rot="20455669">
              <a:off x="8018388" y="6154418"/>
              <a:ext cx="370036" cy="70788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dist="38100" algn="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Berlin Sans FB" pitchFamily="34" charset="0"/>
                  <a:ea typeface="+mn-ea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6" name="Rectângulo 35">
              <a:extLst>
                <a:ext uri="{FF2B5EF4-FFF2-40B4-BE49-F238E27FC236}">
                  <a16:creationId xmlns:a16="http://schemas.microsoft.com/office/drawing/2014/main" id="{07015A79-F8FB-463E-ADED-726417C02FA2}"/>
                </a:ext>
              </a:extLst>
            </p:cNvPr>
            <p:cNvSpPr/>
            <p:nvPr/>
          </p:nvSpPr>
          <p:spPr bwMode="auto">
            <a:xfrm>
              <a:off x="8244408" y="6150114"/>
              <a:ext cx="370036" cy="70788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66FF33"/>
                  </a:solidFill>
                  <a:effectLst>
                    <a:outerShdw dist="38100" algn="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37" name="Rectângulo 36">
              <a:extLst>
                <a:ext uri="{FF2B5EF4-FFF2-40B4-BE49-F238E27FC236}">
                  <a16:creationId xmlns:a16="http://schemas.microsoft.com/office/drawing/2014/main" id="{FFEC60B6-16AB-439F-AB62-5036CE9BC813}"/>
                </a:ext>
              </a:extLst>
            </p:cNvPr>
            <p:cNvSpPr/>
            <p:nvPr/>
          </p:nvSpPr>
          <p:spPr bwMode="auto">
            <a:xfrm rot="20817368">
              <a:off x="8463534" y="6117489"/>
              <a:ext cx="370036" cy="70788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FF99FF"/>
                  </a:solidFill>
                  <a:effectLst>
                    <a:outerShdw dist="38100" algn="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Berlin Sans FB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8" name="Rectângulo 37">
              <a:extLst>
                <a:ext uri="{FF2B5EF4-FFF2-40B4-BE49-F238E27FC236}">
                  <a16:creationId xmlns:a16="http://schemas.microsoft.com/office/drawing/2014/main" id="{DC7306BD-DB9D-4CE4-BC34-27ACAA90677A}"/>
                </a:ext>
              </a:extLst>
            </p:cNvPr>
            <p:cNvSpPr/>
            <p:nvPr/>
          </p:nvSpPr>
          <p:spPr bwMode="auto">
            <a:xfrm>
              <a:off x="8732131" y="6177498"/>
              <a:ext cx="370036" cy="70788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99CCFF"/>
                  </a:solidFill>
                  <a:effectLst>
                    <a:outerShdw dist="38100" algn="l" rotWithShape="0">
                      <a:prstClr val="black">
                        <a:alpha val="47000"/>
                      </a:prstClr>
                    </a:outerShdw>
                  </a:effectLst>
                  <a:uLnTx/>
                  <a:uFillTx/>
                  <a:latin typeface="Berlin Sans FB" pitchFamily="34" charset="0"/>
                  <a:ea typeface="+mn-ea"/>
                  <a:cs typeface="Arial" panose="020B0604020202020204" pitchFamily="34" charset="0"/>
                </a:rPr>
                <a:t>Y</a:t>
              </a:r>
            </a:p>
          </p:txBody>
        </p:sp>
      </p:grpSp>
      <p:sp>
        <p:nvSpPr>
          <p:cNvPr id="50" name="Seta para a direita 49">
            <a:hlinkClick r:id="rId11" action="ppaction://hlinksldjump"/>
            <a:extLst>
              <a:ext uri="{FF2B5EF4-FFF2-40B4-BE49-F238E27FC236}">
                <a16:creationId xmlns:a16="http://schemas.microsoft.com/office/drawing/2014/main" id="{3A35D4FB-FCAC-484C-8ED5-29A52F02BC0E}"/>
              </a:ext>
            </a:extLst>
          </p:cNvPr>
          <p:cNvSpPr/>
          <p:nvPr/>
        </p:nvSpPr>
        <p:spPr>
          <a:xfrm>
            <a:off x="10199688" y="6308726"/>
            <a:ext cx="360362" cy="360363"/>
          </a:xfrm>
          <a:prstGeom prst="rightArrow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Content Placeholder 4">
            <a:extLst>
              <a:ext uri="{FF2B5EF4-FFF2-40B4-BE49-F238E27FC236}">
                <a16:creationId xmlns:a16="http://schemas.microsoft.com/office/drawing/2014/main" id="{69AA9A9D-33FE-46B2-B008-4CB8C78357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ângulo 28">
            <a:extLst>
              <a:ext uri="{FF2B5EF4-FFF2-40B4-BE49-F238E27FC236}">
                <a16:creationId xmlns:a16="http://schemas.microsoft.com/office/drawing/2014/main" id="{8603A79B-62C0-4A68-ADF6-C99567864039}"/>
              </a:ext>
            </a:extLst>
          </p:cNvPr>
          <p:cNvSpPr/>
          <p:nvPr/>
        </p:nvSpPr>
        <p:spPr>
          <a:xfrm>
            <a:off x="1865313" y="476250"/>
            <a:ext cx="8496300" cy="5329238"/>
          </a:xfrm>
          <a:prstGeom prst="rect">
            <a:avLst/>
          </a:prstGeom>
          <a:noFill/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3" name="Picture 4" descr="http://culturedecoded.files.wordpress.com/2008/08/world-map-without-dots.gif">
            <a:extLst>
              <a:ext uri="{FF2B5EF4-FFF2-40B4-BE49-F238E27FC236}">
                <a16:creationId xmlns:a16="http://schemas.microsoft.com/office/drawing/2014/main" id="{A935088C-4FFA-4C0D-83A5-7B9A28D2A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758"/>
          <a:stretch>
            <a:fillRect/>
          </a:stretch>
        </p:blipFill>
        <p:spPr bwMode="auto">
          <a:xfrm>
            <a:off x="1878014" y="487363"/>
            <a:ext cx="8466137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ângulo 14">
            <a:extLst>
              <a:ext uri="{FF2B5EF4-FFF2-40B4-BE49-F238E27FC236}">
                <a16:creationId xmlns:a16="http://schemas.microsoft.com/office/drawing/2014/main" id="{0BBAF6F7-EA72-45BC-940B-4070A0F277DE}"/>
              </a:ext>
            </a:extLst>
          </p:cNvPr>
          <p:cNvSpPr/>
          <p:nvPr/>
        </p:nvSpPr>
        <p:spPr>
          <a:xfrm>
            <a:off x="4165603" y="4215545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ectângulo 15">
            <a:extLst>
              <a:ext uri="{FF2B5EF4-FFF2-40B4-BE49-F238E27FC236}">
                <a16:creationId xmlns:a16="http://schemas.microsoft.com/office/drawing/2014/main" id="{86676751-D41A-4056-A627-1626B03B6BDE}"/>
              </a:ext>
            </a:extLst>
          </p:cNvPr>
          <p:cNvSpPr/>
          <p:nvPr/>
        </p:nvSpPr>
        <p:spPr>
          <a:xfrm>
            <a:off x="3241783" y="2419124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ângulo 16">
            <a:extLst>
              <a:ext uri="{FF2B5EF4-FFF2-40B4-BE49-F238E27FC236}">
                <a16:creationId xmlns:a16="http://schemas.microsoft.com/office/drawing/2014/main" id="{EE168E74-AFD1-4A4B-9B85-00F86B4F4F92}"/>
              </a:ext>
            </a:extLst>
          </p:cNvPr>
          <p:cNvSpPr/>
          <p:nvPr/>
        </p:nvSpPr>
        <p:spPr>
          <a:xfrm>
            <a:off x="2872254" y="1656612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ectângulo 17">
            <a:extLst>
              <a:ext uri="{FF2B5EF4-FFF2-40B4-BE49-F238E27FC236}">
                <a16:creationId xmlns:a16="http://schemas.microsoft.com/office/drawing/2014/main" id="{D69FB1E6-32FE-4917-84E0-9A7615D5BCAD}"/>
              </a:ext>
            </a:extLst>
          </p:cNvPr>
          <p:cNvSpPr/>
          <p:nvPr/>
        </p:nvSpPr>
        <p:spPr>
          <a:xfrm>
            <a:off x="6198007" y="4530885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ângulo 18">
            <a:extLst>
              <a:ext uri="{FF2B5EF4-FFF2-40B4-BE49-F238E27FC236}">
                <a16:creationId xmlns:a16="http://schemas.microsoft.com/office/drawing/2014/main" id="{7C59F4EF-28A6-49EB-9E4B-D9499C61595D}"/>
              </a:ext>
            </a:extLst>
          </p:cNvPr>
          <p:cNvSpPr/>
          <p:nvPr/>
        </p:nvSpPr>
        <p:spPr>
          <a:xfrm>
            <a:off x="8784702" y="4411124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ângulo 19">
            <a:extLst>
              <a:ext uri="{FF2B5EF4-FFF2-40B4-BE49-F238E27FC236}">
                <a16:creationId xmlns:a16="http://schemas.microsoft.com/office/drawing/2014/main" id="{C4763B1C-D878-43CD-A9B7-5611662E6E4A}"/>
              </a:ext>
            </a:extLst>
          </p:cNvPr>
          <p:cNvSpPr/>
          <p:nvPr/>
        </p:nvSpPr>
        <p:spPr>
          <a:xfrm>
            <a:off x="8723114" y="2479005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Rectângulo 20">
            <a:extLst>
              <a:ext uri="{FF2B5EF4-FFF2-40B4-BE49-F238E27FC236}">
                <a16:creationId xmlns:a16="http://schemas.microsoft.com/office/drawing/2014/main" id="{1B15D388-7546-4691-9DF8-A37EB6816DD3}"/>
              </a:ext>
            </a:extLst>
          </p:cNvPr>
          <p:cNvSpPr/>
          <p:nvPr/>
        </p:nvSpPr>
        <p:spPr>
          <a:xfrm>
            <a:off x="8107234" y="3093749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ectângulo 21">
            <a:extLst>
              <a:ext uri="{FF2B5EF4-FFF2-40B4-BE49-F238E27FC236}">
                <a16:creationId xmlns:a16="http://schemas.microsoft.com/office/drawing/2014/main" id="{0E49CBC0-7FD4-452A-865D-632DA1A72DFF}"/>
              </a:ext>
            </a:extLst>
          </p:cNvPr>
          <p:cNvSpPr/>
          <p:nvPr/>
        </p:nvSpPr>
        <p:spPr>
          <a:xfrm>
            <a:off x="6813887" y="2494941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Rectângulo 22">
            <a:extLst>
              <a:ext uri="{FF2B5EF4-FFF2-40B4-BE49-F238E27FC236}">
                <a16:creationId xmlns:a16="http://schemas.microsoft.com/office/drawing/2014/main" id="{D4418958-35F0-4979-9350-0194E8F48FFD}"/>
              </a:ext>
            </a:extLst>
          </p:cNvPr>
          <p:cNvSpPr/>
          <p:nvPr/>
        </p:nvSpPr>
        <p:spPr>
          <a:xfrm>
            <a:off x="6074830" y="3273391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4" name="Rectângulo 23">
            <a:extLst>
              <a:ext uri="{FF2B5EF4-FFF2-40B4-BE49-F238E27FC236}">
                <a16:creationId xmlns:a16="http://schemas.microsoft.com/office/drawing/2014/main" id="{48A8AF15-C7D4-4358-9C71-4F18D2614049}"/>
              </a:ext>
            </a:extLst>
          </p:cNvPr>
          <p:cNvSpPr/>
          <p:nvPr/>
        </p:nvSpPr>
        <p:spPr>
          <a:xfrm>
            <a:off x="6321183" y="2299364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" name="Rectângulo 24">
            <a:extLst>
              <a:ext uri="{FF2B5EF4-FFF2-40B4-BE49-F238E27FC236}">
                <a16:creationId xmlns:a16="http://schemas.microsoft.com/office/drawing/2014/main" id="{93A38106-7E9C-4116-9AE5-325EDC55D34F}"/>
              </a:ext>
            </a:extLst>
          </p:cNvPr>
          <p:cNvSpPr/>
          <p:nvPr/>
        </p:nvSpPr>
        <p:spPr>
          <a:xfrm>
            <a:off x="4793836" y="1241596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6" name="Rectângulo 25">
            <a:extLst>
              <a:ext uri="{FF2B5EF4-FFF2-40B4-BE49-F238E27FC236}">
                <a16:creationId xmlns:a16="http://schemas.microsoft.com/office/drawing/2014/main" id="{88B6B644-9535-4FBD-92EB-EB011A537A43}"/>
              </a:ext>
            </a:extLst>
          </p:cNvPr>
          <p:cNvSpPr/>
          <p:nvPr/>
        </p:nvSpPr>
        <p:spPr>
          <a:xfrm>
            <a:off x="5274187" y="2255419"/>
            <a:ext cx="61588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5136" name="Picture 2">
            <a:extLst>
              <a:ext uri="{FF2B5EF4-FFF2-40B4-BE49-F238E27FC236}">
                <a16:creationId xmlns:a16="http://schemas.microsoft.com/office/drawing/2014/main" id="{3491437D-1397-47D6-82FC-5244F9154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3284538"/>
            <a:ext cx="6731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3">
            <a:extLst>
              <a:ext uri="{FF2B5EF4-FFF2-40B4-BE49-F238E27FC236}">
                <a16:creationId xmlns:a16="http://schemas.microsoft.com/office/drawing/2014/main" id="{4644C780-66D4-4F6C-A918-934517183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1" y="1423988"/>
            <a:ext cx="6397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2" descr="http://www.catshoes.com/Tubes/Cartoons/kangaroo003.gif">
            <a:extLst>
              <a:ext uri="{FF2B5EF4-FFF2-40B4-BE49-F238E27FC236}">
                <a16:creationId xmlns:a16="http://schemas.microsoft.com/office/drawing/2014/main" id="{418CA6AD-2DC2-4990-BF9A-B5C809BE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3971926"/>
            <a:ext cx="6159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4">
            <a:extLst>
              <a:ext uri="{FF2B5EF4-FFF2-40B4-BE49-F238E27FC236}">
                <a16:creationId xmlns:a16="http://schemas.microsoft.com/office/drawing/2014/main" id="{44AFECD4-D157-48CB-88DA-2FE2946B1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1" y="1906588"/>
            <a:ext cx="7270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">
            <a:extLst>
              <a:ext uri="{FF2B5EF4-FFF2-40B4-BE49-F238E27FC236}">
                <a16:creationId xmlns:a16="http://schemas.microsoft.com/office/drawing/2014/main" id="{38A341BC-47AB-41BD-A514-509A567D7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703264"/>
            <a:ext cx="47148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3">
            <a:extLst>
              <a:ext uri="{FF2B5EF4-FFF2-40B4-BE49-F238E27FC236}">
                <a16:creationId xmlns:a16="http://schemas.microsoft.com/office/drawing/2014/main" id="{05B79126-24FE-4A72-876C-AD142664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2439988"/>
            <a:ext cx="4381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2" name="CaixaDeTexto 39">
            <a:extLst>
              <a:ext uri="{FF2B5EF4-FFF2-40B4-BE49-F238E27FC236}">
                <a16:creationId xmlns:a16="http://schemas.microsoft.com/office/drawing/2014/main" id="{B761C9DB-8772-4A09-8EC6-7133745A5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5949950"/>
            <a:ext cx="217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Chamada oval 26">
            <a:extLst>
              <a:ext uri="{FF2B5EF4-FFF2-40B4-BE49-F238E27FC236}">
                <a16:creationId xmlns:a16="http://schemas.microsoft.com/office/drawing/2014/main" id="{7A4EE294-1FA5-43D3-912F-3222ECEA96C4}"/>
              </a:ext>
            </a:extLst>
          </p:cNvPr>
          <p:cNvSpPr/>
          <p:nvPr/>
        </p:nvSpPr>
        <p:spPr>
          <a:xfrm>
            <a:off x="4439816" y="4005064"/>
            <a:ext cx="3960440" cy="2448272"/>
          </a:xfrm>
          <a:prstGeom prst="wedgeEllipseCallout">
            <a:avLst>
              <a:gd name="adj1" fmla="val -65104"/>
              <a:gd name="adj2" fmla="val 1202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   </a:t>
            </a:r>
            <a:r>
              <a:rPr kumimoji="0" lang="pt-PT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Berlin Sans FB" pitchFamily="34" charset="0"/>
                <a:ea typeface="+mn-ea"/>
                <a:cs typeface="+mn-cs"/>
              </a:rPr>
              <a:t>I’M LOST… CAN YOU HELP ME?</a:t>
            </a:r>
          </a:p>
        </p:txBody>
      </p:sp>
      <p:sp>
        <p:nvSpPr>
          <p:cNvPr id="30" name="Seta para a direita 29">
            <a:hlinkClick r:id="rId9" action="ppaction://hlinksldjump"/>
            <a:extLst>
              <a:ext uri="{FF2B5EF4-FFF2-40B4-BE49-F238E27FC236}">
                <a16:creationId xmlns:a16="http://schemas.microsoft.com/office/drawing/2014/main" id="{F6BD5B30-51DB-4994-BDD6-4D9E340C60F5}"/>
              </a:ext>
            </a:extLst>
          </p:cNvPr>
          <p:cNvSpPr/>
          <p:nvPr/>
        </p:nvSpPr>
        <p:spPr>
          <a:xfrm>
            <a:off x="9840913" y="6237289"/>
            <a:ext cx="647700" cy="549275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45" name="Picture 2">
            <a:extLst>
              <a:ext uri="{FF2B5EF4-FFF2-40B4-BE49-F238E27FC236}">
                <a16:creationId xmlns:a16="http://schemas.microsoft.com/office/drawing/2014/main" id="{2251B88A-4CE3-4EED-B937-CD07BE2AE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544639"/>
            <a:ext cx="4318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8334B46-186C-40AE-A6CE-848F4601C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620" flipH="1">
            <a:off x="1806576" y="5035551"/>
            <a:ext cx="22891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4B79EA6C-2DEF-42E5-A109-20D1130C63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33 0.00046 0.01493 0.00139 0.01927 0.00278 C 0.03611 0.00717 0.01666 0.00278 0.03159 0.00972 C 0.0375 0.01227 0.04496 0.01342 0.05087 0.01504 C 0.05764 0.01921 0.06284 0.0243 0.07014 0.02592 C 0.07153 0.02754 0.07291 0.0294 0.07465 0.03032 C 0.07864 0.03217 0.08333 0.03171 0.08698 0.03449 C 0.09653 0.04028 0.10642 0.04398 0.11649 0.04676 C 0.20885 0.04282 0.30156 0.02824 0.39392 0.02477 C 0.40555 0.01944 0.4 0.02129 0.41111 0.01921 C 0.42239 0.01342 0.43281 0.00486 0.44514 0.00278 C 0.4533 -0.00371 0.46284 -0.00579 0.47222 -0.00972 C 0.47899 -0.0125 0.48559 -0.01621 0.49271 -0.01806 C 0.49896 -0.02199 0.50677 -0.02338 0.51302 -0.02755 C 0.51996 -0.03287 0.51649 -0.03125 0.52309 -0.03334 C 0.53073 -0.03889 0.53663 -0.04097 0.54462 -0.0456 C 0.54583 -0.04699 0.54687 -0.04861 0.54809 -0.04977 C 0.55104 -0.05232 0.55712 -0.05672 0.55712 -0.05648 C 0.56024 -0.06297 0.5651 -0.06297 0.56962 -0.06759 C 0.58871 -0.08843 0.55955 -0.05834 0.5809 -0.08426 C 0.58333 -0.08704 0.58646 -0.08866 0.58889 -0.09121 C 0.59496 -0.09792 0.60121 -0.10394 0.6059 -0.11181 C 0.60781 -0.11505 0.6092 -0.11875 0.61163 -0.12153 C 0.61389 -0.12431 0.61719 -0.1257 0.61944 -0.12847 C 0.62291 -0.1331 0.62482 -0.13912 0.62847 -0.14352 C 0.63038 -0.14584 0.63246 -0.14815 0.6342 -0.1507 C 0.63646 -0.16065 0.6401 -0.16945 0.64444 -0.17824 C 0.64982 -0.20347 0.65347 -0.2294 0.65781 -0.25533 C 0.6585 -0.25926 0.65955 -0.26366 0.66024 -0.26759 C 0.6618 -0.27778 0.66475 -0.29792 0.66475 -0.29792 C 0.66649 -0.33959 0.67743 -0.38449 0.66354 -0.425 C 0.6618 -0.44097 0.66146 -0.45996 0.65347 -0.47315 C 0.65121 -0.49028 0.64427 -0.50185 0.6375 -0.51597 C 0.63298 -0.52639 0.63159 -0.53334 0.62274 -0.53935 C 0.61684 -0.55371 0.61614 -0.54908 0.60694 -0.55718 C 0.60034 -0.5632 0.59375 -0.56875 0.58663 -0.57408 C 0.58021 -0.5838 0.57135 -0.58912 0.56284 -0.59607 C 0.55903 -0.59908 0.55625 -0.60394 0.5526 -0.60695 C 0.55017 -0.60903 0.54705 -0.60926 0.54462 -0.61134 C 0.53941 -0.61505 0.53472 -0.61945 0.53003 -0.62384 C 0.52413 -0.62847 0.5158 -0.63195 0.50972 -0.63611 C 0.50312 -0.64005 0.49722 -0.64653 0.49028 -0.64977 C 0.48628 -0.65162 0.48194 -0.65232 0.47778 -0.65394 C 0.47639 -0.6544 0.47344 -0.65509 0.47344 -0.65486 C 0.46545 -0.66273 0.45434 -0.66227 0.44514 -0.66644 C 0.41632 -0.66551 0.40173 -0.66991 0.37934 -0.65787 C 0.37066 -0.65903 0.36198 -0.65972 0.35312 -0.66088 C 0.34566 -0.66181 0.33073 -0.66482 0.33073 -0.66459 C 0.30156 -0.66412 0.27205 -0.66829 0.2434 -0.66227 C 0.22778 -0.65903 0.20955 -0.65185 0.19462 -0.6456 C 0.18159 -0.63982 0.17083 -0.63195 0.15729 -0.62755 C 0.14965 -0.62084 0.14097 -0.61551 0.1335 -0.60834 C 0.12934 -0.6044 0.12725 -0.59722 0.12239 -0.59468 C 0.11597 -0.59097 0.1085 -0.5919 0.10191 -0.59051 C 0.09062 -0.58588 0.08142 -0.57593 0.07014 -0.57246 C 0.06406 -0.5669 0.05781 -0.56227 0.05191 -0.55602 C 0.03854 -0.54144 0.02969 -0.52222 0.01927 -0.50509 C 0.01771 -0.49422 0.01441 -0.48681 0.01007 -0.47755 C 0.00833 -0.46505 0.00312 -0.44746 -0.00122 -0.43588 C -0.0033 -0.42153 -0.00504 -0.40764 -0.00695 -0.39306 C -0.00816 -0.38264 -0.01007 -0.37199 -0.01146 -0.36158 C -0.01216 -0.35648 -0.01372 -0.3463 -0.01372 -0.34607 C -0.01285 -0.3088 -0.01511 -0.27593 -0.00122 -0.24283 C 0.00139 -0.22709 -0.00243 -0.24468 0.00347 -0.23056 C 0.00659 -0.22199 0.00764 -0.21204 0.01232 -0.20417 C 0.01389 -0.20162 0.01649 -0.20023 0.01805 -0.19722 C 0.02778 -0.18241 0.01319 -0.19884 0.02708 -0.18195 C 0.03194 -0.17616 0.03837 -0.17176 0.04305 -0.16574 C 0.05104 -0.15486 0.04583 -0.15857 0.05191 -0.15162 C 0.06771 -0.13472 0.08871 -0.12084 0.1085 -0.11181 C 0.12326 -0.09884 0.13958 -0.0919 0.15729 -0.08704 C 0.18385 -0.0713 0.19861 -0.07639 0.23316 -0.07454 C 0.26163 -0.07547 0.29045 -0.07084 0.31823 -0.07871 C 0.32552 -0.08079 0.33194 -0.08542 0.33958 -0.08704 C 0.35087 -0.09352 0.33732 -0.08611 0.35 -0.09121 C 0.35469 -0.09306 0.35538 -0.09537 0.36007 -0.09815 C 0.36475 -0.1007 0.36996 -0.10255 0.37482 -0.10347 C 0.3842 -0.1125 0.39566 -0.1169 0.40659 -0.12292 C 0.4085 -0.12384 0.41024 -0.12593 0.41215 -0.12709 C 0.4243 -0.1338 0.40781 -0.1213 0.42239 -0.13125 C 0.42413 -0.13241 0.42517 -0.13426 0.42691 -0.13542 C 0.42847 -0.13611 0.43003 -0.13611 0.43159 -0.13658 C 0.43333 -0.1375 0.43524 -0.13866 0.43698 -0.13935 C 0.44097 -0.1419 0.44427 -0.14468 0.44844 -0.1463 C 0.45416 -0.15162 0.46111 -0.15903 0.46771 -0.16297 C 0.47413 -0.17084 0.48368 -0.17871 0.49149 -0.18496 C 0.49409 -0.18704 0.49705 -0.18797 0.4993 -0.19051 C 0.50955 -0.20047 0.5217 -0.21574 0.53003 -0.22894 C 0.53871 -0.24306 0.52743 -0.22778 0.5335 -0.23866 C 0.53507 -0.24213 0.5401 -0.24607 0.54253 -0.24838 C 0.55451 -0.27384 0.53333 -0.23056 0.55382 -0.26366 C 0.55607 -0.26759 0.55712 -0.27292 0.5592 -0.27732 C 0.57118 -0.30162 0.57969 -0.32431 0.58767 -0.35047 C 0.58975 -0.36482 0.59236 -0.37894 0.59462 -0.39306 C 0.59375 -0.4125 0.5934 -0.43195 0.59219 -0.45093 C 0.59149 -0.46528 0.58298 -0.48148 0.57864 -0.49398 C 0.57222 -0.51227 0.5651 -0.53033 0.5526 -0.54352 C 0.54739 -0.54908 0.5375 -0.5544 0.53229 -0.5588 C 0.52812 -0.56204 0.52239 -0.55972 0.51753 -0.56019 C 0.50173 -0.55972 0.48576 -0.56065 0.46979 -0.5588 C 0.46406 -0.55787 0.45868 -0.55278 0.45312 -0.55185 C 0.43107 -0.54838 0.44097 -0.54977 0.42361 -0.54769 C 0.40885 -0.54352 0.39409 -0.53843 0.37934 -0.53542 C 0.37066 -0.52917 0.36441 -0.52824 0.35416 -0.5257 C 0.33646 -0.51459 0.31736 -0.50648 0.29878 -0.49676 C 0.29201 -0.49306 0.2875 -0.48542 0.2809 -0.48148 C 0.27708 -0.47917 0.27291 -0.47778 0.26962 -0.47477 C 0.24791 -0.45533 0.23229 -0.43195 0.21389 -0.40834 C 0.20173 -0.39283 0.18889 -0.37801 0.17656 -0.36297 C 0.17205 -0.35764 0.13854 -0.30648 0.13472 -0.29259 C 0.13159 -0.28172 0.13125 -0.26852 0.12118 -0.26644 C 0.11215 -0.25787 0.10278 -0.25047 0.09392 -0.24144 C 0.08055 -0.22778 0.10173 -0.25209 0.08264 -0.22894 C 0.08159 -0.22778 0.07916 -0.225 0.07916 -0.22477 C 0.07708 -0.21852 0.07396 -0.21482 0.07118 -0.20857 C 0.06909 -0.19028 0.06163 -0.17338 0.05659 -0.15602 C 0.05347 -0.14491 0.04913 -0.12269 0.04409 -0.1132 C 0.04236 -0.10625 0.04219 -0.09931 0.0408 -0.09259 C 0.04028 -0.09051 0.03889 -0.08912 0.03837 -0.08704 C 0.0375 -0.08334 0.03698 -0.07963 0.03611 -0.07593 C 0.0335 -0.06343 0.03333 -0.05209 0.02934 -0.04005 C 0.0283 -0.02408 0.02587 -0.0081 0.02587 0.0081 " pathEditMode="relative" rAng="0" ptsTypes="fffffff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0" y="-3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4">
            <a:extLst>
              <a:ext uri="{FF2B5EF4-FFF2-40B4-BE49-F238E27FC236}">
                <a16:creationId xmlns:a16="http://schemas.microsoft.com/office/drawing/2014/main" id="{9F7E228E-787D-4C36-A330-1A367B02B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7" name="Rectângulo arredondado 36">
            <a:extLst>
              <a:ext uri="{FF2B5EF4-FFF2-40B4-BE49-F238E27FC236}">
                <a16:creationId xmlns:a16="http://schemas.microsoft.com/office/drawing/2014/main" id="{782450CF-8EE8-4C7E-A807-6E6AE138BE54}"/>
              </a:ext>
            </a:extLst>
          </p:cNvPr>
          <p:cNvSpPr/>
          <p:nvPr/>
        </p:nvSpPr>
        <p:spPr>
          <a:xfrm>
            <a:off x="3143672" y="5197179"/>
            <a:ext cx="6769100" cy="1584325"/>
          </a:xfrm>
          <a:prstGeom prst="roundRect">
            <a:avLst/>
          </a:prstGeom>
          <a:solidFill>
            <a:srgbClr val="FFFF33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DB1D194-A912-42E1-BFE7-F975DB486AA7}"/>
              </a:ext>
            </a:extLst>
          </p:cNvPr>
          <p:cNvSpPr/>
          <p:nvPr/>
        </p:nvSpPr>
        <p:spPr>
          <a:xfrm>
            <a:off x="7824789" y="5229225"/>
            <a:ext cx="935037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0E0A6C8-4102-43D9-8A86-18F4BEF969E6}"/>
              </a:ext>
            </a:extLst>
          </p:cNvPr>
          <p:cNvSpPr/>
          <p:nvPr/>
        </p:nvSpPr>
        <p:spPr>
          <a:xfrm>
            <a:off x="6311901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B914815-47B7-4A3C-B500-2BEEECAAE4B5}"/>
              </a:ext>
            </a:extLst>
          </p:cNvPr>
          <p:cNvSpPr/>
          <p:nvPr/>
        </p:nvSpPr>
        <p:spPr>
          <a:xfrm>
            <a:off x="4872039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WordArt 30">
            <a:extLst>
              <a:ext uri="{FF2B5EF4-FFF2-40B4-BE49-F238E27FC236}">
                <a16:creationId xmlns:a16="http://schemas.microsoft.com/office/drawing/2014/main" id="{F147479E-9B74-45D1-90A9-3841B1F605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27625" y="5373689"/>
            <a:ext cx="4318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30" name="WordArt 30">
            <a:extLst>
              <a:ext uri="{FF2B5EF4-FFF2-40B4-BE49-F238E27FC236}">
                <a16:creationId xmlns:a16="http://schemas.microsoft.com/office/drawing/2014/main" id="{EE3A5C04-4A17-4978-AEA9-0D34212573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56363" y="5445125"/>
            <a:ext cx="6477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31" name="WordArt 30">
            <a:extLst>
              <a:ext uri="{FF2B5EF4-FFF2-40B4-BE49-F238E27FC236}">
                <a16:creationId xmlns:a16="http://schemas.microsoft.com/office/drawing/2014/main" id="{2DC88AEE-6357-4FC4-A5B6-31D2A4E96C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5445125"/>
            <a:ext cx="64928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36" name="Rectângulo 35">
            <a:extLst>
              <a:ext uri="{FF2B5EF4-FFF2-40B4-BE49-F238E27FC236}">
                <a16:creationId xmlns:a16="http://schemas.microsoft.com/office/drawing/2014/main" id="{1D93B7EC-FCDF-4758-93A9-2F5039AA0EB3}"/>
              </a:ext>
            </a:extLst>
          </p:cNvPr>
          <p:cNvSpPr/>
          <p:nvPr/>
        </p:nvSpPr>
        <p:spPr>
          <a:xfrm>
            <a:off x="4367212" y="5912278"/>
            <a:ext cx="520687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____ </a:t>
            </a: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Brazilian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54" name="CaixaDeTexto 39">
            <a:extLst>
              <a:ext uri="{FF2B5EF4-FFF2-40B4-BE49-F238E27FC236}">
                <a16:creationId xmlns:a16="http://schemas.microsoft.com/office/drawing/2014/main" id="{0010774B-4EF3-4DC3-A897-43A6F4E22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5949950"/>
            <a:ext cx="217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55" name="Picture 2">
            <a:extLst>
              <a:ext uri="{FF2B5EF4-FFF2-40B4-BE49-F238E27FC236}">
                <a16:creationId xmlns:a16="http://schemas.microsoft.com/office/drawing/2014/main" id="{712CFE49-943E-46DD-AC01-FF2C10913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4" y="5445126"/>
            <a:ext cx="871537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Seta para a direita 38">
            <a:hlinkClick r:id="rId4" action="ppaction://hlinksldjump"/>
            <a:extLst>
              <a:ext uri="{FF2B5EF4-FFF2-40B4-BE49-F238E27FC236}">
                <a16:creationId xmlns:a16="http://schemas.microsoft.com/office/drawing/2014/main" id="{39273B32-2E7D-45DA-8C37-A8B70AB621A1}"/>
              </a:ext>
            </a:extLst>
          </p:cNvPr>
          <p:cNvSpPr/>
          <p:nvPr/>
        </p:nvSpPr>
        <p:spPr>
          <a:xfrm>
            <a:off x="10056814" y="6237288"/>
            <a:ext cx="503237" cy="47625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57" name="Grupo 37">
            <a:extLst>
              <a:ext uri="{FF2B5EF4-FFF2-40B4-BE49-F238E27FC236}">
                <a16:creationId xmlns:a16="http://schemas.microsoft.com/office/drawing/2014/main" id="{F07E6256-A96C-4211-A57D-39BB109A5C91}"/>
              </a:ext>
            </a:extLst>
          </p:cNvPr>
          <p:cNvGrpSpPr>
            <a:grpSpLocks/>
          </p:cNvGrpSpPr>
          <p:nvPr/>
        </p:nvGrpSpPr>
        <p:grpSpPr bwMode="auto">
          <a:xfrm>
            <a:off x="2019300" y="228601"/>
            <a:ext cx="8066088" cy="4824413"/>
            <a:chOff x="495300" y="228600"/>
            <a:chExt cx="8066088" cy="4824413"/>
          </a:xfrm>
        </p:grpSpPr>
        <p:sp>
          <p:nvSpPr>
            <p:cNvPr id="35" name="Rectângulo 34">
              <a:extLst>
                <a:ext uri="{FF2B5EF4-FFF2-40B4-BE49-F238E27FC236}">
                  <a16:creationId xmlns:a16="http://schemas.microsoft.com/office/drawing/2014/main" id="{28ABB179-0FF3-41EB-912E-B596E8A9C658}"/>
                </a:ext>
              </a:extLst>
            </p:cNvPr>
            <p:cNvSpPr/>
            <p:nvPr/>
          </p:nvSpPr>
          <p:spPr>
            <a:xfrm>
              <a:off x="495300" y="228600"/>
              <a:ext cx="8066088" cy="4824413"/>
            </a:xfrm>
            <a:prstGeom prst="rect">
              <a:avLst/>
            </a:prstGeom>
            <a:noFill/>
            <a:ln w="444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60" name="Picture 4" descr="http://culturedecoded.files.wordpress.com/2008/08/world-map-without-dots.gif">
              <a:extLst>
                <a:ext uri="{FF2B5EF4-FFF2-40B4-BE49-F238E27FC236}">
                  <a16:creationId xmlns:a16="http://schemas.microsoft.com/office/drawing/2014/main" id="{AAE6AE21-1A46-476B-902E-F45559A8B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CCFFFF"/>
                </a:clrFrom>
                <a:clrTo>
                  <a:srgbClr val="CC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" r="758"/>
            <a:stretch>
              <a:fillRect/>
            </a:stretch>
          </p:blipFill>
          <p:spPr bwMode="auto">
            <a:xfrm>
              <a:off x="539750" y="260350"/>
              <a:ext cx="7993063" cy="475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ângulo 41">
              <a:extLst>
                <a:ext uri="{FF2B5EF4-FFF2-40B4-BE49-F238E27FC236}">
                  <a16:creationId xmlns:a16="http://schemas.microsoft.com/office/drawing/2014/main" id="{C4B58A80-FD19-46BA-A7CF-21ACBEBA1B8B}"/>
                </a:ext>
              </a:extLst>
            </p:cNvPr>
            <p:cNvSpPr/>
            <p:nvPr/>
          </p:nvSpPr>
          <p:spPr>
            <a:xfrm>
              <a:off x="2771800" y="3573016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3" name="Rectângulo 42">
              <a:extLst>
                <a:ext uri="{FF2B5EF4-FFF2-40B4-BE49-F238E27FC236}">
                  <a16:creationId xmlns:a16="http://schemas.microsoft.com/office/drawing/2014/main" id="{C9206130-8CFA-402A-8315-999B77D5FF40}"/>
                </a:ext>
              </a:extLst>
            </p:cNvPr>
            <p:cNvSpPr/>
            <p:nvPr/>
          </p:nvSpPr>
          <p:spPr>
            <a:xfrm>
              <a:off x="1619672" y="1988840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4" name="Rectângulo 43">
              <a:extLst>
                <a:ext uri="{FF2B5EF4-FFF2-40B4-BE49-F238E27FC236}">
                  <a16:creationId xmlns:a16="http://schemas.microsoft.com/office/drawing/2014/main" id="{EDDD9766-F172-4CF3-9F0F-4C46E8D19931}"/>
                </a:ext>
              </a:extLst>
            </p:cNvPr>
            <p:cNvSpPr/>
            <p:nvPr/>
          </p:nvSpPr>
          <p:spPr>
            <a:xfrm>
              <a:off x="1187624" y="1124744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5" name="Rectângulo 44">
              <a:extLst>
                <a:ext uri="{FF2B5EF4-FFF2-40B4-BE49-F238E27FC236}">
                  <a16:creationId xmlns:a16="http://schemas.microsoft.com/office/drawing/2014/main" id="{64985561-06DC-4CE5-91F6-62724800A20E}"/>
                </a:ext>
              </a:extLst>
            </p:cNvPr>
            <p:cNvSpPr/>
            <p:nvPr/>
          </p:nvSpPr>
          <p:spPr>
            <a:xfrm>
              <a:off x="4499992" y="3717032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6" name="Rectângulo 45">
              <a:extLst>
                <a:ext uri="{FF2B5EF4-FFF2-40B4-BE49-F238E27FC236}">
                  <a16:creationId xmlns:a16="http://schemas.microsoft.com/office/drawing/2014/main" id="{02DF1794-AB7C-4F63-8034-B4CEEF1FCF8F}"/>
                </a:ext>
              </a:extLst>
            </p:cNvPr>
            <p:cNvSpPr/>
            <p:nvPr/>
          </p:nvSpPr>
          <p:spPr>
            <a:xfrm>
              <a:off x="7059949" y="3783098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7" name="Rectângulo 46">
              <a:extLst>
                <a:ext uri="{FF2B5EF4-FFF2-40B4-BE49-F238E27FC236}">
                  <a16:creationId xmlns:a16="http://schemas.microsoft.com/office/drawing/2014/main" id="{831312BA-72AA-44B8-B607-9C31ACB3F0D7}"/>
                </a:ext>
              </a:extLst>
            </p:cNvPr>
            <p:cNvSpPr/>
            <p:nvPr/>
          </p:nvSpPr>
          <p:spPr>
            <a:xfrm>
              <a:off x="7001807" y="2048504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8" name="Rectângulo 47">
              <a:extLst>
                <a:ext uri="{FF2B5EF4-FFF2-40B4-BE49-F238E27FC236}">
                  <a16:creationId xmlns:a16="http://schemas.microsoft.com/office/drawing/2014/main" id="{FE97940A-7790-4997-8ACB-1CDADB9D6862}"/>
                </a:ext>
              </a:extLst>
            </p:cNvPr>
            <p:cNvSpPr/>
            <p:nvPr/>
          </p:nvSpPr>
          <p:spPr>
            <a:xfrm>
              <a:off x="6420389" y="2600402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9" name="Rectângulo 48">
              <a:extLst>
                <a:ext uri="{FF2B5EF4-FFF2-40B4-BE49-F238E27FC236}">
                  <a16:creationId xmlns:a16="http://schemas.microsoft.com/office/drawing/2014/main" id="{EF887BE0-FEB0-4FEF-9E55-BA13B27A9DB9}"/>
                </a:ext>
              </a:extLst>
            </p:cNvPr>
            <p:cNvSpPr/>
            <p:nvPr/>
          </p:nvSpPr>
          <p:spPr>
            <a:xfrm>
              <a:off x="5199413" y="2062811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50" name="Rectângulo 49">
              <a:extLst>
                <a:ext uri="{FF2B5EF4-FFF2-40B4-BE49-F238E27FC236}">
                  <a16:creationId xmlns:a16="http://schemas.microsoft.com/office/drawing/2014/main" id="{331C61A4-8EA5-4DA8-9F81-779348BFF8C6}"/>
                </a:ext>
              </a:extLst>
            </p:cNvPr>
            <p:cNvSpPr/>
            <p:nvPr/>
          </p:nvSpPr>
          <p:spPr>
            <a:xfrm>
              <a:off x="4501711" y="2761678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1" name="Rectângulo 50">
              <a:extLst>
                <a:ext uri="{FF2B5EF4-FFF2-40B4-BE49-F238E27FC236}">
                  <a16:creationId xmlns:a16="http://schemas.microsoft.com/office/drawing/2014/main" id="{A3C000AE-ED3C-4970-B3AD-971EA59FECAF}"/>
                </a:ext>
              </a:extLst>
            </p:cNvPr>
            <p:cNvSpPr/>
            <p:nvPr/>
          </p:nvSpPr>
          <p:spPr>
            <a:xfrm>
              <a:off x="4734279" y="1887229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2" name="Rectângulo 51">
              <a:extLst>
                <a:ext uri="{FF2B5EF4-FFF2-40B4-BE49-F238E27FC236}">
                  <a16:creationId xmlns:a16="http://schemas.microsoft.com/office/drawing/2014/main" id="{8730B136-CCF5-48F1-BD54-55256E6BD576}"/>
                </a:ext>
              </a:extLst>
            </p:cNvPr>
            <p:cNvSpPr/>
            <p:nvPr/>
          </p:nvSpPr>
          <p:spPr>
            <a:xfrm>
              <a:off x="3203848" y="692696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53" name="Rectângulo 52">
              <a:extLst>
                <a:ext uri="{FF2B5EF4-FFF2-40B4-BE49-F238E27FC236}">
                  <a16:creationId xmlns:a16="http://schemas.microsoft.com/office/drawing/2014/main" id="{4D3ACED6-6894-4E9C-B2CF-6A93B9C82948}"/>
                </a:ext>
              </a:extLst>
            </p:cNvPr>
            <p:cNvSpPr/>
            <p:nvPr/>
          </p:nvSpPr>
          <p:spPr>
            <a:xfrm>
              <a:off x="3745869" y="1847776"/>
              <a:ext cx="581418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800" b="1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pic>
          <p:nvPicPr>
            <p:cNvPr id="6173" name="Picture 2">
              <a:extLst>
                <a:ext uri="{FF2B5EF4-FFF2-40B4-BE49-F238E27FC236}">
                  <a16:creationId xmlns:a16="http://schemas.microsoft.com/office/drawing/2014/main" id="{596CE280-1F44-4677-B423-401C6CF9D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2708920"/>
              <a:ext cx="635000" cy="103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4" name="Picture 3">
              <a:extLst>
                <a:ext uri="{FF2B5EF4-FFF2-40B4-BE49-F238E27FC236}">
                  <a16:creationId xmlns:a16="http://schemas.microsoft.com/office/drawing/2014/main" id="{96946445-5564-4D03-8772-96F2C0974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1412875"/>
              <a:ext cx="603250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5" name="Picture 2" descr="http://www.catshoes.com/Tubes/Cartoons/kangaroo003.gif">
              <a:extLst>
                <a:ext uri="{FF2B5EF4-FFF2-40B4-BE49-F238E27FC236}">
                  <a16:creationId xmlns:a16="http://schemas.microsoft.com/office/drawing/2014/main" id="{DE3489A3-436E-4CBE-83B2-1793D8BBB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2913" y="3387725"/>
              <a:ext cx="582612" cy="69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6" name="Picture 4">
              <a:extLst>
                <a:ext uri="{FF2B5EF4-FFF2-40B4-BE49-F238E27FC236}">
                  <a16:creationId xmlns:a16="http://schemas.microsoft.com/office/drawing/2014/main" id="{D1841471-03B7-4887-8216-7C2800981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725" y="1535113"/>
              <a:ext cx="687388" cy="1020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7" name="Picture 2">
              <a:extLst>
                <a:ext uri="{FF2B5EF4-FFF2-40B4-BE49-F238E27FC236}">
                  <a16:creationId xmlns:a16="http://schemas.microsoft.com/office/drawing/2014/main" id="{89C9BDB2-6650-4177-A5BF-D827DE3A3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5475" y="454025"/>
              <a:ext cx="446088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8" name="Picture 3">
              <a:extLst>
                <a:ext uri="{FF2B5EF4-FFF2-40B4-BE49-F238E27FC236}">
                  <a16:creationId xmlns:a16="http://schemas.microsoft.com/office/drawing/2014/main" id="{D54A8146-053A-491F-8123-42DE87FA1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075" y="2012950"/>
              <a:ext cx="412750" cy="77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9" name="Picture 2">
              <a:extLst>
                <a:ext uri="{FF2B5EF4-FFF2-40B4-BE49-F238E27FC236}">
                  <a16:creationId xmlns:a16="http://schemas.microsoft.com/office/drawing/2014/main" id="{0496DF90-8D15-4077-B339-EE070D336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1268413"/>
              <a:ext cx="392113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BB1508B5-80C8-46D2-9944-579F79FD6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620" flipH="1">
            <a:off x="1776413" y="5718175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Content Placeholder 4">
            <a:extLst>
              <a:ext uri="{FF2B5EF4-FFF2-40B4-BE49-F238E27FC236}">
                <a16:creationId xmlns:a16="http://schemas.microsoft.com/office/drawing/2014/main" id="{6D4D4CF0-FC1E-4368-A776-AC654B7BA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7083 C 0.00716 0.07083 0.00742 0.07129 0.00833 0.07176 C 0.00899 0.07199 0.0099 0.07176 0.01029 0.07199 C 0.01133 0.07268 0.01081 0.07407 0.01159 0.07477 C 0.01328 0.07639 0.01485 0.07801 0.01745 0.07916 C 0.01862 0.08079 0.02266 0.08356 0.02266 0.08356 C 0.02422 0.08565 0.02448 0.08611 0.028 0.08704 C 0.03099 0.08866 0.03594 0.09143 0.04037 0.0919 C 0.04232 0.09352 0.04675 0.0956 0.05013 0.09606 C 0.05091 0.09629 0.05143 0.09699 0.05221 0.09722 C 0.05287 0.09745 0.05417 0.09745 0.05469 0.09791 C 0.05521 0.09815 0.05495 0.09861 0.05547 0.09907 C 0.05677 0.1 0.06003 0.10162 0.06003 0.10185 C 0.06055 0.10254 0.06172 0.10347 0.06172 0.10509 " pathEditMode="relative" rAng="0" ptsTypes="AAAAAAAAAAAA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4289 -0.3180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4">
            <a:extLst>
              <a:ext uri="{FF2B5EF4-FFF2-40B4-BE49-F238E27FC236}">
                <a16:creationId xmlns:a16="http://schemas.microsoft.com/office/drawing/2014/main" id="{55705E0E-71AD-4AE5-8E70-2FE4A593B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1" name="Content Placeholder 4">
            <a:extLst>
              <a:ext uri="{FF2B5EF4-FFF2-40B4-BE49-F238E27FC236}">
                <a16:creationId xmlns:a16="http://schemas.microsoft.com/office/drawing/2014/main" id="{3EEB19D2-B18C-4B4B-90F9-AFDCAF873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sp>
        <p:nvSpPr>
          <p:cNvPr id="36" name="Rectângulo 35">
            <a:extLst>
              <a:ext uri="{FF2B5EF4-FFF2-40B4-BE49-F238E27FC236}">
                <a16:creationId xmlns:a16="http://schemas.microsoft.com/office/drawing/2014/main" id="{729701F0-1003-4FED-82A9-B39808D240A5}"/>
              </a:ext>
            </a:extLst>
          </p:cNvPr>
          <p:cNvSpPr/>
          <p:nvPr/>
        </p:nvSpPr>
        <p:spPr>
          <a:xfrm>
            <a:off x="2019300" y="228601"/>
            <a:ext cx="8066088" cy="4824413"/>
          </a:xfrm>
          <a:prstGeom prst="rect">
            <a:avLst/>
          </a:prstGeom>
          <a:noFill/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1" name="Picture 4" descr="http://culturedecoded.files.wordpress.com/2008/08/world-map-without-dots.gif">
            <a:extLst>
              <a:ext uri="{FF2B5EF4-FFF2-40B4-BE49-F238E27FC236}">
                <a16:creationId xmlns:a16="http://schemas.microsoft.com/office/drawing/2014/main" id="{4CFDD4C0-B24F-4E87-BA8C-1D6C1C05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758"/>
          <a:stretch>
            <a:fillRect/>
          </a:stretch>
        </p:blipFill>
        <p:spPr bwMode="auto">
          <a:xfrm>
            <a:off x="2063751" y="260351"/>
            <a:ext cx="79930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ângulo 38">
            <a:extLst>
              <a:ext uri="{FF2B5EF4-FFF2-40B4-BE49-F238E27FC236}">
                <a16:creationId xmlns:a16="http://schemas.microsoft.com/office/drawing/2014/main" id="{825D67D5-CAFC-4B92-B5FF-54E883D6B2BB}"/>
              </a:ext>
            </a:extLst>
          </p:cNvPr>
          <p:cNvSpPr/>
          <p:nvPr/>
        </p:nvSpPr>
        <p:spPr>
          <a:xfrm>
            <a:off x="4295800" y="357301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Rectângulo 39">
            <a:extLst>
              <a:ext uri="{FF2B5EF4-FFF2-40B4-BE49-F238E27FC236}">
                <a16:creationId xmlns:a16="http://schemas.microsoft.com/office/drawing/2014/main" id="{5C33BC73-3E28-4A55-AF61-987D1AFFE186}"/>
              </a:ext>
            </a:extLst>
          </p:cNvPr>
          <p:cNvSpPr/>
          <p:nvPr/>
        </p:nvSpPr>
        <p:spPr>
          <a:xfrm>
            <a:off x="3143672" y="1988840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Rectângulo 40">
            <a:extLst>
              <a:ext uri="{FF2B5EF4-FFF2-40B4-BE49-F238E27FC236}">
                <a16:creationId xmlns:a16="http://schemas.microsoft.com/office/drawing/2014/main" id="{89047C9A-84C5-48F1-9562-442EEFC68C84}"/>
              </a:ext>
            </a:extLst>
          </p:cNvPr>
          <p:cNvSpPr/>
          <p:nvPr/>
        </p:nvSpPr>
        <p:spPr>
          <a:xfrm>
            <a:off x="2711624" y="1124744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Rectângulo 41">
            <a:extLst>
              <a:ext uri="{FF2B5EF4-FFF2-40B4-BE49-F238E27FC236}">
                <a16:creationId xmlns:a16="http://schemas.microsoft.com/office/drawing/2014/main" id="{8D156ED0-A37F-4DD0-BE36-103281A06DD2}"/>
              </a:ext>
            </a:extLst>
          </p:cNvPr>
          <p:cNvSpPr/>
          <p:nvPr/>
        </p:nvSpPr>
        <p:spPr>
          <a:xfrm>
            <a:off x="6023992" y="371703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Rectângulo 42">
            <a:extLst>
              <a:ext uri="{FF2B5EF4-FFF2-40B4-BE49-F238E27FC236}">
                <a16:creationId xmlns:a16="http://schemas.microsoft.com/office/drawing/2014/main" id="{EDA7A8DA-4BA9-4A4A-B388-FD6C3668638C}"/>
              </a:ext>
            </a:extLst>
          </p:cNvPr>
          <p:cNvSpPr/>
          <p:nvPr/>
        </p:nvSpPr>
        <p:spPr>
          <a:xfrm>
            <a:off x="8583949" y="378309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Rectângulo 43">
            <a:extLst>
              <a:ext uri="{FF2B5EF4-FFF2-40B4-BE49-F238E27FC236}">
                <a16:creationId xmlns:a16="http://schemas.microsoft.com/office/drawing/2014/main" id="{97369A47-E2F2-47E9-8D9C-4ECDEEB95EBC}"/>
              </a:ext>
            </a:extLst>
          </p:cNvPr>
          <p:cNvSpPr/>
          <p:nvPr/>
        </p:nvSpPr>
        <p:spPr>
          <a:xfrm>
            <a:off x="8525807" y="2048504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Rectângulo 44">
            <a:extLst>
              <a:ext uri="{FF2B5EF4-FFF2-40B4-BE49-F238E27FC236}">
                <a16:creationId xmlns:a16="http://schemas.microsoft.com/office/drawing/2014/main" id="{DAD9E722-2376-48DA-93F7-64B2910002A9}"/>
              </a:ext>
            </a:extLst>
          </p:cNvPr>
          <p:cNvSpPr/>
          <p:nvPr/>
        </p:nvSpPr>
        <p:spPr>
          <a:xfrm>
            <a:off x="7944389" y="260040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ectângulo 45">
            <a:extLst>
              <a:ext uri="{FF2B5EF4-FFF2-40B4-BE49-F238E27FC236}">
                <a16:creationId xmlns:a16="http://schemas.microsoft.com/office/drawing/2014/main" id="{A2DE76ED-4026-4E5F-AFC4-EF968121CCF3}"/>
              </a:ext>
            </a:extLst>
          </p:cNvPr>
          <p:cNvSpPr/>
          <p:nvPr/>
        </p:nvSpPr>
        <p:spPr>
          <a:xfrm>
            <a:off x="6723413" y="2062811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ângulo 46">
            <a:extLst>
              <a:ext uri="{FF2B5EF4-FFF2-40B4-BE49-F238E27FC236}">
                <a16:creationId xmlns:a16="http://schemas.microsoft.com/office/drawing/2014/main" id="{FD1C1D57-5390-4572-95B3-A483BB5D081C}"/>
              </a:ext>
            </a:extLst>
          </p:cNvPr>
          <p:cNvSpPr/>
          <p:nvPr/>
        </p:nvSpPr>
        <p:spPr>
          <a:xfrm>
            <a:off x="6025711" y="276167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8" name="Rectângulo 47">
            <a:extLst>
              <a:ext uri="{FF2B5EF4-FFF2-40B4-BE49-F238E27FC236}">
                <a16:creationId xmlns:a16="http://schemas.microsoft.com/office/drawing/2014/main" id="{C2732F76-BC09-4596-9BD1-AA9EC438C4BF}"/>
              </a:ext>
            </a:extLst>
          </p:cNvPr>
          <p:cNvSpPr/>
          <p:nvPr/>
        </p:nvSpPr>
        <p:spPr>
          <a:xfrm>
            <a:off x="6258279" y="1887229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9" name="Rectângulo 48">
            <a:extLst>
              <a:ext uri="{FF2B5EF4-FFF2-40B4-BE49-F238E27FC236}">
                <a16:creationId xmlns:a16="http://schemas.microsoft.com/office/drawing/2014/main" id="{26DD713F-EAE5-4C52-AC44-2EC2D3B6A815}"/>
              </a:ext>
            </a:extLst>
          </p:cNvPr>
          <p:cNvSpPr/>
          <p:nvPr/>
        </p:nvSpPr>
        <p:spPr>
          <a:xfrm>
            <a:off x="4727848" y="69269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0" name="Rectângulo 49">
            <a:extLst>
              <a:ext uri="{FF2B5EF4-FFF2-40B4-BE49-F238E27FC236}">
                <a16:creationId xmlns:a16="http://schemas.microsoft.com/office/drawing/2014/main" id="{FBE939FD-8A60-4B5A-8148-FA13EF9A8625}"/>
              </a:ext>
            </a:extLst>
          </p:cNvPr>
          <p:cNvSpPr/>
          <p:nvPr/>
        </p:nvSpPr>
        <p:spPr>
          <a:xfrm>
            <a:off x="5269869" y="184777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7184" name="Picture 2">
            <a:extLst>
              <a:ext uri="{FF2B5EF4-FFF2-40B4-BE49-F238E27FC236}">
                <a16:creationId xmlns:a16="http://schemas.microsoft.com/office/drawing/2014/main" id="{B7E7AFE4-545C-426C-94F5-169EE02C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708276"/>
            <a:ext cx="635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3">
            <a:extLst>
              <a:ext uri="{FF2B5EF4-FFF2-40B4-BE49-F238E27FC236}">
                <a16:creationId xmlns:a16="http://schemas.microsoft.com/office/drawing/2014/main" id="{F4F88572-CBC3-42D8-A73E-81EBD753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412876"/>
            <a:ext cx="603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2" descr="http://www.catshoes.com/Tubes/Cartoons/kangaroo003.gif">
            <a:extLst>
              <a:ext uri="{FF2B5EF4-FFF2-40B4-BE49-F238E27FC236}">
                <a16:creationId xmlns:a16="http://schemas.microsoft.com/office/drawing/2014/main" id="{E53A2667-3C70-499A-B3A3-1E5EF639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387725"/>
            <a:ext cx="58261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4">
            <a:extLst>
              <a:ext uri="{FF2B5EF4-FFF2-40B4-BE49-F238E27FC236}">
                <a16:creationId xmlns:a16="http://schemas.microsoft.com/office/drawing/2014/main" id="{B19177FD-EF69-48C9-8003-0B0F85A5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35113"/>
            <a:ext cx="6873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">
            <a:extLst>
              <a:ext uri="{FF2B5EF4-FFF2-40B4-BE49-F238E27FC236}">
                <a16:creationId xmlns:a16="http://schemas.microsoft.com/office/drawing/2014/main" id="{AA67D931-12D7-4A18-8205-F0603955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54025"/>
            <a:ext cx="4460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3">
            <a:extLst>
              <a:ext uri="{FF2B5EF4-FFF2-40B4-BE49-F238E27FC236}">
                <a16:creationId xmlns:a16="http://schemas.microsoft.com/office/drawing/2014/main" id="{F8637751-4CED-4558-8FD4-4E920B3E5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2012950"/>
            <a:ext cx="4127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">
            <a:extLst>
              <a:ext uri="{FF2B5EF4-FFF2-40B4-BE49-F238E27FC236}">
                <a16:creationId xmlns:a16="http://schemas.microsoft.com/office/drawing/2014/main" id="{3A843C46-4E82-41C2-AF50-E77BADFA7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268414"/>
            <a:ext cx="3921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6D64CFF-AE0C-47A4-89D4-E80222BA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620" flipH="1">
            <a:off x="4009232" y="3629819"/>
            <a:ext cx="10271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ângulo arredondado 61">
            <a:extLst>
              <a:ext uri="{FF2B5EF4-FFF2-40B4-BE49-F238E27FC236}">
                <a16:creationId xmlns:a16="http://schemas.microsoft.com/office/drawing/2014/main" id="{3B5C9D0C-8326-4C2D-B84A-13C28048B4C6}"/>
              </a:ext>
            </a:extLst>
          </p:cNvPr>
          <p:cNvSpPr/>
          <p:nvPr/>
        </p:nvSpPr>
        <p:spPr>
          <a:xfrm>
            <a:off x="3143250" y="5157789"/>
            <a:ext cx="6769100" cy="1584325"/>
          </a:xfrm>
          <a:prstGeom prst="roundRect">
            <a:avLst/>
          </a:prstGeom>
          <a:solidFill>
            <a:srgbClr val="FFFF33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D4DE89B-B3F8-4080-B65D-46E430AE2B6C}"/>
              </a:ext>
            </a:extLst>
          </p:cNvPr>
          <p:cNvSpPr/>
          <p:nvPr/>
        </p:nvSpPr>
        <p:spPr>
          <a:xfrm>
            <a:off x="7824789" y="5229225"/>
            <a:ext cx="935037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800AC53-05C5-4C66-82DC-E1C5608A10D7}"/>
              </a:ext>
            </a:extLst>
          </p:cNvPr>
          <p:cNvSpPr/>
          <p:nvPr/>
        </p:nvSpPr>
        <p:spPr>
          <a:xfrm>
            <a:off x="6311901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9E71593-0973-44CE-A41A-1DE9331D4288}"/>
              </a:ext>
            </a:extLst>
          </p:cNvPr>
          <p:cNvSpPr/>
          <p:nvPr/>
        </p:nvSpPr>
        <p:spPr>
          <a:xfrm>
            <a:off x="4872039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WordArt 30">
            <a:extLst>
              <a:ext uri="{FF2B5EF4-FFF2-40B4-BE49-F238E27FC236}">
                <a16:creationId xmlns:a16="http://schemas.microsoft.com/office/drawing/2014/main" id="{ED4A5634-96E1-4ABA-9C42-E444B9D27F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56363" y="5445125"/>
            <a:ext cx="6477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68" name="WordArt 30">
            <a:extLst>
              <a:ext uri="{FF2B5EF4-FFF2-40B4-BE49-F238E27FC236}">
                <a16:creationId xmlns:a16="http://schemas.microsoft.com/office/drawing/2014/main" id="{ADE536DE-4BF1-4A0C-9332-2ACEE738BD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59375" y="5373689"/>
            <a:ext cx="4318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69" name="Rectângulo 68">
            <a:extLst>
              <a:ext uri="{FF2B5EF4-FFF2-40B4-BE49-F238E27FC236}">
                <a16:creationId xmlns:a16="http://schemas.microsoft.com/office/drawing/2014/main" id="{A1ABB842-E5FF-42A4-97C7-F3D507E46F68}"/>
              </a:ext>
            </a:extLst>
          </p:cNvPr>
          <p:cNvSpPr/>
          <p:nvPr/>
        </p:nvSpPr>
        <p:spPr>
          <a:xfrm>
            <a:off x="4306094" y="5805265"/>
            <a:ext cx="533030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We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____ </a:t>
            </a: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American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0" name="WordArt 30">
            <a:extLst>
              <a:ext uri="{FF2B5EF4-FFF2-40B4-BE49-F238E27FC236}">
                <a16:creationId xmlns:a16="http://schemas.microsoft.com/office/drawing/2014/main" id="{E146E8B4-690E-498C-B156-0EFC509826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5446713"/>
            <a:ext cx="64928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are</a:t>
            </a:r>
          </a:p>
        </p:txBody>
      </p:sp>
      <p:pic>
        <p:nvPicPr>
          <p:cNvPr id="7200" name="Picture 3">
            <a:extLst>
              <a:ext uri="{FF2B5EF4-FFF2-40B4-BE49-F238E27FC236}">
                <a16:creationId xmlns:a16="http://schemas.microsoft.com/office/drawing/2014/main" id="{A9412290-2BEB-4A8C-8023-8B0A699E5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5370514"/>
            <a:ext cx="792163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3">
            <a:extLst>
              <a:ext uri="{FF2B5EF4-FFF2-40B4-BE49-F238E27FC236}">
                <a16:creationId xmlns:a16="http://schemas.microsoft.com/office/drawing/2014/main" id="{89005707-9234-4D5C-9BEF-2CDC72BCF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5751514"/>
            <a:ext cx="603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ângulo 55">
            <a:extLst>
              <a:ext uri="{FF2B5EF4-FFF2-40B4-BE49-F238E27FC236}">
                <a16:creationId xmlns:a16="http://schemas.microsoft.com/office/drawing/2014/main" id="{6D6A3312-5F76-43B4-AA10-333577458949}"/>
              </a:ext>
            </a:extLst>
          </p:cNvPr>
          <p:cNvSpPr/>
          <p:nvPr/>
        </p:nvSpPr>
        <p:spPr>
          <a:xfrm>
            <a:off x="2030414" y="228601"/>
            <a:ext cx="8066087" cy="4824413"/>
          </a:xfrm>
          <a:prstGeom prst="rect">
            <a:avLst/>
          </a:prstGeom>
          <a:noFill/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Seta para a direita 36">
            <a:hlinkClick r:id="rId13" action="ppaction://hlinksldjump"/>
            <a:extLst>
              <a:ext uri="{FF2B5EF4-FFF2-40B4-BE49-F238E27FC236}">
                <a16:creationId xmlns:a16="http://schemas.microsoft.com/office/drawing/2014/main" id="{13A9F442-08D8-42B5-88FB-2EE2AE384C30}"/>
              </a:ext>
            </a:extLst>
          </p:cNvPr>
          <p:cNvSpPr/>
          <p:nvPr/>
        </p:nvSpPr>
        <p:spPr>
          <a:xfrm>
            <a:off x="10056814" y="6237288"/>
            <a:ext cx="503237" cy="47625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 -0.0338 L -0.1931 0.071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44 0.0074 C -0.11285 -0.02176 -0.20625 -0.05047 -0.22187 -0.09584 C -0.2375 -0.14144 -0.1316 -0.2375 -0.11354 -0.26574 " pathEditMode="relative" rAng="0" ptsTypes="aaA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4">
            <a:extLst>
              <a:ext uri="{FF2B5EF4-FFF2-40B4-BE49-F238E27FC236}">
                <a16:creationId xmlns:a16="http://schemas.microsoft.com/office/drawing/2014/main" id="{B8A22E7C-D4FC-429C-BA99-BE18D77E1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7" name="Content Placeholder 4">
            <a:extLst>
              <a:ext uri="{FF2B5EF4-FFF2-40B4-BE49-F238E27FC236}">
                <a16:creationId xmlns:a16="http://schemas.microsoft.com/office/drawing/2014/main" id="{9DEDA462-0E53-4984-8F4C-9E7C4E84C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pic>
        <p:nvPicPr>
          <p:cNvPr id="8194" name="Picture 4" descr="http://culturedecoded.files.wordpress.com/2008/08/world-map-without-dots.gif">
            <a:extLst>
              <a:ext uri="{FF2B5EF4-FFF2-40B4-BE49-F238E27FC236}">
                <a16:creationId xmlns:a16="http://schemas.microsoft.com/office/drawing/2014/main" id="{8A576C18-9AE9-4A87-9E0A-4E0A8BEE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758"/>
          <a:stretch>
            <a:fillRect/>
          </a:stretch>
        </p:blipFill>
        <p:spPr bwMode="auto">
          <a:xfrm>
            <a:off x="2063751" y="260351"/>
            <a:ext cx="79930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ângulo 73">
            <a:extLst>
              <a:ext uri="{FF2B5EF4-FFF2-40B4-BE49-F238E27FC236}">
                <a16:creationId xmlns:a16="http://schemas.microsoft.com/office/drawing/2014/main" id="{A8DDE0C4-08B1-4F07-BFCF-B9E6F098654C}"/>
              </a:ext>
            </a:extLst>
          </p:cNvPr>
          <p:cNvSpPr/>
          <p:nvPr/>
        </p:nvSpPr>
        <p:spPr>
          <a:xfrm>
            <a:off x="3143672" y="1988840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5" name="Rectângulo 74">
            <a:extLst>
              <a:ext uri="{FF2B5EF4-FFF2-40B4-BE49-F238E27FC236}">
                <a16:creationId xmlns:a16="http://schemas.microsoft.com/office/drawing/2014/main" id="{E16F3B5F-C290-4F3D-A2A9-1036857472C6}"/>
              </a:ext>
            </a:extLst>
          </p:cNvPr>
          <p:cNvSpPr/>
          <p:nvPr/>
        </p:nvSpPr>
        <p:spPr>
          <a:xfrm>
            <a:off x="2711624" y="105273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Rectângulo 75">
            <a:extLst>
              <a:ext uri="{FF2B5EF4-FFF2-40B4-BE49-F238E27FC236}">
                <a16:creationId xmlns:a16="http://schemas.microsoft.com/office/drawing/2014/main" id="{E5DEEDC9-D111-4849-B59E-25AA4C0C286B}"/>
              </a:ext>
            </a:extLst>
          </p:cNvPr>
          <p:cNvSpPr/>
          <p:nvPr/>
        </p:nvSpPr>
        <p:spPr>
          <a:xfrm>
            <a:off x="6023992" y="371703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Rectângulo 76">
            <a:extLst>
              <a:ext uri="{FF2B5EF4-FFF2-40B4-BE49-F238E27FC236}">
                <a16:creationId xmlns:a16="http://schemas.microsoft.com/office/drawing/2014/main" id="{370E6BEC-B50D-460E-B7CD-C67ED5323791}"/>
              </a:ext>
            </a:extLst>
          </p:cNvPr>
          <p:cNvSpPr/>
          <p:nvPr/>
        </p:nvSpPr>
        <p:spPr>
          <a:xfrm>
            <a:off x="8583949" y="378309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Rectângulo 77">
            <a:extLst>
              <a:ext uri="{FF2B5EF4-FFF2-40B4-BE49-F238E27FC236}">
                <a16:creationId xmlns:a16="http://schemas.microsoft.com/office/drawing/2014/main" id="{A078C99D-7862-4AEE-99A7-6A434D81947B}"/>
              </a:ext>
            </a:extLst>
          </p:cNvPr>
          <p:cNvSpPr/>
          <p:nvPr/>
        </p:nvSpPr>
        <p:spPr>
          <a:xfrm>
            <a:off x="8525807" y="2048504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9" name="Rectângulo 78">
            <a:extLst>
              <a:ext uri="{FF2B5EF4-FFF2-40B4-BE49-F238E27FC236}">
                <a16:creationId xmlns:a16="http://schemas.microsoft.com/office/drawing/2014/main" id="{85C652CA-4F45-49E9-AB89-10DBFE5C234F}"/>
              </a:ext>
            </a:extLst>
          </p:cNvPr>
          <p:cNvSpPr/>
          <p:nvPr/>
        </p:nvSpPr>
        <p:spPr>
          <a:xfrm>
            <a:off x="7944389" y="260040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0" name="Rectângulo 79">
            <a:extLst>
              <a:ext uri="{FF2B5EF4-FFF2-40B4-BE49-F238E27FC236}">
                <a16:creationId xmlns:a16="http://schemas.microsoft.com/office/drawing/2014/main" id="{625E636C-EC94-4EB4-B8EF-14164ADF4B68}"/>
              </a:ext>
            </a:extLst>
          </p:cNvPr>
          <p:cNvSpPr/>
          <p:nvPr/>
        </p:nvSpPr>
        <p:spPr>
          <a:xfrm>
            <a:off x="6723413" y="2062811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1" name="Rectângulo 80">
            <a:extLst>
              <a:ext uri="{FF2B5EF4-FFF2-40B4-BE49-F238E27FC236}">
                <a16:creationId xmlns:a16="http://schemas.microsoft.com/office/drawing/2014/main" id="{397C7F98-EBD6-41AA-B364-B467A5C54C60}"/>
              </a:ext>
            </a:extLst>
          </p:cNvPr>
          <p:cNvSpPr/>
          <p:nvPr/>
        </p:nvSpPr>
        <p:spPr>
          <a:xfrm>
            <a:off x="6025711" y="276167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Rectângulo 81">
            <a:extLst>
              <a:ext uri="{FF2B5EF4-FFF2-40B4-BE49-F238E27FC236}">
                <a16:creationId xmlns:a16="http://schemas.microsoft.com/office/drawing/2014/main" id="{4A225C4B-CE3D-4B4F-962F-71CBE421C89C}"/>
              </a:ext>
            </a:extLst>
          </p:cNvPr>
          <p:cNvSpPr/>
          <p:nvPr/>
        </p:nvSpPr>
        <p:spPr>
          <a:xfrm>
            <a:off x="6258279" y="1887229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3" name="Rectângulo 82">
            <a:extLst>
              <a:ext uri="{FF2B5EF4-FFF2-40B4-BE49-F238E27FC236}">
                <a16:creationId xmlns:a16="http://schemas.microsoft.com/office/drawing/2014/main" id="{F6233BE8-EBA9-4BD2-8285-D996F256B575}"/>
              </a:ext>
            </a:extLst>
          </p:cNvPr>
          <p:cNvSpPr/>
          <p:nvPr/>
        </p:nvSpPr>
        <p:spPr>
          <a:xfrm>
            <a:off x="4727848" y="69269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4" name="Rectângulo 83">
            <a:extLst>
              <a:ext uri="{FF2B5EF4-FFF2-40B4-BE49-F238E27FC236}">
                <a16:creationId xmlns:a16="http://schemas.microsoft.com/office/drawing/2014/main" id="{D7B88273-AFC1-4AB0-AF98-087950CAF3DD}"/>
              </a:ext>
            </a:extLst>
          </p:cNvPr>
          <p:cNvSpPr/>
          <p:nvPr/>
        </p:nvSpPr>
        <p:spPr>
          <a:xfrm>
            <a:off x="5269869" y="184777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8206" name="Picture 3">
            <a:extLst>
              <a:ext uri="{FF2B5EF4-FFF2-40B4-BE49-F238E27FC236}">
                <a16:creationId xmlns:a16="http://schemas.microsoft.com/office/drawing/2014/main" id="{DCFBDA7B-85B8-4AF8-81F6-7AD9DD30D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412876"/>
            <a:ext cx="603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" descr="http://www.catshoes.com/Tubes/Cartoons/kangaroo003.gif">
            <a:extLst>
              <a:ext uri="{FF2B5EF4-FFF2-40B4-BE49-F238E27FC236}">
                <a16:creationId xmlns:a16="http://schemas.microsoft.com/office/drawing/2014/main" id="{F0DC02AB-EF32-455D-9EE5-5C4FA9304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387725"/>
            <a:ext cx="58261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4">
            <a:extLst>
              <a:ext uri="{FF2B5EF4-FFF2-40B4-BE49-F238E27FC236}">
                <a16:creationId xmlns:a16="http://schemas.microsoft.com/office/drawing/2014/main" id="{7964F043-AF74-46EA-A7AD-51E28A369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35113"/>
            <a:ext cx="6873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2">
            <a:extLst>
              <a:ext uri="{FF2B5EF4-FFF2-40B4-BE49-F238E27FC236}">
                <a16:creationId xmlns:a16="http://schemas.microsoft.com/office/drawing/2014/main" id="{1374FDC1-F92C-478F-8327-0313892CB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54025"/>
            <a:ext cx="4460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3">
            <a:extLst>
              <a:ext uri="{FF2B5EF4-FFF2-40B4-BE49-F238E27FC236}">
                <a16:creationId xmlns:a16="http://schemas.microsoft.com/office/drawing/2014/main" id="{3A1B53AB-DD39-4B2C-93CC-9E2CFE7D6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2012950"/>
            <a:ext cx="4127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71C9E72-DEDB-4D2A-936C-438CEA8C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620" flipH="1">
            <a:off x="2928938" y="1830388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ângulo arredondado 55">
            <a:extLst>
              <a:ext uri="{FF2B5EF4-FFF2-40B4-BE49-F238E27FC236}">
                <a16:creationId xmlns:a16="http://schemas.microsoft.com/office/drawing/2014/main" id="{59D30635-0720-465A-AA53-CC23015A01E9}"/>
              </a:ext>
            </a:extLst>
          </p:cNvPr>
          <p:cNvSpPr/>
          <p:nvPr/>
        </p:nvSpPr>
        <p:spPr>
          <a:xfrm>
            <a:off x="3143250" y="5157789"/>
            <a:ext cx="6769100" cy="1584325"/>
          </a:xfrm>
          <a:prstGeom prst="roundRect">
            <a:avLst/>
          </a:prstGeom>
          <a:solidFill>
            <a:srgbClr val="FFFF33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EC92619-630C-4D72-B167-2C5A27285C1A}"/>
              </a:ext>
            </a:extLst>
          </p:cNvPr>
          <p:cNvSpPr/>
          <p:nvPr/>
        </p:nvSpPr>
        <p:spPr>
          <a:xfrm>
            <a:off x="7824789" y="5229225"/>
            <a:ext cx="935037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AABFEA9-8FF1-4A15-ABC0-EBDF90A09991}"/>
              </a:ext>
            </a:extLst>
          </p:cNvPr>
          <p:cNvSpPr/>
          <p:nvPr/>
        </p:nvSpPr>
        <p:spPr>
          <a:xfrm>
            <a:off x="6311901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F58854E-8B34-48D7-BBB2-8ACC4AA39A39}"/>
              </a:ext>
            </a:extLst>
          </p:cNvPr>
          <p:cNvSpPr/>
          <p:nvPr/>
        </p:nvSpPr>
        <p:spPr>
          <a:xfrm>
            <a:off x="4872039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WordArt 30">
            <a:extLst>
              <a:ext uri="{FF2B5EF4-FFF2-40B4-BE49-F238E27FC236}">
                <a16:creationId xmlns:a16="http://schemas.microsoft.com/office/drawing/2014/main" id="{135AB0EA-8C0F-4479-BFAF-282322F298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56363" y="5445125"/>
            <a:ext cx="6477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62" name="WordArt 30">
            <a:extLst>
              <a:ext uri="{FF2B5EF4-FFF2-40B4-BE49-F238E27FC236}">
                <a16:creationId xmlns:a16="http://schemas.microsoft.com/office/drawing/2014/main" id="{B0FB284A-978F-4735-BB78-476533A2CC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5445125"/>
            <a:ext cx="64928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64" name="WordArt 30">
            <a:extLst>
              <a:ext uri="{FF2B5EF4-FFF2-40B4-BE49-F238E27FC236}">
                <a16:creationId xmlns:a16="http://schemas.microsoft.com/office/drawing/2014/main" id="{B160A402-9E5E-4742-A146-F164F25977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87939" y="5446713"/>
            <a:ext cx="50323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65" name="Rectângulo 64">
            <a:extLst>
              <a:ext uri="{FF2B5EF4-FFF2-40B4-BE49-F238E27FC236}">
                <a16:creationId xmlns:a16="http://schemas.microsoft.com/office/drawing/2014/main" id="{E61031BD-6D6E-418C-B49F-6A1E8D63B781}"/>
              </a:ext>
            </a:extLst>
          </p:cNvPr>
          <p:cNvSpPr/>
          <p:nvPr/>
        </p:nvSpPr>
        <p:spPr>
          <a:xfrm>
            <a:off x="4153808" y="5805265"/>
            <a:ext cx="563487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____ </a:t>
            </a: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from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Canada.</a:t>
            </a:r>
          </a:p>
        </p:txBody>
      </p:sp>
      <p:sp>
        <p:nvSpPr>
          <p:cNvPr id="33" name="Rectângulo 32">
            <a:extLst>
              <a:ext uri="{FF2B5EF4-FFF2-40B4-BE49-F238E27FC236}">
                <a16:creationId xmlns:a16="http://schemas.microsoft.com/office/drawing/2014/main" id="{2C897323-EB7F-426D-B4C1-2D7E95025B49}"/>
              </a:ext>
            </a:extLst>
          </p:cNvPr>
          <p:cNvSpPr/>
          <p:nvPr/>
        </p:nvSpPr>
        <p:spPr>
          <a:xfrm>
            <a:off x="2030414" y="228601"/>
            <a:ext cx="8066087" cy="4824413"/>
          </a:xfrm>
          <a:prstGeom prst="rect">
            <a:avLst/>
          </a:prstGeom>
          <a:noFill/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Seta para a direita 33">
            <a:hlinkClick r:id="rId11" action="ppaction://hlinksldjump"/>
            <a:extLst>
              <a:ext uri="{FF2B5EF4-FFF2-40B4-BE49-F238E27FC236}">
                <a16:creationId xmlns:a16="http://schemas.microsoft.com/office/drawing/2014/main" id="{BF9B4298-590E-426C-B2F8-E25AF93AF9B2}"/>
              </a:ext>
            </a:extLst>
          </p:cNvPr>
          <p:cNvSpPr/>
          <p:nvPr/>
        </p:nvSpPr>
        <p:spPr>
          <a:xfrm>
            <a:off x="10056814" y="6237288"/>
            <a:ext cx="503237" cy="47625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22" name="Picture 2">
            <a:extLst>
              <a:ext uri="{FF2B5EF4-FFF2-40B4-BE49-F238E27FC236}">
                <a16:creationId xmlns:a16="http://schemas.microsoft.com/office/drawing/2014/main" id="{07240C54-E64D-4752-95A7-86ED6E7FC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268414"/>
            <a:ext cx="3921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3" name="Picture 2">
            <a:extLst>
              <a:ext uri="{FF2B5EF4-FFF2-40B4-BE49-F238E27FC236}">
                <a16:creationId xmlns:a16="http://schemas.microsoft.com/office/drawing/2014/main" id="{907A5B02-74F4-4F0D-9C4E-29106F4BE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708276"/>
            <a:ext cx="635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ângulo 35">
            <a:extLst>
              <a:ext uri="{FF2B5EF4-FFF2-40B4-BE49-F238E27FC236}">
                <a16:creationId xmlns:a16="http://schemas.microsoft.com/office/drawing/2014/main" id="{E5B4EADA-3136-4EE1-B7E0-08F5065354ED}"/>
              </a:ext>
            </a:extLst>
          </p:cNvPr>
          <p:cNvSpPr/>
          <p:nvPr/>
        </p:nvSpPr>
        <p:spPr>
          <a:xfrm>
            <a:off x="4295800" y="357301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7 -0.03171 L -0.13424 0.0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4063 -0.12917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-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4">
            <a:extLst>
              <a:ext uri="{FF2B5EF4-FFF2-40B4-BE49-F238E27FC236}">
                <a16:creationId xmlns:a16="http://schemas.microsoft.com/office/drawing/2014/main" id="{628E225A-5F23-431B-8E2C-9F209A3D7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7" name="Content Placeholder 4">
            <a:extLst>
              <a:ext uri="{FF2B5EF4-FFF2-40B4-BE49-F238E27FC236}">
                <a16:creationId xmlns:a16="http://schemas.microsoft.com/office/drawing/2014/main" id="{12D86651-F685-49D0-9093-616951F40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pic>
        <p:nvPicPr>
          <p:cNvPr id="9218" name="Picture 4" descr="http://culturedecoded.files.wordpress.com/2008/08/world-map-without-dots.gif">
            <a:extLst>
              <a:ext uri="{FF2B5EF4-FFF2-40B4-BE49-F238E27FC236}">
                <a16:creationId xmlns:a16="http://schemas.microsoft.com/office/drawing/2014/main" id="{4170EBB6-E61F-479A-88C2-38A8E9BB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758"/>
          <a:stretch>
            <a:fillRect/>
          </a:stretch>
        </p:blipFill>
        <p:spPr bwMode="auto">
          <a:xfrm>
            <a:off x="2063751" y="260351"/>
            <a:ext cx="79930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ângulo 73">
            <a:extLst>
              <a:ext uri="{FF2B5EF4-FFF2-40B4-BE49-F238E27FC236}">
                <a16:creationId xmlns:a16="http://schemas.microsoft.com/office/drawing/2014/main" id="{82198171-BE8B-47EE-B360-D560B8F9DFF5}"/>
              </a:ext>
            </a:extLst>
          </p:cNvPr>
          <p:cNvSpPr/>
          <p:nvPr/>
        </p:nvSpPr>
        <p:spPr>
          <a:xfrm>
            <a:off x="3143672" y="1988840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5" name="Rectângulo 74">
            <a:extLst>
              <a:ext uri="{FF2B5EF4-FFF2-40B4-BE49-F238E27FC236}">
                <a16:creationId xmlns:a16="http://schemas.microsoft.com/office/drawing/2014/main" id="{1B54FC6F-204F-4E3F-BEE8-4A75B9D213CF}"/>
              </a:ext>
            </a:extLst>
          </p:cNvPr>
          <p:cNvSpPr/>
          <p:nvPr/>
        </p:nvSpPr>
        <p:spPr>
          <a:xfrm>
            <a:off x="2711624" y="105273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Rectângulo 75">
            <a:extLst>
              <a:ext uri="{FF2B5EF4-FFF2-40B4-BE49-F238E27FC236}">
                <a16:creationId xmlns:a16="http://schemas.microsoft.com/office/drawing/2014/main" id="{838753E0-29C5-41D0-9006-BE58AB378D24}"/>
              </a:ext>
            </a:extLst>
          </p:cNvPr>
          <p:cNvSpPr/>
          <p:nvPr/>
        </p:nvSpPr>
        <p:spPr>
          <a:xfrm>
            <a:off x="6023992" y="371703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Rectângulo 76">
            <a:extLst>
              <a:ext uri="{FF2B5EF4-FFF2-40B4-BE49-F238E27FC236}">
                <a16:creationId xmlns:a16="http://schemas.microsoft.com/office/drawing/2014/main" id="{4F00ACF3-23F3-4B26-AE77-918B8ACCB2AE}"/>
              </a:ext>
            </a:extLst>
          </p:cNvPr>
          <p:cNvSpPr/>
          <p:nvPr/>
        </p:nvSpPr>
        <p:spPr>
          <a:xfrm>
            <a:off x="8583949" y="378309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Rectângulo 77">
            <a:extLst>
              <a:ext uri="{FF2B5EF4-FFF2-40B4-BE49-F238E27FC236}">
                <a16:creationId xmlns:a16="http://schemas.microsoft.com/office/drawing/2014/main" id="{E5F889BA-E9C2-477C-A05D-976D53EEA37E}"/>
              </a:ext>
            </a:extLst>
          </p:cNvPr>
          <p:cNvSpPr/>
          <p:nvPr/>
        </p:nvSpPr>
        <p:spPr>
          <a:xfrm>
            <a:off x="8525807" y="2048504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9" name="Rectângulo 78">
            <a:extLst>
              <a:ext uri="{FF2B5EF4-FFF2-40B4-BE49-F238E27FC236}">
                <a16:creationId xmlns:a16="http://schemas.microsoft.com/office/drawing/2014/main" id="{414643F1-4DFB-48D8-9C91-BEFA606F0DEE}"/>
              </a:ext>
            </a:extLst>
          </p:cNvPr>
          <p:cNvSpPr/>
          <p:nvPr/>
        </p:nvSpPr>
        <p:spPr>
          <a:xfrm>
            <a:off x="7944389" y="260040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0" name="Rectângulo 79">
            <a:extLst>
              <a:ext uri="{FF2B5EF4-FFF2-40B4-BE49-F238E27FC236}">
                <a16:creationId xmlns:a16="http://schemas.microsoft.com/office/drawing/2014/main" id="{ECE115C8-DBBB-4030-A505-1530763D6579}"/>
              </a:ext>
            </a:extLst>
          </p:cNvPr>
          <p:cNvSpPr/>
          <p:nvPr/>
        </p:nvSpPr>
        <p:spPr>
          <a:xfrm>
            <a:off x="6723413" y="2062811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1" name="Rectângulo 80">
            <a:extLst>
              <a:ext uri="{FF2B5EF4-FFF2-40B4-BE49-F238E27FC236}">
                <a16:creationId xmlns:a16="http://schemas.microsoft.com/office/drawing/2014/main" id="{F0D091AD-BB64-4223-9BDA-BBA5A5235239}"/>
              </a:ext>
            </a:extLst>
          </p:cNvPr>
          <p:cNvSpPr/>
          <p:nvPr/>
        </p:nvSpPr>
        <p:spPr>
          <a:xfrm>
            <a:off x="6025711" y="276167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Rectângulo 81">
            <a:extLst>
              <a:ext uri="{FF2B5EF4-FFF2-40B4-BE49-F238E27FC236}">
                <a16:creationId xmlns:a16="http://schemas.microsoft.com/office/drawing/2014/main" id="{5F520C9C-96A4-426E-8D3E-39701FC4C7FB}"/>
              </a:ext>
            </a:extLst>
          </p:cNvPr>
          <p:cNvSpPr/>
          <p:nvPr/>
        </p:nvSpPr>
        <p:spPr>
          <a:xfrm>
            <a:off x="6258279" y="1887229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3" name="Rectângulo 82">
            <a:extLst>
              <a:ext uri="{FF2B5EF4-FFF2-40B4-BE49-F238E27FC236}">
                <a16:creationId xmlns:a16="http://schemas.microsoft.com/office/drawing/2014/main" id="{F108E7F0-3D0F-44D1-B0DC-8DE7CFCBDD03}"/>
              </a:ext>
            </a:extLst>
          </p:cNvPr>
          <p:cNvSpPr/>
          <p:nvPr/>
        </p:nvSpPr>
        <p:spPr>
          <a:xfrm>
            <a:off x="4727848" y="69269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4" name="Rectângulo 83">
            <a:extLst>
              <a:ext uri="{FF2B5EF4-FFF2-40B4-BE49-F238E27FC236}">
                <a16:creationId xmlns:a16="http://schemas.microsoft.com/office/drawing/2014/main" id="{1667483E-466A-48A6-A461-E563A1A3796B}"/>
              </a:ext>
            </a:extLst>
          </p:cNvPr>
          <p:cNvSpPr/>
          <p:nvPr/>
        </p:nvSpPr>
        <p:spPr>
          <a:xfrm>
            <a:off x="5269869" y="184777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9230" name="Picture 3">
            <a:extLst>
              <a:ext uri="{FF2B5EF4-FFF2-40B4-BE49-F238E27FC236}">
                <a16:creationId xmlns:a16="http://schemas.microsoft.com/office/drawing/2014/main" id="{C5AAC47A-A129-42DA-8800-9F27219C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412876"/>
            <a:ext cx="603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" descr="http://www.catshoes.com/Tubes/Cartoons/kangaroo003.gif">
            <a:extLst>
              <a:ext uri="{FF2B5EF4-FFF2-40B4-BE49-F238E27FC236}">
                <a16:creationId xmlns:a16="http://schemas.microsoft.com/office/drawing/2014/main" id="{0A776C4F-4878-4229-9182-A05EAE54D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387725"/>
            <a:ext cx="58261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4">
            <a:extLst>
              <a:ext uri="{FF2B5EF4-FFF2-40B4-BE49-F238E27FC236}">
                <a16:creationId xmlns:a16="http://schemas.microsoft.com/office/drawing/2014/main" id="{0350B936-67EA-4E2A-8EB3-F1FF6655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35113"/>
            <a:ext cx="6873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2">
            <a:extLst>
              <a:ext uri="{FF2B5EF4-FFF2-40B4-BE49-F238E27FC236}">
                <a16:creationId xmlns:a16="http://schemas.microsoft.com/office/drawing/2014/main" id="{9590862F-E301-42A8-9653-5802EA968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54025"/>
            <a:ext cx="4460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3">
            <a:extLst>
              <a:ext uri="{FF2B5EF4-FFF2-40B4-BE49-F238E27FC236}">
                <a16:creationId xmlns:a16="http://schemas.microsoft.com/office/drawing/2014/main" id="{77556CC0-E726-45EE-AEF9-9AE70F5C4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2012950"/>
            <a:ext cx="4127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ângulo arredondado 55">
            <a:extLst>
              <a:ext uri="{FF2B5EF4-FFF2-40B4-BE49-F238E27FC236}">
                <a16:creationId xmlns:a16="http://schemas.microsoft.com/office/drawing/2014/main" id="{BD60126B-979F-458F-AE4F-A0E33DB8FE41}"/>
              </a:ext>
            </a:extLst>
          </p:cNvPr>
          <p:cNvSpPr/>
          <p:nvPr/>
        </p:nvSpPr>
        <p:spPr>
          <a:xfrm>
            <a:off x="3143250" y="5157789"/>
            <a:ext cx="6769100" cy="1584325"/>
          </a:xfrm>
          <a:prstGeom prst="roundRect">
            <a:avLst/>
          </a:prstGeom>
          <a:solidFill>
            <a:srgbClr val="FFFF33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F92A284-CC44-4D24-8C54-A801944004D1}"/>
              </a:ext>
            </a:extLst>
          </p:cNvPr>
          <p:cNvSpPr/>
          <p:nvPr/>
        </p:nvSpPr>
        <p:spPr>
          <a:xfrm>
            <a:off x="7824789" y="5229225"/>
            <a:ext cx="935037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F03DD3-B307-4BC6-B833-6257521D598D}"/>
              </a:ext>
            </a:extLst>
          </p:cNvPr>
          <p:cNvSpPr/>
          <p:nvPr/>
        </p:nvSpPr>
        <p:spPr>
          <a:xfrm>
            <a:off x="6167439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65BA8EA-ABD5-4653-AFAD-F18A96455793}"/>
              </a:ext>
            </a:extLst>
          </p:cNvPr>
          <p:cNvSpPr/>
          <p:nvPr/>
        </p:nvSpPr>
        <p:spPr>
          <a:xfrm>
            <a:off x="4656139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WordArt 30">
            <a:extLst>
              <a:ext uri="{FF2B5EF4-FFF2-40B4-BE49-F238E27FC236}">
                <a16:creationId xmlns:a16="http://schemas.microsoft.com/office/drawing/2014/main" id="{42E99FD6-964C-453F-941D-06C30AF0F3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5" y="5373689"/>
            <a:ext cx="43180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61" name="WordArt 30">
            <a:extLst>
              <a:ext uri="{FF2B5EF4-FFF2-40B4-BE49-F238E27FC236}">
                <a16:creationId xmlns:a16="http://schemas.microsoft.com/office/drawing/2014/main" id="{493C3B01-8238-4CEA-B256-A52D6F7C5B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11900" y="5445125"/>
            <a:ext cx="6477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62" name="WordArt 30">
            <a:extLst>
              <a:ext uri="{FF2B5EF4-FFF2-40B4-BE49-F238E27FC236}">
                <a16:creationId xmlns:a16="http://schemas.microsoft.com/office/drawing/2014/main" id="{8A3E46C4-ACA4-43BE-B9C8-A3FF0F370D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5445125"/>
            <a:ext cx="64928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63" name="Rectângulo 62">
            <a:extLst>
              <a:ext uri="{FF2B5EF4-FFF2-40B4-BE49-F238E27FC236}">
                <a16:creationId xmlns:a16="http://schemas.microsoft.com/office/drawing/2014/main" id="{4180A755-E9FA-4089-9143-1AE63F8B4C7B}"/>
              </a:ext>
            </a:extLst>
          </p:cNvPr>
          <p:cNvSpPr/>
          <p:nvPr/>
        </p:nvSpPr>
        <p:spPr>
          <a:xfrm>
            <a:off x="3575721" y="5805265"/>
            <a:ext cx="623600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John ____ 10 </a:t>
            </a: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years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old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ângulo 32">
            <a:extLst>
              <a:ext uri="{FF2B5EF4-FFF2-40B4-BE49-F238E27FC236}">
                <a16:creationId xmlns:a16="http://schemas.microsoft.com/office/drawing/2014/main" id="{A8CCF5A1-7CBE-4A84-8E01-097C4149DB07}"/>
              </a:ext>
            </a:extLst>
          </p:cNvPr>
          <p:cNvSpPr/>
          <p:nvPr/>
        </p:nvSpPr>
        <p:spPr>
          <a:xfrm>
            <a:off x="2030414" y="228601"/>
            <a:ext cx="8066087" cy="4824413"/>
          </a:xfrm>
          <a:prstGeom prst="rect">
            <a:avLst/>
          </a:prstGeom>
          <a:noFill/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Seta para a direita 33">
            <a:hlinkClick r:id="rId10" action="ppaction://hlinksldjump"/>
            <a:extLst>
              <a:ext uri="{FF2B5EF4-FFF2-40B4-BE49-F238E27FC236}">
                <a16:creationId xmlns:a16="http://schemas.microsoft.com/office/drawing/2014/main" id="{800AA218-A1FB-4E6C-AF28-B64082F6D706}"/>
              </a:ext>
            </a:extLst>
          </p:cNvPr>
          <p:cNvSpPr/>
          <p:nvPr/>
        </p:nvSpPr>
        <p:spPr>
          <a:xfrm>
            <a:off x="10056814" y="6237288"/>
            <a:ext cx="503237" cy="47625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45" name="Picture 2">
            <a:extLst>
              <a:ext uri="{FF2B5EF4-FFF2-40B4-BE49-F238E27FC236}">
                <a16:creationId xmlns:a16="http://schemas.microsoft.com/office/drawing/2014/main" id="{E1FDEA7A-C9DE-4810-80E0-AADF0DC8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268414"/>
            <a:ext cx="3921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2">
            <a:extLst>
              <a:ext uri="{FF2B5EF4-FFF2-40B4-BE49-F238E27FC236}">
                <a16:creationId xmlns:a16="http://schemas.microsoft.com/office/drawing/2014/main" id="{263ED2C7-FAD5-4A27-A8A7-0EC5D7178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708276"/>
            <a:ext cx="635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ângulo 35">
            <a:extLst>
              <a:ext uri="{FF2B5EF4-FFF2-40B4-BE49-F238E27FC236}">
                <a16:creationId xmlns:a16="http://schemas.microsoft.com/office/drawing/2014/main" id="{A41BAA9C-6E7A-411D-BA81-2465A83839FF}"/>
              </a:ext>
            </a:extLst>
          </p:cNvPr>
          <p:cNvSpPr/>
          <p:nvPr/>
        </p:nvSpPr>
        <p:spPr>
          <a:xfrm>
            <a:off x="4295800" y="357301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A91AFAD-E577-4DEF-ACF4-B49092A1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620" flipH="1">
            <a:off x="2568575" y="965200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22 -0.02871 C -0.02357 -0.02871 -0.02318 -0.02662 -0.02214 -0.02454 C -0.02149 -0.02431 -0.02045 -0.02454 -0.01992 -0.02384 C -0.01862 -0.02153 -0.01914 -0.01713 -0.01836 -0.01459 C -0.01628 -0.00926 -0.01433 -0.00347 -0.01107 -0.00023 C -0.00977 0.00579 -0.00482 0.01481 -0.00482 0.01504 C -0.003 0.02199 -0.00274 0.02291 0.00143 0.02639 C 0.00534 0.03241 0.0112 0.04166 0.01653 0.04329 C 0.01888 0.04907 0.02435 0.05509 0.02838 0.05717 C 0.02942 0.0581 0.02995 0.06018 0.03086 0.06065 C 0.03164 0.06204 0.0332 0.06204 0.03398 0.06319 C 0.0345 0.06412 0.03424 0.06574 0.03476 0.06713 C 0.03659 0.0706 0.04036 0.07592 0.04036 0.07616 C 0.04088 0.07893 0.04231 0.08217 0.04231 0.0868 " pathEditMode="relative" rAng="0" ptsTypes="AAAAAAAAAAAAAA">
                                      <p:cBhvr>
                                        <p:cTn id="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115 C 0.071 -0.02662 0.14236 -0.05185 0.17639 -0.0074 C 0.21024 0.03704 0.17187 0.19236 0.20399 0.26644 C 0.23593 0.34074 0.34149 0.40926 0.36892 0.43797 " pathEditMode="relative" rAng="0" ptsTypes="aaaA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0" y="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ontent Placeholder 4">
            <a:extLst>
              <a:ext uri="{FF2B5EF4-FFF2-40B4-BE49-F238E27FC236}">
                <a16:creationId xmlns:a16="http://schemas.microsoft.com/office/drawing/2014/main" id="{5FD4DB54-2ADD-4794-9367-AB1DBE6C0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6" name="Content Placeholder 4">
            <a:extLst>
              <a:ext uri="{FF2B5EF4-FFF2-40B4-BE49-F238E27FC236}">
                <a16:creationId xmlns:a16="http://schemas.microsoft.com/office/drawing/2014/main" id="{7FBEB777-FC12-40D3-A341-52FCCA2D3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pic>
        <p:nvPicPr>
          <p:cNvPr id="10242" name="Picture 4" descr="http://culturedecoded.files.wordpress.com/2008/08/world-map-without-dots.gif">
            <a:extLst>
              <a:ext uri="{FF2B5EF4-FFF2-40B4-BE49-F238E27FC236}">
                <a16:creationId xmlns:a16="http://schemas.microsoft.com/office/drawing/2014/main" id="{B4F98097-7FC2-438D-8D1B-ECDF17A75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758"/>
          <a:stretch>
            <a:fillRect/>
          </a:stretch>
        </p:blipFill>
        <p:spPr bwMode="auto">
          <a:xfrm>
            <a:off x="2063751" y="260351"/>
            <a:ext cx="79930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ângulo 31">
            <a:extLst>
              <a:ext uri="{FF2B5EF4-FFF2-40B4-BE49-F238E27FC236}">
                <a16:creationId xmlns:a16="http://schemas.microsoft.com/office/drawing/2014/main" id="{C94B58C0-C00B-4EAA-A6F8-8C574E0DE32A}"/>
              </a:ext>
            </a:extLst>
          </p:cNvPr>
          <p:cNvSpPr/>
          <p:nvPr/>
        </p:nvSpPr>
        <p:spPr>
          <a:xfrm>
            <a:off x="3143672" y="1988840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ectângulo 32">
            <a:extLst>
              <a:ext uri="{FF2B5EF4-FFF2-40B4-BE49-F238E27FC236}">
                <a16:creationId xmlns:a16="http://schemas.microsoft.com/office/drawing/2014/main" id="{28318CAB-E67B-4266-B6D5-228B767954C4}"/>
              </a:ext>
            </a:extLst>
          </p:cNvPr>
          <p:cNvSpPr/>
          <p:nvPr/>
        </p:nvSpPr>
        <p:spPr>
          <a:xfrm>
            <a:off x="3002339" y="1310187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Rectângulo 33">
            <a:extLst>
              <a:ext uri="{FF2B5EF4-FFF2-40B4-BE49-F238E27FC236}">
                <a16:creationId xmlns:a16="http://schemas.microsoft.com/office/drawing/2014/main" id="{E6D7B508-EC27-4C58-BA34-25B9481B6934}"/>
              </a:ext>
            </a:extLst>
          </p:cNvPr>
          <p:cNvSpPr/>
          <p:nvPr/>
        </p:nvSpPr>
        <p:spPr>
          <a:xfrm>
            <a:off x="6023992" y="371703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Rectângulo 34">
            <a:extLst>
              <a:ext uri="{FF2B5EF4-FFF2-40B4-BE49-F238E27FC236}">
                <a16:creationId xmlns:a16="http://schemas.microsoft.com/office/drawing/2014/main" id="{1784E08C-737E-412A-A558-778275A87A4E}"/>
              </a:ext>
            </a:extLst>
          </p:cNvPr>
          <p:cNvSpPr/>
          <p:nvPr/>
        </p:nvSpPr>
        <p:spPr>
          <a:xfrm>
            <a:off x="8583949" y="378309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Rectângulo 35">
            <a:extLst>
              <a:ext uri="{FF2B5EF4-FFF2-40B4-BE49-F238E27FC236}">
                <a16:creationId xmlns:a16="http://schemas.microsoft.com/office/drawing/2014/main" id="{0BFC90A4-730F-4CE2-9DB1-7D4560F3688F}"/>
              </a:ext>
            </a:extLst>
          </p:cNvPr>
          <p:cNvSpPr/>
          <p:nvPr/>
        </p:nvSpPr>
        <p:spPr>
          <a:xfrm>
            <a:off x="8525807" y="2048504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ângulo 36">
            <a:extLst>
              <a:ext uri="{FF2B5EF4-FFF2-40B4-BE49-F238E27FC236}">
                <a16:creationId xmlns:a16="http://schemas.microsoft.com/office/drawing/2014/main" id="{586F7667-2A0B-451A-812E-28DD7416457F}"/>
              </a:ext>
            </a:extLst>
          </p:cNvPr>
          <p:cNvSpPr/>
          <p:nvPr/>
        </p:nvSpPr>
        <p:spPr>
          <a:xfrm>
            <a:off x="7944389" y="260040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Rectângulo 37">
            <a:extLst>
              <a:ext uri="{FF2B5EF4-FFF2-40B4-BE49-F238E27FC236}">
                <a16:creationId xmlns:a16="http://schemas.microsoft.com/office/drawing/2014/main" id="{8798D091-C9DD-4EB0-AF04-5066FB022EC0}"/>
              </a:ext>
            </a:extLst>
          </p:cNvPr>
          <p:cNvSpPr/>
          <p:nvPr/>
        </p:nvSpPr>
        <p:spPr>
          <a:xfrm>
            <a:off x="6723413" y="2062811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Rectângulo 38">
            <a:extLst>
              <a:ext uri="{FF2B5EF4-FFF2-40B4-BE49-F238E27FC236}">
                <a16:creationId xmlns:a16="http://schemas.microsoft.com/office/drawing/2014/main" id="{45755C53-4AF0-4393-A4E4-691BF667C197}"/>
              </a:ext>
            </a:extLst>
          </p:cNvPr>
          <p:cNvSpPr/>
          <p:nvPr/>
        </p:nvSpPr>
        <p:spPr>
          <a:xfrm>
            <a:off x="6025711" y="276167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0" name="Rectângulo 39">
            <a:extLst>
              <a:ext uri="{FF2B5EF4-FFF2-40B4-BE49-F238E27FC236}">
                <a16:creationId xmlns:a16="http://schemas.microsoft.com/office/drawing/2014/main" id="{310CD88D-3428-454C-BE2C-AE17C3F4B13F}"/>
              </a:ext>
            </a:extLst>
          </p:cNvPr>
          <p:cNvSpPr/>
          <p:nvPr/>
        </p:nvSpPr>
        <p:spPr>
          <a:xfrm>
            <a:off x="6258279" y="1887229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Rectângulo 40">
            <a:extLst>
              <a:ext uri="{FF2B5EF4-FFF2-40B4-BE49-F238E27FC236}">
                <a16:creationId xmlns:a16="http://schemas.microsoft.com/office/drawing/2014/main" id="{97E54CFC-D0FD-4D06-8627-CB3AA1340F91}"/>
              </a:ext>
            </a:extLst>
          </p:cNvPr>
          <p:cNvSpPr/>
          <p:nvPr/>
        </p:nvSpPr>
        <p:spPr>
          <a:xfrm>
            <a:off x="4727848" y="69269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0" name="Rectângulo 59">
            <a:extLst>
              <a:ext uri="{FF2B5EF4-FFF2-40B4-BE49-F238E27FC236}">
                <a16:creationId xmlns:a16="http://schemas.microsoft.com/office/drawing/2014/main" id="{404E9E9B-1C16-4959-A3E7-0C2FED88E959}"/>
              </a:ext>
            </a:extLst>
          </p:cNvPr>
          <p:cNvSpPr/>
          <p:nvPr/>
        </p:nvSpPr>
        <p:spPr>
          <a:xfrm>
            <a:off x="5269869" y="184777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0254" name="Picture 3">
            <a:extLst>
              <a:ext uri="{FF2B5EF4-FFF2-40B4-BE49-F238E27FC236}">
                <a16:creationId xmlns:a16="http://schemas.microsoft.com/office/drawing/2014/main" id="{628129D1-AB97-40C2-B89C-1334341E6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412876"/>
            <a:ext cx="603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2" descr="http://www.catshoes.com/Tubes/Cartoons/kangaroo003.gif">
            <a:extLst>
              <a:ext uri="{FF2B5EF4-FFF2-40B4-BE49-F238E27FC236}">
                <a16:creationId xmlns:a16="http://schemas.microsoft.com/office/drawing/2014/main" id="{1F295E7C-D807-4202-BC7D-D508C00F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387725"/>
            <a:ext cx="58261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4">
            <a:extLst>
              <a:ext uri="{FF2B5EF4-FFF2-40B4-BE49-F238E27FC236}">
                <a16:creationId xmlns:a16="http://schemas.microsoft.com/office/drawing/2014/main" id="{1AE835BF-1947-4187-9AA5-76791C0D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35113"/>
            <a:ext cx="6873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2">
            <a:extLst>
              <a:ext uri="{FF2B5EF4-FFF2-40B4-BE49-F238E27FC236}">
                <a16:creationId xmlns:a16="http://schemas.microsoft.com/office/drawing/2014/main" id="{829AF58E-8E17-468D-AA27-D2AC3ED77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54025"/>
            <a:ext cx="4460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3">
            <a:extLst>
              <a:ext uri="{FF2B5EF4-FFF2-40B4-BE49-F238E27FC236}">
                <a16:creationId xmlns:a16="http://schemas.microsoft.com/office/drawing/2014/main" id="{0AD6D572-01CA-42A5-B946-234D225F8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2012950"/>
            <a:ext cx="4127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9D05021-2995-4F39-BEB2-B2AFDB13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620" flipH="1">
            <a:off x="5953125" y="4062413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ângulo arredondado 55">
            <a:extLst>
              <a:ext uri="{FF2B5EF4-FFF2-40B4-BE49-F238E27FC236}">
                <a16:creationId xmlns:a16="http://schemas.microsoft.com/office/drawing/2014/main" id="{C8D712DD-C3E0-45C3-816C-7A88E4EE8EDD}"/>
              </a:ext>
            </a:extLst>
          </p:cNvPr>
          <p:cNvSpPr/>
          <p:nvPr/>
        </p:nvSpPr>
        <p:spPr>
          <a:xfrm>
            <a:off x="3143250" y="5157789"/>
            <a:ext cx="6769100" cy="1584325"/>
          </a:xfrm>
          <a:prstGeom prst="roundRect">
            <a:avLst/>
          </a:prstGeom>
          <a:solidFill>
            <a:srgbClr val="FFFF33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0F90523-0499-4D58-83F6-C124F6070C57}"/>
              </a:ext>
            </a:extLst>
          </p:cNvPr>
          <p:cNvSpPr/>
          <p:nvPr/>
        </p:nvSpPr>
        <p:spPr>
          <a:xfrm>
            <a:off x="7824789" y="5229225"/>
            <a:ext cx="935037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84DD542-AA69-48F6-830D-4EE9587CD2C4}"/>
              </a:ext>
            </a:extLst>
          </p:cNvPr>
          <p:cNvSpPr/>
          <p:nvPr/>
        </p:nvSpPr>
        <p:spPr>
          <a:xfrm>
            <a:off x="6311901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3E33711-8E83-4398-941A-DD60417FF0DD}"/>
              </a:ext>
            </a:extLst>
          </p:cNvPr>
          <p:cNvSpPr/>
          <p:nvPr/>
        </p:nvSpPr>
        <p:spPr>
          <a:xfrm>
            <a:off x="4872039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WordArt 30">
            <a:extLst>
              <a:ext uri="{FF2B5EF4-FFF2-40B4-BE49-F238E27FC236}">
                <a16:creationId xmlns:a16="http://schemas.microsoft.com/office/drawing/2014/main" id="{F14A4E4F-688D-44DD-BFAC-4E61C72C1F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27801" y="5445125"/>
            <a:ext cx="504825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sp>
        <p:nvSpPr>
          <p:cNvPr id="62" name="WordArt 30">
            <a:extLst>
              <a:ext uri="{FF2B5EF4-FFF2-40B4-BE49-F238E27FC236}">
                <a16:creationId xmlns:a16="http://schemas.microsoft.com/office/drawing/2014/main" id="{3FEC98DF-A16F-4E4E-9BB4-E3AED9CC08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5445125"/>
            <a:ext cx="64928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63" name="Rectângulo 62">
            <a:extLst>
              <a:ext uri="{FF2B5EF4-FFF2-40B4-BE49-F238E27FC236}">
                <a16:creationId xmlns:a16="http://schemas.microsoft.com/office/drawing/2014/main" id="{404BFB90-F2DC-4A73-A42F-6215CA78D49A}"/>
              </a:ext>
            </a:extLst>
          </p:cNvPr>
          <p:cNvSpPr/>
          <p:nvPr/>
        </p:nvSpPr>
        <p:spPr>
          <a:xfrm>
            <a:off x="4911225" y="5805265"/>
            <a:ext cx="412003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Arial" panose="020B0604020202020204" pitchFamily="34" charset="0"/>
              </a:rPr>
              <a:t>It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_____ a </a:t>
            </a: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dog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7" name="Picture 2" descr="http://www.catshoes.com/Tubes/Cartoons/kangaroo003.gif">
            <a:extLst>
              <a:ext uri="{FF2B5EF4-FFF2-40B4-BE49-F238E27FC236}">
                <a16:creationId xmlns:a16="http://schemas.microsoft.com/office/drawing/2014/main" id="{2F26F4D0-B6E5-46BB-856E-E0C322F0D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5229226"/>
            <a:ext cx="115252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WordArt 30">
            <a:extLst>
              <a:ext uri="{FF2B5EF4-FFF2-40B4-BE49-F238E27FC236}">
                <a16:creationId xmlns:a16="http://schemas.microsoft.com/office/drawing/2014/main" id="{41C83EF6-2627-49ED-9545-6367E75FD1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6500" y="5446713"/>
            <a:ext cx="6477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isn’t</a:t>
            </a:r>
          </a:p>
        </p:txBody>
      </p:sp>
      <p:sp>
        <p:nvSpPr>
          <p:cNvPr id="42" name="Rectângulo 41">
            <a:extLst>
              <a:ext uri="{FF2B5EF4-FFF2-40B4-BE49-F238E27FC236}">
                <a16:creationId xmlns:a16="http://schemas.microsoft.com/office/drawing/2014/main" id="{B2D08EC2-69A8-42D2-BD57-ECAE939203C8}"/>
              </a:ext>
            </a:extLst>
          </p:cNvPr>
          <p:cNvSpPr/>
          <p:nvPr/>
        </p:nvSpPr>
        <p:spPr>
          <a:xfrm>
            <a:off x="2030414" y="228601"/>
            <a:ext cx="8066087" cy="4824413"/>
          </a:xfrm>
          <a:prstGeom prst="rect">
            <a:avLst/>
          </a:prstGeom>
          <a:noFill/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Seta para a direita 42">
            <a:hlinkClick r:id="rId11" action="ppaction://hlinksldjump"/>
            <a:extLst>
              <a:ext uri="{FF2B5EF4-FFF2-40B4-BE49-F238E27FC236}">
                <a16:creationId xmlns:a16="http://schemas.microsoft.com/office/drawing/2014/main" id="{657A36EE-A266-4CD1-AF11-C3FF235DDAEA}"/>
              </a:ext>
            </a:extLst>
          </p:cNvPr>
          <p:cNvSpPr/>
          <p:nvPr/>
        </p:nvSpPr>
        <p:spPr>
          <a:xfrm>
            <a:off x="10056814" y="6237288"/>
            <a:ext cx="503237" cy="47625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1" name="Picture 2">
            <a:extLst>
              <a:ext uri="{FF2B5EF4-FFF2-40B4-BE49-F238E27FC236}">
                <a16:creationId xmlns:a16="http://schemas.microsoft.com/office/drawing/2014/main" id="{1A5EAC3B-CCB6-4E53-A0CF-78A54926F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268414"/>
            <a:ext cx="3921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2" name="Picture 2">
            <a:extLst>
              <a:ext uri="{FF2B5EF4-FFF2-40B4-BE49-F238E27FC236}">
                <a16:creationId xmlns:a16="http://schemas.microsoft.com/office/drawing/2014/main" id="{0E58AA2D-D53F-4914-B60E-6C031389E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708276"/>
            <a:ext cx="635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ângulo 44">
            <a:extLst>
              <a:ext uri="{FF2B5EF4-FFF2-40B4-BE49-F238E27FC236}">
                <a16:creationId xmlns:a16="http://schemas.microsoft.com/office/drawing/2014/main" id="{857386DB-E745-42AF-A91D-736A3EE61CA5}"/>
              </a:ext>
            </a:extLst>
          </p:cNvPr>
          <p:cNvSpPr/>
          <p:nvPr/>
        </p:nvSpPr>
        <p:spPr>
          <a:xfrm>
            <a:off x="4295800" y="357301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-0.01667 L 0.08216 0.077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29132 -0.01064 " pathEditMode="relative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310CCC3-9925-4963-89B9-738AB2F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26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57739" y="296309"/>
            <a:ext cx="9978887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340323-6DDE-43E4-ACAD-6155F61578AD}"/>
              </a:ext>
            </a:extLst>
          </p:cNvPr>
          <p:cNvSpPr txBox="1">
            <a:spLocks/>
          </p:cNvSpPr>
          <p:nvPr/>
        </p:nvSpPr>
        <p:spPr>
          <a:xfrm>
            <a:off x="-18710" y="2048375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ANH LỚP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5B8241-71CE-48E4-AEA7-D546188F48A3}"/>
              </a:ext>
            </a:extLst>
          </p:cNvPr>
          <p:cNvSpPr txBox="1">
            <a:spLocks/>
          </p:cNvSpPr>
          <p:nvPr/>
        </p:nvSpPr>
        <p:spPr>
          <a:xfrm>
            <a:off x="2530514" y="4154071"/>
            <a:ext cx="7354956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BE3EB-7BE4-44B8-8350-68E916E25833}"/>
              </a:ext>
            </a:extLst>
          </p:cNvPr>
          <p:cNvGrpSpPr/>
          <p:nvPr/>
        </p:nvGrpSpPr>
        <p:grpSpPr>
          <a:xfrm>
            <a:off x="3823044" y="1573020"/>
            <a:ext cx="5248275" cy="1"/>
            <a:chOff x="4238625" y="1630017"/>
            <a:chExt cx="5248275" cy="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804571-E816-41F0-9F69-3E06E62FE4C1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4861789-4626-4A3E-9726-20894865254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2CC20AB-B2BF-4EFA-8709-85F786367953}"/>
              </a:ext>
            </a:extLst>
          </p:cNvPr>
          <p:cNvSpPr txBox="1">
            <a:spLocks/>
          </p:cNvSpPr>
          <p:nvPr/>
        </p:nvSpPr>
        <p:spPr>
          <a:xfrm>
            <a:off x="1867905" y="5268358"/>
            <a:ext cx="8680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765F42A2-DBD6-49CB-9304-BC32BB2DD4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1716088" cy="1484313"/>
          </a:xfrm>
        </p:spPr>
      </p:pic>
    </p:spTree>
    <p:extLst>
      <p:ext uri="{BB962C8B-B14F-4D97-AF65-F5344CB8AC3E}">
        <p14:creationId xmlns:p14="http://schemas.microsoft.com/office/powerpoint/2010/main" val="3947702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ontent Placeholder 4">
            <a:extLst>
              <a:ext uri="{FF2B5EF4-FFF2-40B4-BE49-F238E27FC236}">
                <a16:creationId xmlns:a16="http://schemas.microsoft.com/office/drawing/2014/main" id="{A2A62D9A-0D9C-49FD-8B35-FCB5F898C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6" name="Content Placeholder 4">
            <a:extLst>
              <a:ext uri="{FF2B5EF4-FFF2-40B4-BE49-F238E27FC236}">
                <a16:creationId xmlns:a16="http://schemas.microsoft.com/office/drawing/2014/main" id="{B9614F14-9428-45CF-9648-C70EC22F6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pic>
        <p:nvPicPr>
          <p:cNvPr id="11266" name="Picture 4" descr="http://culturedecoded.files.wordpress.com/2008/08/world-map-without-dots.gif">
            <a:extLst>
              <a:ext uri="{FF2B5EF4-FFF2-40B4-BE49-F238E27FC236}">
                <a16:creationId xmlns:a16="http://schemas.microsoft.com/office/drawing/2014/main" id="{03AF5A6B-5C5F-4FB5-8509-A08EFF34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758"/>
          <a:stretch>
            <a:fillRect/>
          </a:stretch>
        </p:blipFill>
        <p:spPr bwMode="auto">
          <a:xfrm>
            <a:off x="2063751" y="260351"/>
            <a:ext cx="79930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ângulo 35">
            <a:extLst>
              <a:ext uri="{FF2B5EF4-FFF2-40B4-BE49-F238E27FC236}">
                <a16:creationId xmlns:a16="http://schemas.microsoft.com/office/drawing/2014/main" id="{89331B89-CE79-4395-8270-C91E8438ACB6}"/>
              </a:ext>
            </a:extLst>
          </p:cNvPr>
          <p:cNvSpPr/>
          <p:nvPr/>
        </p:nvSpPr>
        <p:spPr>
          <a:xfrm>
            <a:off x="3143672" y="1988840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Rectângulo 36">
            <a:extLst>
              <a:ext uri="{FF2B5EF4-FFF2-40B4-BE49-F238E27FC236}">
                <a16:creationId xmlns:a16="http://schemas.microsoft.com/office/drawing/2014/main" id="{78B42555-9DDE-4D3D-8206-1F48AFF02FF2}"/>
              </a:ext>
            </a:extLst>
          </p:cNvPr>
          <p:cNvSpPr/>
          <p:nvPr/>
        </p:nvSpPr>
        <p:spPr>
          <a:xfrm>
            <a:off x="3002339" y="1310187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Rectângulo 37">
            <a:extLst>
              <a:ext uri="{FF2B5EF4-FFF2-40B4-BE49-F238E27FC236}">
                <a16:creationId xmlns:a16="http://schemas.microsoft.com/office/drawing/2014/main" id="{9A99747F-A111-4C1F-81BD-A94785EA57BA}"/>
              </a:ext>
            </a:extLst>
          </p:cNvPr>
          <p:cNvSpPr/>
          <p:nvPr/>
        </p:nvSpPr>
        <p:spPr>
          <a:xfrm>
            <a:off x="6023992" y="371703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Rectângulo 38">
            <a:extLst>
              <a:ext uri="{FF2B5EF4-FFF2-40B4-BE49-F238E27FC236}">
                <a16:creationId xmlns:a16="http://schemas.microsoft.com/office/drawing/2014/main" id="{A3F72219-7DF9-4C06-868C-902142B92C44}"/>
              </a:ext>
            </a:extLst>
          </p:cNvPr>
          <p:cNvSpPr/>
          <p:nvPr/>
        </p:nvSpPr>
        <p:spPr>
          <a:xfrm>
            <a:off x="8583949" y="378309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Rectângulo 39">
            <a:extLst>
              <a:ext uri="{FF2B5EF4-FFF2-40B4-BE49-F238E27FC236}">
                <a16:creationId xmlns:a16="http://schemas.microsoft.com/office/drawing/2014/main" id="{1E7B9E3A-BE58-4B03-B969-B048CED5ABD7}"/>
              </a:ext>
            </a:extLst>
          </p:cNvPr>
          <p:cNvSpPr/>
          <p:nvPr/>
        </p:nvSpPr>
        <p:spPr>
          <a:xfrm>
            <a:off x="8525807" y="2048504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Rectângulo 40">
            <a:extLst>
              <a:ext uri="{FF2B5EF4-FFF2-40B4-BE49-F238E27FC236}">
                <a16:creationId xmlns:a16="http://schemas.microsoft.com/office/drawing/2014/main" id="{DAAD4723-319A-4E2F-AC90-9CFB41A2D31F}"/>
              </a:ext>
            </a:extLst>
          </p:cNvPr>
          <p:cNvSpPr/>
          <p:nvPr/>
        </p:nvSpPr>
        <p:spPr>
          <a:xfrm>
            <a:off x="7944389" y="260040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" name="Rectângulo 59">
            <a:extLst>
              <a:ext uri="{FF2B5EF4-FFF2-40B4-BE49-F238E27FC236}">
                <a16:creationId xmlns:a16="http://schemas.microsoft.com/office/drawing/2014/main" id="{8AC3AE98-B40E-4F95-B5D7-0DA6BD97EFC7}"/>
              </a:ext>
            </a:extLst>
          </p:cNvPr>
          <p:cNvSpPr/>
          <p:nvPr/>
        </p:nvSpPr>
        <p:spPr>
          <a:xfrm>
            <a:off x="6723413" y="2062811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Rectângulo 64">
            <a:extLst>
              <a:ext uri="{FF2B5EF4-FFF2-40B4-BE49-F238E27FC236}">
                <a16:creationId xmlns:a16="http://schemas.microsoft.com/office/drawing/2014/main" id="{0907B737-E9F2-4ECB-A4F0-A9E045C3AFB1}"/>
              </a:ext>
            </a:extLst>
          </p:cNvPr>
          <p:cNvSpPr/>
          <p:nvPr/>
        </p:nvSpPr>
        <p:spPr>
          <a:xfrm>
            <a:off x="6025711" y="276167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6" name="Rectângulo 65">
            <a:extLst>
              <a:ext uri="{FF2B5EF4-FFF2-40B4-BE49-F238E27FC236}">
                <a16:creationId xmlns:a16="http://schemas.microsoft.com/office/drawing/2014/main" id="{ED2C341C-49C0-4EEB-8810-136FC47BE81E}"/>
              </a:ext>
            </a:extLst>
          </p:cNvPr>
          <p:cNvSpPr/>
          <p:nvPr/>
        </p:nvSpPr>
        <p:spPr>
          <a:xfrm>
            <a:off x="6258279" y="1887229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7" name="Rectângulo 66">
            <a:extLst>
              <a:ext uri="{FF2B5EF4-FFF2-40B4-BE49-F238E27FC236}">
                <a16:creationId xmlns:a16="http://schemas.microsoft.com/office/drawing/2014/main" id="{277D80FA-6752-4BC9-AC05-ED8C3758C25D}"/>
              </a:ext>
            </a:extLst>
          </p:cNvPr>
          <p:cNvSpPr/>
          <p:nvPr/>
        </p:nvSpPr>
        <p:spPr>
          <a:xfrm>
            <a:off x="4727848" y="69269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8" name="Rectângulo 67">
            <a:extLst>
              <a:ext uri="{FF2B5EF4-FFF2-40B4-BE49-F238E27FC236}">
                <a16:creationId xmlns:a16="http://schemas.microsoft.com/office/drawing/2014/main" id="{8CA88BE6-5ACB-4227-8924-1278025C1704}"/>
              </a:ext>
            </a:extLst>
          </p:cNvPr>
          <p:cNvSpPr/>
          <p:nvPr/>
        </p:nvSpPr>
        <p:spPr>
          <a:xfrm>
            <a:off x="5269869" y="184777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1278" name="Picture 3">
            <a:extLst>
              <a:ext uri="{FF2B5EF4-FFF2-40B4-BE49-F238E27FC236}">
                <a16:creationId xmlns:a16="http://schemas.microsoft.com/office/drawing/2014/main" id="{7CC44207-BBDB-41EA-9E52-3DC5F1DA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412876"/>
            <a:ext cx="603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" descr="http://www.catshoes.com/Tubes/Cartoons/kangaroo003.gif">
            <a:extLst>
              <a:ext uri="{FF2B5EF4-FFF2-40B4-BE49-F238E27FC236}">
                <a16:creationId xmlns:a16="http://schemas.microsoft.com/office/drawing/2014/main" id="{B06DA62A-0E93-4385-A102-D9A749C9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387725"/>
            <a:ext cx="58261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4">
            <a:extLst>
              <a:ext uri="{FF2B5EF4-FFF2-40B4-BE49-F238E27FC236}">
                <a16:creationId xmlns:a16="http://schemas.microsoft.com/office/drawing/2014/main" id="{3E9BD465-123F-4075-8C85-E3FD7D99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35113"/>
            <a:ext cx="6873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2">
            <a:extLst>
              <a:ext uri="{FF2B5EF4-FFF2-40B4-BE49-F238E27FC236}">
                <a16:creationId xmlns:a16="http://schemas.microsoft.com/office/drawing/2014/main" id="{9EC69681-0962-4EB3-B09F-B495E8EB2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54025"/>
            <a:ext cx="4460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3">
            <a:extLst>
              <a:ext uri="{FF2B5EF4-FFF2-40B4-BE49-F238E27FC236}">
                <a16:creationId xmlns:a16="http://schemas.microsoft.com/office/drawing/2014/main" id="{23B11DCD-1F58-42F5-9EC3-B627AC657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2012950"/>
            <a:ext cx="4127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72F8675-4D7A-4C36-BF81-AD081EB65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620" flipH="1">
            <a:off x="8666163" y="4062413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ângulo arredondado 55">
            <a:extLst>
              <a:ext uri="{FF2B5EF4-FFF2-40B4-BE49-F238E27FC236}">
                <a16:creationId xmlns:a16="http://schemas.microsoft.com/office/drawing/2014/main" id="{E89A0E31-61AC-49C1-A852-5D4F2738F431}"/>
              </a:ext>
            </a:extLst>
          </p:cNvPr>
          <p:cNvSpPr/>
          <p:nvPr/>
        </p:nvSpPr>
        <p:spPr>
          <a:xfrm>
            <a:off x="3143250" y="5157789"/>
            <a:ext cx="6769100" cy="1584325"/>
          </a:xfrm>
          <a:prstGeom prst="roundRect">
            <a:avLst/>
          </a:prstGeom>
          <a:solidFill>
            <a:srgbClr val="FFFF33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1C1658D-AAD8-492D-A4BE-AE2EA574D319}"/>
              </a:ext>
            </a:extLst>
          </p:cNvPr>
          <p:cNvSpPr/>
          <p:nvPr/>
        </p:nvSpPr>
        <p:spPr>
          <a:xfrm>
            <a:off x="7824789" y="5229225"/>
            <a:ext cx="935037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D94BF9A-6DE7-4A22-90B6-03D8DE36BFF4}"/>
              </a:ext>
            </a:extLst>
          </p:cNvPr>
          <p:cNvSpPr/>
          <p:nvPr/>
        </p:nvSpPr>
        <p:spPr>
          <a:xfrm>
            <a:off x="6311901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14915F3-4A64-467E-9DA2-1C0EA368431B}"/>
              </a:ext>
            </a:extLst>
          </p:cNvPr>
          <p:cNvSpPr/>
          <p:nvPr/>
        </p:nvSpPr>
        <p:spPr>
          <a:xfrm>
            <a:off x="4872039" y="5229225"/>
            <a:ext cx="9366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WordArt 30">
            <a:extLst>
              <a:ext uri="{FF2B5EF4-FFF2-40B4-BE49-F238E27FC236}">
                <a16:creationId xmlns:a16="http://schemas.microsoft.com/office/drawing/2014/main" id="{E61F1360-39A6-47EA-AF01-3CBF9D565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83338" y="5373689"/>
            <a:ext cx="792162" cy="357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62" name="WordArt 30">
            <a:extLst>
              <a:ext uri="{FF2B5EF4-FFF2-40B4-BE49-F238E27FC236}">
                <a16:creationId xmlns:a16="http://schemas.microsoft.com/office/drawing/2014/main" id="{AF23DB01-4C38-4049-B87C-89D6A4F854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96226" y="5373689"/>
            <a:ext cx="792163" cy="357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63" name="Rectângulo 62">
            <a:extLst>
              <a:ext uri="{FF2B5EF4-FFF2-40B4-BE49-F238E27FC236}">
                <a16:creationId xmlns:a16="http://schemas.microsoft.com/office/drawing/2014/main" id="{15753352-1296-45E1-8344-D8209C710719}"/>
              </a:ext>
            </a:extLst>
          </p:cNvPr>
          <p:cNvSpPr/>
          <p:nvPr/>
        </p:nvSpPr>
        <p:spPr>
          <a:xfrm>
            <a:off x="4096904" y="5805265"/>
            <a:ext cx="574869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____ </a:t>
            </a: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they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Japanese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WordArt 30">
            <a:extLst>
              <a:ext uri="{FF2B5EF4-FFF2-40B4-BE49-F238E27FC236}">
                <a16:creationId xmlns:a16="http://schemas.microsoft.com/office/drawing/2014/main" id="{533A4262-4DE8-42AE-9424-456F638BE1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87938" y="5373689"/>
            <a:ext cx="431800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11292" name="Imagem 30" descr="PixelBee.com - Original Cartoon Dolls, Dressup Games, Pixelart, Glitters and more...">
            <a:extLst>
              <a:ext uri="{FF2B5EF4-FFF2-40B4-BE49-F238E27FC236}">
                <a16:creationId xmlns:a16="http://schemas.microsoft.com/office/drawing/2014/main" id="{482F7516-7742-4EB6-AE4B-DBF0DB601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5300664"/>
            <a:ext cx="647700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3" name="Imagem 31" descr="PixelBee.com - Original Cartoon Dolls, Dressup Games, Pixelart, Glitters and more...">
            <a:extLst>
              <a:ext uri="{FF2B5EF4-FFF2-40B4-BE49-F238E27FC236}">
                <a16:creationId xmlns:a16="http://schemas.microsoft.com/office/drawing/2014/main" id="{07554A0F-57C0-476F-821D-93F5C9AA0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5732464"/>
            <a:ext cx="649288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F3758CCD-B3F2-4D31-8A45-68B50994F805}"/>
              </a:ext>
            </a:extLst>
          </p:cNvPr>
          <p:cNvSpPr/>
          <p:nvPr/>
        </p:nvSpPr>
        <p:spPr>
          <a:xfrm>
            <a:off x="3525839" y="6092826"/>
            <a:ext cx="142875" cy="504825"/>
          </a:xfrm>
          <a:prstGeom prst="ellipse">
            <a:avLst/>
          </a:prstGeom>
          <a:solidFill>
            <a:srgbClr val="FF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ângulo 41">
            <a:extLst>
              <a:ext uri="{FF2B5EF4-FFF2-40B4-BE49-F238E27FC236}">
                <a16:creationId xmlns:a16="http://schemas.microsoft.com/office/drawing/2014/main" id="{5443C9F6-C461-47E2-9A2B-11ECEC4536E1}"/>
              </a:ext>
            </a:extLst>
          </p:cNvPr>
          <p:cNvSpPr/>
          <p:nvPr/>
        </p:nvSpPr>
        <p:spPr>
          <a:xfrm>
            <a:off x="2030414" y="228601"/>
            <a:ext cx="8066087" cy="4824413"/>
          </a:xfrm>
          <a:prstGeom prst="rect">
            <a:avLst/>
          </a:prstGeom>
          <a:noFill/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Seta para a direita 42">
            <a:hlinkClick r:id="rId12" action="ppaction://hlinksldjump"/>
            <a:extLst>
              <a:ext uri="{FF2B5EF4-FFF2-40B4-BE49-F238E27FC236}">
                <a16:creationId xmlns:a16="http://schemas.microsoft.com/office/drawing/2014/main" id="{D2F0E33D-BEA2-4FB0-8E37-B38E042A88D8}"/>
              </a:ext>
            </a:extLst>
          </p:cNvPr>
          <p:cNvSpPr/>
          <p:nvPr/>
        </p:nvSpPr>
        <p:spPr>
          <a:xfrm>
            <a:off x="10056814" y="6237288"/>
            <a:ext cx="503237" cy="47625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97" name="Picture 2">
            <a:extLst>
              <a:ext uri="{FF2B5EF4-FFF2-40B4-BE49-F238E27FC236}">
                <a16:creationId xmlns:a16="http://schemas.microsoft.com/office/drawing/2014/main" id="{393AC6E6-8D44-40BD-BC22-DC6BE24A7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268414"/>
            <a:ext cx="3921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8" name="Picture 2">
            <a:extLst>
              <a:ext uri="{FF2B5EF4-FFF2-40B4-BE49-F238E27FC236}">
                <a16:creationId xmlns:a16="http://schemas.microsoft.com/office/drawing/2014/main" id="{99A41B94-BBB2-4A00-A531-1BB31B05A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708276"/>
            <a:ext cx="635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ângulo 44">
            <a:extLst>
              <a:ext uri="{FF2B5EF4-FFF2-40B4-BE49-F238E27FC236}">
                <a16:creationId xmlns:a16="http://schemas.microsoft.com/office/drawing/2014/main" id="{5C7818EB-37A0-42EC-AA90-F96EB1B4E5A9}"/>
              </a:ext>
            </a:extLst>
          </p:cNvPr>
          <p:cNvSpPr/>
          <p:nvPr/>
        </p:nvSpPr>
        <p:spPr>
          <a:xfrm>
            <a:off x="4295800" y="357301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82 -0.00393 L -0.28047 0.0895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1.48148E-6 C 0.03385 -0.11388 0.0677 -0.22754 0.06076 -0.27777 C 0.05381 -0.328 -0.02449 -0.29768 -0.04167 -0.30162 " pathEditMode="relative" ptsTypes="aaA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4">
            <a:extLst>
              <a:ext uri="{FF2B5EF4-FFF2-40B4-BE49-F238E27FC236}">
                <a16:creationId xmlns:a16="http://schemas.microsoft.com/office/drawing/2014/main" id="{D4623DB8-1D23-4BD9-9E05-B9FE2292A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4" name="Content Placeholder 4">
            <a:extLst>
              <a:ext uri="{FF2B5EF4-FFF2-40B4-BE49-F238E27FC236}">
                <a16:creationId xmlns:a16="http://schemas.microsoft.com/office/drawing/2014/main" id="{4BC7D207-B57E-427C-99C2-DC2138D15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pic>
        <p:nvPicPr>
          <p:cNvPr id="12290" name="Picture 4" descr="http://culturedecoded.files.wordpress.com/2008/08/world-map-without-dots.gif">
            <a:extLst>
              <a:ext uri="{FF2B5EF4-FFF2-40B4-BE49-F238E27FC236}">
                <a16:creationId xmlns:a16="http://schemas.microsoft.com/office/drawing/2014/main" id="{0E27B707-AA42-4719-BD81-01070719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758"/>
          <a:stretch>
            <a:fillRect/>
          </a:stretch>
        </p:blipFill>
        <p:spPr bwMode="auto">
          <a:xfrm>
            <a:off x="2063751" y="260351"/>
            <a:ext cx="79930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ângulo 35">
            <a:extLst>
              <a:ext uri="{FF2B5EF4-FFF2-40B4-BE49-F238E27FC236}">
                <a16:creationId xmlns:a16="http://schemas.microsoft.com/office/drawing/2014/main" id="{8F5107BA-B536-490D-BB43-9E4F76B9F3B7}"/>
              </a:ext>
            </a:extLst>
          </p:cNvPr>
          <p:cNvSpPr/>
          <p:nvPr/>
        </p:nvSpPr>
        <p:spPr>
          <a:xfrm>
            <a:off x="3143672" y="1988840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Rectângulo 36">
            <a:extLst>
              <a:ext uri="{FF2B5EF4-FFF2-40B4-BE49-F238E27FC236}">
                <a16:creationId xmlns:a16="http://schemas.microsoft.com/office/drawing/2014/main" id="{D42F69BF-9D20-4DEB-8EC2-99A0294C8B39}"/>
              </a:ext>
            </a:extLst>
          </p:cNvPr>
          <p:cNvSpPr/>
          <p:nvPr/>
        </p:nvSpPr>
        <p:spPr>
          <a:xfrm>
            <a:off x="3002339" y="1310187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Rectângulo 37">
            <a:extLst>
              <a:ext uri="{FF2B5EF4-FFF2-40B4-BE49-F238E27FC236}">
                <a16:creationId xmlns:a16="http://schemas.microsoft.com/office/drawing/2014/main" id="{5AE5F57E-F4EE-4778-8F50-53B36EF87014}"/>
              </a:ext>
            </a:extLst>
          </p:cNvPr>
          <p:cNvSpPr/>
          <p:nvPr/>
        </p:nvSpPr>
        <p:spPr>
          <a:xfrm>
            <a:off x="6023992" y="371703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Rectângulo 38">
            <a:extLst>
              <a:ext uri="{FF2B5EF4-FFF2-40B4-BE49-F238E27FC236}">
                <a16:creationId xmlns:a16="http://schemas.microsoft.com/office/drawing/2014/main" id="{74640B38-4229-4709-8ACB-E496B7E89DD6}"/>
              </a:ext>
            </a:extLst>
          </p:cNvPr>
          <p:cNvSpPr/>
          <p:nvPr/>
        </p:nvSpPr>
        <p:spPr>
          <a:xfrm>
            <a:off x="8583949" y="378309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Rectângulo 39">
            <a:extLst>
              <a:ext uri="{FF2B5EF4-FFF2-40B4-BE49-F238E27FC236}">
                <a16:creationId xmlns:a16="http://schemas.microsoft.com/office/drawing/2014/main" id="{BEDBF906-1205-4D36-AA9A-A74534E280A5}"/>
              </a:ext>
            </a:extLst>
          </p:cNvPr>
          <p:cNvSpPr/>
          <p:nvPr/>
        </p:nvSpPr>
        <p:spPr>
          <a:xfrm>
            <a:off x="8525807" y="2048504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Rectângulo 40">
            <a:extLst>
              <a:ext uri="{FF2B5EF4-FFF2-40B4-BE49-F238E27FC236}">
                <a16:creationId xmlns:a16="http://schemas.microsoft.com/office/drawing/2014/main" id="{99F93E6F-2FD6-4223-9EFE-D912BE198E02}"/>
              </a:ext>
            </a:extLst>
          </p:cNvPr>
          <p:cNvSpPr/>
          <p:nvPr/>
        </p:nvSpPr>
        <p:spPr>
          <a:xfrm>
            <a:off x="7944389" y="260040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" name="Rectângulo 59">
            <a:extLst>
              <a:ext uri="{FF2B5EF4-FFF2-40B4-BE49-F238E27FC236}">
                <a16:creationId xmlns:a16="http://schemas.microsoft.com/office/drawing/2014/main" id="{21F5BEBF-4EAA-49A1-B21C-AEA101C9D218}"/>
              </a:ext>
            </a:extLst>
          </p:cNvPr>
          <p:cNvSpPr/>
          <p:nvPr/>
        </p:nvSpPr>
        <p:spPr>
          <a:xfrm>
            <a:off x="6723413" y="2062811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4" name="Rectângulo 63">
            <a:extLst>
              <a:ext uri="{FF2B5EF4-FFF2-40B4-BE49-F238E27FC236}">
                <a16:creationId xmlns:a16="http://schemas.microsoft.com/office/drawing/2014/main" id="{B961B31C-31DC-4A42-9721-80B4923A272E}"/>
              </a:ext>
            </a:extLst>
          </p:cNvPr>
          <p:cNvSpPr/>
          <p:nvPr/>
        </p:nvSpPr>
        <p:spPr>
          <a:xfrm>
            <a:off x="6025711" y="276167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5" name="Rectângulo 64">
            <a:extLst>
              <a:ext uri="{FF2B5EF4-FFF2-40B4-BE49-F238E27FC236}">
                <a16:creationId xmlns:a16="http://schemas.microsoft.com/office/drawing/2014/main" id="{005CCBEE-A908-47BE-B337-27E3191098D1}"/>
              </a:ext>
            </a:extLst>
          </p:cNvPr>
          <p:cNvSpPr/>
          <p:nvPr/>
        </p:nvSpPr>
        <p:spPr>
          <a:xfrm>
            <a:off x="6258279" y="1887229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7" name="Rectângulo 66">
            <a:extLst>
              <a:ext uri="{FF2B5EF4-FFF2-40B4-BE49-F238E27FC236}">
                <a16:creationId xmlns:a16="http://schemas.microsoft.com/office/drawing/2014/main" id="{3B4FCE0A-7B91-4972-B170-C93660BD4927}"/>
              </a:ext>
            </a:extLst>
          </p:cNvPr>
          <p:cNvSpPr/>
          <p:nvPr/>
        </p:nvSpPr>
        <p:spPr>
          <a:xfrm>
            <a:off x="4727848" y="69269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8" name="Rectângulo 67">
            <a:extLst>
              <a:ext uri="{FF2B5EF4-FFF2-40B4-BE49-F238E27FC236}">
                <a16:creationId xmlns:a16="http://schemas.microsoft.com/office/drawing/2014/main" id="{87E58AFF-C565-4E92-A659-A8E5862C0937}"/>
              </a:ext>
            </a:extLst>
          </p:cNvPr>
          <p:cNvSpPr/>
          <p:nvPr/>
        </p:nvSpPr>
        <p:spPr>
          <a:xfrm>
            <a:off x="5269869" y="184777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2302" name="Picture 3">
            <a:extLst>
              <a:ext uri="{FF2B5EF4-FFF2-40B4-BE49-F238E27FC236}">
                <a16:creationId xmlns:a16="http://schemas.microsoft.com/office/drawing/2014/main" id="{5899B0D0-9A04-4FA9-B134-5E252FA8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412876"/>
            <a:ext cx="603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2" descr="http://www.catshoes.com/Tubes/Cartoons/kangaroo003.gif">
            <a:extLst>
              <a:ext uri="{FF2B5EF4-FFF2-40B4-BE49-F238E27FC236}">
                <a16:creationId xmlns:a16="http://schemas.microsoft.com/office/drawing/2014/main" id="{2C03BFF6-658D-4565-8153-6AC337D6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387725"/>
            <a:ext cx="58261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4">
            <a:extLst>
              <a:ext uri="{FF2B5EF4-FFF2-40B4-BE49-F238E27FC236}">
                <a16:creationId xmlns:a16="http://schemas.microsoft.com/office/drawing/2014/main" id="{670C3626-B365-4530-9020-513E10104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35113"/>
            <a:ext cx="6873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>
            <a:extLst>
              <a:ext uri="{FF2B5EF4-FFF2-40B4-BE49-F238E27FC236}">
                <a16:creationId xmlns:a16="http://schemas.microsoft.com/office/drawing/2014/main" id="{7A3BE020-2DC6-4214-ADD5-5F67E7ABE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54025"/>
            <a:ext cx="4460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3">
            <a:extLst>
              <a:ext uri="{FF2B5EF4-FFF2-40B4-BE49-F238E27FC236}">
                <a16:creationId xmlns:a16="http://schemas.microsoft.com/office/drawing/2014/main" id="{8D541DE4-5AAF-40FD-A002-0533B9C59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2012950"/>
            <a:ext cx="4127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93D1A9B-1405-49D0-9C60-6ECF36B32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620" flipH="1">
            <a:off x="8329613" y="2046288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ângulo arredondado 55">
            <a:extLst>
              <a:ext uri="{FF2B5EF4-FFF2-40B4-BE49-F238E27FC236}">
                <a16:creationId xmlns:a16="http://schemas.microsoft.com/office/drawing/2014/main" id="{0497981F-45F2-4139-A76E-11473DEFF9F5}"/>
              </a:ext>
            </a:extLst>
          </p:cNvPr>
          <p:cNvSpPr/>
          <p:nvPr/>
        </p:nvSpPr>
        <p:spPr>
          <a:xfrm>
            <a:off x="3143250" y="5157789"/>
            <a:ext cx="6769100" cy="1584325"/>
          </a:xfrm>
          <a:prstGeom prst="roundRect">
            <a:avLst/>
          </a:prstGeom>
          <a:solidFill>
            <a:srgbClr val="FFFF33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231B18F-3377-46AC-AE6D-2B6A24C17E94}"/>
              </a:ext>
            </a:extLst>
          </p:cNvPr>
          <p:cNvSpPr/>
          <p:nvPr/>
        </p:nvSpPr>
        <p:spPr>
          <a:xfrm>
            <a:off x="7967664" y="5229225"/>
            <a:ext cx="1081087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C72CF8F-76D5-4896-AF86-DFD73D2BD8DE}"/>
              </a:ext>
            </a:extLst>
          </p:cNvPr>
          <p:cNvSpPr/>
          <p:nvPr/>
        </p:nvSpPr>
        <p:spPr>
          <a:xfrm>
            <a:off x="6311901" y="5229225"/>
            <a:ext cx="1152525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0A30C2B-EADE-43CF-AAA1-0989651E224B}"/>
              </a:ext>
            </a:extLst>
          </p:cNvPr>
          <p:cNvSpPr/>
          <p:nvPr/>
        </p:nvSpPr>
        <p:spPr>
          <a:xfrm>
            <a:off x="4727575" y="5229225"/>
            <a:ext cx="1081088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WordArt 30">
            <a:extLst>
              <a:ext uri="{FF2B5EF4-FFF2-40B4-BE49-F238E27FC236}">
                <a16:creationId xmlns:a16="http://schemas.microsoft.com/office/drawing/2014/main" id="{2AC9D90D-5957-43C3-989E-0D2293E643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56364" y="5445125"/>
            <a:ext cx="93503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isn’t</a:t>
            </a:r>
          </a:p>
        </p:txBody>
      </p:sp>
      <p:sp>
        <p:nvSpPr>
          <p:cNvPr id="62" name="WordArt 30">
            <a:extLst>
              <a:ext uri="{FF2B5EF4-FFF2-40B4-BE49-F238E27FC236}">
                <a16:creationId xmlns:a16="http://schemas.microsoft.com/office/drawing/2014/main" id="{495888A7-0301-4FF3-9539-103A7B5C77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83564" y="5445125"/>
            <a:ext cx="64928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63" name="Rectângulo 62">
            <a:extLst>
              <a:ext uri="{FF2B5EF4-FFF2-40B4-BE49-F238E27FC236}">
                <a16:creationId xmlns:a16="http://schemas.microsoft.com/office/drawing/2014/main" id="{0C0C00AB-5E37-44AB-A00A-28204ED9BA0E}"/>
              </a:ext>
            </a:extLst>
          </p:cNvPr>
          <p:cNvSpPr/>
          <p:nvPr/>
        </p:nvSpPr>
        <p:spPr>
          <a:xfrm>
            <a:off x="4151784" y="5805265"/>
            <a:ext cx="566693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0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We</a:t>
            </a:r>
            <a:r>
              <a:rPr kumimoji="0" lang="pt-PT" sz="40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40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_____from</a:t>
            </a:r>
            <a:r>
              <a:rPr kumimoji="0" lang="pt-PT" sz="40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40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Thailand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6" name="WordArt 30">
            <a:extLst>
              <a:ext uri="{FF2B5EF4-FFF2-40B4-BE49-F238E27FC236}">
                <a16:creationId xmlns:a16="http://schemas.microsoft.com/office/drawing/2014/main" id="{75B687DA-5922-4257-9F55-66C1F7CD55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00600" y="5373689"/>
            <a:ext cx="935038" cy="357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aren’t</a:t>
            </a:r>
          </a:p>
        </p:txBody>
      </p:sp>
      <p:pic>
        <p:nvPicPr>
          <p:cNvPr id="12316" name="Imagem 30" descr="country-spain01">
            <a:extLst>
              <a:ext uri="{FF2B5EF4-FFF2-40B4-BE49-F238E27FC236}">
                <a16:creationId xmlns:a16="http://schemas.microsoft.com/office/drawing/2014/main" id="{0113F398-8BE1-42B7-8186-DEBCB5A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/>
          <a:stretch>
            <a:fillRect/>
          </a:stretch>
        </p:blipFill>
        <p:spPr bwMode="auto">
          <a:xfrm>
            <a:off x="3719513" y="5445125"/>
            <a:ext cx="43180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Imagem 31" descr="country-spain01">
            <a:extLst>
              <a:ext uri="{FF2B5EF4-FFF2-40B4-BE49-F238E27FC236}">
                <a16:creationId xmlns:a16="http://schemas.microsoft.com/office/drawing/2014/main" id="{3CF51B5F-66C7-4381-849C-4357FA624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/>
          <a:stretch>
            <a:fillRect/>
          </a:stretch>
        </p:blipFill>
        <p:spPr bwMode="auto">
          <a:xfrm>
            <a:off x="3432175" y="5300663"/>
            <a:ext cx="4318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41">
            <a:extLst>
              <a:ext uri="{FF2B5EF4-FFF2-40B4-BE49-F238E27FC236}">
                <a16:creationId xmlns:a16="http://schemas.microsoft.com/office/drawing/2014/main" id="{7BA599CC-F16C-45EE-BA70-59A07968E213}"/>
              </a:ext>
            </a:extLst>
          </p:cNvPr>
          <p:cNvSpPr/>
          <p:nvPr/>
        </p:nvSpPr>
        <p:spPr>
          <a:xfrm>
            <a:off x="2030414" y="228601"/>
            <a:ext cx="8066087" cy="4824413"/>
          </a:xfrm>
          <a:prstGeom prst="rect">
            <a:avLst/>
          </a:prstGeom>
          <a:noFill/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Seta para a direita 42">
            <a:hlinkClick r:id="rId12" action="ppaction://hlinksldjump"/>
            <a:extLst>
              <a:ext uri="{FF2B5EF4-FFF2-40B4-BE49-F238E27FC236}">
                <a16:creationId xmlns:a16="http://schemas.microsoft.com/office/drawing/2014/main" id="{C4B95C1B-F5F5-49F6-8137-5E5EB8F67700}"/>
              </a:ext>
            </a:extLst>
          </p:cNvPr>
          <p:cNvSpPr/>
          <p:nvPr/>
        </p:nvSpPr>
        <p:spPr>
          <a:xfrm>
            <a:off x="10056814" y="6237288"/>
            <a:ext cx="503237" cy="47625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320" name="Picture 2">
            <a:extLst>
              <a:ext uri="{FF2B5EF4-FFF2-40B4-BE49-F238E27FC236}">
                <a16:creationId xmlns:a16="http://schemas.microsoft.com/office/drawing/2014/main" id="{F344922E-DED3-4E76-AA69-CC472FA3D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268414"/>
            <a:ext cx="3921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2">
            <a:extLst>
              <a:ext uri="{FF2B5EF4-FFF2-40B4-BE49-F238E27FC236}">
                <a16:creationId xmlns:a16="http://schemas.microsoft.com/office/drawing/2014/main" id="{11F2AEC0-914B-4F82-83EC-F65A16090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708276"/>
            <a:ext cx="635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ângulo 44">
            <a:extLst>
              <a:ext uri="{FF2B5EF4-FFF2-40B4-BE49-F238E27FC236}">
                <a16:creationId xmlns:a16="http://schemas.microsoft.com/office/drawing/2014/main" id="{3959AED8-E351-476C-BA4A-EF16150D6570}"/>
              </a:ext>
            </a:extLst>
          </p:cNvPr>
          <p:cNvSpPr/>
          <p:nvPr/>
        </p:nvSpPr>
        <p:spPr>
          <a:xfrm>
            <a:off x="4295800" y="357301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278 L 0.02982 0.102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-0.05504 0.07338 " pathEditMode="relative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ntent Placeholder 4">
            <a:extLst>
              <a:ext uri="{FF2B5EF4-FFF2-40B4-BE49-F238E27FC236}">
                <a16:creationId xmlns:a16="http://schemas.microsoft.com/office/drawing/2014/main" id="{8314F3EC-BFA3-465D-B9FE-7AFD8452C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1" name="Content Placeholder 4">
            <a:extLst>
              <a:ext uri="{FF2B5EF4-FFF2-40B4-BE49-F238E27FC236}">
                <a16:creationId xmlns:a16="http://schemas.microsoft.com/office/drawing/2014/main" id="{480F8E32-AA85-4737-90CA-2F102D2D5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  <p:pic>
        <p:nvPicPr>
          <p:cNvPr id="17410" name="Picture 4" descr="http://culturedecoded.files.wordpress.com/2008/08/world-map-without-dots.gif">
            <a:extLst>
              <a:ext uri="{FF2B5EF4-FFF2-40B4-BE49-F238E27FC236}">
                <a16:creationId xmlns:a16="http://schemas.microsoft.com/office/drawing/2014/main" id="{FAF03867-27A0-4459-87D7-20F4D676E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r="758"/>
          <a:stretch>
            <a:fillRect/>
          </a:stretch>
        </p:blipFill>
        <p:spPr bwMode="auto">
          <a:xfrm>
            <a:off x="2063751" y="260351"/>
            <a:ext cx="79930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ângulo 32">
            <a:extLst>
              <a:ext uri="{FF2B5EF4-FFF2-40B4-BE49-F238E27FC236}">
                <a16:creationId xmlns:a16="http://schemas.microsoft.com/office/drawing/2014/main" id="{6C733ADE-CD68-42E5-A87F-E8247BD57F26}"/>
              </a:ext>
            </a:extLst>
          </p:cNvPr>
          <p:cNvSpPr/>
          <p:nvPr/>
        </p:nvSpPr>
        <p:spPr>
          <a:xfrm>
            <a:off x="3143672" y="1988840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Rectângulo 34">
            <a:extLst>
              <a:ext uri="{FF2B5EF4-FFF2-40B4-BE49-F238E27FC236}">
                <a16:creationId xmlns:a16="http://schemas.microsoft.com/office/drawing/2014/main" id="{54A71188-1C7E-48E0-A8D9-EE4B6F5EBC10}"/>
              </a:ext>
            </a:extLst>
          </p:cNvPr>
          <p:cNvSpPr/>
          <p:nvPr/>
        </p:nvSpPr>
        <p:spPr>
          <a:xfrm>
            <a:off x="3002339" y="1310187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ângulo 35">
            <a:extLst>
              <a:ext uri="{FF2B5EF4-FFF2-40B4-BE49-F238E27FC236}">
                <a16:creationId xmlns:a16="http://schemas.microsoft.com/office/drawing/2014/main" id="{76785C5D-3765-4E3C-9558-EBD9B3954684}"/>
              </a:ext>
            </a:extLst>
          </p:cNvPr>
          <p:cNvSpPr/>
          <p:nvPr/>
        </p:nvSpPr>
        <p:spPr>
          <a:xfrm>
            <a:off x="6023992" y="371703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Rectângulo 36">
            <a:extLst>
              <a:ext uri="{FF2B5EF4-FFF2-40B4-BE49-F238E27FC236}">
                <a16:creationId xmlns:a16="http://schemas.microsoft.com/office/drawing/2014/main" id="{69962143-3518-4764-A329-76A9FC0A5EA7}"/>
              </a:ext>
            </a:extLst>
          </p:cNvPr>
          <p:cNvSpPr/>
          <p:nvPr/>
        </p:nvSpPr>
        <p:spPr>
          <a:xfrm>
            <a:off x="8583949" y="378309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Rectângulo 37">
            <a:extLst>
              <a:ext uri="{FF2B5EF4-FFF2-40B4-BE49-F238E27FC236}">
                <a16:creationId xmlns:a16="http://schemas.microsoft.com/office/drawing/2014/main" id="{FA6E97DF-EFDF-47F6-A769-7938525EE124}"/>
              </a:ext>
            </a:extLst>
          </p:cNvPr>
          <p:cNvSpPr/>
          <p:nvPr/>
        </p:nvSpPr>
        <p:spPr>
          <a:xfrm>
            <a:off x="8525807" y="2048504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Rectângulo 38">
            <a:extLst>
              <a:ext uri="{FF2B5EF4-FFF2-40B4-BE49-F238E27FC236}">
                <a16:creationId xmlns:a16="http://schemas.microsoft.com/office/drawing/2014/main" id="{14831F72-C85E-4F26-886A-EE2C149C92BE}"/>
              </a:ext>
            </a:extLst>
          </p:cNvPr>
          <p:cNvSpPr/>
          <p:nvPr/>
        </p:nvSpPr>
        <p:spPr>
          <a:xfrm>
            <a:off x="7944389" y="2600402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Rectângulo 39">
            <a:extLst>
              <a:ext uri="{FF2B5EF4-FFF2-40B4-BE49-F238E27FC236}">
                <a16:creationId xmlns:a16="http://schemas.microsoft.com/office/drawing/2014/main" id="{427A89A0-2626-4F35-B9C0-AEBEF8290924}"/>
              </a:ext>
            </a:extLst>
          </p:cNvPr>
          <p:cNvSpPr/>
          <p:nvPr/>
        </p:nvSpPr>
        <p:spPr>
          <a:xfrm>
            <a:off x="6723413" y="2062811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Rectângulo 40">
            <a:extLst>
              <a:ext uri="{FF2B5EF4-FFF2-40B4-BE49-F238E27FC236}">
                <a16:creationId xmlns:a16="http://schemas.microsoft.com/office/drawing/2014/main" id="{E22D8799-3DF8-4637-B791-E498E81A684B}"/>
              </a:ext>
            </a:extLst>
          </p:cNvPr>
          <p:cNvSpPr/>
          <p:nvPr/>
        </p:nvSpPr>
        <p:spPr>
          <a:xfrm>
            <a:off x="6025711" y="2761678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0" name="Rectângulo 59">
            <a:extLst>
              <a:ext uri="{FF2B5EF4-FFF2-40B4-BE49-F238E27FC236}">
                <a16:creationId xmlns:a16="http://schemas.microsoft.com/office/drawing/2014/main" id="{96F311CD-E427-4A35-AC51-67A9C62B6B29}"/>
              </a:ext>
            </a:extLst>
          </p:cNvPr>
          <p:cNvSpPr/>
          <p:nvPr/>
        </p:nvSpPr>
        <p:spPr>
          <a:xfrm>
            <a:off x="6258279" y="1887229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Rectângulo 64">
            <a:extLst>
              <a:ext uri="{FF2B5EF4-FFF2-40B4-BE49-F238E27FC236}">
                <a16:creationId xmlns:a16="http://schemas.microsoft.com/office/drawing/2014/main" id="{A497D96D-EA0A-43F0-87F7-003914BE17F9}"/>
              </a:ext>
            </a:extLst>
          </p:cNvPr>
          <p:cNvSpPr/>
          <p:nvPr/>
        </p:nvSpPr>
        <p:spPr>
          <a:xfrm>
            <a:off x="4727848" y="69269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6" name="Rectângulo 65">
            <a:extLst>
              <a:ext uri="{FF2B5EF4-FFF2-40B4-BE49-F238E27FC236}">
                <a16:creationId xmlns:a16="http://schemas.microsoft.com/office/drawing/2014/main" id="{7799EE65-8689-4DA8-AB63-979539E9F2D9}"/>
              </a:ext>
            </a:extLst>
          </p:cNvPr>
          <p:cNvSpPr/>
          <p:nvPr/>
        </p:nvSpPr>
        <p:spPr>
          <a:xfrm>
            <a:off x="5269869" y="184777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7422" name="Picture 3">
            <a:extLst>
              <a:ext uri="{FF2B5EF4-FFF2-40B4-BE49-F238E27FC236}">
                <a16:creationId xmlns:a16="http://schemas.microsoft.com/office/drawing/2014/main" id="{0920E57D-BF17-4C6A-A257-6FF7984D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412876"/>
            <a:ext cx="6032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2" descr="http://www.catshoes.com/Tubes/Cartoons/kangaroo003.gif">
            <a:extLst>
              <a:ext uri="{FF2B5EF4-FFF2-40B4-BE49-F238E27FC236}">
                <a16:creationId xmlns:a16="http://schemas.microsoft.com/office/drawing/2014/main" id="{E81ED60C-07CD-49B2-9586-868518F7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3387725"/>
            <a:ext cx="58261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4">
            <a:extLst>
              <a:ext uri="{FF2B5EF4-FFF2-40B4-BE49-F238E27FC236}">
                <a16:creationId xmlns:a16="http://schemas.microsoft.com/office/drawing/2014/main" id="{7772C855-3824-438C-9A7D-EA648A146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1535113"/>
            <a:ext cx="68738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2">
            <a:extLst>
              <a:ext uri="{FF2B5EF4-FFF2-40B4-BE49-F238E27FC236}">
                <a16:creationId xmlns:a16="http://schemas.microsoft.com/office/drawing/2014/main" id="{56BA0B0A-826E-4A44-A614-C82F57B9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454025"/>
            <a:ext cx="4460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>
            <a:extLst>
              <a:ext uri="{FF2B5EF4-FFF2-40B4-BE49-F238E27FC236}">
                <a16:creationId xmlns:a16="http://schemas.microsoft.com/office/drawing/2014/main" id="{EC41C244-5C67-431C-9687-36CF530B3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2012950"/>
            <a:ext cx="4127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ângulo arredondado 55">
            <a:extLst>
              <a:ext uri="{FF2B5EF4-FFF2-40B4-BE49-F238E27FC236}">
                <a16:creationId xmlns:a16="http://schemas.microsoft.com/office/drawing/2014/main" id="{51BDA1B4-0552-43F0-9719-CE903193F3B3}"/>
              </a:ext>
            </a:extLst>
          </p:cNvPr>
          <p:cNvSpPr/>
          <p:nvPr/>
        </p:nvSpPr>
        <p:spPr>
          <a:xfrm>
            <a:off x="3216276" y="5157789"/>
            <a:ext cx="6767513" cy="1584325"/>
          </a:xfrm>
          <a:prstGeom prst="roundRect">
            <a:avLst/>
          </a:prstGeom>
          <a:solidFill>
            <a:srgbClr val="FFFF33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1702082-FE48-43BD-AE3E-11802F4E8EF6}"/>
              </a:ext>
            </a:extLst>
          </p:cNvPr>
          <p:cNvSpPr/>
          <p:nvPr/>
        </p:nvSpPr>
        <p:spPr>
          <a:xfrm>
            <a:off x="7535863" y="5229225"/>
            <a:ext cx="1223962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5D516A5-6442-4F8D-AE4F-4A0EB6A50A6F}"/>
              </a:ext>
            </a:extLst>
          </p:cNvPr>
          <p:cNvSpPr/>
          <p:nvPr/>
        </p:nvSpPr>
        <p:spPr>
          <a:xfrm>
            <a:off x="6024563" y="5229225"/>
            <a:ext cx="1223962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1151EED-AD31-4CB9-AF23-BA13BF4925EE}"/>
              </a:ext>
            </a:extLst>
          </p:cNvPr>
          <p:cNvSpPr/>
          <p:nvPr/>
        </p:nvSpPr>
        <p:spPr>
          <a:xfrm>
            <a:off x="4583113" y="5229225"/>
            <a:ext cx="1225550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WordArt 30">
            <a:extLst>
              <a:ext uri="{FF2B5EF4-FFF2-40B4-BE49-F238E27FC236}">
                <a16:creationId xmlns:a16="http://schemas.microsoft.com/office/drawing/2014/main" id="{1FE2EACD-9BA4-4446-825C-448299D1D1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27576" y="5408613"/>
            <a:ext cx="936625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Am</a:t>
            </a:r>
          </a:p>
        </p:txBody>
      </p:sp>
      <p:sp>
        <p:nvSpPr>
          <p:cNvPr id="62" name="WordArt 30">
            <a:extLst>
              <a:ext uri="{FF2B5EF4-FFF2-40B4-BE49-F238E27FC236}">
                <a16:creationId xmlns:a16="http://schemas.microsoft.com/office/drawing/2014/main" id="{A95B4899-CBAD-4389-83C2-9FB8857EE6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67439" y="5375275"/>
            <a:ext cx="936625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63" name="Rectângulo 62">
            <a:extLst>
              <a:ext uri="{FF2B5EF4-FFF2-40B4-BE49-F238E27FC236}">
                <a16:creationId xmlns:a16="http://schemas.microsoft.com/office/drawing/2014/main" id="{7B3608AA-04C9-4109-96D6-9B1AEA44DC2D}"/>
              </a:ext>
            </a:extLst>
          </p:cNvPr>
          <p:cNvSpPr/>
          <p:nvPr/>
        </p:nvSpPr>
        <p:spPr>
          <a:xfrm>
            <a:off x="3894120" y="5805265"/>
            <a:ext cx="615425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____ </a:t>
            </a: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PT" sz="4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Portuguese</a:t>
            </a:r>
            <a:r>
              <a:rPr kumimoji="0" lang="pt-PT" sz="4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WordArt 30">
            <a:extLst>
              <a:ext uri="{FF2B5EF4-FFF2-40B4-BE49-F238E27FC236}">
                <a16:creationId xmlns:a16="http://schemas.microsoft.com/office/drawing/2014/main" id="{3832F1F0-6697-4A25-B12B-9B67681B91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96225" y="5373688"/>
            <a:ext cx="4318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>
                <a:ln w="1270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C6D9F1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32" name="Picture 8" descr="free fireworks gif clip art">
            <a:extLst>
              <a:ext uri="{FF2B5EF4-FFF2-40B4-BE49-F238E27FC236}">
                <a16:creationId xmlns:a16="http://schemas.microsoft.com/office/drawing/2014/main" id="{2359168A-99C0-4206-895D-4B658C0237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333375"/>
            <a:ext cx="11588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hamada rectangular arredondada 33">
            <a:extLst>
              <a:ext uri="{FF2B5EF4-FFF2-40B4-BE49-F238E27FC236}">
                <a16:creationId xmlns:a16="http://schemas.microsoft.com/office/drawing/2014/main" id="{0184CB82-3504-441B-BCC1-6C4959195D72}"/>
              </a:ext>
            </a:extLst>
          </p:cNvPr>
          <p:cNvSpPr/>
          <p:nvPr/>
        </p:nvSpPr>
        <p:spPr>
          <a:xfrm>
            <a:off x="6168008" y="5229200"/>
            <a:ext cx="3816424" cy="1008112"/>
          </a:xfrm>
          <a:prstGeom prst="wedgeRoundRectCallout">
            <a:avLst>
              <a:gd name="adj1" fmla="val -65044"/>
              <a:gd name="adj2" fmla="val 884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2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+mn-cs"/>
              </a:rPr>
              <a:t>THANK YOU FOR HELPING ME!!!</a:t>
            </a:r>
            <a:endParaRPr kumimoji="0" lang="pt-PT" sz="3200" b="1" i="0" u="none" strike="noStrike" kern="1200" cap="none" spc="0" normalizeH="0" baseline="0" noProof="0" dirty="0">
              <a:ln w="12700">
                <a:solidFill>
                  <a:prstClr val="black"/>
                </a:solidFill>
                <a:prstDash val="solid"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42" name="Rectângulo 41">
            <a:extLst>
              <a:ext uri="{FF2B5EF4-FFF2-40B4-BE49-F238E27FC236}">
                <a16:creationId xmlns:a16="http://schemas.microsoft.com/office/drawing/2014/main" id="{4BCFB765-AA1F-40DB-B904-B8FD481983F1}"/>
              </a:ext>
            </a:extLst>
          </p:cNvPr>
          <p:cNvSpPr/>
          <p:nvPr/>
        </p:nvSpPr>
        <p:spPr>
          <a:xfrm>
            <a:off x="2030414" y="228601"/>
            <a:ext cx="8066087" cy="4824413"/>
          </a:xfrm>
          <a:prstGeom prst="rect">
            <a:avLst/>
          </a:prstGeom>
          <a:noFill/>
          <a:ln w="444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38" name="Picture 2">
            <a:extLst>
              <a:ext uri="{FF2B5EF4-FFF2-40B4-BE49-F238E27FC236}">
                <a16:creationId xmlns:a16="http://schemas.microsoft.com/office/drawing/2014/main" id="{08963068-B19D-4A98-AC4A-5F0E243C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268414"/>
            <a:ext cx="3921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49">
            <a:extLst>
              <a:ext uri="{FF2B5EF4-FFF2-40B4-BE49-F238E27FC236}">
                <a16:creationId xmlns:a16="http://schemas.microsoft.com/office/drawing/2014/main" id="{3DFB0008-E09B-43C8-8D25-BB3B48D87B9B}"/>
              </a:ext>
            </a:extLst>
          </p:cNvPr>
          <p:cNvGrpSpPr>
            <a:grpSpLocks/>
          </p:cNvGrpSpPr>
          <p:nvPr/>
        </p:nvGrpSpPr>
        <p:grpSpPr bwMode="auto">
          <a:xfrm>
            <a:off x="-6808788" y="5086350"/>
            <a:ext cx="4789488" cy="1771650"/>
            <a:chOff x="166425" y="5206251"/>
            <a:chExt cx="4790552" cy="1771859"/>
          </a:xfrm>
        </p:grpSpPr>
        <p:sp>
          <p:nvSpPr>
            <p:cNvPr id="45" name="Rectângulo 44">
              <a:extLst>
                <a:ext uri="{FF2B5EF4-FFF2-40B4-BE49-F238E27FC236}">
                  <a16:creationId xmlns:a16="http://schemas.microsoft.com/office/drawing/2014/main" id="{3986CA53-2F2C-4175-AA44-10DABEC4D8BD}"/>
                </a:ext>
              </a:extLst>
            </p:cNvPr>
            <p:cNvSpPr/>
            <p:nvPr/>
          </p:nvSpPr>
          <p:spPr>
            <a:xfrm rot="21225382">
              <a:off x="166425" y="5206251"/>
              <a:ext cx="861200" cy="163119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00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8064A2">
                      <a:lumMod val="40000"/>
                      <a:lumOff val="60000"/>
                    </a:srgbClr>
                  </a:solidFill>
                  <a:effectLst>
                    <a:outerShdw dist="38100" algn="l" rotWithShape="0">
                      <a:prstClr val="black"/>
                    </a:outerShdw>
                  </a:effectLst>
                  <a:uLnTx/>
                  <a:uFillTx/>
                  <a:latin typeface="Berlin Sans FB Demi" pitchFamily="34" charset="0"/>
                  <a:ea typeface="+mn-ea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46" name="Rectângulo 45">
              <a:extLst>
                <a:ext uri="{FF2B5EF4-FFF2-40B4-BE49-F238E27FC236}">
                  <a16:creationId xmlns:a16="http://schemas.microsoft.com/office/drawing/2014/main" id="{4B8900D0-7B56-4EA9-B7CE-F1A2FF55035D}"/>
                </a:ext>
              </a:extLst>
            </p:cNvPr>
            <p:cNvSpPr/>
            <p:nvPr/>
          </p:nvSpPr>
          <p:spPr>
            <a:xfrm rot="21313555">
              <a:off x="635050" y="5408476"/>
              <a:ext cx="1136938" cy="15696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dist="38100" algn="l" rotWithShape="0">
                      <a:prstClr val="black"/>
                    </a:outerShdw>
                  </a:effectLst>
                  <a:uLnTx/>
                  <a:uFillTx/>
                  <a:latin typeface="Berlin Sans FB" pitchFamily="34" charset="0"/>
                  <a:ea typeface="+mn-ea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7" name="Rectângulo 46">
              <a:extLst>
                <a:ext uri="{FF2B5EF4-FFF2-40B4-BE49-F238E27FC236}">
                  <a16:creationId xmlns:a16="http://schemas.microsoft.com/office/drawing/2014/main" id="{0D89066C-61A7-40E4-87F5-35E18D2E3534}"/>
                </a:ext>
              </a:extLst>
            </p:cNvPr>
            <p:cNvSpPr/>
            <p:nvPr/>
          </p:nvSpPr>
          <p:spPr>
            <a:xfrm rot="395048">
              <a:off x="1400719" y="5234970"/>
              <a:ext cx="912500" cy="156963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1F497D">
                      <a:lumMod val="40000"/>
                      <a:lumOff val="60000"/>
                    </a:srgbClr>
                  </a:solidFill>
                  <a:effectLst>
                    <a:outerShdw dist="38100" algn="l" rotWithShape="0">
                      <a:prstClr val="black"/>
                    </a:outerShdw>
                  </a:effectLst>
                  <a:uLnTx/>
                  <a:uFillTx/>
                  <a:latin typeface="Berlin Sans FB" pitchFamily="34" charset="0"/>
                  <a:ea typeface="+mn-ea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48" name="Rectângulo 47">
              <a:extLst>
                <a:ext uri="{FF2B5EF4-FFF2-40B4-BE49-F238E27FC236}">
                  <a16:creationId xmlns:a16="http://schemas.microsoft.com/office/drawing/2014/main" id="{3C7E419D-7180-42AF-B2BE-DDB5438FC62F}"/>
                </a:ext>
              </a:extLst>
            </p:cNvPr>
            <p:cNvSpPr/>
            <p:nvPr/>
          </p:nvSpPr>
          <p:spPr>
            <a:xfrm rot="296758">
              <a:off x="2885211" y="5399136"/>
              <a:ext cx="686574" cy="156966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99FF33"/>
                  </a:solidFill>
                  <a:effectLst>
                    <a:outerShdw dist="38100" algn="l" rotWithShape="0">
                      <a:prstClr val="black"/>
                    </a:outerShdw>
                  </a:effectLst>
                  <a:uLnTx/>
                  <a:uFillTx/>
                  <a:latin typeface="Berlin Sans FB" pitchFamily="34" charset="0"/>
                  <a:ea typeface="+mn-ea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49" name="Rectângulo 48">
              <a:extLst>
                <a:ext uri="{FF2B5EF4-FFF2-40B4-BE49-F238E27FC236}">
                  <a16:creationId xmlns:a16="http://schemas.microsoft.com/office/drawing/2014/main" id="{B0D3C71C-9C6E-4AC5-ABF5-2415BF2B85DC}"/>
                </a:ext>
              </a:extLst>
            </p:cNvPr>
            <p:cNvSpPr/>
            <p:nvPr/>
          </p:nvSpPr>
          <p:spPr>
            <a:xfrm rot="20911823">
              <a:off x="3544147" y="5373225"/>
              <a:ext cx="686574" cy="156966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FF99FF"/>
                  </a:solidFill>
                  <a:effectLst>
                    <a:outerShdw dist="38100" algn="l" rotWithShape="0">
                      <a:prstClr val="black"/>
                    </a:outerShdw>
                  </a:effectLst>
                  <a:uLnTx/>
                  <a:uFillTx/>
                  <a:latin typeface="Berlin Sans FB" pitchFamily="34" charset="0"/>
                  <a:ea typeface="+mn-ea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50" name="Rectângulo 49">
              <a:extLst>
                <a:ext uri="{FF2B5EF4-FFF2-40B4-BE49-F238E27FC236}">
                  <a16:creationId xmlns:a16="http://schemas.microsoft.com/office/drawing/2014/main" id="{FF617B86-BAEA-4B28-AB45-C4B81F68769F}"/>
                </a:ext>
              </a:extLst>
            </p:cNvPr>
            <p:cNvSpPr/>
            <p:nvPr/>
          </p:nvSpPr>
          <p:spPr>
            <a:xfrm rot="21225382">
              <a:off x="4270403" y="5393132"/>
              <a:ext cx="686574" cy="156966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  <a:prstDash val="solid"/>
                  </a:ln>
                  <a:solidFill>
                    <a:srgbClr val="99CCFF"/>
                  </a:solidFill>
                  <a:effectLst>
                    <a:outerShdw dist="38100" algn="l" rotWithShape="0">
                      <a:prstClr val="black"/>
                    </a:outerShdw>
                  </a:effectLst>
                  <a:uLnTx/>
                  <a:uFillTx/>
                  <a:latin typeface="Berlin Sans FB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17440" name="Picture 2">
            <a:extLst>
              <a:ext uri="{FF2B5EF4-FFF2-40B4-BE49-F238E27FC236}">
                <a16:creationId xmlns:a16="http://schemas.microsoft.com/office/drawing/2014/main" id="{EB6F6347-CB43-43B6-BE4D-B5E88BD1F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708276"/>
            <a:ext cx="635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ângulo 43">
            <a:extLst>
              <a:ext uri="{FF2B5EF4-FFF2-40B4-BE49-F238E27FC236}">
                <a16:creationId xmlns:a16="http://schemas.microsoft.com/office/drawing/2014/main" id="{ECD3B38F-9C86-4E3E-8044-98340372F80D}"/>
              </a:ext>
            </a:extLst>
          </p:cNvPr>
          <p:cNvSpPr/>
          <p:nvPr/>
        </p:nvSpPr>
        <p:spPr>
          <a:xfrm>
            <a:off x="4295800" y="3573016"/>
            <a:ext cx="5814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Berlin Sans FB Demi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17FACBD-D71C-4A03-B7EE-FDB3F35A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4620" flipH="1">
            <a:off x="4562476" y="604839"/>
            <a:ext cx="102711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0.00694 L -0.16628 0.1085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35 0.00578 C -0.0625 0.05648 -0.09753 0.1074 -0.10079 0.14236 C -0.10391 0.17731 -0.0668 0.21481 -0.04636 0.21551 C -0.02605 0.21597 0.01341 0.16342 0.02187 0.14722 C 0.03033 0.13078 0.00221 0.11389 0.00468 0.11736 C 0.00716 0.12106 0.03333 0.17129 0.03685 0.16898 C 0.04036 0.16643 0.02942 0.09838 0.02578 0.10208 C 0.02213 0.10555 0.0108 0.18634 0.01484 0.19074 C 0.01875 0.1949 0.0483 0.13634 0.05 0.12824 C 0.05156 0.12037 0.0289 0.14004 0.02474 0.14236 " pathEditMode="relative" rAng="0" ptsTypes="AAAAAAAAAA"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5 0.14236 C -0.01342 0.18912 -0.08842 0.23588 -0.09532 0.28194 C -0.10222 0.32801 0.0431 0.35949 0.02018 0.41852 C -0.00274 0.47754 -0.22709 0.58426 -0.23334 0.63588 C -0.23959 0.6875 -0.05378 0.71273 -0.01784 0.72801 " pathEditMode="relative" rAng="0" ptsTypes="AAAAA">
                                      <p:cBhvr>
                                        <p:cTn id="7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79" y="2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0.72801 L 0.69101 0.72801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43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0.60243 0.0002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22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 -3.33333E-6 L 0.94323 -3.33333E-6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883153" cy="2760098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nap ITC" panose="04040A07060A02020202" pitchFamily="82" charset="0"/>
                <a:cs typeface="Sanskrit Text" panose="020B0502040204020203" pitchFamily="18" charset="0"/>
              </a:rPr>
              <a:t>Tasks:</a:t>
            </a:r>
            <a:br>
              <a:rPr lang="en-US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OpenSansBold"/>
                <a:ea typeface="Calibri" panose="020F0502020204030204" pitchFamily="34" charset="0"/>
                <a:cs typeface="Times New Roman" panose="02020603050405020304" pitchFamily="18" charset="0"/>
              </a:rPr>
              <a:t>Read and check (x)</a:t>
            </a:r>
            <a:b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Content Placeholder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2C63279-4FE8-4078-9ABC-1C988B83A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8" y="1"/>
            <a:ext cx="6270473" cy="639141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EC1F87-01C4-4347-8608-AC6B9ACC56A8}"/>
              </a:ext>
            </a:extLst>
          </p:cNvPr>
          <p:cNvSpPr txBox="1"/>
          <p:nvPr/>
        </p:nvSpPr>
        <p:spPr>
          <a:xfrm>
            <a:off x="10986990" y="2018515"/>
            <a:ext cx="55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795B7-4BDC-42A4-9EDB-994E366921C6}"/>
              </a:ext>
            </a:extLst>
          </p:cNvPr>
          <p:cNvSpPr txBox="1"/>
          <p:nvPr/>
        </p:nvSpPr>
        <p:spPr>
          <a:xfrm>
            <a:off x="6564430" y="5839878"/>
            <a:ext cx="55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7FAE0-D559-4B5A-83CA-DFB400132E37}"/>
              </a:ext>
            </a:extLst>
          </p:cNvPr>
          <p:cNvSpPr txBox="1"/>
          <p:nvPr/>
        </p:nvSpPr>
        <p:spPr>
          <a:xfrm>
            <a:off x="10986989" y="5311301"/>
            <a:ext cx="551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967C64C-9DAC-4868-9B5C-4DBFF8D31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3" y="132521"/>
            <a:ext cx="838147" cy="8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5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0656461F-B8AC-44ED-847B-85D145061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D7E853-14F2-42DB-B391-9AEE28ABFBC1}"/>
              </a:ext>
            </a:extLst>
          </p:cNvPr>
          <p:cNvSpPr txBox="1">
            <a:spLocks/>
          </p:cNvSpPr>
          <p:nvPr/>
        </p:nvSpPr>
        <p:spPr>
          <a:xfrm>
            <a:off x="-2" y="451556"/>
            <a:ext cx="12192002" cy="17181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300" b="1" dirty="0">
                <a:solidFill>
                  <a:srgbClr val="C00000"/>
                </a:solidFill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Write.</a:t>
            </a:r>
            <a:r>
              <a:rPr lang="en-US" sz="6000" b="1" dirty="0">
                <a:solidFill>
                  <a:srgbClr val="C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100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We're / She's / He's / They’re</a:t>
            </a:r>
            <a:b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1CE1D3-55FA-4BAC-BA42-BB9490DB0BDD}"/>
              </a:ext>
            </a:extLst>
          </p:cNvPr>
          <p:cNvSpPr txBox="1">
            <a:spLocks/>
          </p:cNvSpPr>
          <p:nvPr/>
        </p:nvSpPr>
        <p:spPr>
          <a:xfrm>
            <a:off x="0" y="2643809"/>
            <a:ext cx="12192000" cy="4214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None/>
              <a:defRPr sz="2400" i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ts val="165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 is nine. </a:t>
            </a:r>
            <a:r>
              <a:rPr lang="en-US" sz="4400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He's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from the U.S.A.</a:t>
            </a:r>
          </a:p>
          <a:p>
            <a:pPr algn="just">
              <a:lnSpc>
                <a:spcPts val="1650"/>
              </a:lnSpc>
              <a:spcBef>
                <a:spcPts val="0"/>
              </a:spcBef>
            </a:pP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Bef>
                <a:spcPts val="0"/>
              </a:spcBef>
            </a:pP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Bef>
                <a:spcPts val="0"/>
              </a:spcBef>
            </a:pP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Jenny is eight. ____ from Australia.</a:t>
            </a:r>
          </a:p>
          <a:p>
            <a:pPr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Chi and I are friends. ____ from Viet Nam.</a:t>
            </a:r>
          </a:p>
          <a:p>
            <a:pPr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Jaidee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Tai are brothers.  ____     from</a:t>
            </a:r>
          </a:p>
          <a:p>
            <a:pPr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Thailand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8B29C-AA47-4E3F-8D7D-810755F641D2}"/>
              </a:ext>
            </a:extLst>
          </p:cNvPr>
          <p:cNvSpPr txBox="1"/>
          <p:nvPr/>
        </p:nvSpPr>
        <p:spPr>
          <a:xfrm>
            <a:off x="5592416" y="4214753"/>
            <a:ext cx="133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We're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06D373-EF22-4847-B636-FFDE375BB788}"/>
              </a:ext>
            </a:extLst>
          </p:cNvPr>
          <p:cNvSpPr txBox="1"/>
          <p:nvPr/>
        </p:nvSpPr>
        <p:spPr>
          <a:xfrm>
            <a:off x="4044032" y="3237883"/>
            <a:ext cx="133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She’s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2682F-E7A5-4B7B-9FF7-C52F14E9FEAE}"/>
              </a:ext>
            </a:extLst>
          </p:cNvPr>
          <p:cNvSpPr txBox="1"/>
          <p:nvPr/>
        </p:nvSpPr>
        <p:spPr>
          <a:xfrm>
            <a:off x="7004039" y="5143541"/>
            <a:ext cx="164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They're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D0D74C3E-1C3C-4BA0-BDC1-10677CF44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5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99C13-6B67-4D8E-9368-4F6756721DA3}"/>
              </a:ext>
            </a:extLst>
          </p:cNvPr>
          <p:cNvSpPr txBox="1"/>
          <p:nvPr/>
        </p:nvSpPr>
        <p:spPr>
          <a:xfrm>
            <a:off x="804672" y="2421683"/>
            <a:ext cx="4765949" cy="33534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Work in pairs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accent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Tell your friend about your flag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97FD7-C4DD-4161-AB38-58B49C9D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48675" y="1700784"/>
            <a:ext cx="3861666" cy="4379976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591269C-F422-418D-91C2-BC84D6181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01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56" y="1342781"/>
            <a:ext cx="4470906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Snap ITC" panose="04040A07060A02020202" pitchFamily="82" charset="0"/>
                <a:ea typeface="Open Sans Extrabold" panose="020B0906030804020204" pitchFamily="34" charset="0"/>
                <a:cs typeface="Sanskrit Text" panose="02020503050405020304" pitchFamily="18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864DEBD-AC3F-4AF5-AA70-38AFA3DAA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3635DECF-B34F-4522-B2D5-8FBAE7E36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1" y="1236320"/>
            <a:ext cx="5462546" cy="4429091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F867247-C43F-4DDD-8C8A-02965573A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C2F3B43-80D0-4618-A969-AF2DEAFB7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92FF4C61-175E-4311-8FF6-D0B2C180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576497" y="2596489"/>
            <a:ext cx="9489068" cy="3446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D96CFD-A4E8-4C73-BCDB-4B40434C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227" y="312248"/>
            <a:ext cx="8731133" cy="1321497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you feel this lesson ?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9F37DB3B-1721-480F-9069-2BAE5AF8B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91" y="2748242"/>
            <a:ext cx="3835090" cy="26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5B91440-C3E8-48B0-871E-6C80C3080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" y="2822713"/>
            <a:ext cx="3947080" cy="28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>
            <a:extLst>
              <a:ext uri="{FF2B5EF4-FFF2-40B4-BE49-F238E27FC236}">
                <a16:creationId xmlns:a16="http://schemas.microsoft.com/office/drawing/2014/main" id="{455AB656-369A-4BC4-ABED-707A32266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751897" y="2812423"/>
            <a:ext cx="3511794" cy="246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877B95D-DD49-44C0-896A-9AD01CD47169}"/>
              </a:ext>
            </a:extLst>
          </p:cNvPr>
          <p:cNvGrpSpPr/>
          <p:nvPr/>
        </p:nvGrpSpPr>
        <p:grpSpPr>
          <a:xfrm>
            <a:off x="1584010" y="5432814"/>
            <a:ext cx="3186112" cy="584775"/>
            <a:chOff x="1624013" y="5029200"/>
            <a:chExt cx="3578965" cy="584775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00158663-8244-4139-A4F4-E84591C26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Fantastic 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1131C037-C8B5-4ADF-95ED-D98FB05CCD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4B6B41-E74F-48AA-A489-215E569F44F8}"/>
              </a:ext>
            </a:extLst>
          </p:cNvPr>
          <p:cNvGrpSpPr/>
          <p:nvPr/>
        </p:nvGrpSpPr>
        <p:grpSpPr>
          <a:xfrm>
            <a:off x="5787852" y="5388474"/>
            <a:ext cx="2274887" cy="584775"/>
            <a:chOff x="1624013" y="5029200"/>
            <a:chExt cx="2555384" cy="584775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DC122361-B9EC-4971-A733-9BDF77CEF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Good </a:t>
              </a:r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672E1241-35AA-4C5D-A24E-2D8E46FFC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326D4-D6EE-4881-B0EF-269712500B01}"/>
              </a:ext>
            </a:extLst>
          </p:cNvPr>
          <p:cNvGrpSpPr/>
          <p:nvPr/>
        </p:nvGrpSpPr>
        <p:grpSpPr>
          <a:xfrm>
            <a:off x="9636558" y="5432815"/>
            <a:ext cx="3289299" cy="584775"/>
            <a:chOff x="1624013" y="5029200"/>
            <a:chExt cx="3694874" cy="584775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9A26B978-7C40-4337-BEDA-B36EBEE0C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>
                <a:spcBef>
                  <a:spcPts val="600"/>
                </a:spcBef>
                <a:spcAft>
                  <a:spcPts val="600"/>
                </a:spcAft>
                <a:tabLst>
                  <a:tab pos="630238" algn="l"/>
                </a:tabLst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Ok </a:t>
              </a: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9FC032D3-A077-4317-93F6-4773E1AF08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FEF56F45-1B0F-4323-8516-039EA0374D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6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6D592AA-D901-43BE-A3B8-3BF0D5F5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E9FB32-880F-4DCD-B62D-63C96D49C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421" y="891868"/>
            <a:ext cx="8115300" cy="12249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Unit 1:</a:t>
            </a:r>
            <a:b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They’re from Australia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C6B9F-F6F0-44FC-B02A-5078EDE3B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421" y="2168639"/>
            <a:ext cx="8115300" cy="65598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LESSON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BF9EF5-D830-4FCD-BC0D-FDC22BBB9C2C}"/>
              </a:ext>
            </a:extLst>
          </p:cNvPr>
          <p:cNvSpPr txBox="1"/>
          <p:nvPr/>
        </p:nvSpPr>
        <p:spPr>
          <a:xfrm>
            <a:off x="5297011" y="72170"/>
            <a:ext cx="228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 4</a:t>
            </a:r>
          </a:p>
        </p:txBody>
      </p:sp>
      <p:pic>
        <p:nvPicPr>
          <p:cNvPr id="8" name="Picture 7" descr="A picture containing colorful&#10;&#10;Description automatically generated">
            <a:extLst>
              <a:ext uri="{FF2B5EF4-FFF2-40B4-BE49-F238E27FC236}">
                <a16:creationId xmlns:a16="http://schemas.microsoft.com/office/drawing/2014/main" id="{62056568-65A0-4B49-ADDE-7F53F2437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3179073"/>
            <a:ext cx="3429000" cy="342900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EA6C1CE-52D8-490B-A5A6-E7B5542A4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40" y="2538537"/>
            <a:ext cx="2819809" cy="39298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68CC42-25AC-4F51-A7D7-D92DF4942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2546096"/>
            <a:ext cx="3429000" cy="342900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A5E17670-D613-4253-A2D0-B953D021B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31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1627772" y="2271985"/>
            <a:ext cx="8936455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3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914400" y="296309"/>
            <a:ext cx="10832123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B1377-FBD5-4079-B04F-E7ADA598F810}"/>
              </a:ext>
            </a:extLst>
          </p:cNvPr>
          <p:cNvGrpSpPr/>
          <p:nvPr/>
        </p:nvGrpSpPr>
        <p:grpSpPr>
          <a:xfrm>
            <a:off x="3706323" y="1605131"/>
            <a:ext cx="5248275" cy="1"/>
            <a:chOff x="4238625" y="1630017"/>
            <a:chExt cx="5248275" cy="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1A4E69-0258-423F-A062-A785169802F5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B79536-9D38-4921-B772-184766BA03D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2869809" y="3854456"/>
            <a:ext cx="7061982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2FE189B-9970-4EC0-B5BF-E595BF7B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09E2516C-CEC7-4C3D-8CA1-52A5589EB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181" y="1265848"/>
            <a:ext cx="5462546" cy="4370036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AB20ACE-9324-4BFC-8AC8-E578F6F0C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63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 Song for Kids (FAST) - Hello to YOU! by ELF Learning">
            <a:hlinkClick r:id="" action="ppaction://media"/>
            <a:extLst>
              <a:ext uri="{FF2B5EF4-FFF2-40B4-BE49-F238E27FC236}">
                <a16:creationId xmlns:a16="http://schemas.microsoft.com/office/drawing/2014/main" id="{D99B6DFB-EA77-4C26-AD6E-C9E8B6010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D562293-AF33-43B4-BBCC-A68FF6976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mily and Friends Special edition Grade 5 Unit 1 - They're from Australia">
            <a:hlinkClick r:id="" action="ppaction://media"/>
            <a:extLst>
              <a:ext uri="{FF2B5EF4-FFF2-40B4-BE49-F238E27FC236}">
                <a16:creationId xmlns:a16="http://schemas.microsoft.com/office/drawing/2014/main" id="{38C62543-9AA2-4CAE-97E8-51C3CCF1BF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57BF7061-E9AF-4F00-8937-63B20137D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86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8D3A1F-6958-4971-99A6-7284F676E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904" y="1"/>
            <a:ext cx="710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6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D4AA8B1-BC4A-4D29-9198-E963E553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1E4CF1-82FB-43FB-B067-655F151A05C1}"/>
              </a:ext>
            </a:extLst>
          </p:cNvPr>
          <p:cNvSpPr txBox="1">
            <a:spLocks/>
          </p:cNvSpPr>
          <p:nvPr/>
        </p:nvSpPr>
        <p:spPr>
          <a:xfrm>
            <a:off x="5093228" y="737713"/>
            <a:ext cx="5998840" cy="334313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solidFill>
                  <a:srgbClr val="FF66FF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8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396C1D-4BDE-4E37-ACE1-83BA42F92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15" b="1"/>
          <a:stretch/>
        </p:blipFill>
        <p:spPr>
          <a:xfrm>
            <a:off x="1099932" y="1688615"/>
            <a:ext cx="3790122" cy="5205828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A56E262-6234-4286-BDAB-83256E36F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2" y="197835"/>
            <a:ext cx="1160878" cy="116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59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9894391-A936-4058-928A-C8293C84B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44BA13-8DBA-4EF1-9E6D-E5C52392B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347"/>
            <a:ext cx="12192000" cy="3604724"/>
          </a:xfrm>
          <a:prstGeom prst="rect">
            <a:avLst/>
          </a:prstGeom>
        </p:spPr>
      </p:pic>
      <p:pic>
        <p:nvPicPr>
          <p:cNvPr id="6" name="track-8ff4">
            <a:hlinkClick r:id="" action="ppaction://media"/>
            <a:extLst>
              <a:ext uri="{FF2B5EF4-FFF2-40B4-BE49-F238E27FC236}">
                <a16:creationId xmlns:a16="http://schemas.microsoft.com/office/drawing/2014/main" id="{EAC19E49-F0DD-4791-9C51-B1C411837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21850" y="675862"/>
            <a:ext cx="815008" cy="815008"/>
          </a:xfrm>
          <a:prstGeom prst="rect">
            <a:avLst/>
          </a:prstGeom>
          <a:noFill/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49523B3-056D-48A8-B3D0-85CAE2323A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5" y="161432"/>
            <a:ext cx="1160463" cy="11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0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423</Words>
  <Application>Microsoft Office PowerPoint</Application>
  <PresentationFormat>Widescreen</PresentationFormat>
  <Paragraphs>216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Algerian</vt:lpstr>
      <vt:lpstr>Arial</vt:lpstr>
      <vt:lpstr>Arial Black</vt:lpstr>
      <vt:lpstr>Arial Rounded MT Bold</vt:lpstr>
      <vt:lpstr>Berlin Sans FB</vt:lpstr>
      <vt:lpstr>Berlin Sans FB Demi</vt:lpstr>
      <vt:lpstr>Calibri</vt:lpstr>
      <vt:lpstr>Calibri Light</vt:lpstr>
      <vt:lpstr>Colonna MT</vt:lpstr>
      <vt:lpstr>Forte</vt:lpstr>
      <vt:lpstr>Gill Sans MT</vt:lpstr>
      <vt:lpstr>Goudy Old Style</vt:lpstr>
      <vt:lpstr>OpenSansBold</vt:lpstr>
      <vt:lpstr>Snap ITC</vt:lpstr>
      <vt:lpstr>Tahoma</vt:lpstr>
      <vt:lpstr>Times New Roman</vt:lpstr>
      <vt:lpstr>Trebuchet MS</vt:lpstr>
      <vt:lpstr>Office Theme</vt:lpstr>
      <vt:lpstr>1_ClassicFrameVTI</vt:lpstr>
      <vt:lpstr>1_Tema do Office</vt:lpstr>
      <vt:lpstr>3_Tema do Office</vt:lpstr>
      <vt:lpstr>Tema do Office</vt:lpstr>
      <vt:lpstr>PowerPoint Presentation</vt:lpstr>
      <vt:lpstr>PowerPoint Presentation</vt:lpstr>
      <vt:lpstr>Unit 1: They’re from Australia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Tasks: Read and check (x) </vt:lpstr>
      <vt:lpstr>PowerPoint Presentation</vt:lpstr>
      <vt:lpstr>PowerPoint Presentation</vt:lpstr>
      <vt:lpstr>Workbook time!!!</vt:lpstr>
      <vt:lpstr>PowerPoint Presentation</vt:lpstr>
      <vt:lpstr>PowerPoint Presentation</vt:lpstr>
      <vt:lpstr>How do you feel this lesson 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They’re from Australia</dc:title>
  <dc:creator>CHAU HO</dc:creator>
  <cp:lastModifiedBy>Toàn Thắng Lê</cp:lastModifiedBy>
  <cp:revision>12</cp:revision>
  <dcterms:created xsi:type="dcterms:W3CDTF">2020-09-05T09:18:27Z</dcterms:created>
  <dcterms:modified xsi:type="dcterms:W3CDTF">2021-10-06T06:15:56Z</dcterms:modified>
</cp:coreProperties>
</file>