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sldIdLst>
    <p:sldId id="361" r:id="rId5"/>
    <p:sldId id="362" r:id="rId6"/>
    <p:sldId id="363" r:id="rId7"/>
    <p:sldId id="257" r:id="rId8"/>
    <p:sldId id="258" r:id="rId9"/>
    <p:sldId id="346" r:id="rId10"/>
    <p:sldId id="364" r:id="rId11"/>
    <p:sldId id="296" r:id="rId12"/>
    <p:sldId id="297" r:id="rId13"/>
    <p:sldId id="298" r:id="rId14"/>
    <p:sldId id="299" r:id="rId15"/>
    <p:sldId id="300" r:id="rId16"/>
    <p:sldId id="301" r:id="rId17"/>
    <p:sldId id="365" r:id="rId18"/>
    <p:sldId id="349" r:id="rId19"/>
    <p:sldId id="350" r:id="rId20"/>
    <p:sldId id="351" r:id="rId21"/>
    <p:sldId id="352" r:id="rId22"/>
    <p:sldId id="353" r:id="rId23"/>
    <p:sldId id="354" r:id="rId24"/>
    <p:sldId id="366" r:id="rId25"/>
    <p:sldId id="355" r:id="rId26"/>
    <p:sldId id="356" r:id="rId27"/>
    <p:sldId id="279" r:id="rId28"/>
    <p:sldId id="280" r:id="rId29"/>
    <p:sldId id="281" r:id="rId30"/>
    <p:sldId id="282" r:id="rId31"/>
    <p:sldId id="284" r:id="rId32"/>
    <p:sldId id="367" r:id="rId33"/>
    <p:sldId id="357" r:id="rId34"/>
    <p:sldId id="360" r:id="rId35"/>
    <p:sldId id="368" r:id="rId36"/>
    <p:sldId id="358" r:id="rId37"/>
    <p:sldId id="264" r:id="rId38"/>
    <p:sldId id="271" r:id="rId39"/>
    <p:sldId id="359" r:id="rId40"/>
    <p:sldId id="266" r:id="rId41"/>
    <p:sldId id="262" r:id="rId42"/>
    <p:sldId id="263" r:id="rId43"/>
    <p:sldId id="369" r:id="rId44"/>
    <p:sldId id="370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7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9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56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10/4/2021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99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24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51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70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5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26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61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1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17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16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3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76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40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13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28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40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59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40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56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34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45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43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43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83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71B5319-9DA5-40F8-AA86-1D01CFE1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DA0C31E2-C84C-4F83-AD08-977DAA96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14142E9-0374-494D-8764-92C5DB37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1BA9C-96B0-47EB-AD57-9B7EBFFC359E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61845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38218FB-D848-42EF-BBAA-23A26A0BE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519C3E5-C2AC-4D17-A4AD-C009583DE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8AABB50C-E97E-487C-8FED-34D51C9A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C158B-9859-4887-91EB-F0F38A014B40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2031990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319423E8-4AD2-4696-A842-C062A6B74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3096073-D10C-4B9B-B4E6-A63E6FD92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2361C4B-1244-49A4-827D-376B2EDE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8A3AB-9F3E-40C4-9276-4F460BFFD685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417504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472EC8A3-B7CE-4AA3-A7B9-82831ED49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C6DD024C-4CDE-42CB-BF76-B73A1F142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FE06C494-44BB-4084-A765-82A8F898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B6BDF-546E-4476-8315-2F5E4266BA55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98092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89E47E9C-D1FC-464C-924B-2171346A2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AD3EE2D2-6FEC-4583-B394-18DA594C1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F12A3633-AD1B-4179-88B0-33E664E3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6340C-E2B4-4528-8FFD-5914D1FB9014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904446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0CC69B4F-ADCF-4D08-A529-D12EC963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B4607C3F-E5AB-4A60-AB4D-55D1F6929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9067E645-48C6-473B-96F6-4F062C70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3CBD8-F094-4223-B69F-D9093D6ABF6A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187191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4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F49A9B1F-3A50-45A2-A2D7-CDBEFFE4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0219C8D2-3E3F-4BDB-8AF6-9B1B211E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91947664-B562-411C-832C-EA1D70DE4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F079A-D88E-4FFE-BFB3-B3C840375618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271558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B318EC8C-FB1A-4716-B52A-67E5361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C58F456A-A6CF-4B45-9FE5-B393CC938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29895AC0-5AC8-499E-92A7-5B1C70034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560E1-235E-4769-82BB-0E10836B3CAA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885997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PT" noProof="0"/>
              <a:t>Clique no ícone para adicionar uma imagem</a:t>
            </a:r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7C2DD039-5482-4B2B-A40A-945EF8184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C8E91494-FF0E-4B31-8DEB-2164685E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A8F4DD13-AC4E-474A-94B5-EB216BF0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BBCEC-B58C-441F-B8DF-3696DE240AB0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8917093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DD89A65-018C-4591-B639-132C0B003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6714F61-6E57-49DC-ACF4-7ADF1D7F2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9BA244F-39D2-439D-A17B-9779E576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AFA2A-BAB7-48D8-8CD1-221A29EC1A07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48478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50AAE0F-7533-424D-A685-C9D4FDAD7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61C2BC9-D842-4331-9FDE-0D358C605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47F38C70-DAA5-40BF-81A7-2263F633A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90223-7070-4B01-8243-F61F8A8B582D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40838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2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6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8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9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1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8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0932664D-36FF-4F7F-A172-D2593883D3F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1F9A2F59-E660-4749-9EA0-4E88FE322D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D5299B4-D5DE-4ED1-8114-707252F5B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2142FCB-EAE7-49C2-8E86-E9D7EABD4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5BCE105-4993-4772-95BE-71E3A4BA7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2FBA0D6-C5FA-4467-A06A-1A8B19794422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5939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20.jpe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20.jpe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hyperlink" Target="https://www.publicdomainpictures.net/view-image.php?image=42224&amp;picture=pointing-down-finge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ixabay.com/fr/choeur-%C3%A9motic%C3%B4ne-smiley-smileys-156667/" TargetMode="Externa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hyperlink" Target="https://www.publicdomainpictures.net/view-image.php?image=42224&amp;picture=pointing-down-finge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FFB47BB-EACA-44E5-B533-95AED842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DFD82-2E1E-40B2-916C-D1FC57C30CC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2" y="105570"/>
            <a:ext cx="1160463" cy="1160462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24320" y="296309"/>
            <a:ext cx="10504238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86527E-1B74-4E89-B6C8-4A31E6183AF3}"/>
              </a:ext>
            </a:extLst>
          </p:cNvPr>
          <p:cNvGrpSpPr/>
          <p:nvPr/>
        </p:nvGrpSpPr>
        <p:grpSpPr>
          <a:xfrm>
            <a:off x="4058443" y="1630016"/>
            <a:ext cx="5248275" cy="1"/>
            <a:chOff x="4238625" y="1630017"/>
            <a:chExt cx="5248275" cy="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3694E7A-BF6C-4981-8F4F-DF641860AB4A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97F7901-CEF9-465B-BB65-D5372600BB8E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739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579330" y="2427248"/>
            <a:ext cx="28552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spoon</a:t>
            </a:r>
          </a:p>
        </p:txBody>
      </p:sp>
      <p:pic>
        <p:nvPicPr>
          <p:cNvPr id="5124" name="Picture 4" descr="Cuillere,tube Kitchen Clipart, Spoon, Flatware, Clip - Löffel Png, Cliparts  &amp; Cartoons - Jing.fm">
            <a:extLst>
              <a:ext uri="{FF2B5EF4-FFF2-40B4-BE49-F238E27FC236}">
                <a16:creationId xmlns:a16="http://schemas.microsoft.com/office/drawing/2014/main" id="{2858B238-6986-4A42-92DF-CCF7E634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54" y="2059341"/>
            <a:ext cx="3709941" cy="273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POON">
            <a:hlinkClick r:id="" action="ppaction://media"/>
            <a:extLst>
              <a:ext uri="{FF2B5EF4-FFF2-40B4-BE49-F238E27FC236}">
                <a16:creationId xmlns:a16="http://schemas.microsoft.com/office/drawing/2014/main" id="{939FCE1F-2A3D-4FB8-8302-D7526692D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6885" y="577948"/>
            <a:ext cx="609600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B65F3C-9A60-4566-8D2A-ABFF0B194E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600169" y="2427248"/>
            <a:ext cx="28135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</a:t>
            </a:r>
            <a:r>
              <a:rPr kumimoji="0" lang="en-US" sz="7200" b="0" i="0" u="none" strike="noStrike" kern="1200" cap="none" spc="0" normalizeH="0" baseline="0" noProof="0" dirty="0" err="1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nake</a:t>
            </a:r>
            <a:endParaRPr kumimoji="0" lang="en-US" sz="7200" b="0" i="0" u="none" strike="noStrike" kern="1200" cap="none" spc="0" normalizeH="0" baseline="0" noProof="0" dirty="0">
              <a:ln w="0"/>
              <a:solidFill>
                <a:srgbClr val="92D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098" name="Picture 2" descr="Need A Clue Click Here - Snake Clipart , Transparent Cartoon, Free Cliparts  &amp; Silhouettes - NetClipart">
            <a:extLst>
              <a:ext uri="{FF2B5EF4-FFF2-40B4-BE49-F238E27FC236}">
                <a16:creationId xmlns:a16="http://schemas.microsoft.com/office/drawing/2014/main" id="{F592B013-B997-4F26-8762-8CB54AAE4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59" y="2060917"/>
            <a:ext cx="2870441" cy="273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NAKE">
            <a:hlinkClick r:id="" action="ppaction://media"/>
            <a:extLst>
              <a:ext uri="{FF2B5EF4-FFF2-40B4-BE49-F238E27FC236}">
                <a16:creationId xmlns:a16="http://schemas.microsoft.com/office/drawing/2014/main" id="{2F0B7391-F475-4B6C-948A-0320B3600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2819" y="324729"/>
            <a:ext cx="609600" cy="6096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AAF62FE-CE79-422A-A823-CC480E66B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4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758065" y="2427248"/>
            <a:ext cx="24978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70ACBC">
                        <a:lumMod val="50000"/>
                      </a:srgbClr>
                    </a:gs>
                    <a:gs pos="50000">
                      <a:srgbClr val="70ACBC"/>
                    </a:gs>
                    <a:gs pos="100000">
                      <a:srgbClr val="70ACBC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drink</a:t>
            </a:r>
            <a:endParaRPr kumimoji="0" lang="en-US" sz="7200" b="0" i="0" u="none" strike="noStrike" kern="1200" cap="none" spc="0" normalizeH="0" baseline="0" noProof="0" dirty="0">
              <a:ln w="0"/>
              <a:gradFill>
                <a:gsLst>
                  <a:gs pos="0">
                    <a:srgbClr val="70ACBC">
                      <a:lumMod val="50000"/>
                    </a:srgbClr>
                  </a:gs>
                  <a:gs pos="50000">
                    <a:srgbClr val="70ACBC"/>
                  </a:gs>
                  <a:gs pos="100000">
                    <a:srgbClr val="70ACBC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3074" name="Picture 2" descr="Happy cute kid boy drink fresh milk | Premium Vector">
            <a:extLst>
              <a:ext uri="{FF2B5EF4-FFF2-40B4-BE49-F238E27FC236}">
                <a16:creationId xmlns:a16="http://schemas.microsoft.com/office/drawing/2014/main" id="{1C04FFF7-95BE-4D32-93D4-0915C2E48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53" y="1561514"/>
            <a:ext cx="3704638" cy="337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RINK">
            <a:hlinkClick r:id="" action="ppaction://media"/>
            <a:extLst>
              <a:ext uri="{FF2B5EF4-FFF2-40B4-BE49-F238E27FC236}">
                <a16:creationId xmlns:a16="http://schemas.microsoft.com/office/drawing/2014/main" id="{890716DB-5A7A-476E-AA36-E1019D3F7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5869" y="803031"/>
            <a:ext cx="609600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3783A8-A483-462A-8A01-E3C13F7C7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0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937601" y="2427248"/>
            <a:ext cx="21387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CC99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08444-2028-42D9-A529-2D63C8901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6" y="1688123"/>
            <a:ext cx="4250672" cy="3078406"/>
          </a:xfrm>
          <a:prstGeom prst="rect">
            <a:avLst/>
          </a:prstGeom>
        </p:spPr>
      </p:pic>
      <p:pic>
        <p:nvPicPr>
          <p:cNvPr id="5" name="PLAY">
            <a:hlinkClick r:id="" action="ppaction://media"/>
            <a:extLst>
              <a:ext uri="{FF2B5EF4-FFF2-40B4-BE49-F238E27FC236}">
                <a16:creationId xmlns:a16="http://schemas.microsoft.com/office/drawing/2014/main" id="{EE8BE3E0-B998-4048-B788-875F00091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9937" y="451339"/>
            <a:ext cx="609600" cy="6096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08D5AAC-DA2E-4095-9253-7FDEC0F720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41F7998-BE25-435F-9549-FABE11003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2" descr="Listening Ears Clip Art Png - Can T Hear You Clipart, Transparent Png ,  Transparent Png Image - PNGitem">
            <a:extLst>
              <a:ext uri="{FF2B5EF4-FFF2-40B4-BE49-F238E27FC236}">
                <a16:creationId xmlns:a16="http://schemas.microsoft.com/office/drawing/2014/main" id="{9F346998-7E21-4DA5-BB33-1BD26E1DD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256" y="2697250"/>
            <a:ext cx="4796583" cy="390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Speech bubble clip art clipartfest 2 - Clipartix">
            <a:extLst>
              <a:ext uri="{FF2B5EF4-FFF2-40B4-BE49-F238E27FC236}">
                <a16:creationId xmlns:a16="http://schemas.microsoft.com/office/drawing/2014/main" id="{43F220EC-6D49-4545-9EA8-A2A1A155C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3" y="879329"/>
            <a:ext cx="7033845" cy="40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B90CF2B-E369-4E1B-A6DA-556401C13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EC826A-DF7E-430F-8822-37A49FACA5C2}"/>
              </a:ext>
            </a:extLst>
          </p:cNvPr>
          <p:cNvSpPr txBox="1"/>
          <p:nvPr/>
        </p:nvSpPr>
        <p:spPr>
          <a:xfrm>
            <a:off x="2025748" y="1533380"/>
            <a:ext cx="423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14455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range crayon clip art image - WikiClipArt">
            <a:extLst>
              <a:ext uri="{FF2B5EF4-FFF2-40B4-BE49-F238E27FC236}">
                <a16:creationId xmlns:a16="http://schemas.microsoft.com/office/drawing/2014/main" id="{B6FD2263-542D-4D7C-B3D1-2A135AA0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474" y="1957732"/>
            <a:ext cx="3092634" cy="248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402198" y="2427248"/>
            <a:ext cx="32095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70ACBC">
                        <a:lumMod val="50000"/>
                      </a:srgbClr>
                    </a:gs>
                    <a:gs pos="50000">
                      <a:srgbClr val="70ACBC"/>
                    </a:gs>
                    <a:gs pos="100000">
                      <a:srgbClr val="70ACBC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crayon</a:t>
            </a:r>
          </a:p>
        </p:txBody>
      </p:sp>
      <p:pic>
        <p:nvPicPr>
          <p:cNvPr id="3" name="CRAYON">
            <a:hlinkClick r:id="" action="ppaction://media"/>
            <a:extLst>
              <a:ext uri="{FF2B5EF4-FFF2-40B4-BE49-F238E27FC236}">
                <a16:creationId xmlns:a16="http://schemas.microsoft.com/office/drawing/2014/main" id="{C4E484A6-F872-4A6B-9FA0-47928D411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9471" y="282526"/>
            <a:ext cx="610997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419B47-0868-4C0C-A4FE-8A131F079F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2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686730" y="2427248"/>
            <a:ext cx="26404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66CC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brush</a:t>
            </a:r>
          </a:p>
        </p:txBody>
      </p:sp>
      <p:pic>
        <p:nvPicPr>
          <p:cNvPr id="6146" name="Picture 2" descr="Hairbrush Clipart Free">
            <a:extLst>
              <a:ext uri="{FF2B5EF4-FFF2-40B4-BE49-F238E27FC236}">
                <a16:creationId xmlns:a16="http://schemas.microsoft.com/office/drawing/2014/main" id="{4B0664CA-0BE3-45F8-AE94-F00A3ED9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803" y="2006273"/>
            <a:ext cx="3150618" cy="29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RUSH">
            <a:hlinkClick r:id="" action="ppaction://media"/>
            <a:extLst>
              <a:ext uri="{FF2B5EF4-FFF2-40B4-BE49-F238E27FC236}">
                <a16:creationId xmlns:a16="http://schemas.microsoft.com/office/drawing/2014/main" id="{CB9A061F-81C4-487D-BF6E-3435C2C24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5587" y="620151"/>
            <a:ext cx="609600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240FDD-C4F2-4E5D-B10B-6E6D36DE2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579330" y="2427248"/>
            <a:ext cx="28552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spoon</a:t>
            </a:r>
          </a:p>
        </p:txBody>
      </p:sp>
      <p:pic>
        <p:nvPicPr>
          <p:cNvPr id="5124" name="Picture 4" descr="Cuillere,tube Kitchen Clipart, Spoon, Flatware, Clip - Löffel Png, Cliparts  &amp; Cartoons - Jing.fm">
            <a:extLst>
              <a:ext uri="{FF2B5EF4-FFF2-40B4-BE49-F238E27FC236}">
                <a16:creationId xmlns:a16="http://schemas.microsoft.com/office/drawing/2014/main" id="{2858B238-6986-4A42-92DF-CCF7E634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54" y="2059341"/>
            <a:ext cx="3709941" cy="273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POON">
            <a:hlinkClick r:id="" action="ppaction://media"/>
            <a:extLst>
              <a:ext uri="{FF2B5EF4-FFF2-40B4-BE49-F238E27FC236}">
                <a16:creationId xmlns:a16="http://schemas.microsoft.com/office/drawing/2014/main" id="{939FCE1F-2A3D-4FB8-8302-D7526692D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6885" y="577948"/>
            <a:ext cx="609600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E9B786-4586-47B2-9D30-60F91EC84F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600169" y="2427248"/>
            <a:ext cx="28135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</a:t>
            </a:r>
            <a:r>
              <a:rPr kumimoji="0" lang="en-US" sz="7200" b="0" i="0" u="none" strike="noStrike" kern="1200" cap="none" spc="0" normalizeH="0" baseline="0" noProof="0" dirty="0" err="1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nake</a:t>
            </a:r>
            <a:endParaRPr kumimoji="0" lang="en-US" sz="7200" b="0" i="0" u="none" strike="noStrike" kern="1200" cap="none" spc="0" normalizeH="0" baseline="0" noProof="0" dirty="0">
              <a:ln w="0"/>
              <a:solidFill>
                <a:srgbClr val="92D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098" name="Picture 2" descr="Need A Clue Click Here - Snake Clipart , Transparent Cartoon, Free Cliparts  &amp; Silhouettes - NetClipart">
            <a:extLst>
              <a:ext uri="{FF2B5EF4-FFF2-40B4-BE49-F238E27FC236}">
                <a16:creationId xmlns:a16="http://schemas.microsoft.com/office/drawing/2014/main" id="{F592B013-B997-4F26-8762-8CB54AAE4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59" y="2060917"/>
            <a:ext cx="2870441" cy="273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NAKE">
            <a:hlinkClick r:id="" action="ppaction://media"/>
            <a:extLst>
              <a:ext uri="{FF2B5EF4-FFF2-40B4-BE49-F238E27FC236}">
                <a16:creationId xmlns:a16="http://schemas.microsoft.com/office/drawing/2014/main" id="{2F0B7391-F475-4B6C-948A-0320B3600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2819" y="324729"/>
            <a:ext cx="609600" cy="6096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83505FC-A4C3-4A60-8C8D-A0FFF29013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758065" y="2427248"/>
            <a:ext cx="24978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70ACBC">
                        <a:lumMod val="50000"/>
                      </a:srgbClr>
                    </a:gs>
                    <a:gs pos="50000">
                      <a:srgbClr val="70ACBC"/>
                    </a:gs>
                    <a:gs pos="100000">
                      <a:srgbClr val="70ACBC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drink</a:t>
            </a:r>
            <a:endParaRPr kumimoji="0" lang="en-US" sz="7200" b="0" i="0" u="none" strike="noStrike" kern="1200" cap="none" spc="0" normalizeH="0" baseline="0" noProof="0" dirty="0">
              <a:ln w="0"/>
              <a:gradFill>
                <a:gsLst>
                  <a:gs pos="0">
                    <a:srgbClr val="70ACBC">
                      <a:lumMod val="50000"/>
                    </a:srgbClr>
                  </a:gs>
                  <a:gs pos="50000">
                    <a:srgbClr val="70ACBC"/>
                  </a:gs>
                  <a:gs pos="100000">
                    <a:srgbClr val="70ACBC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3074" name="Picture 2" descr="Happy cute kid boy drink fresh milk | Premium Vector">
            <a:extLst>
              <a:ext uri="{FF2B5EF4-FFF2-40B4-BE49-F238E27FC236}">
                <a16:creationId xmlns:a16="http://schemas.microsoft.com/office/drawing/2014/main" id="{1C04FFF7-95BE-4D32-93D4-0915C2E48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53" y="1561514"/>
            <a:ext cx="3704638" cy="337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RINK">
            <a:hlinkClick r:id="" action="ppaction://media"/>
            <a:extLst>
              <a:ext uri="{FF2B5EF4-FFF2-40B4-BE49-F238E27FC236}">
                <a16:creationId xmlns:a16="http://schemas.microsoft.com/office/drawing/2014/main" id="{890716DB-5A7A-476E-AA36-E1019D3F7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5869" y="803031"/>
            <a:ext cx="609600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62FDBD-246C-4779-82BD-3C287117E1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0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B310CCC3-9925-4963-89B9-738AB2F7F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57739" y="296309"/>
            <a:ext cx="9978887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340323-6DDE-43E4-ACAD-6155F61578AD}"/>
              </a:ext>
            </a:extLst>
          </p:cNvPr>
          <p:cNvSpPr txBox="1">
            <a:spLocks/>
          </p:cNvSpPr>
          <p:nvPr/>
        </p:nvSpPr>
        <p:spPr>
          <a:xfrm>
            <a:off x="-18710" y="2048375"/>
            <a:ext cx="12192000" cy="18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ANH LỚP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5B8241-71CE-48E4-AEA7-D546188F48A3}"/>
              </a:ext>
            </a:extLst>
          </p:cNvPr>
          <p:cNvSpPr txBox="1">
            <a:spLocks/>
          </p:cNvSpPr>
          <p:nvPr/>
        </p:nvSpPr>
        <p:spPr>
          <a:xfrm>
            <a:off x="2530514" y="4154071"/>
            <a:ext cx="7354956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DBE3EB-7BE4-44B8-8350-68E916E25833}"/>
              </a:ext>
            </a:extLst>
          </p:cNvPr>
          <p:cNvGrpSpPr/>
          <p:nvPr/>
        </p:nvGrpSpPr>
        <p:grpSpPr>
          <a:xfrm>
            <a:off x="3823044" y="1573020"/>
            <a:ext cx="5248275" cy="1"/>
            <a:chOff x="4238625" y="1630017"/>
            <a:chExt cx="5248275" cy="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F804571-E816-41F0-9F69-3E06E62FE4C1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4861789-4626-4A3E-9726-20894865254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82CC20AB-B2BF-4EFA-8709-85F786367953}"/>
              </a:ext>
            </a:extLst>
          </p:cNvPr>
          <p:cNvSpPr txBox="1">
            <a:spLocks/>
          </p:cNvSpPr>
          <p:nvPr/>
        </p:nvSpPr>
        <p:spPr>
          <a:xfrm>
            <a:off x="1867905" y="5268358"/>
            <a:ext cx="8680175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765F42A2-DBD6-49CB-9304-BC32BB2DD4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1716088" cy="1484313"/>
          </a:xfrm>
        </p:spPr>
      </p:pic>
    </p:spTree>
    <p:extLst>
      <p:ext uri="{BB962C8B-B14F-4D97-AF65-F5344CB8AC3E}">
        <p14:creationId xmlns:p14="http://schemas.microsoft.com/office/powerpoint/2010/main" val="3947702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937601" y="2427248"/>
            <a:ext cx="21387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CC99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08444-2028-42D9-A529-2D63C8901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6" y="1688123"/>
            <a:ext cx="4250672" cy="3078406"/>
          </a:xfrm>
          <a:prstGeom prst="rect">
            <a:avLst/>
          </a:prstGeom>
        </p:spPr>
      </p:pic>
      <p:pic>
        <p:nvPicPr>
          <p:cNvPr id="5" name="PLAY">
            <a:hlinkClick r:id="" action="ppaction://media"/>
            <a:extLst>
              <a:ext uri="{FF2B5EF4-FFF2-40B4-BE49-F238E27FC236}">
                <a16:creationId xmlns:a16="http://schemas.microsoft.com/office/drawing/2014/main" id="{EE8BE3E0-B998-4048-B788-875F00091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9937" y="451339"/>
            <a:ext cx="609600" cy="6096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157A522-079C-4997-BE94-F6AE03D9D9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8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A616B-7810-4832-A79B-CF880ADA7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BB95F70-8F52-4AD2-A159-6CC9556E8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62E9E55-9857-42D7-9EE3-0DAEE1A804E6}"/>
              </a:ext>
            </a:extLst>
          </p:cNvPr>
          <p:cNvGrpSpPr/>
          <p:nvPr/>
        </p:nvGrpSpPr>
        <p:grpSpPr>
          <a:xfrm>
            <a:off x="1752324" y="265043"/>
            <a:ext cx="9034945" cy="6327913"/>
            <a:chOff x="1752324" y="265043"/>
            <a:chExt cx="9034945" cy="63279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16844C-D283-4B8D-BB22-718C27AF5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324" y="265043"/>
              <a:ext cx="9034945" cy="632791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29326D8-D36D-4B3E-A30F-336EB0AC45A7}"/>
                </a:ext>
              </a:extLst>
            </p:cNvPr>
            <p:cNvSpPr/>
            <p:nvPr/>
          </p:nvSpPr>
          <p:spPr>
            <a:xfrm>
              <a:off x="2357217" y="3576935"/>
              <a:ext cx="715952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2700">
                    <a:solidFill>
                      <a:srgbClr val="C18C78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C18C78"/>
                    </a:outerShdw>
                  </a:effectLst>
                  <a:uLnTx/>
                  <a:uFillTx/>
                  <a:latin typeface="Forte" panose="03060902040502070203" pitchFamily="66" charset="0"/>
                  <a:ea typeface="+mn-ea"/>
                  <a:cs typeface="+mn-cs"/>
                </a:rPr>
                <a:t>Let’s play a game.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07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10">
            <a:extLst>
              <a:ext uri="{FF2B5EF4-FFF2-40B4-BE49-F238E27FC236}">
                <a16:creationId xmlns:a16="http://schemas.microsoft.com/office/drawing/2014/main" id="{F35F7EDF-F035-480A-B5C3-B87C8F1D83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87479" y="324302"/>
            <a:ext cx="6785023" cy="7405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word</a:t>
            </a:r>
          </a:p>
        </p:txBody>
      </p:sp>
      <p:sp>
        <p:nvSpPr>
          <p:cNvPr id="8" name="Rectângulo 7">
            <a:extLst>
              <a:ext uri="{FF2B5EF4-FFF2-40B4-BE49-F238E27FC236}">
                <a16:creationId xmlns:a16="http://schemas.microsoft.com/office/drawing/2014/main" id="{675435C9-8520-492B-914E-71B81E26E017}"/>
              </a:ext>
            </a:extLst>
          </p:cNvPr>
          <p:cNvSpPr/>
          <p:nvPr/>
        </p:nvSpPr>
        <p:spPr>
          <a:xfrm>
            <a:off x="1524000" y="0"/>
            <a:ext cx="9144000" cy="2857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ângulo 8">
            <a:extLst>
              <a:ext uri="{FF2B5EF4-FFF2-40B4-BE49-F238E27FC236}">
                <a16:creationId xmlns:a16="http://schemas.microsoft.com/office/drawing/2014/main" id="{E6FE1E8D-D352-4A69-BE3A-68F5AA66A395}"/>
              </a:ext>
            </a:extLst>
          </p:cNvPr>
          <p:cNvSpPr/>
          <p:nvPr/>
        </p:nvSpPr>
        <p:spPr>
          <a:xfrm>
            <a:off x="1524000" y="285750"/>
            <a:ext cx="285750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ângulo 9">
            <a:extLst>
              <a:ext uri="{FF2B5EF4-FFF2-40B4-BE49-F238E27FC236}">
                <a16:creationId xmlns:a16="http://schemas.microsoft.com/office/drawing/2014/main" id="{BA7D7AA1-0D9C-47DA-9DC5-2F38E319B069}"/>
              </a:ext>
            </a:extLst>
          </p:cNvPr>
          <p:cNvSpPr/>
          <p:nvPr/>
        </p:nvSpPr>
        <p:spPr>
          <a:xfrm>
            <a:off x="1809750" y="6643688"/>
            <a:ext cx="8858250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0F5D5918-449A-423C-9829-63DFEB51D1FF}"/>
              </a:ext>
            </a:extLst>
          </p:cNvPr>
          <p:cNvSpPr/>
          <p:nvPr/>
        </p:nvSpPr>
        <p:spPr>
          <a:xfrm>
            <a:off x="10453688" y="285750"/>
            <a:ext cx="214312" cy="6357938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2B5ADF1-CEBC-4DE4-95E0-EAAD72426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1700213"/>
            <a:ext cx="33305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GAME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02B9FED-4943-4728-8AE0-909C6887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5445126"/>
            <a:ext cx="403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Choose the right option</a:t>
            </a:r>
            <a:r>
              <a:rPr kumimoji="0" lang="pt-PT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FB88767A-9D52-4392-A4A9-5C6BE2526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3" y="142875"/>
            <a:ext cx="652616" cy="652615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AutoShape 7">
            <a:extLst>
              <a:ext uri="{FF2B5EF4-FFF2-40B4-BE49-F238E27FC236}">
                <a16:creationId xmlns:a16="http://schemas.microsoft.com/office/drawing/2014/main" id="{B1A5258C-EE12-4C90-B251-196101AE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661025"/>
            <a:ext cx="278606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snake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id="{D561F277-0D21-4896-AF11-ADFBE997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661025"/>
            <a:ext cx="2736850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drink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id="{07DF35B2-E8AB-4878-9E41-245214137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6" y="5661025"/>
            <a:ext cx="26654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4" name="WordArt 10">
            <a:extLst>
              <a:ext uri="{FF2B5EF4-FFF2-40B4-BE49-F238E27FC236}">
                <a16:creationId xmlns:a16="http://schemas.microsoft.com/office/drawing/2014/main" id="{8674AE54-FAD2-45FB-8CF2-74AEA2680D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pic>
        <p:nvPicPr>
          <p:cNvPr id="6155" name="Picture 11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A858A0-2A6A-4813-803C-B1643BDFCA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2133600"/>
            <a:ext cx="760412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9CE125C4-E0EF-450D-9EFA-3F98748A1763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41DE5931-C7DA-4FD1-92B4-220B92E0DD0A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695A8D15-3F26-4622-A583-BF2CE1440128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69212C73-BA7E-4617-A250-D7EF7979EA80}"/>
              </a:ext>
            </a:extLst>
          </p:cNvPr>
          <p:cNvSpPr/>
          <p:nvPr/>
        </p:nvSpPr>
        <p:spPr>
          <a:xfrm>
            <a:off x="10453688" y="214314"/>
            <a:ext cx="214312" cy="6429375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Happy cute kid boy drink fresh milk | Premium Vector">
            <a:extLst>
              <a:ext uri="{FF2B5EF4-FFF2-40B4-BE49-F238E27FC236}">
                <a16:creationId xmlns:a16="http://schemas.microsoft.com/office/drawing/2014/main" id="{5E6C6CD4-1C87-4826-BA05-6EFAF7B5E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713" y="1439912"/>
            <a:ext cx="2185498" cy="19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0F83E4A4-05A9-4455-B5D7-8A47079CC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3" y="142875"/>
            <a:ext cx="652616" cy="6526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51" grpId="0" animBg="1"/>
      <p:bldP spid="61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AutoShape 4">
            <a:extLst>
              <a:ext uri="{FF2B5EF4-FFF2-40B4-BE49-F238E27FC236}">
                <a16:creationId xmlns:a16="http://schemas.microsoft.com/office/drawing/2014/main" id="{9FA81207-D851-4527-93F8-43F717883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8" y="5572125"/>
            <a:ext cx="2652712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crayon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24D15F83-A631-4622-9C05-06D129E9E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5572125"/>
            <a:ext cx="28813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snake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66F3512-743F-4535-858B-A225B0B9F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1" y="5572125"/>
            <a:ext cx="26654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spoon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C077F052-562E-46BE-9329-6AEE542AC9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295EA6-1DA4-46F0-8F2D-6E24106C2B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2133601"/>
            <a:ext cx="6969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24D6C0FC-006C-45F9-84DE-B2136F74B57E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BFE3F26D-E974-4393-AC6E-FD8725EE1372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C95C1EEE-9D12-4E90-9950-6936C97435B5}"/>
              </a:ext>
            </a:extLst>
          </p:cNvPr>
          <p:cNvSpPr/>
          <p:nvPr/>
        </p:nvSpPr>
        <p:spPr>
          <a:xfrm>
            <a:off x="1666876" y="6572250"/>
            <a:ext cx="9001125" cy="2857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90451E7C-CCE8-43A9-9CE3-B2ED2B2A8763}"/>
              </a:ext>
            </a:extLst>
          </p:cNvPr>
          <p:cNvSpPr/>
          <p:nvPr/>
        </p:nvSpPr>
        <p:spPr>
          <a:xfrm>
            <a:off x="10453688" y="214314"/>
            <a:ext cx="214312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Need A Clue Click Here - Snake Clipart , Transparent Cartoon, Free Cliparts  &amp; Silhouettes - NetClipart">
            <a:extLst>
              <a:ext uri="{FF2B5EF4-FFF2-40B4-BE49-F238E27FC236}">
                <a16:creationId xmlns:a16="http://schemas.microsoft.com/office/drawing/2014/main" id="{E4B60EFF-E7FF-4FF5-9A31-AB5AF3360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269" y="1408810"/>
            <a:ext cx="1992337" cy="189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FF3C3BE7-E256-4FA3-B5FB-435903AD2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3" y="142875"/>
            <a:ext cx="652616" cy="6526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8" grpId="0" animBg="1"/>
      <p:bldP spid="522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>
            <a:extLst>
              <a:ext uri="{FF2B5EF4-FFF2-40B4-BE49-F238E27FC236}">
                <a16:creationId xmlns:a16="http://schemas.microsoft.com/office/drawing/2014/main" id="{8D19E75F-125D-4B54-BCAD-A336E8273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5589589"/>
            <a:ext cx="2592387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brush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DC99DA7B-4F7D-41CD-9767-4BB8D1DB5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5572125"/>
            <a:ext cx="2736850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AEDCC409-7F78-4C67-86C4-E205C59F9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589589"/>
            <a:ext cx="2665413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drink</a:t>
            </a: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3483EA4C-E1A2-4726-8BF0-6E8FE5AB9A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5AD854F-8656-40A0-9ACC-78AEF8215C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2060575"/>
            <a:ext cx="896938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1C8F402A-3D75-46E9-817E-F61F62F3BB32}"/>
              </a:ext>
            </a:extLst>
          </p:cNvPr>
          <p:cNvSpPr/>
          <p:nvPr/>
        </p:nvSpPr>
        <p:spPr>
          <a:xfrm>
            <a:off x="1524000" y="0"/>
            <a:ext cx="9144000" cy="2857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308EB0AF-22EE-4673-8BA8-8DDEA1896762}"/>
              </a:ext>
            </a:extLst>
          </p:cNvPr>
          <p:cNvSpPr/>
          <p:nvPr/>
        </p:nvSpPr>
        <p:spPr>
          <a:xfrm>
            <a:off x="1524001" y="285750"/>
            <a:ext cx="214313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CB70A068-7E3D-458B-AF0C-F75B388E191E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B898EEFB-1263-4880-9388-F74946BB6B54}"/>
              </a:ext>
            </a:extLst>
          </p:cNvPr>
          <p:cNvSpPr/>
          <p:nvPr/>
        </p:nvSpPr>
        <p:spPr>
          <a:xfrm>
            <a:off x="10453688" y="285750"/>
            <a:ext cx="214312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CFA9C4-C527-433A-8E98-615F50F96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525" y="1029884"/>
            <a:ext cx="3683326" cy="2667525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63271F76-53E0-498B-971A-F5C5CBA49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3" y="142875"/>
            <a:ext cx="652616" cy="6526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</p:childTnLst>
        </p:cTn>
      </p:par>
    </p:tnLst>
    <p:bldLst>
      <p:bldP spid="53251" grpId="0" animBg="1"/>
      <p:bldP spid="532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AutoShape 3">
            <a:extLst>
              <a:ext uri="{FF2B5EF4-FFF2-40B4-BE49-F238E27FC236}">
                <a16:creationId xmlns:a16="http://schemas.microsoft.com/office/drawing/2014/main" id="{3EF03463-B64B-445D-BBE3-C450A0242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5" y="5589589"/>
            <a:ext cx="274955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0" name="AutoShape 4">
            <a:extLst>
              <a:ext uri="{FF2B5EF4-FFF2-40B4-BE49-F238E27FC236}">
                <a16:creationId xmlns:a16="http://schemas.microsoft.com/office/drawing/2014/main" id="{4CEC4B9C-074D-4350-BA72-7F85633D5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5589589"/>
            <a:ext cx="285750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crayon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1" name="AutoShape 5">
            <a:extLst>
              <a:ext uri="{FF2B5EF4-FFF2-40B4-BE49-F238E27FC236}">
                <a16:creationId xmlns:a16="http://schemas.microsoft.com/office/drawing/2014/main" id="{97D3949D-CDDF-44A6-884D-52799500D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5572125"/>
            <a:ext cx="26654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spoon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2" name="WordArt 6">
            <a:extLst>
              <a:ext uri="{FF2B5EF4-FFF2-40B4-BE49-F238E27FC236}">
                <a16:creationId xmlns:a16="http://schemas.microsoft.com/office/drawing/2014/main" id="{766F6126-8CF9-4157-A2B7-B3C0FA0B5B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pic>
        <p:nvPicPr>
          <p:cNvPr id="55303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9A9B30-18C4-49EC-8988-198C437142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2060575"/>
            <a:ext cx="749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024E0AFB-38DB-492F-8760-BD3961712587}"/>
              </a:ext>
            </a:extLst>
          </p:cNvPr>
          <p:cNvSpPr/>
          <p:nvPr/>
        </p:nvSpPr>
        <p:spPr>
          <a:xfrm>
            <a:off x="1524000" y="0"/>
            <a:ext cx="9144000" cy="2857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47A21A20-2678-4637-ABFD-B7A8D2BD703C}"/>
              </a:ext>
            </a:extLst>
          </p:cNvPr>
          <p:cNvSpPr/>
          <p:nvPr/>
        </p:nvSpPr>
        <p:spPr>
          <a:xfrm>
            <a:off x="1524001" y="285750"/>
            <a:ext cx="214313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29B801B6-21C5-4274-B633-F493E58B4CB9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D038ABAF-1892-4788-9A00-63E988F31B0B}"/>
              </a:ext>
            </a:extLst>
          </p:cNvPr>
          <p:cNvSpPr/>
          <p:nvPr/>
        </p:nvSpPr>
        <p:spPr>
          <a:xfrm>
            <a:off x="10453688" y="285750"/>
            <a:ext cx="214312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Orange crayon clip art image - WikiClipArt">
            <a:extLst>
              <a:ext uri="{FF2B5EF4-FFF2-40B4-BE49-F238E27FC236}">
                <a16:creationId xmlns:a16="http://schemas.microsoft.com/office/drawing/2014/main" id="{82DD824C-9B01-4684-B101-6F7CCA6A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7673">
            <a:off x="4832043" y="1358629"/>
            <a:ext cx="2395749" cy="192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96D3E597-7526-4C6D-9728-2DCB91858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3" y="142875"/>
            <a:ext cx="652616" cy="6526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0"/>
                  </p:tgtEl>
                </p:cond>
              </p:nextCondLst>
            </p:seq>
          </p:childTnLst>
        </p:cTn>
      </p:par>
    </p:tnLst>
    <p:bldLst>
      <p:bldP spid="55299" grpId="0" animBg="1"/>
      <p:bldP spid="5530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AutoShape 3">
            <a:extLst>
              <a:ext uri="{FF2B5EF4-FFF2-40B4-BE49-F238E27FC236}">
                <a16:creationId xmlns:a16="http://schemas.microsoft.com/office/drawing/2014/main" id="{20CDA919-C124-413C-AC94-FF64F973A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6779" y="5622841"/>
            <a:ext cx="2592388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snake</a:t>
            </a:r>
          </a:p>
        </p:txBody>
      </p:sp>
      <p:sp>
        <p:nvSpPr>
          <p:cNvPr id="56324" name="AutoShape 4">
            <a:extLst>
              <a:ext uri="{FF2B5EF4-FFF2-40B4-BE49-F238E27FC236}">
                <a16:creationId xmlns:a16="http://schemas.microsoft.com/office/drawing/2014/main" id="{B87D1356-7F02-45F8-8B64-930DC0AC2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7113" y="5643564"/>
            <a:ext cx="273685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brush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AutoShape 5">
            <a:extLst>
              <a:ext uri="{FF2B5EF4-FFF2-40B4-BE49-F238E27FC236}">
                <a16:creationId xmlns:a16="http://schemas.microsoft.com/office/drawing/2014/main" id="{75768F40-16FE-44D8-85A8-13DEE26E4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5643564"/>
            <a:ext cx="2665413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drink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WordArt 6">
            <a:extLst>
              <a:ext uri="{FF2B5EF4-FFF2-40B4-BE49-F238E27FC236}">
                <a16:creationId xmlns:a16="http://schemas.microsoft.com/office/drawing/2014/main" id="{87C4C524-6C08-4557-8EDF-4CD8F46263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pic>
        <p:nvPicPr>
          <p:cNvPr id="56327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93F9E7-EBF8-4CA2-8D04-22655DB11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2060576"/>
            <a:ext cx="8572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8C4462B1-E237-48B1-8660-8AFACD2D1E18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82C100E5-D2FE-4B51-9B58-6CDAB2107FCE}"/>
              </a:ext>
            </a:extLst>
          </p:cNvPr>
          <p:cNvSpPr/>
          <p:nvPr/>
        </p:nvSpPr>
        <p:spPr>
          <a:xfrm>
            <a:off x="1524000" y="214314"/>
            <a:ext cx="285750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049B7A1D-684C-4AD8-8888-6D1358A56038}"/>
              </a:ext>
            </a:extLst>
          </p:cNvPr>
          <p:cNvSpPr/>
          <p:nvPr/>
        </p:nvSpPr>
        <p:spPr>
          <a:xfrm>
            <a:off x="1809750" y="6643688"/>
            <a:ext cx="8858250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F9F3515F-6D22-4727-BB82-ADF357F18610}"/>
              </a:ext>
            </a:extLst>
          </p:cNvPr>
          <p:cNvSpPr/>
          <p:nvPr/>
        </p:nvSpPr>
        <p:spPr>
          <a:xfrm>
            <a:off x="10453688" y="214314"/>
            <a:ext cx="214312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Hairbrush Clipart Free">
            <a:extLst>
              <a:ext uri="{FF2B5EF4-FFF2-40B4-BE49-F238E27FC236}">
                <a16:creationId xmlns:a16="http://schemas.microsoft.com/office/drawing/2014/main" id="{EC4A8585-4E12-414E-A5C1-A383FDB4C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30" y="1382091"/>
            <a:ext cx="2233246" cy="211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559E3EEE-715C-4A11-B55F-4444ED4E4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3" y="142875"/>
            <a:ext cx="652616" cy="6526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6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4"/>
                  </p:tgtEl>
                </p:cond>
              </p:nextCondLst>
            </p:seq>
          </p:childTnLst>
        </p:cTn>
      </p:par>
    </p:tnLst>
    <p:bldLst>
      <p:bldP spid="56323" grpId="0" animBg="1"/>
      <p:bldP spid="563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AutoShape 3">
            <a:extLst>
              <a:ext uri="{FF2B5EF4-FFF2-40B4-BE49-F238E27FC236}">
                <a16:creationId xmlns:a16="http://schemas.microsoft.com/office/drawing/2014/main" id="{9C1FECD3-F879-464E-B8C9-C21B3753F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5500689"/>
            <a:ext cx="2592388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snake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2" name="AutoShape 4">
            <a:extLst>
              <a:ext uri="{FF2B5EF4-FFF2-40B4-BE49-F238E27FC236}">
                <a16:creationId xmlns:a16="http://schemas.microsoft.com/office/drawing/2014/main" id="{FE9FC656-84CE-4F89-80BA-50C9BFA3F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5500689"/>
            <a:ext cx="273685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spoon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AutoShape 5">
            <a:extLst>
              <a:ext uri="{FF2B5EF4-FFF2-40B4-BE49-F238E27FC236}">
                <a16:creationId xmlns:a16="http://schemas.microsoft.com/office/drawing/2014/main" id="{304CAB29-F13F-46C2-A4F5-4B3CCA52A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6" y="5516564"/>
            <a:ext cx="2771775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drink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WordArt 6">
            <a:extLst>
              <a:ext uri="{FF2B5EF4-FFF2-40B4-BE49-F238E27FC236}">
                <a16:creationId xmlns:a16="http://schemas.microsoft.com/office/drawing/2014/main" id="{93C9C71A-2EE2-4B2C-96BB-A04B882754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96226" y="765175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sp>
        <p:nvSpPr>
          <p:cNvPr id="10" name="Rectângulo 9">
            <a:extLst>
              <a:ext uri="{FF2B5EF4-FFF2-40B4-BE49-F238E27FC236}">
                <a16:creationId xmlns:a16="http://schemas.microsoft.com/office/drawing/2014/main" id="{2B678DEC-FB9C-4FFE-AD90-5B385567F962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1192C585-67CA-459D-9267-A47351385301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3771F5F1-8486-4EFD-9E62-0C28587228A2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68661149-F1AF-488A-B596-C087830E99E2}"/>
              </a:ext>
            </a:extLst>
          </p:cNvPr>
          <p:cNvSpPr/>
          <p:nvPr/>
        </p:nvSpPr>
        <p:spPr>
          <a:xfrm>
            <a:off x="10453688" y="214314"/>
            <a:ext cx="214312" cy="6429375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4" descr="Cuillere,tube Kitchen Clipart, Spoon, Flatware, Clip - Löffel Png, Cliparts  &amp; Cartoons - Jing.fm">
            <a:extLst>
              <a:ext uri="{FF2B5EF4-FFF2-40B4-BE49-F238E27FC236}">
                <a16:creationId xmlns:a16="http://schemas.microsoft.com/office/drawing/2014/main" id="{58425D83-EFB8-4596-9A8F-AB7AE0F9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6529">
            <a:off x="4478139" y="1138699"/>
            <a:ext cx="3107659" cy="229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C1E55034-B2BF-4FF6-8306-F5E91FF2E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3" y="142875"/>
            <a:ext cx="652616" cy="6526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8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2"/>
                  </p:tgtEl>
                </p:cond>
              </p:nextCondLst>
            </p:seq>
          </p:childTnLst>
        </p:cTn>
      </p:par>
    </p:tnLst>
    <p:bldLst>
      <p:bldP spid="58371" grpId="0" animBg="1"/>
      <p:bldP spid="5837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D4AA8B1-BC4A-4D29-9198-E963E553F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1050" cy="68464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1E4CF1-82FB-43FB-B067-655F151A05C1}"/>
              </a:ext>
            </a:extLst>
          </p:cNvPr>
          <p:cNvSpPr txBox="1">
            <a:spLocks/>
          </p:cNvSpPr>
          <p:nvPr/>
        </p:nvSpPr>
        <p:spPr>
          <a:xfrm>
            <a:off x="5000463" y="394483"/>
            <a:ext cx="5998840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solidFill>
                  <a:srgbClr val="FF66FF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8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396C1D-4BDE-4E37-ACE1-83BA42F92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515" b="1"/>
          <a:stretch/>
        </p:blipFill>
        <p:spPr>
          <a:xfrm>
            <a:off x="1099932" y="1688615"/>
            <a:ext cx="3790122" cy="5205828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A56E262-6234-4286-BDAB-83256E36F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25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F6D592AA-D901-43BE-A3B8-3BF0D5F5E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E9FB32-880F-4DCD-B62D-63C96D49C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421" y="891868"/>
            <a:ext cx="8115300" cy="12249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Unit 1:</a:t>
            </a:r>
            <a:b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They’re from Australia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C6B9F-F6F0-44FC-B02A-5078EDE3B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421" y="2168639"/>
            <a:ext cx="8115300" cy="65598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LESSON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BF9EF5-D830-4FCD-BC0D-FDC22BBB9C2C}"/>
              </a:ext>
            </a:extLst>
          </p:cNvPr>
          <p:cNvSpPr txBox="1"/>
          <p:nvPr/>
        </p:nvSpPr>
        <p:spPr>
          <a:xfrm>
            <a:off x="5297011" y="72170"/>
            <a:ext cx="228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4</a:t>
            </a:r>
          </a:p>
        </p:txBody>
      </p:sp>
      <p:pic>
        <p:nvPicPr>
          <p:cNvPr id="8" name="Picture 7" descr="A picture containing colorful&#10;&#10;Description automatically generated">
            <a:extLst>
              <a:ext uri="{FF2B5EF4-FFF2-40B4-BE49-F238E27FC236}">
                <a16:creationId xmlns:a16="http://schemas.microsoft.com/office/drawing/2014/main" id="{62056568-65A0-4B49-ADDE-7F53F2437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3179073"/>
            <a:ext cx="3429000" cy="342900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EA6C1CE-52D8-490B-A5A6-E7B5542A4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40" y="2538537"/>
            <a:ext cx="2819809" cy="39298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868CC42-25AC-4F51-A7D7-D92DF4942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2546096"/>
            <a:ext cx="3429000" cy="3429000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A5E17670-D613-4253-A2D0-B953D021B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2" y="105570"/>
            <a:ext cx="1160463" cy="1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31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4">
            <a:hlinkClick r:id="" action="ppaction://media"/>
            <a:extLst>
              <a:ext uri="{FF2B5EF4-FFF2-40B4-BE49-F238E27FC236}">
                <a16:creationId xmlns:a16="http://schemas.microsoft.com/office/drawing/2014/main" id="{8BCA769D-5F27-425A-9AF7-44F81C61B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9352" cy="68580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5C10FE8-78CA-43F4-83F1-A17AF244A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99390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9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9FD885D5-40F8-4233-8FEB-A4AC23D37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1050" cy="6846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896D05-B785-4346-BF1F-2D892A3EF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75"/>
            <a:ext cx="12192000" cy="1271174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/>
                <a:latin typeface="Snap ITC" panose="04040A07060A02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 the chant again. </a:t>
            </a:r>
            <a:br>
              <a:rPr lang="en-US" sz="4000" b="1" dirty="0">
                <a:solidFill>
                  <a:srgbClr val="C00000"/>
                </a:solidFill>
                <a:effectLst/>
                <a:latin typeface="Snap ITC" panose="04040A07060A02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effectLst/>
                <a:latin typeface="Snap ITC" panose="04040A07060A02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Circle the words from 1.</a:t>
            </a:r>
            <a:endParaRPr lang="en-US" sz="7200" dirty="0">
              <a:solidFill>
                <a:srgbClr val="C00000"/>
              </a:solidFill>
              <a:latin typeface="Snap ITC" panose="04040A07060A02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9CC00C-E5FB-49B8-8E8F-C717922635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CE141A-1487-4FA3-8ADE-F811FD8B3A9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t="7469" r="-5378" b="12202"/>
          <a:stretch/>
        </p:blipFill>
        <p:spPr>
          <a:xfrm>
            <a:off x="0" y="2401888"/>
            <a:ext cx="13265150" cy="3868737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273B368-5785-4A11-8507-FE5DAFDC02DA}"/>
              </a:ext>
            </a:extLst>
          </p:cNvPr>
          <p:cNvSpPr/>
          <p:nvPr/>
        </p:nvSpPr>
        <p:spPr>
          <a:xfrm>
            <a:off x="6760127" y="4484226"/>
            <a:ext cx="1105679" cy="5735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8A5C56-5076-4FA5-88E8-2E553095C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048" y="3227804"/>
            <a:ext cx="1758751" cy="64623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DD966A8-F1E0-48F1-9525-EC49A3EDC607}"/>
              </a:ext>
            </a:extLst>
          </p:cNvPr>
          <p:cNvSpPr/>
          <p:nvPr/>
        </p:nvSpPr>
        <p:spPr>
          <a:xfrm>
            <a:off x="6544940" y="3845129"/>
            <a:ext cx="1320866" cy="4712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4C5477-CEB9-475F-BE0B-2F2C368120A5}"/>
              </a:ext>
            </a:extLst>
          </p:cNvPr>
          <p:cNvSpPr/>
          <p:nvPr/>
        </p:nvSpPr>
        <p:spPr>
          <a:xfrm>
            <a:off x="9720761" y="3874626"/>
            <a:ext cx="1841974" cy="609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C37FCCF-419C-4B41-8B13-3C6D6E026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941852" cy="94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2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6988F6F-4F70-4501-A8D1-E035E17B2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1050" cy="6846404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BF2A3D2-0328-4B7A-AA31-7DA188111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941852" cy="9418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FC5795-E77F-4E38-A9A2-5F3315050FEC}"/>
              </a:ext>
            </a:extLst>
          </p:cNvPr>
          <p:cNvSpPr txBox="1"/>
          <p:nvPr/>
        </p:nvSpPr>
        <p:spPr>
          <a:xfrm>
            <a:off x="465172" y="1338308"/>
            <a:ext cx="42343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nap ITC" panose="04040A07060A02020202" pitchFamily="82" charset="0"/>
              </a:rPr>
              <a:t>LISTEN and CHANT</a:t>
            </a:r>
          </a:p>
        </p:txBody>
      </p:sp>
      <p:pic>
        <p:nvPicPr>
          <p:cNvPr id="5" name="Picture 4" descr="A picture containing ball, drawing&#10;&#10;Description automatically generated">
            <a:extLst>
              <a:ext uri="{FF2B5EF4-FFF2-40B4-BE49-F238E27FC236}">
                <a16:creationId xmlns:a16="http://schemas.microsoft.com/office/drawing/2014/main" id="{291ACC1C-B83A-423C-BBCB-6DAF7EB43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75757" y="0"/>
            <a:ext cx="6229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8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4">
            <a:hlinkClick r:id="" action="ppaction://media"/>
            <a:extLst>
              <a:ext uri="{FF2B5EF4-FFF2-40B4-BE49-F238E27FC236}">
                <a16:creationId xmlns:a16="http://schemas.microsoft.com/office/drawing/2014/main" id="{8BCA769D-5F27-425A-9AF7-44F81C61B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" y="0"/>
            <a:ext cx="12179352" cy="68580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E7BBE26-76E8-405D-9BA0-4615E17EA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941852" cy="94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4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CE1DA53-9811-4831-9BFB-3E8658F08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617" y="556213"/>
            <a:ext cx="5162891" cy="1674904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latin typeface="Snap ITC" panose="04040A07060A02020202" pitchFamily="82" charset="0"/>
              </a:rPr>
              <a:t>groupwork: </a:t>
            </a:r>
            <a:br>
              <a:rPr lang="en-US" sz="4000" b="1" dirty="0">
                <a:latin typeface="Snap ITC" panose="04040A07060A02020202" pitchFamily="82" charset="0"/>
              </a:rPr>
            </a:br>
            <a:r>
              <a:rPr lang="en-US" sz="5400" b="1" dirty="0">
                <a:solidFill>
                  <a:srgbClr val="C00000"/>
                </a:solidFill>
                <a:latin typeface="Snap ITC" panose="04040A07060A02020202" pitchFamily="82" charset="0"/>
              </a:rPr>
              <a:t>chant and do</a:t>
            </a:r>
            <a:endParaRPr lang="en-US" sz="4000" b="1" dirty="0">
              <a:solidFill>
                <a:srgbClr val="C00000"/>
              </a:solidFill>
              <a:latin typeface="Snap ITC" panose="04040A07060A02020202" pitchFamily="82" charset="0"/>
            </a:endParaRPr>
          </a:p>
        </p:txBody>
      </p:sp>
      <p:pic>
        <p:nvPicPr>
          <p:cNvPr id="4" name="Content Placeholder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02CC87-59B9-40C7-8CDF-E0794F8F7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" r="9505"/>
          <a:stretch/>
        </p:blipFill>
        <p:spPr>
          <a:xfrm>
            <a:off x="182881" y="2405149"/>
            <a:ext cx="11834494" cy="4278819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975CACF-EC41-4462-94FC-23A59DC68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260558" cy="12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58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E64258-39E9-4821-BD84-54417FAB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514" y="2145376"/>
            <a:ext cx="7800972" cy="25672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 dirty="0">
                <a:solidFill>
                  <a:srgbClr val="FFFFFF"/>
                </a:solidFill>
                <a:latin typeface="Snap ITC" panose="04040A07060A02020202" pitchFamily="82" charset="0"/>
              </a:rPr>
              <a:t>PERFORMANCE</a:t>
            </a:r>
            <a:r>
              <a:rPr lang="en-US" sz="6000" b="1" kern="1200" dirty="0">
                <a:solidFill>
                  <a:srgbClr val="FFFFFF"/>
                </a:solidFill>
                <a:latin typeface="Snap ITC" panose="04040A07060A02020202" pitchFamily="82" charset="0"/>
              </a:rPr>
              <a:t> TIME!!!!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01ADD2-5EDE-4089-A805-CBBBA7765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260558" cy="12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89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4FC80-D3D4-446A-9F28-85AF79DAC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>
              <a:spcAft>
                <a:spcPts val="0"/>
              </a:spcAft>
            </a:pPr>
            <a:r>
              <a:rPr lang="en-US" sz="3600" b="1" dirty="0">
                <a:solidFill>
                  <a:srgbClr val="FFFFFF"/>
                </a:solidFill>
                <a:effectLst/>
                <a:latin typeface="Snap ITC" panose="04040A07060A02020202" pitchFamily="82" charset="0"/>
              </a:rPr>
              <a:t>Circle the beginning letters.</a:t>
            </a:r>
            <a:br>
              <a:rPr lang="en-US" sz="3600" b="1" dirty="0">
                <a:solidFill>
                  <a:srgbClr val="FFFFFF"/>
                </a:solidFill>
                <a:effectLst/>
                <a:latin typeface="Snap ITC" panose="04040A07060A02020202" pitchFamily="82" charset="0"/>
              </a:rPr>
            </a:br>
            <a:r>
              <a:rPr lang="en-US" sz="3600" b="1" dirty="0">
                <a:solidFill>
                  <a:srgbClr val="FFFFFF"/>
                </a:solidFill>
                <a:effectLst/>
                <a:latin typeface="Snap ITC" panose="04040A07060A02020202" pitchFamily="82" charset="0"/>
              </a:rPr>
              <a:t> </a:t>
            </a:r>
            <a:br>
              <a:rPr lang="en-US" sz="3600" b="1" dirty="0">
                <a:solidFill>
                  <a:srgbClr val="FFFFFF"/>
                </a:solidFill>
                <a:effectLst/>
                <a:latin typeface="Snap ITC" panose="04040A07060A02020202" pitchFamily="82" charset="0"/>
              </a:rPr>
            </a:br>
            <a:br>
              <a:rPr lang="en-US" sz="3600" b="1" dirty="0">
                <a:solidFill>
                  <a:srgbClr val="FFFFFF"/>
                </a:solidFill>
                <a:effectLst/>
                <a:latin typeface="Snap ITC" panose="04040A07060A02020202" pitchFamily="82" charset="0"/>
              </a:rPr>
            </a:br>
            <a:r>
              <a:rPr lang="en-US" sz="3600" b="1" dirty="0">
                <a:solidFill>
                  <a:srgbClr val="FFFFFF"/>
                </a:solidFill>
                <a:effectLst/>
                <a:latin typeface="Snap ITC" panose="04040A07060A02020202" pitchFamily="82" charset="0"/>
              </a:rPr>
              <a:t>Listen and check.</a:t>
            </a:r>
            <a:endParaRPr lang="en-US" sz="3600" dirty="0">
              <a:solidFill>
                <a:srgbClr val="FFFFFF"/>
              </a:solidFill>
              <a:latin typeface="Snap ITC" panose="04040A07060A02020202" pitchFamily="82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2CC7ABD0-E04B-49F1-8842-E6D8AC3C7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r="-2" b="-2"/>
          <a:stretch/>
        </p:blipFill>
        <p:spPr>
          <a:xfrm>
            <a:off x="976251" y="1024834"/>
            <a:ext cx="7163222" cy="4808332"/>
          </a:xfrm>
          <a:prstGeom prst="rect">
            <a:avLst/>
          </a:prstGeom>
          <a:effectLst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80410F-C7C5-4449-80A6-F763A19A2F4F}"/>
              </a:ext>
            </a:extLst>
          </p:cNvPr>
          <p:cNvSpPr/>
          <p:nvPr/>
        </p:nvSpPr>
        <p:spPr>
          <a:xfrm>
            <a:off x="7360596" y="4864609"/>
            <a:ext cx="515566" cy="4130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2A0629-9640-482B-B22E-E932F4CC719F}"/>
              </a:ext>
            </a:extLst>
          </p:cNvPr>
          <p:cNvSpPr/>
          <p:nvPr/>
        </p:nvSpPr>
        <p:spPr>
          <a:xfrm>
            <a:off x="3378740" y="4864609"/>
            <a:ext cx="515566" cy="4130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78AF1A-D183-4CB4-8D6E-6158C1AA4D6D}"/>
              </a:ext>
            </a:extLst>
          </p:cNvPr>
          <p:cNvSpPr/>
          <p:nvPr/>
        </p:nvSpPr>
        <p:spPr>
          <a:xfrm>
            <a:off x="1384570" y="5292236"/>
            <a:ext cx="515566" cy="4130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84F2DC6-8924-4D05-AC09-92138FE49FE0}"/>
              </a:ext>
            </a:extLst>
          </p:cNvPr>
          <p:cNvSpPr/>
          <p:nvPr/>
        </p:nvSpPr>
        <p:spPr>
          <a:xfrm>
            <a:off x="7360596" y="2711780"/>
            <a:ext cx="515566" cy="4130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92FD10-29A7-45CC-8F6C-75672113DE37}"/>
              </a:ext>
            </a:extLst>
          </p:cNvPr>
          <p:cNvSpPr/>
          <p:nvPr/>
        </p:nvSpPr>
        <p:spPr>
          <a:xfrm>
            <a:off x="5290557" y="2728609"/>
            <a:ext cx="515566" cy="4130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DD843FC-3E60-460E-960F-E50B060BB970}"/>
              </a:ext>
            </a:extLst>
          </p:cNvPr>
          <p:cNvSpPr/>
          <p:nvPr/>
        </p:nvSpPr>
        <p:spPr>
          <a:xfrm>
            <a:off x="3472774" y="2315573"/>
            <a:ext cx="515566" cy="4130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CA4617-0211-4E9A-9D8D-F53DDF4E6AEF}"/>
              </a:ext>
            </a:extLst>
          </p:cNvPr>
          <p:cNvSpPr/>
          <p:nvPr/>
        </p:nvSpPr>
        <p:spPr>
          <a:xfrm>
            <a:off x="4876800" y="4920550"/>
            <a:ext cx="515566" cy="4130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A5B81055-3478-4F41-AC6D-00C852028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2" y="148299"/>
            <a:ext cx="809169" cy="80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D1CB409E-923B-4829-8A39-9CC29A439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260558" cy="12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3635DECF-B34F-4522-B2D5-8FBAE7E36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81" y="1236320"/>
            <a:ext cx="5462546" cy="4429091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CCB3ED6-E102-4C22-A998-702889C0B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260558" cy="12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00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id="{C30F140C-1230-428E-B15D-96B4AE1ED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8E74A9CD-8D2A-430A-905A-464675317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260558" cy="12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09E2516C-CEC7-4C3D-8CA1-52A5589EB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81" y="1265848"/>
            <a:ext cx="5462546" cy="4370036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322829F-C315-493C-A718-13F5FCFC4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2" y="105570"/>
            <a:ext cx="1160463" cy="1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92FF4C61-175E-4311-8FF6-D0B2C180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576497" y="2596489"/>
            <a:ext cx="9489068" cy="3446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D96CFD-A4E8-4C73-BCDB-4B40434C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227" y="312248"/>
            <a:ext cx="8731133" cy="1321497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you feel this lesson ?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F37DB3B-1721-480F-9069-2BAE5AF8B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2784" l="9653" r="89189">
                        <a14:foregroundMark x1="41699" y1="8763" x2="54826" y2="8763"/>
                        <a14:foregroundMark x1="49807" y1="4639" x2="49807" y2="4639"/>
                        <a14:foregroundMark x1="49035" y1="88144" x2="49035" y2="88144"/>
                        <a14:foregroundMark x1="47876" y1="92784" x2="47876" y2="92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91" y="2748242"/>
            <a:ext cx="3835090" cy="26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5B91440-C3E8-48B0-871E-6C80C3080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2" b="89806" l="9796" r="95102">
                        <a14:foregroundMark x1="13061" y1="54854" x2="14694" y2="71845"/>
                        <a14:foregroundMark x1="14694" y1="71845" x2="15918" y2="75728"/>
                        <a14:foregroundMark x1="43673" y1="6311" x2="60408" y2="7767"/>
                        <a14:foregroundMark x1="46531" y1="3398" x2="53061" y2="2427"/>
                        <a14:foregroundMark x1="91429" y1="56796" x2="90612" y2="66505"/>
                        <a14:foregroundMark x1="94694" y1="56796" x2="94694" y2="56796"/>
                        <a14:foregroundMark x1="95102" y1="67476" x2="95102" y2="6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7" y="2822713"/>
            <a:ext cx="3947080" cy="28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\Desktop\mat-vui-icon.png.crdownload">
            <a:extLst>
              <a:ext uri="{FF2B5EF4-FFF2-40B4-BE49-F238E27FC236}">
                <a16:creationId xmlns:a16="http://schemas.microsoft.com/office/drawing/2014/main" id="{455AB656-369A-4BC4-ABED-707A3226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77778" l="9778" r="89778">
                        <a14:foregroundMark x1="40444" y1="7111" x2="62667" y2="6667"/>
                        <a14:foregroundMark x1="48000" y1="2667" x2="51111" y2="3556"/>
                        <a14:foregroundMark x1="44444" y1="74222" x2="57333" y2="74222"/>
                        <a14:foregroundMark x1="47556" y1="75556" x2="51556" y2="77778"/>
                        <a14:foregroundMark x1="31111" y1="56889" x2="52000" y2="67111"/>
                        <a14:foregroundMark x1="29333" y1="58222" x2="46667" y2="65778"/>
                        <a14:foregroundMark x1="47111" y1="59111" x2="56444" y2="62667"/>
                        <a14:foregroundMark x1="26667" y1="29333" x2="30667" y2="40889"/>
                        <a14:foregroundMark x1="31111" y1="29333" x2="35556" y2="39556"/>
                        <a14:foregroundMark x1="25778" y1="39556" x2="33778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4"/>
          <a:stretch>
            <a:fillRect/>
          </a:stretch>
        </p:blipFill>
        <p:spPr bwMode="auto">
          <a:xfrm>
            <a:off x="4751897" y="2812423"/>
            <a:ext cx="3511794" cy="246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877B95D-DD49-44C0-896A-9AD01CD47169}"/>
              </a:ext>
            </a:extLst>
          </p:cNvPr>
          <p:cNvGrpSpPr/>
          <p:nvPr/>
        </p:nvGrpSpPr>
        <p:grpSpPr>
          <a:xfrm>
            <a:off x="1584010" y="5432814"/>
            <a:ext cx="3186112" cy="584775"/>
            <a:chOff x="1624013" y="5029200"/>
            <a:chExt cx="3578965" cy="584775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00158663-8244-4139-A4F4-E84591C26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0423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Fantastic </a:t>
              </a: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1131C037-C8B5-4ADF-95ED-D98FB05CC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4B6B41-E74F-48AA-A489-215E569F44F8}"/>
              </a:ext>
            </a:extLst>
          </p:cNvPr>
          <p:cNvGrpSpPr/>
          <p:nvPr/>
        </p:nvGrpSpPr>
        <p:grpSpPr>
          <a:xfrm>
            <a:off x="5787852" y="5388474"/>
            <a:ext cx="2274887" cy="584775"/>
            <a:chOff x="1624013" y="5029200"/>
            <a:chExt cx="2555384" cy="584775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DC122361-B9EC-4971-A733-9BDF77CEF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2018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Good </a:t>
              </a: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672E1241-35AA-4C5D-A24E-2D8E46FFC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F326D4-D6EE-4881-B0EF-269712500B01}"/>
              </a:ext>
            </a:extLst>
          </p:cNvPr>
          <p:cNvGrpSpPr/>
          <p:nvPr/>
        </p:nvGrpSpPr>
        <p:grpSpPr>
          <a:xfrm>
            <a:off x="9636558" y="5432815"/>
            <a:ext cx="3289299" cy="584775"/>
            <a:chOff x="1624013" y="5029200"/>
            <a:chExt cx="3694874" cy="584775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9A26B978-7C40-4337-BEDA-B36EBEE0C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1583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Ok </a:t>
              </a:r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9FC032D3-A077-4317-93F6-4773E1AF0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FEF56F45-1B0F-4323-8516-039EA0374D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62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056A1-5C23-48D1-AF71-E84844F5C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16DC4E-2195-418C-8681-200D74BF4F25}"/>
              </a:ext>
            </a:extLst>
          </p:cNvPr>
          <p:cNvSpPr txBox="1">
            <a:spLocks/>
          </p:cNvSpPr>
          <p:nvPr/>
        </p:nvSpPr>
        <p:spPr>
          <a:xfrm>
            <a:off x="1627772" y="2271985"/>
            <a:ext cx="8936455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CÁM ƠN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984171-82CF-4620-BD06-6BAB39710F04}"/>
              </a:ext>
            </a:extLst>
          </p:cNvPr>
          <p:cNvSpPr txBox="1">
            <a:spLocks/>
          </p:cNvSpPr>
          <p:nvPr/>
        </p:nvSpPr>
        <p:spPr>
          <a:xfrm>
            <a:off x="0" y="4662474"/>
            <a:ext cx="12192000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website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</a:t>
            </a:r>
            <a:r>
              <a:rPr lang="en-US" sz="35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.vn</a:t>
            </a: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57491E-852E-4A11-8A73-3409A05A9643}"/>
              </a:ext>
            </a:extLst>
          </p:cNvPr>
          <p:cNvSpPr txBox="1">
            <a:spLocks/>
          </p:cNvSpPr>
          <p:nvPr/>
        </p:nvSpPr>
        <p:spPr>
          <a:xfrm>
            <a:off x="914400" y="296309"/>
            <a:ext cx="10832123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B1377-FBD5-4079-B04F-E7ADA598F810}"/>
              </a:ext>
            </a:extLst>
          </p:cNvPr>
          <p:cNvGrpSpPr/>
          <p:nvPr/>
        </p:nvGrpSpPr>
        <p:grpSpPr>
          <a:xfrm>
            <a:off x="3706323" y="1605131"/>
            <a:ext cx="5248275" cy="1"/>
            <a:chOff x="4238625" y="1630017"/>
            <a:chExt cx="5248275" cy="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81A4E69-0258-423F-A062-A785169802F5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3B79536-9D38-4921-B772-184766BA03D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8BEA597F-BF3A-412C-8685-1301001224E7}"/>
              </a:ext>
            </a:extLst>
          </p:cNvPr>
          <p:cNvSpPr txBox="1">
            <a:spLocks/>
          </p:cNvSpPr>
          <p:nvPr/>
        </p:nvSpPr>
        <p:spPr>
          <a:xfrm>
            <a:off x="2869809" y="3854456"/>
            <a:ext cx="7061982" cy="5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F2FE189B-9970-4EC0-B5BF-E595BF7B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" y="89048"/>
            <a:ext cx="1714839" cy="14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78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 Song for Kids (FAST) - Hello to YOU! by ELF Learning">
            <a:hlinkClick r:id="" action="ppaction://media"/>
            <a:extLst>
              <a:ext uri="{FF2B5EF4-FFF2-40B4-BE49-F238E27FC236}">
                <a16:creationId xmlns:a16="http://schemas.microsoft.com/office/drawing/2014/main" id="{D99B6DFB-EA77-4C26-AD6E-C9E8B6010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1C8B4AD-9AD6-42D4-98AC-40052B0F9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2" y="105570"/>
            <a:ext cx="1160463" cy="1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">
            <a:hlinkClick r:id="" action="ppaction://media"/>
            <a:extLst>
              <a:ext uri="{FF2B5EF4-FFF2-40B4-BE49-F238E27FC236}">
                <a16:creationId xmlns:a16="http://schemas.microsoft.com/office/drawing/2014/main" id="{ECD3D4CB-45EE-4199-BDC9-008D0DD62B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40000"/>
          </a:blip>
          <a:stretch>
            <a:fillRect/>
          </a:stretch>
        </p:blipFill>
        <p:spPr>
          <a:xfrm>
            <a:off x="6324" y="0"/>
            <a:ext cx="12185675" cy="6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9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D4AA8B1-BC4A-4D29-9198-E963E553F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1E4CF1-82FB-43FB-B067-655F151A05C1}"/>
              </a:ext>
            </a:extLst>
          </p:cNvPr>
          <p:cNvSpPr txBox="1">
            <a:spLocks/>
          </p:cNvSpPr>
          <p:nvPr/>
        </p:nvSpPr>
        <p:spPr>
          <a:xfrm>
            <a:off x="5093228" y="737713"/>
            <a:ext cx="5998840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solidFill>
                  <a:srgbClr val="FF66FF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8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396C1D-4BDE-4E37-ACE1-83BA42F92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515" b="1"/>
          <a:stretch/>
        </p:blipFill>
        <p:spPr>
          <a:xfrm>
            <a:off x="1099932" y="1688615"/>
            <a:ext cx="3790122" cy="5205828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A56E262-6234-4286-BDAB-83256E36F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59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range crayon clip art image - WikiClipArt">
            <a:extLst>
              <a:ext uri="{FF2B5EF4-FFF2-40B4-BE49-F238E27FC236}">
                <a16:creationId xmlns:a16="http://schemas.microsoft.com/office/drawing/2014/main" id="{B6FD2263-542D-4D7C-B3D1-2A135AA0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474" y="1957732"/>
            <a:ext cx="3092634" cy="248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402198" y="2427248"/>
            <a:ext cx="32095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70ACBC">
                        <a:lumMod val="50000"/>
                      </a:srgbClr>
                    </a:gs>
                    <a:gs pos="50000">
                      <a:srgbClr val="70ACBC"/>
                    </a:gs>
                    <a:gs pos="100000">
                      <a:srgbClr val="70ACBC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crayon</a:t>
            </a:r>
          </a:p>
        </p:txBody>
      </p:sp>
      <p:pic>
        <p:nvPicPr>
          <p:cNvPr id="3" name="CRAYON">
            <a:hlinkClick r:id="" action="ppaction://media"/>
            <a:extLst>
              <a:ext uri="{FF2B5EF4-FFF2-40B4-BE49-F238E27FC236}">
                <a16:creationId xmlns:a16="http://schemas.microsoft.com/office/drawing/2014/main" id="{C4E484A6-F872-4A6B-9FA0-47928D411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9471" y="282526"/>
            <a:ext cx="610997" cy="6096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7FC28E2-B5BA-464D-A69B-A79347BC8F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0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686730" y="2427248"/>
            <a:ext cx="26404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66CC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brush</a:t>
            </a:r>
          </a:p>
        </p:txBody>
      </p:sp>
      <p:pic>
        <p:nvPicPr>
          <p:cNvPr id="6146" name="Picture 2" descr="Hairbrush Clipart Free">
            <a:extLst>
              <a:ext uri="{FF2B5EF4-FFF2-40B4-BE49-F238E27FC236}">
                <a16:creationId xmlns:a16="http://schemas.microsoft.com/office/drawing/2014/main" id="{4B0664CA-0BE3-45F8-AE94-F00A3ED9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803" y="2006273"/>
            <a:ext cx="3150618" cy="29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RUSH">
            <a:hlinkClick r:id="" action="ppaction://media"/>
            <a:extLst>
              <a:ext uri="{FF2B5EF4-FFF2-40B4-BE49-F238E27FC236}">
                <a16:creationId xmlns:a16="http://schemas.microsoft.com/office/drawing/2014/main" id="{CB9A061F-81C4-487D-BF6E-3435C2C24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5587" y="620151"/>
            <a:ext cx="609600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FB1E04-AF6F-4E03-A180-643B609C45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204</Words>
  <Application>Microsoft Office PowerPoint</Application>
  <PresentationFormat>Widescreen</PresentationFormat>
  <Paragraphs>65</Paragraphs>
  <Slides>41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60" baseType="lpstr">
      <vt:lpstr>Aharoni</vt:lpstr>
      <vt:lpstr>Algerian</vt:lpstr>
      <vt:lpstr>Arial</vt:lpstr>
      <vt:lpstr>Arial Black</vt:lpstr>
      <vt:lpstr>Arial Rounded MT Bold</vt:lpstr>
      <vt:lpstr>Berlin Sans FB Demi</vt:lpstr>
      <vt:lpstr>Calibri</vt:lpstr>
      <vt:lpstr>Calibri Light</vt:lpstr>
      <vt:lpstr>Forte</vt:lpstr>
      <vt:lpstr>Gill Sans MT</vt:lpstr>
      <vt:lpstr>Goudy Old Style</vt:lpstr>
      <vt:lpstr>Open Sans Extrabold</vt:lpstr>
      <vt:lpstr>Snap ITC</vt:lpstr>
      <vt:lpstr>Times New Roman</vt:lpstr>
      <vt:lpstr>Trebuchet MS</vt:lpstr>
      <vt:lpstr>Office Theme</vt:lpstr>
      <vt:lpstr>1_ClassicFrameVTI</vt:lpstr>
      <vt:lpstr>1_Office Theme</vt:lpstr>
      <vt:lpstr>Tema de Office</vt:lpstr>
      <vt:lpstr>PowerPoint Presentation</vt:lpstr>
      <vt:lpstr>PowerPoint Presentation</vt:lpstr>
      <vt:lpstr>Unit 1: They’re from Australia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the chant again.  Circle the words from 1.</vt:lpstr>
      <vt:lpstr>PowerPoint Presentation</vt:lpstr>
      <vt:lpstr>PowerPoint Presentation</vt:lpstr>
      <vt:lpstr>groupwork:  chant and do</vt:lpstr>
      <vt:lpstr>PERFORMANCE TIME!!!!</vt:lpstr>
      <vt:lpstr>Circle the beginning letters.    Listen and check.</vt:lpstr>
      <vt:lpstr>Workbook time!!!</vt:lpstr>
      <vt:lpstr>PowerPoint Presentation</vt:lpstr>
      <vt:lpstr>PowerPoint Presentation</vt:lpstr>
      <vt:lpstr>How do you feel this lesson 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They’re from Australia</dc:title>
  <dc:creator>CHAU HO</dc:creator>
  <cp:lastModifiedBy>Toàn Thắng Lê</cp:lastModifiedBy>
  <cp:revision>8</cp:revision>
  <dcterms:created xsi:type="dcterms:W3CDTF">2020-09-06T04:43:12Z</dcterms:created>
  <dcterms:modified xsi:type="dcterms:W3CDTF">2021-10-04T01:26:42Z</dcterms:modified>
</cp:coreProperties>
</file>