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  <p:sldMasterId id="2147483686" r:id="rId3"/>
  </p:sldMasterIdLst>
  <p:notesMasterIdLst>
    <p:notesMasterId r:id="rId20"/>
  </p:notesMasterIdLst>
  <p:sldIdLst>
    <p:sldId id="309" r:id="rId4"/>
    <p:sldId id="305" r:id="rId5"/>
    <p:sldId id="283" r:id="rId6"/>
    <p:sldId id="307" r:id="rId7"/>
    <p:sldId id="302" r:id="rId8"/>
    <p:sldId id="303" r:id="rId9"/>
    <p:sldId id="308" r:id="rId10"/>
    <p:sldId id="298" r:id="rId11"/>
    <p:sldId id="304" r:id="rId12"/>
    <p:sldId id="306" r:id="rId13"/>
    <p:sldId id="267" r:id="rId14"/>
    <p:sldId id="268" r:id="rId15"/>
    <p:sldId id="272" r:id="rId16"/>
    <p:sldId id="288" r:id="rId17"/>
    <p:sldId id="366" r:id="rId18"/>
    <p:sldId id="3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CCCC"/>
    <a:srgbClr val="F59D61"/>
    <a:srgbClr val="F8BE96"/>
    <a:srgbClr val="CEE0EC"/>
    <a:srgbClr val="FFFF0D"/>
    <a:srgbClr val="FCF600"/>
    <a:srgbClr val="FFFF9F"/>
    <a:srgbClr val="FFFF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4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21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0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8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5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88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90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69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31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72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94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9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40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4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22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75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6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7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47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71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01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2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8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6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5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2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12969-4B65-4794-A7FB-BB618E8B5B2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2D53A-AD27-4FE6-953A-09E8E4E4B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inging-kids-child-group-children-304617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8.wdp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universdemaclasse.blogspot.com/2012/08/le-dossier-du-remplacant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hyperlink" Target="https://azharreflections.wordpress.com/category/courser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cmit.mit.edu/problem-solvin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6866338@N06/8725704289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cmit.mit.edu/problem-solvin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FFB47BB-EACA-44E5-B533-95AED842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24320" y="296309"/>
            <a:ext cx="10504238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6527E-1B74-4E89-B6C8-4A31E6183AF3}"/>
              </a:ext>
            </a:extLst>
          </p:cNvPr>
          <p:cNvGrpSpPr/>
          <p:nvPr/>
        </p:nvGrpSpPr>
        <p:grpSpPr>
          <a:xfrm>
            <a:off x="4058443" y="1630016"/>
            <a:ext cx="5248275" cy="1"/>
            <a:chOff x="4238625" y="1630017"/>
            <a:chExt cx="5248275" cy="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3694E7A-BF6C-4981-8F4F-DF641860AB4A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7F7901-CEF9-465B-BB65-D5372600BB8E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39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3_Days of a week">
            <a:hlinkClick r:id="" action="ppaction://media"/>
            <a:extLst>
              <a:ext uri="{FF2B5EF4-FFF2-40B4-BE49-F238E27FC236}">
                <a16:creationId xmlns:a16="http://schemas.microsoft.com/office/drawing/2014/main" id="{91E0A5BF-4DA9-4804-9EBF-7F3BB1D35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" y="0"/>
            <a:ext cx="12185676" cy="68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1262" y="217537"/>
            <a:ext cx="110970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dern Love" panose="04090805081005020601" pitchFamily="82" charset="0"/>
              </a:rPr>
              <a:t>Group work: 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dern Love" panose="04090805081005020601" pitchFamily="82" charset="0"/>
              </a:rPr>
              <a:t>PRACTICE SINGING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-47768" y="0"/>
            <a:ext cx="12287535" cy="7008126"/>
          </a:xfrm>
          <a:prstGeom prst="rect">
            <a:avLst/>
          </a:prstGeom>
          <a:solidFill>
            <a:srgbClr val="58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4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5866" y="2502878"/>
            <a:ext cx="106538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GROUP PERFORMANCE</a:t>
            </a:r>
          </a:p>
        </p:txBody>
      </p:sp>
      <p:pic>
        <p:nvPicPr>
          <p:cNvPr id="1026" name="Picture 2" descr="Musical note Sheet music Musical notation Eighth note, Music not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882" y="4709603"/>
            <a:ext cx="2065111" cy="253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usical note Sheet music Musical notation Eighth note, Music note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2017">
            <a:off x="8827718" y="839829"/>
            <a:ext cx="1167127" cy="14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ical note Musical notation Musical theatre, music note PNG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20" r="95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289">
            <a:off x="7572022" y="4247373"/>
            <a:ext cx="1618870" cy="16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on of music note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2407" l="0" r="100000">
                        <a14:backgroundMark x1="46234" y1="26019" x2="92468" y2="12222"/>
                        <a14:backgroundMark x1="46929" y1="26574" x2="46582" y2="30370"/>
                        <a14:backgroundMark x1="47161" y1="30556" x2="71727" y2="22500"/>
                        <a14:backgroundMark x1="38355" y1="18796" x2="93743" y2="463"/>
                        <a14:backgroundMark x1="47509" y1="42130" x2="90846" y2="28611"/>
                        <a14:backgroundMark x1="49131" y1="42593" x2="47509" y2="86111"/>
                        <a14:backgroundMark x1="48088" y1="86574" x2="37428" y2="91111"/>
                        <a14:backgroundMark x1="48088" y1="87593" x2="89919" y2="82037"/>
                        <a14:backgroundMark x1="2549" y1="86574" x2="1043" y2="87315"/>
                        <a14:backgroundMark x1="1622" y1="70741" x2="12630" y2="64259"/>
                        <a14:backgroundMark x1="8806" y1="6204" x2="26419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970">
            <a:off x="565866" y="537392"/>
            <a:ext cx="1168476" cy="14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con of music note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2407" l="0" r="100000">
                        <a14:backgroundMark x1="46234" y1="26019" x2="92468" y2="12222"/>
                        <a14:backgroundMark x1="46929" y1="26574" x2="46582" y2="30370"/>
                        <a14:backgroundMark x1="47161" y1="30556" x2="71727" y2="22500"/>
                        <a14:backgroundMark x1="38355" y1="18796" x2="93743" y2="463"/>
                        <a14:backgroundMark x1="47509" y1="42130" x2="90846" y2="28611"/>
                        <a14:backgroundMark x1="49131" y1="42593" x2="47509" y2="86111"/>
                        <a14:backgroundMark x1="48088" y1="86574" x2="37428" y2="91111"/>
                        <a14:backgroundMark x1="48088" y1="87593" x2="89919" y2="82037"/>
                        <a14:backgroundMark x1="2549" y1="86574" x2="1043" y2="87315"/>
                        <a14:backgroundMark x1="1622" y1="70741" x2="12630" y2="64259"/>
                        <a14:backgroundMark x1="8806" y1="6204" x2="26419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0120">
            <a:off x="3690859" y="271333"/>
            <a:ext cx="1168476" cy="14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con of music note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2407" l="0" r="100000">
                        <a14:backgroundMark x1="46234" y1="26019" x2="92468" y2="12222"/>
                        <a14:backgroundMark x1="46929" y1="26574" x2="46582" y2="30370"/>
                        <a14:backgroundMark x1="47161" y1="30556" x2="71727" y2="22500"/>
                        <a14:backgroundMark x1="38355" y1="18796" x2="93743" y2="463"/>
                        <a14:backgroundMark x1="47509" y1="42130" x2="90846" y2="28611"/>
                        <a14:backgroundMark x1="49131" y1="42593" x2="47509" y2="86111"/>
                        <a14:backgroundMark x1="48088" y1="86574" x2="37428" y2="91111"/>
                        <a14:backgroundMark x1="48088" y1="87593" x2="89919" y2="82037"/>
                        <a14:backgroundMark x1="2549" y1="86574" x2="1043" y2="87315"/>
                        <a14:backgroundMark x1="1622" y1="70741" x2="12630" y2="64259"/>
                        <a14:backgroundMark x1="8806" y1="6204" x2="26419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4776">
            <a:off x="2138728" y="930994"/>
            <a:ext cx="1168476" cy="14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6" b="90000" l="8200" r="98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46623">
            <a:off x="8994962" y="3520173"/>
            <a:ext cx="2845622" cy="3073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6" b="90000" l="8200" r="98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89212">
            <a:off x="1513285" y="4040851"/>
            <a:ext cx="1600673" cy="1728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0000" l="10000" r="93467">
                        <a14:foregroundMark x1="64067" y1="38067" x2="64067" y2="38067"/>
                        <a14:foregroundMark x1="64067" y1="47200" x2="64067" y2="4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2325" y="-491530"/>
            <a:ext cx="3976024" cy="397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3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15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008445" y="731297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7265348" y="895037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7265347" y="1614517"/>
            <a:ext cx="42361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Finish the works in your workbook!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498" y="1356702"/>
            <a:ext cx="5575885" cy="5575885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9358" y="2318186"/>
            <a:ext cx="1878710" cy="18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>
            <a:off x="638881" y="75997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Goodbye~!</a:t>
            </a:r>
          </a:p>
        </p:txBody>
      </p:sp>
      <p:sp>
        <p:nvSpPr>
          <p:cNvPr id="7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ye Bye GIFs - Get the best GIF on GIPHY">
            <a:extLst>
              <a:ext uri="{FF2B5EF4-FFF2-40B4-BE49-F238E27FC236}">
                <a16:creationId xmlns:a16="http://schemas.microsoft.com/office/drawing/2014/main" id="{F3F4CCE1-4C4B-4679-B18D-6C5870AE6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199" y="3755394"/>
            <a:ext cx="3826028" cy="27825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0080" y="2000166"/>
            <a:ext cx="7460639" cy="41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92FF4C61-175E-4311-8FF6-D0B2C180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227" y="312248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feel this lesson 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751897" y="2812423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584010" y="5432814"/>
            <a:ext cx="3186112" cy="584775"/>
            <a:chOff x="1624013" y="5029200"/>
            <a:chExt cx="3578965" cy="584775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Fantastic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787852" y="5388474"/>
            <a:ext cx="2274887" cy="584775"/>
            <a:chOff x="1624013" y="5029200"/>
            <a:chExt cx="2555384" cy="584775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Good 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9636558" y="5432815"/>
            <a:ext cx="3289299" cy="584775"/>
            <a:chOff x="1624013" y="5029200"/>
            <a:chExt cx="3694874" cy="584775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Ok 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FEF56F45-1B0F-4323-8516-039EA0374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1627772" y="2271985"/>
            <a:ext cx="8936455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914400" y="296309"/>
            <a:ext cx="1083212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B1377-FBD5-4079-B04F-E7ADA598F810}"/>
              </a:ext>
            </a:extLst>
          </p:cNvPr>
          <p:cNvGrpSpPr/>
          <p:nvPr/>
        </p:nvGrpSpPr>
        <p:grpSpPr>
          <a:xfrm>
            <a:off x="3706323" y="1605131"/>
            <a:ext cx="5248275" cy="1"/>
            <a:chOff x="4238625" y="1630017"/>
            <a:chExt cx="5248275" cy="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1A4E69-0258-423F-A062-A785169802F5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B79536-9D38-4921-B772-184766BA03D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2869809" y="3854456"/>
            <a:ext cx="7061982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2FE189B-9970-4EC0-B5BF-E595BF7B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10CCC3-9925-4963-89B9-738AB2F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57739" y="296309"/>
            <a:ext cx="9978887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340323-6DDE-43E4-ACAD-6155F61578AD}"/>
              </a:ext>
            </a:extLst>
          </p:cNvPr>
          <p:cNvSpPr txBox="1">
            <a:spLocks/>
          </p:cNvSpPr>
          <p:nvPr/>
        </p:nvSpPr>
        <p:spPr>
          <a:xfrm>
            <a:off x="-18710" y="2048375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ANH LỚP 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5B8241-71CE-48E4-AEA7-D546188F48A3}"/>
              </a:ext>
            </a:extLst>
          </p:cNvPr>
          <p:cNvSpPr txBox="1">
            <a:spLocks/>
          </p:cNvSpPr>
          <p:nvPr/>
        </p:nvSpPr>
        <p:spPr>
          <a:xfrm>
            <a:off x="2669850" y="4125411"/>
            <a:ext cx="7606097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BE3EB-7BE4-44B8-8350-68E916E25833}"/>
              </a:ext>
            </a:extLst>
          </p:cNvPr>
          <p:cNvGrpSpPr/>
          <p:nvPr/>
        </p:nvGrpSpPr>
        <p:grpSpPr>
          <a:xfrm>
            <a:off x="3823044" y="1573020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804571-E816-41F0-9F69-3E06E62FE4C1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861789-4626-4A3E-9726-20894865254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2CC20AB-B2BF-4EFA-8709-85F786367953}"/>
              </a:ext>
            </a:extLst>
          </p:cNvPr>
          <p:cNvSpPr txBox="1">
            <a:spLocks/>
          </p:cNvSpPr>
          <p:nvPr/>
        </p:nvSpPr>
        <p:spPr>
          <a:xfrm>
            <a:off x="1867905" y="5268358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65F42A2-DBD6-49CB-9304-BC32BB2DD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</p:spPr>
      </p:pic>
    </p:spTree>
    <p:extLst>
      <p:ext uri="{BB962C8B-B14F-4D97-AF65-F5344CB8AC3E}">
        <p14:creationId xmlns:p14="http://schemas.microsoft.com/office/powerpoint/2010/main" val="3947702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6144C5-E17E-4A3B-9CAF-51811C632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400" u="sng" dirty="0"/>
              <a:t>Unit starter:</a:t>
            </a:r>
            <a:endParaRPr lang="en-US" sz="7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B4D78B-4A5C-4D10-916D-F40A40BEA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Lesson Three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9EF3E"/>
          </a:solidFill>
          <a:ln w="38100" cap="rnd">
            <a:solidFill>
              <a:srgbClr val="E9EF3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109E1E-25EB-48CA-8872-6E2B8BE3F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135" r="12137" b="2"/>
          <a:stretch/>
        </p:blipFill>
        <p:spPr>
          <a:xfrm>
            <a:off x="4673442" y="10"/>
            <a:ext cx="751855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DE50E-2CBC-4F56-AD3D-55A2EB070EE6}"/>
              </a:ext>
            </a:extLst>
          </p:cNvPr>
          <p:cNvSpPr txBox="1"/>
          <p:nvPr/>
        </p:nvSpPr>
        <p:spPr>
          <a:xfrm>
            <a:off x="841248" y="613370"/>
            <a:ext cx="27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latin typeface="+mj-lt"/>
              </a:rPr>
              <a:t>Grade 3</a:t>
            </a:r>
            <a:endParaRPr lang="en-US" sz="36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63736-433A-4BC9-A349-5241B389B22A}"/>
              </a:ext>
            </a:extLst>
          </p:cNvPr>
          <p:cNvSpPr txBox="1"/>
          <p:nvPr/>
        </p:nvSpPr>
        <p:spPr>
          <a:xfrm>
            <a:off x="10697681" y="6657945"/>
            <a:ext cx="149431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universdemaclasse.blogspot.com/2012/08/le-dossier-du-remplaca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5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6AEB8-95D9-489E-B93D-CC17382A1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67" y="0"/>
            <a:ext cx="838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424CA95-D096-494E-8B91-E7D2959B6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6" y="20571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89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353E695-16E7-4179-A4AD-153C8DC11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2E244-CF4A-490E-AB77-81B0360F31B7}"/>
              </a:ext>
            </a:extLst>
          </p:cNvPr>
          <p:cNvSpPr txBox="1"/>
          <p:nvPr/>
        </p:nvSpPr>
        <p:spPr>
          <a:xfrm>
            <a:off x="3396987" y="205715"/>
            <a:ext cx="6816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Modern Love" panose="04090805081005020601" pitchFamily="82" charset="0"/>
              </a:rPr>
              <a:t>1. A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Modern Love" panose="04090805081005020601" pitchFamily="82" charset="0"/>
              </a:rPr>
              <a:t>sk and </a:t>
            </a:r>
            <a:r>
              <a:rPr lang="en-US" sz="6000" b="0" i="0" dirty="0">
                <a:solidFill>
                  <a:srgbClr val="FF0000"/>
                </a:solidFill>
                <a:effectLst/>
                <a:latin typeface="Modern Love" panose="04090805081005020601" pitchFamily="82" charset="0"/>
              </a:rPr>
              <a:t>answer</a:t>
            </a:r>
            <a:endParaRPr lang="en-US" sz="28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4FAA4861-1349-4423-90D6-57EA4BA08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93420" y="1142853"/>
            <a:ext cx="1611646" cy="1290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FB8D55-D82E-492F-896A-DADEB5B2DA8B}"/>
              </a:ext>
            </a:extLst>
          </p:cNvPr>
          <p:cNvSpPr txBox="1"/>
          <p:nvPr/>
        </p:nvSpPr>
        <p:spPr>
          <a:xfrm>
            <a:off x="3713676" y="2090172"/>
            <a:ext cx="161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PAIR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59BC9-57D1-4C03-BA9A-A6133074D2F0}"/>
              </a:ext>
            </a:extLst>
          </p:cNvPr>
          <p:cNvSpPr txBox="1"/>
          <p:nvPr/>
        </p:nvSpPr>
        <p:spPr>
          <a:xfrm>
            <a:off x="274216" y="2494905"/>
            <a:ext cx="5051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 Hello. How are you?</a:t>
            </a:r>
          </a:p>
          <a:p>
            <a:pPr algn="just"/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What's your name?</a:t>
            </a:r>
          </a:p>
          <a:p>
            <a:pPr algn="just"/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0" i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How old are you?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58064-0368-4A1B-8BFF-3D1919B868A3}"/>
              </a:ext>
            </a:extLst>
          </p:cNvPr>
          <p:cNvSpPr txBox="1"/>
          <p:nvPr/>
        </p:nvSpPr>
        <p:spPr>
          <a:xfrm>
            <a:off x="6605235" y="2459504"/>
            <a:ext cx="53125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1. I’m fine, thank you.</a:t>
            </a:r>
            <a:endParaRPr lang="en-US" sz="40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Open Sans Semibold" panose="020B0706030804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2. My name’s ………</a:t>
            </a:r>
            <a:endParaRPr lang="en-US" sz="4000" b="0" i="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Open Sans Semibold" panose="020B0706030804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3. I’m 7 years old.</a:t>
            </a:r>
            <a:endParaRPr lang="en-US" sz="4000" b="0" i="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Open Sans Semibold" panose="020B07060308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9B4C3022-587C-49A8-ACF5-8BEA023B6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6" y="20571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2F717-8335-474A-B3CE-EA11D63B455D}"/>
              </a:ext>
            </a:extLst>
          </p:cNvPr>
          <p:cNvSpPr txBox="1"/>
          <p:nvPr/>
        </p:nvSpPr>
        <p:spPr>
          <a:xfrm>
            <a:off x="2893512" y="688932"/>
            <a:ext cx="9394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000000"/>
                </a:solidFill>
                <a:effectLst/>
                <a:latin typeface="Modern Love" panose="04090805081005020601" pitchFamily="82" charset="0"/>
              </a:rPr>
              <a:t>Look and say. Introduce a friend. </a:t>
            </a:r>
            <a:endParaRPr lang="en-US" sz="4400" dirty="0">
              <a:latin typeface="Modern Love" panose="04090805081005020601" pitchFamily="82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1E1AF58-25D4-4817-B671-B34A5BDA7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5194" y="216131"/>
            <a:ext cx="2122246" cy="2106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55963-8C60-44E6-9917-6A87A89532FB}"/>
              </a:ext>
            </a:extLst>
          </p:cNvPr>
          <p:cNvSpPr txBox="1"/>
          <p:nvPr/>
        </p:nvSpPr>
        <p:spPr>
          <a:xfrm>
            <a:off x="255194" y="2323068"/>
            <a:ext cx="2122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GROUPWORK</a:t>
            </a:r>
          </a:p>
        </p:txBody>
      </p:sp>
      <p:pic>
        <p:nvPicPr>
          <p:cNvPr id="8" name="Picture 7" descr="A picture containing doll, clock&#10;&#10;Description automatically generated">
            <a:extLst>
              <a:ext uri="{FF2B5EF4-FFF2-40B4-BE49-F238E27FC236}">
                <a16:creationId xmlns:a16="http://schemas.microsoft.com/office/drawing/2014/main" id="{6CE900A5-D3E6-408A-8297-86ADFC63B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68" y="1630652"/>
            <a:ext cx="8836414" cy="3837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174D45-5550-4301-8D8C-7419F61000B2}"/>
              </a:ext>
            </a:extLst>
          </p:cNvPr>
          <p:cNvSpPr txBox="1"/>
          <p:nvPr/>
        </p:nvSpPr>
        <p:spPr>
          <a:xfrm>
            <a:off x="2757813" y="5468180"/>
            <a:ext cx="6676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xample: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 is my friend.</a:t>
            </a:r>
          </a:p>
          <a:p>
            <a:pPr algn="just"/>
            <a:r>
              <a:rPr lang="en-US" sz="28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Her name's Mai.</a:t>
            </a:r>
          </a:p>
          <a:p>
            <a:pPr algn="just"/>
            <a:r>
              <a:rPr lang="en-US" sz="28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She's nine.</a:t>
            </a:r>
            <a:endParaRPr lang="en-US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00EFC01-32B8-4E1D-BA97-EFACFC180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8C7E95-E28B-4D71-9173-745F361D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898" y="197836"/>
            <a:ext cx="6934201" cy="666016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Thurs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September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3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</a:t>
            </a:r>
            <a:br>
              <a:rPr lang="en-US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Starter: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Welcome back!</a:t>
            </a:r>
            <a:b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3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days of the week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Monday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Tuesday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Wednesday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4/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Thursday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5/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Friday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6/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Saturday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7/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Sunday: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endParaRPr lang="en-US" sz="6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1E57D1-762C-40D1-A331-4AB15D02C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</p:spPr>
      </p:pic>
    </p:spTree>
    <p:extLst>
      <p:ext uri="{BB962C8B-B14F-4D97-AF65-F5344CB8AC3E}">
        <p14:creationId xmlns:p14="http://schemas.microsoft.com/office/powerpoint/2010/main" val="376537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 useBgFill="1">
        <p:nvSpPr>
          <p:cNvPr id="63" name="Rectangle 5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002D1-C79D-413F-B53F-7EF5066164A4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Love"/>
                <a:ea typeface="+mn-ea"/>
                <a:cs typeface="+mn-cs"/>
              </a:rPr>
              <a:t>Listen and 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Love"/>
              <a:ea typeface="+mn-ea"/>
              <a:cs typeface="+mn-cs"/>
            </a:endParaRPr>
          </a:p>
        </p:txBody>
      </p:sp>
      <p:sp>
        <p:nvSpPr>
          <p:cNvPr id="6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33E00"/>
          </a:solidFill>
          <a:ln w="38100" cap="rnd">
            <a:solidFill>
              <a:srgbClr val="F33E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90D681-27DB-4C23-9096-28BE5C471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217" b="1"/>
          <a:stretch/>
        </p:blipFill>
        <p:spPr>
          <a:xfrm>
            <a:off x="5477972" y="640080"/>
            <a:ext cx="556726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9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2F717-8335-474A-B3CE-EA11D63B455D}"/>
              </a:ext>
            </a:extLst>
          </p:cNvPr>
          <p:cNvSpPr txBox="1"/>
          <p:nvPr/>
        </p:nvSpPr>
        <p:spPr>
          <a:xfrm>
            <a:off x="4445452" y="34929"/>
            <a:ext cx="3926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Sing and do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1E1AF58-25D4-4817-B671-B34A5BDA7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87727" y="0"/>
            <a:ext cx="1082539" cy="1074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55963-8C60-44E6-9917-6A87A89532FB}"/>
              </a:ext>
            </a:extLst>
          </p:cNvPr>
          <p:cNvSpPr txBox="1"/>
          <p:nvPr/>
        </p:nvSpPr>
        <p:spPr>
          <a:xfrm>
            <a:off x="6096000" y="710905"/>
            <a:ext cx="2122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GROUPWORK</a:t>
            </a:r>
          </a:p>
        </p:txBody>
      </p:sp>
      <p:pic>
        <p:nvPicPr>
          <p:cNvPr id="5" name="Picture 4" descr="A picture containing text, drawing&#10;&#10;Description automatically generated">
            <a:extLst>
              <a:ext uri="{FF2B5EF4-FFF2-40B4-BE49-F238E27FC236}">
                <a16:creationId xmlns:a16="http://schemas.microsoft.com/office/drawing/2014/main" id="{4367263C-D659-4833-8619-5CD6CE9A0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1172570"/>
            <a:ext cx="12175067" cy="568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9265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284</Words>
  <Application>Microsoft Office PowerPoint</Application>
  <PresentationFormat>Widescreen</PresentationFormat>
  <Paragraphs>39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Aharoni</vt:lpstr>
      <vt:lpstr>Arial</vt:lpstr>
      <vt:lpstr>Calibri</vt:lpstr>
      <vt:lpstr>Calibri Light</vt:lpstr>
      <vt:lpstr>Comic Sans MS</vt:lpstr>
      <vt:lpstr>Kozuka Mincho Pr6N EL</vt:lpstr>
      <vt:lpstr>Modern Love</vt:lpstr>
      <vt:lpstr>Pristina</vt:lpstr>
      <vt:lpstr>The Hand</vt:lpstr>
      <vt:lpstr>Times New Roman</vt:lpstr>
      <vt:lpstr>Trebuchet MS</vt:lpstr>
      <vt:lpstr>SketchyVTI</vt:lpstr>
      <vt:lpstr>Office Theme</vt:lpstr>
      <vt:lpstr>1_Office Theme</vt:lpstr>
      <vt:lpstr>PowerPoint Presentation</vt:lpstr>
      <vt:lpstr>PowerPoint Presentation</vt:lpstr>
      <vt:lpstr>Unit starter:</vt:lpstr>
      <vt:lpstr>PowerPoint Presentation</vt:lpstr>
      <vt:lpstr>PowerPoint Presentation</vt:lpstr>
      <vt:lpstr>PowerPoint Presentation</vt:lpstr>
      <vt:lpstr>      Thursday, September 23rd 2021              Starter: Welcome back!      Lesson 3  + The days of the week 1/ Monday: Thứ 2 2/ Tuesday: Thứ 3 3/ Wednesday: Thứ 4 4/ Thursday: Thứ 5 5/ Friday: Thứ 6 6/ Saturday: Thứ 7 7/ Sunday: Chủ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feel this lesson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</dc:title>
  <dc:creator>CHAU HO</dc:creator>
  <cp:lastModifiedBy>Toàn Thắng Lê</cp:lastModifiedBy>
  <cp:revision>23</cp:revision>
  <dcterms:created xsi:type="dcterms:W3CDTF">2020-08-24T10:44:38Z</dcterms:created>
  <dcterms:modified xsi:type="dcterms:W3CDTF">2021-10-08T04:46:58Z</dcterms:modified>
</cp:coreProperties>
</file>