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74" r:id="rId2"/>
    <p:sldMasterId id="2147483686" r:id="rId3"/>
    <p:sldMasterId id="2147483698" r:id="rId4"/>
  </p:sldMasterIdLst>
  <p:notesMasterIdLst>
    <p:notesMasterId r:id="rId28"/>
  </p:notesMasterIdLst>
  <p:sldIdLst>
    <p:sldId id="304" r:id="rId5"/>
    <p:sldId id="314" r:id="rId6"/>
    <p:sldId id="283" r:id="rId7"/>
    <p:sldId id="311" r:id="rId8"/>
    <p:sldId id="312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302" r:id="rId17"/>
    <p:sldId id="313" r:id="rId18"/>
    <p:sldId id="305" r:id="rId19"/>
    <p:sldId id="306" r:id="rId20"/>
    <p:sldId id="307" r:id="rId21"/>
    <p:sldId id="308" r:id="rId22"/>
    <p:sldId id="272" r:id="rId23"/>
    <p:sldId id="291" r:id="rId24"/>
    <p:sldId id="288" r:id="rId25"/>
    <p:sldId id="366" r:id="rId26"/>
    <p:sldId id="36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FCCCC"/>
    <a:srgbClr val="F59D61"/>
    <a:srgbClr val="F8BE96"/>
    <a:srgbClr val="CEE0EC"/>
    <a:srgbClr val="FFFF0D"/>
    <a:srgbClr val="FCF600"/>
    <a:srgbClr val="FFFF9F"/>
    <a:srgbClr val="FFFFFF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960B4-59D5-415D-B7B6-33DFF6B10189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49E389-A181-47CF-B8F9-8C9011BA1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71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42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44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44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1D1EF-747F-47FE-8961-FE527C0695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C5E65-900B-4DE7-899E-2FB37388B5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232A4-0B76-4D8C-8D5E-521103D96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876AD-180B-4933-B952-F1A57675D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B8298-39CF-4791-8F18-84590E58D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7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264E1-EA7A-403C-B4AE-31AD9D90E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7D560-3C66-4CE6-B645-E21FF87F1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2342C-5A9A-4E9C-BBB6-60FDE7057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09585-1246-4048-B015-FBADC8BD3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F2BB1-CA49-40B3-A658-17105A9EE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421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78C83-AF39-4C1F-AF12-0A820F4DD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6BA2C-6BCD-4566-BD3F-F5EA60ABA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CA982-E64F-4D01-A392-2D1410F73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4C72A-5F54-4D02-8686-72E2FA699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29157-C680-4F40-9363-5EABE61E4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370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CAD66-524B-4079-A967-B5D9A056B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FA96F-6FA7-4A05-80ED-67110E26E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00EC8B-DD8F-40C2-B39F-5AC1C2943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339997-4ADE-4E04-8615-838061E07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E293D6-CA2A-48BC-BC52-AAF4890A0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0A0A0-C292-405E-AD89-524A6FD2D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320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E0C95-15AB-4DEB-9306-BB1FD22F9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10192-BC37-494D-BC0B-07D99BE22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569314-5586-40FC-B7F6-85D242B72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5DCB49-62B3-4309-A034-20C271FAEB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3EB473-2F2F-4CE7-8CDD-1336D40E6F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53BCB8-7462-483D-AF83-0E3CB3335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C0C53D-5464-4CA4-AD5A-8DD38E251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B12750-7A73-4779-869B-FECE33A6F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81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C8272-DEF7-4FF0-9ADA-BFE885FCE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AFBC33-72BB-4698-936B-6B6C3E9F1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565BF4-4A4F-4765-BF0E-A9B1375C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E1EF84-A106-4317-9E85-3725C0942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539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0CFA74-C17D-4D14-8F4A-602405BE1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AD684F-6E75-4FE1-B34A-26421288A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741FD-2615-4FB3-BAD0-39A601F1A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088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71060-6CA5-4E76-B034-58F98ACF7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0870D-EA5D-417E-83B5-5E4EFE448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3D7B9-F9A1-437A-990F-C689E133F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84E66B-08CF-4E43-BAD8-1E3EBAC46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22A58-9EDC-422D-9663-642B6940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D61DA7-0F18-463E-9B81-CFAE45661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76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9900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98BB3-6C37-4ECC-AE24-5278EF192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150E19-892A-4AAE-994F-6487F961FE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68681-DBD8-4E49-8B2F-BF63B5090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AE9129-DAA1-47D6-B726-D1809DC73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2ACF7A-B5AD-40CD-B6B4-DD09CD596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92129D-3BF6-4F2D-8C16-24506E337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569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7A64E-C26E-406B-8737-A3646B52F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2C6E68-A611-478E-A21B-F998294308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01BEE-5F38-4999-8A8F-4C326A8B5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2F479-6977-4056-A2AC-1051ED6DB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F1B54-275F-422F-9D58-BCF510D79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315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B8BAC8-12B9-4FED-A9F3-3746A2061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A748A7-A348-4474-A093-97441A866A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89548-C619-4824-BB63-517DD048B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05884-F65E-4A58-B3B9-9E57031D6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A70A3-4FC2-4A71-812E-F901429B4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721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1EE1-7874-4F4B-ACF6-B85FA88FC6DD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A59C-BC83-4BD6-83DE-4C1394C8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94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1EE1-7874-4F4B-ACF6-B85FA88FC6DD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A59C-BC83-4BD6-83DE-4C1394C8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101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1EE1-7874-4F4B-ACF6-B85FA88FC6DD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A59C-BC83-4BD6-83DE-4C1394C8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2721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1EE1-7874-4F4B-ACF6-B85FA88FC6DD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A59C-BC83-4BD6-83DE-4C1394C8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8767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1EE1-7874-4F4B-ACF6-B85FA88FC6DD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A59C-BC83-4BD6-83DE-4C1394C8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073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1EE1-7874-4F4B-ACF6-B85FA88FC6DD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A59C-BC83-4BD6-83DE-4C1394C8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235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1EE1-7874-4F4B-ACF6-B85FA88FC6DD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A59C-BC83-4BD6-83DE-4C1394C8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116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179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1EE1-7874-4F4B-ACF6-B85FA88FC6DD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A59C-BC83-4BD6-83DE-4C1394C8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2308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1EE1-7874-4F4B-ACF6-B85FA88FC6DD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A59C-BC83-4BD6-83DE-4C1394C8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1278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1EE1-7874-4F4B-ACF6-B85FA88FC6DD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A59C-BC83-4BD6-83DE-4C1394C8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849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1EE1-7874-4F4B-ACF6-B85FA88FC6DD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A59C-BC83-4BD6-83DE-4C1394C8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8033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3463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1997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5330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5207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0023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367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8867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1538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8901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087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6423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95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221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088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260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258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70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44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C97E0A-3951-43A1-8494-22FF6EDDA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C5FA6F-E212-41C8-9DF0-F48F3EC82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995BB-464D-46E2-A772-EAC8A0343A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D048A-FB7F-4222-9257-CABB5498147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4A87A-2913-4CDA-9004-90CF2DCBC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57139C-0072-42D8-A0A9-768D084158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22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1EE1-7874-4F4B-ACF6-B85FA88FC6DD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8A59C-BC83-4BD6-83DE-4C1394C8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03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242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microsoft.com/office/2007/relationships/hdphoto" Target="../media/hdphoto8.wdp"/><Relationship Id="rId4" Type="http://schemas.openxmlformats.org/officeDocument/2006/relationships/audio" Target="../media/audio5.wav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11" Type="http://schemas.openxmlformats.org/officeDocument/2006/relationships/image" Target="../media/image1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audio" Target="../media/audio6.wav"/><Relationship Id="rId9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zharreflections.wordpress.com/category/coursera/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leap.com/supporting-competent-practitioner-transdisciplinary-coaching-knowledge-based-expert-system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3.png"/><Relationship Id="rId4" Type="http://schemas.openxmlformats.org/officeDocument/2006/relationships/image" Target="../media/image32.gif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35.png"/><Relationship Id="rId4" Type="http://schemas.microsoft.com/office/2007/relationships/hdphoto" Target="../media/hdphoto10.wdp"/><Relationship Id="rId9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://universdemaclasse.blogspot.com/2012/08/le-dossier-du-remplacant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microsoft.com/office/2007/relationships/hdphoto" Target="../media/hdphoto5.wdp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slide" Target="slide10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7FFB47BB-EACA-44E5-B533-95AED8427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ADFD82-2E1E-40B2-916C-D1FC57C30C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2" y="197835"/>
            <a:ext cx="1160878" cy="1160878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CB0E95F-B5A8-427C-8DDE-B91345945BBD}"/>
              </a:ext>
            </a:extLst>
          </p:cNvPr>
          <p:cNvSpPr txBox="1">
            <a:spLocks/>
          </p:cNvSpPr>
          <p:nvPr/>
        </p:nvSpPr>
        <p:spPr>
          <a:xfrm>
            <a:off x="1424320" y="296309"/>
            <a:ext cx="10504238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3</a:t>
            </a:r>
            <a:b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586527E-1B74-4E89-B6C8-4A31E6183AF3}"/>
              </a:ext>
            </a:extLst>
          </p:cNvPr>
          <p:cNvGrpSpPr/>
          <p:nvPr/>
        </p:nvGrpSpPr>
        <p:grpSpPr>
          <a:xfrm>
            <a:off x="4058443" y="1630016"/>
            <a:ext cx="5248275" cy="1"/>
            <a:chOff x="4238625" y="1630017"/>
            <a:chExt cx="5248275" cy="1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33694E7A-BF6C-4981-8F4F-DF641860AB4A}"/>
                </a:ext>
              </a:extLst>
            </p:cNvPr>
            <p:cNvCxnSpPr/>
            <p:nvPr/>
          </p:nvCxnSpPr>
          <p:spPr>
            <a:xfrm>
              <a:off x="4290060" y="1630017"/>
              <a:ext cx="519684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97F7901-CEF9-465B-BB65-D5372600BB8E}"/>
                </a:ext>
              </a:extLst>
            </p:cNvPr>
            <p:cNvCxnSpPr>
              <a:cxnSpLocks/>
            </p:cNvCxnSpPr>
            <p:nvPr/>
          </p:nvCxnSpPr>
          <p:spPr>
            <a:xfrm>
              <a:off x="4238625" y="1630017"/>
              <a:ext cx="25584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7391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" b="93056" l="0" r="100000">
                        <a14:backgroundMark x1="12067" y1="8611" x2="2308" y2="12315"/>
                        <a14:backgroundMark x1="77545" y1="4630" x2="96327" y2="20556"/>
                        <a14:backgroundMark x1="39244" y1="3333" x2="13116" y2="9537"/>
                      </a14:backgroundRemoval>
                    </a14:imgEffect>
                  </a14:imgLayer>
                </a14:imgProps>
              </a:ext>
            </a:extLst>
          </a:blip>
          <a:srcRect b="7271"/>
          <a:stretch/>
        </p:blipFill>
        <p:spPr>
          <a:xfrm>
            <a:off x="307068" y="1"/>
            <a:ext cx="3167063" cy="33281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" b="93056" l="0" r="100000">
                        <a14:backgroundMark x1="12067" y1="8611" x2="2308" y2="12315"/>
                        <a14:backgroundMark x1="77545" y1="4630" x2="96327" y2="20556"/>
                        <a14:backgroundMark x1="39244" y1="3333" x2="13116" y2="9537"/>
                      </a14:backgroundRemoval>
                    </a14:imgEffect>
                  </a14:imgLayer>
                </a14:imgProps>
              </a:ext>
            </a:extLst>
          </a:blip>
          <a:srcRect b="7271"/>
          <a:stretch/>
        </p:blipFill>
        <p:spPr>
          <a:xfrm>
            <a:off x="307067" y="3328152"/>
            <a:ext cx="3167063" cy="33281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" b="93056" l="0" r="100000">
                        <a14:backgroundMark x1="12067" y1="8611" x2="2308" y2="12315"/>
                        <a14:backgroundMark x1="77545" y1="4630" x2="96327" y2="20556"/>
                        <a14:backgroundMark x1="39244" y1="3333" x2="13116" y2="9537"/>
                      </a14:backgroundRemoval>
                    </a14:imgEffect>
                  </a14:imgLayer>
                </a14:imgProps>
              </a:ext>
            </a:extLst>
          </a:blip>
          <a:srcRect b="7271"/>
          <a:stretch/>
        </p:blipFill>
        <p:spPr>
          <a:xfrm>
            <a:off x="3942896" y="0"/>
            <a:ext cx="3167063" cy="33281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" b="93056" l="0" r="100000">
                        <a14:backgroundMark x1="12067" y1="8611" x2="2308" y2="12315"/>
                        <a14:backgroundMark x1="77545" y1="4630" x2="96327" y2="20556"/>
                        <a14:backgroundMark x1="39244" y1="3333" x2="13116" y2="9537"/>
                      </a14:backgroundRemoval>
                    </a14:imgEffect>
                  </a14:imgLayer>
                </a14:imgProps>
              </a:ext>
            </a:extLst>
          </a:blip>
          <a:srcRect b="7271"/>
          <a:stretch/>
        </p:blipFill>
        <p:spPr>
          <a:xfrm>
            <a:off x="3942896" y="3328151"/>
            <a:ext cx="3167063" cy="33281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21332572">
            <a:off x="681708" y="324739"/>
            <a:ext cx="2441582" cy="291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Nothing here.</a:t>
            </a:r>
          </a:p>
        </p:txBody>
      </p:sp>
      <p:sp>
        <p:nvSpPr>
          <p:cNvPr id="12" name="Rectangle 11"/>
          <p:cNvSpPr/>
          <p:nvPr/>
        </p:nvSpPr>
        <p:spPr>
          <a:xfrm rot="21332572">
            <a:off x="4305636" y="324739"/>
            <a:ext cx="2441582" cy="291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is very soft.</a:t>
            </a:r>
          </a:p>
        </p:txBody>
      </p:sp>
      <p:sp>
        <p:nvSpPr>
          <p:cNvPr id="13" name="Rectangle 12"/>
          <p:cNvSpPr/>
          <p:nvPr/>
        </p:nvSpPr>
        <p:spPr>
          <a:xfrm rot="21332572">
            <a:off x="669806" y="3647042"/>
            <a:ext cx="2441582" cy="291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Its name has 2 words.</a:t>
            </a:r>
          </a:p>
        </p:txBody>
      </p:sp>
      <p:sp>
        <p:nvSpPr>
          <p:cNvPr id="14" name="Rectangle 13"/>
          <p:cNvSpPr/>
          <p:nvPr/>
        </p:nvSpPr>
        <p:spPr>
          <a:xfrm rot="21332572">
            <a:off x="4305636" y="3647041"/>
            <a:ext cx="2441582" cy="291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has hands but no finger.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7320" y="1610675"/>
            <a:ext cx="1060796" cy="10668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87" b="100000" l="0" r="9977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8632" y="-305763"/>
            <a:ext cx="4465242" cy="5551382"/>
          </a:xfrm>
          <a:prstGeom prst="rect">
            <a:avLst/>
          </a:prstGeom>
        </p:spPr>
      </p:pic>
      <p:sp>
        <p:nvSpPr>
          <p:cNvPr id="15" name="Right Arrow 14">
            <a:hlinkClick r:id="rId9" action="ppaction://hlinksldjump"/>
          </p:cNvPr>
          <p:cNvSpPr/>
          <p:nvPr/>
        </p:nvSpPr>
        <p:spPr>
          <a:xfrm>
            <a:off x="10929938" y="5929313"/>
            <a:ext cx="1100137" cy="77588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88632" y="4992226"/>
            <a:ext cx="433958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teddy bear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253604" y="0"/>
            <a:ext cx="49869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48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ddy be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b="7271"/>
          <a:stretch/>
        </p:blipFill>
        <p:spPr>
          <a:xfrm>
            <a:off x="363684" y="97788"/>
            <a:ext cx="3167063" cy="33281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b="7271"/>
          <a:stretch/>
        </p:blipFill>
        <p:spPr>
          <a:xfrm>
            <a:off x="363683" y="3425939"/>
            <a:ext cx="3167063" cy="33281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b="7271"/>
          <a:stretch/>
        </p:blipFill>
        <p:spPr>
          <a:xfrm>
            <a:off x="3999512" y="97787"/>
            <a:ext cx="3167063" cy="33281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b="7271"/>
          <a:stretch/>
        </p:blipFill>
        <p:spPr>
          <a:xfrm>
            <a:off x="3999512" y="3425938"/>
            <a:ext cx="3167063" cy="33281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21332572">
            <a:off x="738324" y="422526"/>
            <a:ext cx="2441582" cy="291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has 4 wheels.</a:t>
            </a:r>
          </a:p>
        </p:txBody>
      </p:sp>
      <p:sp>
        <p:nvSpPr>
          <p:cNvPr id="12" name="Rectangle 11"/>
          <p:cNvSpPr/>
          <p:nvPr/>
        </p:nvSpPr>
        <p:spPr>
          <a:xfrm rot="21332572">
            <a:off x="4362252" y="422526"/>
            <a:ext cx="2441582" cy="291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 rot="21332572">
            <a:off x="726422" y="3744829"/>
            <a:ext cx="2441582" cy="291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Nothing here.</a:t>
            </a:r>
          </a:p>
        </p:txBody>
      </p:sp>
      <p:sp>
        <p:nvSpPr>
          <p:cNvPr id="14" name="Rectangle 13"/>
          <p:cNvSpPr/>
          <p:nvPr/>
        </p:nvSpPr>
        <p:spPr>
          <a:xfrm rot="21332572">
            <a:off x="4362252" y="3744828"/>
            <a:ext cx="2441582" cy="291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can carry up to 7 people.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9813" y="5090013"/>
            <a:ext cx="1060796" cy="1066892"/>
          </a:xfrm>
          <a:prstGeom prst="rect">
            <a:avLst/>
          </a:prstGeom>
        </p:spPr>
      </p:pic>
      <p:sp>
        <p:nvSpPr>
          <p:cNvPr id="17" name="Right Arrow 16">
            <a:hlinkClick r:id="rId8" action="ppaction://hlinksldjump"/>
          </p:cNvPr>
          <p:cNvSpPr/>
          <p:nvPr/>
        </p:nvSpPr>
        <p:spPr>
          <a:xfrm>
            <a:off x="10929938" y="5929313"/>
            <a:ext cx="1100137" cy="77588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14803" y="4440953"/>
            <a:ext cx="134947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car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2804" y="1273406"/>
            <a:ext cx="6213469" cy="348989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239477" y="-3062"/>
            <a:ext cx="49869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car revv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 rot="21227717">
            <a:off x="5286375" y="1537634"/>
            <a:ext cx="963418" cy="96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9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b="7271"/>
          <a:stretch/>
        </p:blipFill>
        <p:spPr>
          <a:xfrm>
            <a:off x="392259" y="1"/>
            <a:ext cx="3167063" cy="33281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b="7271"/>
          <a:stretch/>
        </p:blipFill>
        <p:spPr>
          <a:xfrm>
            <a:off x="392258" y="3328152"/>
            <a:ext cx="3167063" cy="33281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b="7271"/>
          <a:stretch/>
        </p:blipFill>
        <p:spPr>
          <a:xfrm>
            <a:off x="4028087" y="0"/>
            <a:ext cx="3167063" cy="33281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b="7271"/>
          <a:stretch/>
        </p:blipFill>
        <p:spPr>
          <a:xfrm>
            <a:off x="4028087" y="3328151"/>
            <a:ext cx="3167063" cy="33281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21332572">
            <a:off x="766899" y="324739"/>
            <a:ext cx="2441582" cy="291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is very long.</a:t>
            </a:r>
          </a:p>
        </p:txBody>
      </p:sp>
      <p:sp>
        <p:nvSpPr>
          <p:cNvPr id="12" name="Rectangle 11"/>
          <p:cNvSpPr/>
          <p:nvPr/>
        </p:nvSpPr>
        <p:spPr>
          <a:xfrm rot="21332572">
            <a:off x="4390827" y="324739"/>
            <a:ext cx="2441582" cy="291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Nothing here.</a:t>
            </a:r>
          </a:p>
        </p:txBody>
      </p:sp>
      <p:sp>
        <p:nvSpPr>
          <p:cNvPr id="13" name="Rectangle 12"/>
          <p:cNvSpPr/>
          <p:nvPr/>
        </p:nvSpPr>
        <p:spPr>
          <a:xfrm rot="21332572">
            <a:off x="754997" y="3647042"/>
            <a:ext cx="2441582" cy="291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is very noisy.</a:t>
            </a:r>
          </a:p>
        </p:txBody>
      </p:sp>
      <p:sp>
        <p:nvSpPr>
          <p:cNvPr id="14" name="Rectangle 13"/>
          <p:cNvSpPr/>
          <p:nvPr/>
        </p:nvSpPr>
        <p:spPr>
          <a:xfrm rot="21332572">
            <a:off x="4390827" y="3647041"/>
            <a:ext cx="2441582" cy="291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0465" y="1610673"/>
            <a:ext cx="1060796" cy="10668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4629" y="1366129"/>
            <a:ext cx="4971025" cy="344289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735028" y="4506277"/>
            <a:ext cx="19902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train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228754" y="0"/>
            <a:ext cx="49869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Trai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rot="21296184">
            <a:off x="5188814" y="4569424"/>
            <a:ext cx="845607" cy="8456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88764" y="346826"/>
            <a:ext cx="5962650" cy="59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8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82E244-CF4A-490E-AB77-81B0360F31B7}"/>
              </a:ext>
            </a:extLst>
          </p:cNvPr>
          <p:cNvSpPr txBox="1"/>
          <p:nvPr/>
        </p:nvSpPr>
        <p:spPr>
          <a:xfrm>
            <a:off x="2954486" y="-105808"/>
            <a:ext cx="693196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2800" b="0" i="0" dirty="0">
                <a:solidFill>
                  <a:srgbClr val="000000"/>
                </a:solidFill>
                <a:effectLst/>
                <a:latin typeface="Modern Love" panose="04090805081005020601" pitchFamily="82" charset="0"/>
              </a:rPr>
            </a:br>
            <a:r>
              <a:rPr lang="en-US" sz="4800" b="1" dirty="0">
                <a:latin typeface="Modern Love" panose="04090805081005020601" pitchFamily="82" charset="0"/>
              </a:rPr>
              <a:t>Look. Ask and answer.</a:t>
            </a:r>
            <a:endParaRPr lang="en-US" sz="4800" dirty="0">
              <a:latin typeface="Modern Love" panose="04090805081005020601" pitchFamily="82" charset="0"/>
            </a:endParaRPr>
          </a:p>
          <a:p>
            <a:r>
              <a:rPr lang="en-US" sz="3200" dirty="0">
                <a:solidFill>
                  <a:srgbClr val="7030A0"/>
                </a:solidFill>
              </a:rPr>
              <a:t>ball / car / train / doll / teddy bear / bike</a:t>
            </a:r>
          </a:p>
          <a:p>
            <a:br>
              <a:rPr lang="en-US" dirty="0"/>
            </a:br>
            <a:br>
              <a:rPr lang="en-US" dirty="0"/>
            </a:br>
            <a:endParaRPr lang="en-US" sz="2800" dirty="0">
              <a:solidFill>
                <a:srgbClr val="FF0000"/>
              </a:solidFill>
              <a:latin typeface="Modern Love" panose="04090805081005020601" pitchFamily="82" charset="0"/>
            </a:endParaRPr>
          </a:p>
        </p:txBody>
      </p:sp>
      <p:pic>
        <p:nvPicPr>
          <p:cNvPr id="6" name="Picture 5" descr="A drawing of a face&#10;&#10;Description automatically generated">
            <a:extLst>
              <a:ext uri="{FF2B5EF4-FFF2-40B4-BE49-F238E27FC236}">
                <a16:creationId xmlns:a16="http://schemas.microsoft.com/office/drawing/2014/main" id="{4FAA4861-1349-4423-90D6-57EA4BA08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74217" y="205715"/>
            <a:ext cx="1611646" cy="12905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FB8D55-D82E-492F-896A-DADEB5B2DA8B}"/>
              </a:ext>
            </a:extLst>
          </p:cNvPr>
          <p:cNvSpPr txBox="1"/>
          <p:nvPr/>
        </p:nvSpPr>
        <p:spPr>
          <a:xfrm>
            <a:off x="274216" y="1479242"/>
            <a:ext cx="1611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PAIR WORK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559BC9-57D1-4C03-BA9A-A6133074D2F0}"/>
              </a:ext>
            </a:extLst>
          </p:cNvPr>
          <p:cNvSpPr txBox="1"/>
          <p:nvPr/>
        </p:nvSpPr>
        <p:spPr>
          <a:xfrm>
            <a:off x="113051" y="1947051"/>
            <a:ext cx="3290851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EXAMPLE:</a:t>
            </a:r>
          </a:p>
          <a:p>
            <a:r>
              <a:rPr lang="en-US" sz="2800" dirty="0">
                <a:solidFill>
                  <a:schemeClr val="accent6"/>
                </a:solidFill>
              </a:rPr>
              <a:t>+ How many cars are there?</a:t>
            </a:r>
          </a:p>
          <a:p>
            <a:r>
              <a:rPr lang="en-US" sz="2800" dirty="0">
                <a:solidFill>
                  <a:schemeClr val="accent6"/>
                </a:solidFill>
              </a:rPr>
              <a:t>There are … cars.</a:t>
            </a:r>
          </a:p>
          <a:p>
            <a:endParaRPr lang="en-US" sz="4000" dirty="0"/>
          </a:p>
        </p:txBody>
      </p:sp>
      <p:pic>
        <p:nvPicPr>
          <p:cNvPr id="11" name="Picture 10" descr="A picture containing box, bedroom, room, drawing&#10;&#10;Description automatically generated">
            <a:extLst>
              <a:ext uri="{FF2B5EF4-FFF2-40B4-BE49-F238E27FC236}">
                <a16:creationId xmlns:a16="http://schemas.microsoft.com/office/drawing/2014/main" id="{D996E37F-8F2A-467A-B231-55EC946FED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389" y="1617785"/>
            <a:ext cx="8658107" cy="524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ox, bedroom, room, drawing&#10;&#10;Description automatically generated">
            <a:extLst>
              <a:ext uri="{FF2B5EF4-FFF2-40B4-BE49-F238E27FC236}">
                <a16:creationId xmlns:a16="http://schemas.microsoft.com/office/drawing/2014/main" id="{26F25A0E-B453-441A-BEE8-B66420FAB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44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face&#10;&#10;Description automatically generated">
            <a:extLst>
              <a:ext uri="{FF2B5EF4-FFF2-40B4-BE49-F238E27FC236}">
                <a16:creationId xmlns:a16="http://schemas.microsoft.com/office/drawing/2014/main" id="{6B06D69D-7A13-4A0E-BCC3-738697D1FC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72" y="2393939"/>
            <a:ext cx="11834025" cy="3649108"/>
          </a:xfrm>
          <a:prstGeom prst="rect">
            <a:avLst/>
          </a:prstGeom>
        </p:spPr>
      </p:pic>
      <p:pic>
        <p:nvPicPr>
          <p:cNvPr id="5" name="Track_05">
            <a:hlinkClick r:id="" action="ppaction://media"/>
            <a:extLst>
              <a:ext uri="{FF2B5EF4-FFF2-40B4-BE49-F238E27FC236}">
                <a16:creationId xmlns:a16="http://schemas.microsoft.com/office/drawing/2014/main" id="{E92C7983-4FD5-466C-BCCA-F64FE1D789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01207" y="814953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957FDC-9517-4BA3-9433-59F8DA0731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7619"/>
            <a:ext cx="2169763" cy="21697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A31DAB-3060-4568-A442-CFE6B2A27AC7}"/>
              </a:ext>
            </a:extLst>
          </p:cNvPr>
          <p:cNvSpPr txBox="1"/>
          <p:nvPr/>
        </p:nvSpPr>
        <p:spPr>
          <a:xfrm>
            <a:off x="2598030" y="814953"/>
            <a:ext cx="71041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Modern Love"/>
                <a:ea typeface="+mn-ea"/>
                <a:cs typeface="+mn-cs"/>
              </a:rPr>
              <a:t>Listen and point</a:t>
            </a:r>
          </a:p>
        </p:txBody>
      </p:sp>
    </p:spTree>
    <p:extLst>
      <p:ext uri="{BB962C8B-B14F-4D97-AF65-F5344CB8AC3E}">
        <p14:creationId xmlns:p14="http://schemas.microsoft.com/office/powerpoint/2010/main" val="277232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9410BB96-AD6E-4255-A036-6C8817964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3986" y="148161"/>
            <a:ext cx="1921790" cy="15389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DFD4EB-5A4E-4C3A-839D-BEF5E15AAD9F}"/>
              </a:ext>
            </a:extLst>
          </p:cNvPr>
          <p:cNvSpPr txBox="1"/>
          <p:nvPr/>
        </p:nvSpPr>
        <p:spPr>
          <a:xfrm>
            <a:off x="123986" y="1673817"/>
            <a:ext cx="1580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PAIR 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C3910F-3564-4916-8673-9B45B2C506D8}"/>
              </a:ext>
            </a:extLst>
          </p:cNvPr>
          <p:cNvSpPr txBox="1"/>
          <p:nvPr/>
        </p:nvSpPr>
        <p:spPr>
          <a:xfrm>
            <a:off x="2975675" y="719710"/>
            <a:ext cx="79506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+mj-lt"/>
              </a:rPr>
              <a:t>Ask and answer</a:t>
            </a:r>
          </a:p>
        </p:txBody>
      </p:sp>
      <p:pic>
        <p:nvPicPr>
          <p:cNvPr id="8" name="Picture 7" descr="A drawing of a face&#10;&#10;Description automatically generated">
            <a:extLst>
              <a:ext uri="{FF2B5EF4-FFF2-40B4-BE49-F238E27FC236}">
                <a16:creationId xmlns:a16="http://schemas.microsoft.com/office/drawing/2014/main" id="{C62A044C-BE7F-4F3D-AF47-F7D65CE70D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20" y="2122533"/>
            <a:ext cx="10972800" cy="28925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0F2228-B7D0-4095-AF7A-A876A0ED3A82}"/>
              </a:ext>
            </a:extLst>
          </p:cNvPr>
          <p:cNvSpPr txBox="1"/>
          <p:nvPr/>
        </p:nvSpPr>
        <p:spPr>
          <a:xfrm>
            <a:off x="2309246" y="5103674"/>
            <a:ext cx="550471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i="0" dirty="0">
                <a:solidFill>
                  <a:srgbClr val="000000"/>
                </a:solidFill>
                <a:effectLst/>
                <a:latin typeface="OpenSans"/>
              </a:rPr>
              <a:t>EXAMPLE:</a:t>
            </a:r>
          </a:p>
          <a:p>
            <a:pPr algn="just"/>
            <a:r>
              <a:rPr lang="en-US" sz="3200" b="0" i="0" dirty="0">
                <a:solidFill>
                  <a:schemeClr val="accent6"/>
                </a:solidFill>
                <a:effectLst/>
                <a:latin typeface="OpenSans"/>
              </a:rPr>
              <a:t>+ What color is number 8?</a:t>
            </a:r>
          </a:p>
          <a:p>
            <a:pPr algn="just"/>
            <a:r>
              <a:rPr lang="en-US" sz="3200" b="0" i="0" dirty="0">
                <a:solidFill>
                  <a:schemeClr val="accent6"/>
                </a:solidFill>
                <a:effectLst/>
                <a:latin typeface="OpenSans"/>
              </a:rPr>
              <a:t>It's …</a:t>
            </a:r>
          </a:p>
          <a:p>
            <a:br>
              <a:rPr lang="en-US" b="0" i="0" dirty="0">
                <a:solidFill>
                  <a:srgbClr val="000000"/>
                </a:solidFill>
                <a:effectLst/>
                <a:latin typeface="OpenSans"/>
              </a:rPr>
            </a:br>
            <a:br>
              <a:rPr lang="en-US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13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11A933F-F5C7-4E05-AB47-26380F10B5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540634"/>
              </p:ext>
            </p:extLst>
          </p:nvPr>
        </p:nvGraphicFramePr>
        <p:xfrm>
          <a:off x="1068779" y="2180514"/>
          <a:ext cx="10260281" cy="3063240"/>
        </p:xfrm>
        <a:graphic>
          <a:graphicData uri="http://schemas.openxmlformats.org/drawingml/2006/table">
            <a:tbl>
              <a:tblPr/>
              <a:tblGrid>
                <a:gridCol w="1725660">
                  <a:extLst>
                    <a:ext uri="{9D8B030D-6E8A-4147-A177-3AD203B41FA5}">
                      <a16:colId xmlns:a16="http://schemas.microsoft.com/office/drawing/2014/main" val="1540891778"/>
                    </a:ext>
                  </a:extLst>
                </a:gridCol>
                <a:gridCol w="1706924">
                  <a:extLst>
                    <a:ext uri="{9D8B030D-6E8A-4147-A177-3AD203B41FA5}">
                      <a16:colId xmlns:a16="http://schemas.microsoft.com/office/drawing/2014/main" val="252740309"/>
                    </a:ext>
                  </a:extLst>
                </a:gridCol>
                <a:gridCol w="1706924">
                  <a:extLst>
                    <a:ext uri="{9D8B030D-6E8A-4147-A177-3AD203B41FA5}">
                      <a16:colId xmlns:a16="http://schemas.microsoft.com/office/drawing/2014/main" val="1285864004"/>
                    </a:ext>
                  </a:extLst>
                </a:gridCol>
                <a:gridCol w="1706924">
                  <a:extLst>
                    <a:ext uri="{9D8B030D-6E8A-4147-A177-3AD203B41FA5}">
                      <a16:colId xmlns:a16="http://schemas.microsoft.com/office/drawing/2014/main" val="1968908640"/>
                    </a:ext>
                  </a:extLst>
                </a:gridCol>
                <a:gridCol w="2187752">
                  <a:extLst>
                    <a:ext uri="{9D8B030D-6E8A-4147-A177-3AD203B41FA5}">
                      <a16:colId xmlns:a16="http://schemas.microsoft.com/office/drawing/2014/main" val="87679166"/>
                    </a:ext>
                  </a:extLst>
                </a:gridCol>
                <a:gridCol w="1226097">
                  <a:extLst>
                    <a:ext uri="{9D8B030D-6E8A-4147-A177-3AD203B41FA5}">
                      <a16:colId xmlns:a16="http://schemas.microsoft.com/office/drawing/2014/main" val="1062975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4400" b="0" dirty="0">
                          <a:solidFill>
                            <a:srgbClr val="0070C0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ten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4400" b="0" u="sng" dirty="0">
                          <a:solidFill>
                            <a:srgbClr val="0070C0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10</a:t>
                      </a:r>
                      <a:endParaRPr lang="en-US" sz="4400" b="0" dirty="0">
                        <a:solidFill>
                          <a:srgbClr val="0070C0"/>
                        </a:solidFill>
                        <a:effectLst/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4400" b="0" dirty="0">
                          <a:solidFill>
                            <a:srgbClr val="0070C0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three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4400" b="0" dirty="0">
                        <a:solidFill>
                          <a:srgbClr val="0070C0"/>
                        </a:solidFill>
                        <a:effectLst/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4400" b="0">
                          <a:solidFill>
                            <a:srgbClr val="0070C0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seven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4400" b="0" dirty="0">
                        <a:solidFill>
                          <a:srgbClr val="0070C0"/>
                        </a:solidFill>
                        <a:effectLst/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81347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4400" b="0" dirty="0">
                          <a:solidFill>
                            <a:srgbClr val="0070C0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five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4400" b="0" u="sng" dirty="0">
                        <a:solidFill>
                          <a:srgbClr val="0070C0"/>
                        </a:solidFill>
                        <a:effectLst/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4400" b="0" dirty="0">
                          <a:solidFill>
                            <a:srgbClr val="0070C0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four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4400" b="0" dirty="0">
                        <a:solidFill>
                          <a:srgbClr val="0070C0"/>
                        </a:solidFill>
                        <a:effectLst/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4400" b="0">
                          <a:solidFill>
                            <a:srgbClr val="0070C0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one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4400" b="0" dirty="0">
                        <a:solidFill>
                          <a:srgbClr val="0070C0"/>
                        </a:solidFill>
                        <a:effectLst/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4641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4400" b="0">
                          <a:solidFill>
                            <a:srgbClr val="0070C0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two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4400" b="0" dirty="0">
                        <a:solidFill>
                          <a:srgbClr val="0070C0"/>
                        </a:solidFill>
                        <a:effectLst/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4400" b="0" dirty="0">
                          <a:solidFill>
                            <a:srgbClr val="0070C0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six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4400" b="0" dirty="0">
                        <a:solidFill>
                          <a:srgbClr val="0070C0"/>
                        </a:solidFill>
                        <a:effectLst/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4400" b="0" dirty="0">
                          <a:solidFill>
                            <a:srgbClr val="0070C0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eight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4400" b="0" dirty="0">
                        <a:solidFill>
                          <a:srgbClr val="0070C0"/>
                        </a:solidFill>
                        <a:effectLst/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16393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4400" b="0" dirty="0">
                          <a:solidFill>
                            <a:srgbClr val="0070C0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nine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4400" b="0" dirty="0">
                        <a:solidFill>
                          <a:srgbClr val="0070C0"/>
                        </a:solidFill>
                        <a:effectLst/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4400" b="0" dirty="0">
                          <a:solidFill>
                            <a:srgbClr val="0070C0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 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400" b="0" dirty="0">
                        <a:solidFill>
                          <a:srgbClr val="0070C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400" b="0" dirty="0">
                        <a:solidFill>
                          <a:srgbClr val="0070C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400" b="0" dirty="0">
                        <a:solidFill>
                          <a:srgbClr val="0070C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4330125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FD075276-B9D5-4B13-BC70-71801B117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8857" y="651949"/>
            <a:ext cx="6681479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</a:rPr>
              <a:t>Write the numbers.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accent6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965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11A933F-F5C7-4E05-AB47-26380F10B5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322382"/>
              </p:ext>
            </p:extLst>
          </p:nvPr>
        </p:nvGraphicFramePr>
        <p:xfrm>
          <a:off x="1068779" y="2180514"/>
          <a:ext cx="10640291" cy="3063240"/>
        </p:xfrm>
        <a:graphic>
          <a:graphicData uri="http://schemas.openxmlformats.org/drawingml/2006/table">
            <a:tbl>
              <a:tblPr/>
              <a:tblGrid>
                <a:gridCol w="1725660">
                  <a:extLst>
                    <a:ext uri="{9D8B030D-6E8A-4147-A177-3AD203B41FA5}">
                      <a16:colId xmlns:a16="http://schemas.microsoft.com/office/drawing/2014/main" val="1540891778"/>
                    </a:ext>
                  </a:extLst>
                </a:gridCol>
                <a:gridCol w="1706924">
                  <a:extLst>
                    <a:ext uri="{9D8B030D-6E8A-4147-A177-3AD203B41FA5}">
                      <a16:colId xmlns:a16="http://schemas.microsoft.com/office/drawing/2014/main" val="252740309"/>
                    </a:ext>
                  </a:extLst>
                </a:gridCol>
                <a:gridCol w="1706924">
                  <a:extLst>
                    <a:ext uri="{9D8B030D-6E8A-4147-A177-3AD203B41FA5}">
                      <a16:colId xmlns:a16="http://schemas.microsoft.com/office/drawing/2014/main" val="1285864004"/>
                    </a:ext>
                  </a:extLst>
                </a:gridCol>
                <a:gridCol w="1706924">
                  <a:extLst>
                    <a:ext uri="{9D8B030D-6E8A-4147-A177-3AD203B41FA5}">
                      <a16:colId xmlns:a16="http://schemas.microsoft.com/office/drawing/2014/main" val="1968908640"/>
                    </a:ext>
                  </a:extLst>
                </a:gridCol>
                <a:gridCol w="2187752">
                  <a:extLst>
                    <a:ext uri="{9D8B030D-6E8A-4147-A177-3AD203B41FA5}">
                      <a16:colId xmlns:a16="http://schemas.microsoft.com/office/drawing/2014/main" val="87679166"/>
                    </a:ext>
                  </a:extLst>
                </a:gridCol>
                <a:gridCol w="1606107">
                  <a:extLst>
                    <a:ext uri="{9D8B030D-6E8A-4147-A177-3AD203B41FA5}">
                      <a16:colId xmlns:a16="http://schemas.microsoft.com/office/drawing/2014/main" val="1062975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4400" b="0" dirty="0">
                          <a:solidFill>
                            <a:srgbClr val="0070C0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ten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0" u="sng" dirty="0">
                          <a:solidFill>
                            <a:srgbClr val="0070C0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10</a:t>
                      </a:r>
                      <a:endParaRPr lang="en-US" sz="4400" b="0" dirty="0">
                        <a:solidFill>
                          <a:srgbClr val="0070C0"/>
                        </a:solidFill>
                        <a:effectLst/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4400" b="0" dirty="0">
                          <a:solidFill>
                            <a:srgbClr val="0070C0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three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0" u="sng" dirty="0">
                          <a:solidFill>
                            <a:srgbClr val="FF0000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3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4400" b="0">
                          <a:solidFill>
                            <a:srgbClr val="0070C0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seven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0" u="sng" dirty="0">
                          <a:solidFill>
                            <a:srgbClr val="FF0000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7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81347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4400" b="0" dirty="0">
                          <a:solidFill>
                            <a:srgbClr val="0070C0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five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0" u="sng" dirty="0">
                          <a:solidFill>
                            <a:srgbClr val="FF0000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5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4400" b="0" dirty="0">
                          <a:solidFill>
                            <a:srgbClr val="0070C0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four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0" u="sng" dirty="0">
                          <a:solidFill>
                            <a:srgbClr val="FF0000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4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4400" b="0">
                          <a:solidFill>
                            <a:srgbClr val="0070C0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one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0" u="sng" dirty="0">
                          <a:solidFill>
                            <a:srgbClr val="FF0000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1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4641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4400" b="0">
                          <a:solidFill>
                            <a:srgbClr val="0070C0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two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0" u="sng" dirty="0">
                          <a:solidFill>
                            <a:srgbClr val="FF0000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2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4400" b="0" dirty="0">
                          <a:solidFill>
                            <a:srgbClr val="0070C0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six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0" u="sng" dirty="0">
                          <a:solidFill>
                            <a:srgbClr val="FF0000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6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4400" b="0" dirty="0">
                          <a:solidFill>
                            <a:srgbClr val="0070C0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eight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0" u="sng" dirty="0">
                          <a:solidFill>
                            <a:srgbClr val="FF0000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8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16393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4400" b="0" dirty="0">
                          <a:solidFill>
                            <a:srgbClr val="0070C0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nine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0" u="sng" dirty="0">
                          <a:solidFill>
                            <a:srgbClr val="FF0000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9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4400" b="0" dirty="0">
                          <a:solidFill>
                            <a:srgbClr val="0070C0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 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0" u="sng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400" b="0" dirty="0">
                        <a:solidFill>
                          <a:srgbClr val="0070C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400" b="0" dirty="0">
                        <a:solidFill>
                          <a:srgbClr val="0070C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4330125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FD075276-B9D5-4B13-BC70-71801B117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8857" y="651949"/>
            <a:ext cx="6681479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824F8C"/>
                </a:solidFill>
                <a:effectLst/>
                <a:uLnTx/>
                <a:uFillTx/>
                <a:latin typeface="Modern Love"/>
                <a:ea typeface="+mn-ea"/>
                <a:cs typeface="+mn-cs"/>
              </a:rPr>
              <a:t>Write the numbers.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824F8C"/>
              </a:solidFill>
              <a:effectLst/>
              <a:uLnTx/>
              <a:uFillTx/>
              <a:latin typeface="Modern Love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331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C547DE-3763-489B-8612-6BBAEB86ABD8}"/>
              </a:ext>
            </a:extLst>
          </p:cNvPr>
          <p:cNvSpPr/>
          <p:nvPr/>
        </p:nvSpPr>
        <p:spPr>
          <a:xfrm>
            <a:off x="7008445" y="731297"/>
            <a:ext cx="4663440" cy="2612627"/>
          </a:xfrm>
          <a:custGeom>
            <a:avLst/>
            <a:gdLst>
              <a:gd name="connsiteX0" fmla="*/ 0 w 4663440"/>
              <a:gd name="connsiteY0" fmla="*/ 0 h 2612627"/>
              <a:gd name="connsiteX1" fmla="*/ 759475 w 4663440"/>
              <a:gd name="connsiteY1" fmla="*/ 0 h 2612627"/>
              <a:gd name="connsiteX2" fmla="*/ 1379046 w 4663440"/>
              <a:gd name="connsiteY2" fmla="*/ 0 h 2612627"/>
              <a:gd name="connsiteX3" fmla="*/ 2045252 w 4663440"/>
              <a:gd name="connsiteY3" fmla="*/ 0 h 2612627"/>
              <a:gd name="connsiteX4" fmla="*/ 2664823 w 4663440"/>
              <a:gd name="connsiteY4" fmla="*/ 0 h 2612627"/>
              <a:gd name="connsiteX5" fmla="*/ 3284394 w 4663440"/>
              <a:gd name="connsiteY5" fmla="*/ 0 h 2612627"/>
              <a:gd name="connsiteX6" fmla="*/ 3950600 w 4663440"/>
              <a:gd name="connsiteY6" fmla="*/ 0 h 2612627"/>
              <a:gd name="connsiteX7" fmla="*/ 4663440 w 4663440"/>
              <a:gd name="connsiteY7" fmla="*/ 0 h 2612627"/>
              <a:gd name="connsiteX8" fmla="*/ 4663440 w 4663440"/>
              <a:gd name="connsiteY8" fmla="*/ 574778 h 2612627"/>
              <a:gd name="connsiteX9" fmla="*/ 4663440 w 4663440"/>
              <a:gd name="connsiteY9" fmla="*/ 1201808 h 2612627"/>
              <a:gd name="connsiteX10" fmla="*/ 4663440 w 4663440"/>
              <a:gd name="connsiteY10" fmla="*/ 1802713 h 2612627"/>
              <a:gd name="connsiteX11" fmla="*/ 4663440 w 4663440"/>
              <a:gd name="connsiteY11" fmla="*/ 2612627 h 2612627"/>
              <a:gd name="connsiteX12" fmla="*/ 3997234 w 4663440"/>
              <a:gd name="connsiteY12" fmla="*/ 2612627 h 2612627"/>
              <a:gd name="connsiteX13" fmla="*/ 3284394 w 4663440"/>
              <a:gd name="connsiteY13" fmla="*/ 2612627 h 2612627"/>
              <a:gd name="connsiteX14" fmla="*/ 2571554 w 4663440"/>
              <a:gd name="connsiteY14" fmla="*/ 2612627 h 2612627"/>
              <a:gd name="connsiteX15" fmla="*/ 1951983 w 4663440"/>
              <a:gd name="connsiteY15" fmla="*/ 2612627 h 2612627"/>
              <a:gd name="connsiteX16" fmla="*/ 1379046 w 4663440"/>
              <a:gd name="connsiteY16" fmla="*/ 2612627 h 2612627"/>
              <a:gd name="connsiteX17" fmla="*/ 666206 w 4663440"/>
              <a:gd name="connsiteY17" fmla="*/ 2612627 h 2612627"/>
              <a:gd name="connsiteX18" fmla="*/ 0 w 4663440"/>
              <a:gd name="connsiteY18" fmla="*/ 2612627 h 2612627"/>
              <a:gd name="connsiteX19" fmla="*/ 0 w 4663440"/>
              <a:gd name="connsiteY19" fmla="*/ 1985597 h 2612627"/>
              <a:gd name="connsiteX20" fmla="*/ 0 w 4663440"/>
              <a:gd name="connsiteY20" fmla="*/ 1384692 h 2612627"/>
              <a:gd name="connsiteX21" fmla="*/ 0 w 4663440"/>
              <a:gd name="connsiteY21" fmla="*/ 757662 h 2612627"/>
              <a:gd name="connsiteX22" fmla="*/ 0 w 4663440"/>
              <a:gd name="connsiteY22" fmla="*/ 0 h 2612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63440" h="2612627" fill="none" extrusionOk="0">
                <a:moveTo>
                  <a:pt x="0" y="0"/>
                </a:moveTo>
                <a:cubicBezTo>
                  <a:pt x="166524" y="-12667"/>
                  <a:pt x="406999" y="13696"/>
                  <a:pt x="759475" y="0"/>
                </a:cubicBezTo>
                <a:cubicBezTo>
                  <a:pt x="1111951" y="-13696"/>
                  <a:pt x="1084893" y="5672"/>
                  <a:pt x="1379046" y="0"/>
                </a:cubicBezTo>
                <a:cubicBezTo>
                  <a:pt x="1673199" y="-5672"/>
                  <a:pt x="1845957" y="-18436"/>
                  <a:pt x="2045252" y="0"/>
                </a:cubicBezTo>
                <a:cubicBezTo>
                  <a:pt x="2244547" y="18436"/>
                  <a:pt x="2408721" y="-7295"/>
                  <a:pt x="2664823" y="0"/>
                </a:cubicBezTo>
                <a:cubicBezTo>
                  <a:pt x="2920925" y="7295"/>
                  <a:pt x="2989922" y="1007"/>
                  <a:pt x="3284394" y="0"/>
                </a:cubicBezTo>
                <a:cubicBezTo>
                  <a:pt x="3578866" y="-1007"/>
                  <a:pt x="3810523" y="-19672"/>
                  <a:pt x="3950600" y="0"/>
                </a:cubicBezTo>
                <a:cubicBezTo>
                  <a:pt x="4090677" y="19672"/>
                  <a:pt x="4504725" y="18283"/>
                  <a:pt x="4663440" y="0"/>
                </a:cubicBezTo>
                <a:cubicBezTo>
                  <a:pt x="4667238" y="128591"/>
                  <a:pt x="4662622" y="340496"/>
                  <a:pt x="4663440" y="574778"/>
                </a:cubicBezTo>
                <a:cubicBezTo>
                  <a:pt x="4664258" y="809060"/>
                  <a:pt x="4635200" y="969899"/>
                  <a:pt x="4663440" y="1201808"/>
                </a:cubicBezTo>
                <a:cubicBezTo>
                  <a:pt x="4691681" y="1433717"/>
                  <a:pt x="4686524" y="1641988"/>
                  <a:pt x="4663440" y="1802713"/>
                </a:cubicBezTo>
                <a:cubicBezTo>
                  <a:pt x="4640356" y="1963439"/>
                  <a:pt x="4655175" y="2291673"/>
                  <a:pt x="4663440" y="2612627"/>
                </a:cubicBezTo>
                <a:cubicBezTo>
                  <a:pt x="4479730" y="2619584"/>
                  <a:pt x="4251142" y="2628425"/>
                  <a:pt x="3997234" y="2612627"/>
                </a:cubicBezTo>
                <a:cubicBezTo>
                  <a:pt x="3743326" y="2596829"/>
                  <a:pt x="3613747" y="2628927"/>
                  <a:pt x="3284394" y="2612627"/>
                </a:cubicBezTo>
                <a:cubicBezTo>
                  <a:pt x="2955041" y="2596327"/>
                  <a:pt x="2723678" y="2644822"/>
                  <a:pt x="2571554" y="2612627"/>
                </a:cubicBezTo>
                <a:cubicBezTo>
                  <a:pt x="2419430" y="2580432"/>
                  <a:pt x="2184616" y="2609907"/>
                  <a:pt x="1951983" y="2612627"/>
                </a:cubicBezTo>
                <a:cubicBezTo>
                  <a:pt x="1719350" y="2615347"/>
                  <a:pt x="1606992" y="2599058"/>
                  <a:pt x="1379046" y="2612627"/>
                </a:cubicBezTo>
                <a:cubicBezTo>
                  <a:pt x="1151100" y="2626196"/>
                  <a:pt x="953427" y="2610090"/>
                  <a:pt x="666206" y="2612627"/>
                </a:cubicBezTo>
                <a:cubicBezTo>
                  <a:pt x="378985" y="2615164"/>
                  <a:pt x="303248" y="2589781"/>
                  <a:pt x="0" y="2612627"/>
                </a:cubicBezTo>
                <a:cubicBezTo>
                  <a:pt x="19714" y="2413000"/>
                  <a:pt x="20340" y="2223042"/>
                  <a:pt x="0" y="1985597"/>
                </a:cubicBezTo>
                <a:cubicBezTo>
                  <a:pt x="-20340" y="1748152"/>
                  <a:pt x="11238" y="1584517"/>
                  <a:pt x="0" y="1384692"/>
                </a:cubicBezTo>
                <a:cubicBezTo>
                  <a:pt x="-11238" y="1184868"/>
                  <a:pt x="30482" y="995217"/>
                  <a:pt x="0" y="757662"/>
                </a:cubicBezTo>
                <a:cubicBezTo>
                  <a:pt x="-30482" y="520107"/>
                  <a:pt x="21655" y="343548"/>
                  <a:pt x="0" y="0"/>
                </a:cubicBezTo>
                <a:close/>
              </a:path>
              <a:path w="4663440" h="2612627" stroke="0" extrusionOk="0">
                <a:moveTo>
                  <a:pt x="0" y="0"/>
                </a:moveTo>
                <a:cubicBezTo>
                  <a:pt x="259398" y="-14369"/>
                  <a:pt x="316978" y="-11549"/>
                  <a:pt x="619571" y="0"/>
                </a:cubicBezTo>
                <a:cubicBezTo>
                  <a:pt x="922164" y="11549"/>
                  <a:pt x="1005736" y="14023"/>
                  <a:pt x="1145874" y="0"/>
                </a:cubicBezTo>
                <a:cubicBezTo>
                  <a:pt x="1286012" y="-14023"/>
                  <a:pt x="1601923" y="-24369"/>
                  <a:pt x="1858714" y="0"/>
                </a:cubicBezTo>
                <a:cubicBezTo>
                  <a:pt x="2115505" y="24369"/>
                  <a:pt x="2286850" y="34658"/>
                  <a:pt x="2571554" y="0"/>
                </a:cubicBezTo>
                <a:cubicBezTo>
                  <a:pt x="2856258" y="-34658"/>
                  <a:pt x="2979565" y="30188"/>
                  <a:pt x="3237760" y="0"/>
                </a:cubicBezTo>
                <a:cubicBezTo>
                  <a:pt x="3495955" y="-30188"/>
                  <a:pt x="3611279" y="27388"/>
                  <a:pt x="3810697" y="0"/>
                </a:cubicBezTo>
                <a:cubicBezTo>
                  <a:pt x="4010115" y="-27388"/>
                  <a:pt x="4363561" y="24483"/>
                  <a:pt x="4663440" y="0"/>
                </a:cubicBezTo>
                <a:cubicBezTo>
                  <a:pt x="4655814" y="271736"/>
                  <a:pt x="4685687" y="369828"/>
                  <a:pt x="4663440" y="627030"/>
                </a:cubicBezTo>
                <a:cubicBezTo>
                  <a:pt x="4641194" y="884232"/>
                  <a:pt x="4665494" y="1019047"/>
                  <a:pt x="4663440" y="1280187"/>
                </a:cubicBezTo>
                <a:cubicBezTo>
                  <a:pt x="4661386" y="1541327"/>
                  <a:pt x="4639262" y="1719411"/>
                  <a:pt x="4663440" y="1854965"/>
                </a:cubicBezTo>
                <a:cubicBezTo>
                  <a:pt x="4687618" y="1990519"/>
                  <a:pt x="4648798" y="2294786"/>
                  <a:pt x="4663440" y="2612627"/>
                </a:cubicBezTo>
                <a:cubicBezTo>
                  <a:pt x="4465766" y="2646092"/>
                  <a:pt x="4163204" y="2612681"/>
                  <a:pt x="3903965" y="2612627"/>
                </a:cubicBezTo>
                <a:cubicBezTo>
                  <a:pt x="3644726" y="2612573"/>
                  <a:pt x="3416255" y="2625829"/>
                  <a:pt x="3284394" y="2612627"/>
                </a:cubicBezTo>
                <a:cubicBezTo>
                  <a:pt x="3152533" y="2599425"/>
                  <a:pt x="2772490" y="2578704"/>
                  <a:pt x="2571554" y="2612627"/>
                </a:cubicBezTo>
                <a:cubicBezTo>
                  <a:pt x="2370618" y="2646550"/>
                  <a:pt x="2206013" y="2638208"/>
                  <a:pt x="2045252" y="2612627"/>
                </a:cubicBezTo>
                <a:cubicBezTo>
                  <a:pt x="1884491" y="2587046"/>
                  <a:pt x="1704912" y="2589841"/>
                  <a:pt x="1518949" y="2612627"/>
                </a:cubicBezTo>
                <a:cubicBezTo>
                  <a:pt x="1332986" y="2635413"/>
                  <a:pt x="974210" y="2638537"/>
                  <a:pt x="806109" y="2612627"/>
                </a:cubicBezTo>
                <a:cubicBezTo>
                  <a:pt x="638008" y="2586717"/>
                  <a:pt x="297008" y="2637045"/>
                  <a:pt x="0" y="2612627"/>
                </a:cubicBezTo>
                <a:cubicBezTo>
                  <a:pt x="7354" y="2405076"/>
                  <a:pt x="23968" y="2228959"/>
                  <a:pt x="0" y="1985597"/>
                </a:cubicBezTo>
                <a:cubicBezTo>
                  <a:pt x="-23968" y="1742235"/>
                  <a:pt x="-7148" y="1521491"/>
                  <a:pt x="0" y="1332440"/>
                </a:cubicBezTo>
                <a:cubicBezTo>
                  <a:pt x="7148" y="1143389"/>
                  <a:pt x="8910" y="884064"/>
                  <a:pt x="0" y="679283"/>
                </a:cubicBezTo>
                <a:cubicBezTo>
                  <a:pt x="-8910" y="474502"/>
                  <a:pt x="18877" y="26854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89688183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932934-DB49-4EF3-AA96-4723AD1B09CC}"/>
              </a:ext>
            </a:extLst>
          </p:cNvPr>
          <p:cNvSpPr txBox="1"/>
          <p:nvPr/>
        </p:nvSpPr>
        <p:spPr>
          <a:xfrm>
            <a:off x="7265348" y="895037"/>
            <a:ext cx="30187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istina" panose="03060402040406080204" pitchFamily="66" charset="0"/>
                <a:ea typeface="+mn-ea"/>
                <a:cs typeface="+mn-cs"/>
              </a:rPr>
              <a:t>Tasks: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istina" panose="03060402040406080204" pitchFamily="66" charset="0"/>
                <a:ea typeface="+mn-ea"/>
                <a:cs typeface="+mn-cs"/>
              </a:rPr>
              <a:t>Worktime!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40EC9A-CEEA-4E10-A10F-272429909559}"/>
              </a:ext>
            </a:extLst>
          </p:cNvPr>
          <p:cNvSpPr txBox="1"/>
          <p:nvPr/>
        </p:nvSpPr>
        <p:spPr>
          <a:xfrm>
            <a:off x="7265347" y="1614517"/>
            <a:ext cx="4236115" cy="1485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zuka Mincho Pr6N EL" panose="02020200000000000000" pitchFamily="18" charset="-128"/>
                <a:ea typeface="Kozuka Mincho Pr6N EL" panose="02020200000000000000" pitchFamily="18" charset="-128"/>
                <a:cs typeface="+mn-cs"/>
              </a:rPr>
              <a:t>Finish the works in your workbook!</a:t>
            </a:r>
          </a:p>
        </p:txBody>
      </p:sp>
      <p:pic>
        <p:nvPicPr>
          <p:cNvPr id="11" name="Graphic 10" descr="Open book">
            <a:extLst>
              <a:ext uri="{FF2B5EF4-FFF2-40B4-BE49-F238E27FC236}">
                <a16:creationId xmlns:a16="http://schemas.microsoft.com/office/drawing/2014/main" id="{B559D86B-DBCC-47DC-BCDE-F29E74B2E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7498" y="1356702"/>
            <a:ext cx="5575885" cy="5575885"/>
          </a:xfrm>
          <a:prstGeom prst="rect">
            <a:avLst/>
          </a:prstGeom>
        </p:spPr>
      </p:pic>
      <p:pic>
        <p:nvPicPr>
          <p:cNvPr id="3" name="Graphic 2" descr="Pencil">
            <a:extLst>
              <a:ext uri="{FF2B5EF4-FFF2-40B4-BE49-F238E27FC236}">
                <a16:creationId xmlns:a16="http://schemas.microsoft.com/office/drawing/2014/main" id="{F749C7CB-5F7B-406C-B332-6AA45407FB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39358" y="2318186"/>
            <a:ext cx="1878710" cy="187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68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B310CCC3-9925-4963-89B9-738AB2F7F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CB0E95F-B5A8-427C-8DDE-B91345945BBD}"/>
              </a:ext>
            </a:extLst>
          </p:cNvPr>
          <p:cNvSpPr txBox="1">
            <a:spLocks/>
          </p:cNvSpPr>
          <p:nvPr/>
        </p:nvSpPr>
        <p:spPr>
          <a:xfrm>
            <a:off x="1457739" y="296309"/>
            <a:ext cx="9978887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3</a:t>
            </a:r>
            <a:b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THI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340323-6DDE-43E4-ACAD-6155F61578AD}"/>
              </a:ext>
            </a:extLst>
          </p:cNvPr>
          <p:cNvSpPr txBox="1">
            <a:spLocks/>
          </p:cNvSpPr>
          <p:nvPr/>
        </p:nvSpPr>
        <p:spPr>
          <a:xfrm>
            <a:off x="-18710" y="2048375"/>
            <a:ext cx="12192000" cy="1819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ANH LỚP 3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5B8241-71CE-48E4-AEA7-D546188F48A3}"/>
              </a:ext>
            </a:extLst>
          </p:cNvPr>
          <p:cNvSpPr txBox="1">
            <a:spLocks/>
          </p:cNvSpPr>
          <p:nvPr/>
        </p:nvSpPr>
        <p:spPr>
          <a:xfrm>
            <a:off x="2669850" y="4125411"/>
            <a:ext cx="7606097" cy="1114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Lê Toàn Thắng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DBE3EB-7BE4-44B8-8350-68E916E25833}"/>
              </a:ext>
            </a:extLst>
          </p:cNvPr>
          <p:cNvGrpSpPr/>
          <p:nvPr/>
        </p:nvGrpSpPr>
        <p:grpSpPr>
          <a:xfrm>
            <a:off x="3823044" y="1573020"/>
            <a:ext cx="5248275" cy="1"/>
            <a:chOff x="4238625" y="1630017"/>
            <a:chExt cx="5248275" cy="1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F804571-E816-41F0-9F69-3E06E62FE4C1}"/>
                </a:ext>
              </a:extLst>
            </p:cNvPr>
            <p:cNvCxnSpPr/>
            <p:nvPr/>
          </p:nvCxnSpPr>
          <p:spPr>
            <a:xfrm>
              <a:off x="4290060" y="1630017"/>
              <a:ext cx="519684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4861789-4626-4A3E-9726-208948652542}"/>
                </a:ext>
              </a:extLst>
            </p:cNvPr>
            <p:cNvCxnSpPr>
              <a:cxnSpLocks/>
            </p:cNvCxnSpPr>
            <p:nvPr/>
          </p:nvCxnSpPr>
          <p:spPr>
            <a:xfrm>
              <a:off x="4238625" y="1630017"/>
              <a:ext cx="25584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82CC20AB-B2BF-4EFA-8709-85F786367953}"/>
              </a:ext>
            </a:extLst>
          </p:cNvPr>
          <p:cNvSpPr txBox="1">
            <a:spLocks/>
          </p:cNvSpPr>
          <p:nvPr/>
        </p:nvSpPr>
        <p:spPr>
          <a:xfrm>
            <a:off x="1867905" y="5268358"/>
            <a:ext cx="8680175" cy="1114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2021 - 2022</a:t>
            </a:r>
            <a:endParaRPr lang="en-US" sz="40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765F42A2-DBD6-49CB-9304-BC32BB2DD4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66" y="89048"/>
            <a:ext cx="1714839" cy="1483972"/>
          </a:xfrm>
        </p:spPr>
      </p:pic>
    </p:spTree>
    <p:extLst>
      <p:ext uri="{BB962C8B-B14F-4D97-AF65-F5344CB8AC3E}">
        <p14:creationId xmlns:p14="http://schemas.microsoft.com/office/powerpoint/2010/main" val="39477027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168AB93A-48BC-4C25-A3AD-C17B5A682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F4AE179-A75B-4007-B5FA-8139ACF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58969" y="1168517"/>
            <a:ext cx="4889565" cy="4424065"/>
          </a:xfrm>
          <a:custGeom>
            <a:avLst/>
            <a:gdLst>
              <a:gd name="connsiteX0" fmla="*/ 2612540 w 5531319"/>
              <a:gd name="connsiteY0" fmla="*/ 836 h 4424065"/>
              <a:gd name="connsiteX1" fmla="*/ 2946310 w 5531319"/>
              <a:gd name="connsiteY1" fmla="*/ 35548 h 4424065"/>
              <a:gd name="connsiteX2" fmla="*/ 3961099 w 5531319"/>
              <a:gd name="connsiteY2" fmla="*/ 303581 h 4424065"/>
              <a:gd name="connsiteX3" fmla="*/ 4854587 w 5531319"/>
              <a:gd name="connsiteY3" fmla="*/ 764502 h 4424065"/>
              <a:gd name="connsiteX4" fmla="*/ 5377812 w 5531319"/>
              <a:gd name="connsiteY4" fmla="*/ 1339732 h 4424065"/>
              <a:gd name="connsiteX5" fmla="*/ 5526197 w 5531319"/>
              <a:gd name="connsiteY5" fmla="*/ 1825829 h 4424065"/>
              <a:gd name="connsiteX6" fmla="*/ 5510557 w 5531319"/>
              <a:gd name="connsiteY6" fmla="*/ 2199398 h 4424065"/>
              <a:gd name="connsiteX7" fmla="*/ 5509795 w 5531319"/>
              <a:gd name="connsiteY7" fmla="*/ 2402839 h 4424065"/>
              <a:gd name="connsiteX8" fmla="*/ 5323519 w 5531319"/>
              <a:gd name="connsiteY8" fmla="*/ 3144890 h 4424065"/>
              <a:gd name="connsiteX9" fmla="*/ 4853061 w 5531319"/>
              <a:gd name="connsiteY9" fmla="*/ 3612932 h 4424065"/>
              <a:gd name="connsiteX10" fmla="*/ 4316358 w 5531319"/>
              <a:gd name="connsiteY10" fmla="*/ 3982940 h 4424065"/>
              <a:gd name="connsiteX11" fmla="*/ 3352556 w 5531319"/>
              <a:gd name="connsiteY11" fmla="*/ 4386771 h 4424065"/>
              <a:gd name="connsiteX12" fmla="*/ 2770206 w 5531319"/>
              <a:gd name="connsiteY12" fmla="*/ 4412201 h 4424065"/>
              <a:gd name="connsiteX13" fmla="*/ 2514888 w 5531319"/>
              <a:gd name="connsiteY13" fmla="*/ 4393637 h 4424065"/>
              <a:gd name="connsiteX14" fmla="*/ 1903166 w 5531319"/>
              <a:gd name="connsiteY14" fmla="*/ 4263562 h 4424065"/>
              <a:gd name="connsiteX15" fmla="*/ 948392 w 5531319"/>
              <a:gd name="connsiteY15" fmla="*/ 3794249 h 4424065"/>
              <a:gd name="connsiteX16" fmla="*/ 223633 w 5531319"/>
              <a:gd name="connsiteY16" fmla="*/ 2975526 h 4424065"/>
              <a:gd name="connsiteX17" fmla="*/ 39519 w 5531319"/>
              <a:gd name="connsiteY17" fmla="*/ 2401695 h 4424065"/>
              <a:gd name="connsiteX18" fmla="*/ 16251 w 5531319"/>
              <a:gd name="connsiteY18" fmla="*/ 2300991 h 4424065"/>
              <a:gd name="connsiteX19" fmla="*/ 11800 w 5531319"/>
              <a:gd name="connsiteY19" fmla="*/ 2053556 h 4424065"/>
              <a:gd name="connsiteX20" fmla="*/ 812849 w 5531319"/>
              <a:gd name="connsiteY20" fmla="*/ 651084 h 4424065"/>
              <a:gd name="connsiteX21" fmla="*/ 2066809 w 5531319"/>
              <a:gd name="connsiteY21" fmla="*/ 52586 h 4424065"/>
              <a:gd name="connsiteX22" fmla="*/ 2332045 w 5531319"/>
              <a:gd name="connsiteY22" fmla="*/ 14441 h 4424065"/>
              <a:gd name="connsiteX23" fmla="*/ 2612540 w 5531319"/>
              <a:gd name="connsiteY23" fmla="*/ 836 h 4424065"/>
              <a:gd name="connsiteX24" fmla="*/ 5468597 w 5531319"/>
              <a:gd name="connsiteY24" fmla="*/ 2088522 h 4424065"/>
              <a:gd name="connsiteX25" fmla="*/ 5471140 w 5531319"/>
              <a:gd name="connsiteY25" fmla="*/ 1826083 h 4424065"/>
              <a:gd name="connsiteX26" fmla="*/ 5327079 w 5531319"/>
              <a:gd name="connsiteY26" fmla="*/ 1361348 h 4424065"/>
              <a:gd name="connsiteX27" fmla="*/ 4833353 w 5531319"/>
              <a:gd name="connsiteY27" fmla="*/ 816507 h 4424065"/>
              <a:gd name="connsiteX28" fmla="*/ 4063456 w 5531319"/>
              <a:gd name="connsiteY28" fmla="*/ 400724 h 4424065"/>
              <a:gd name="connsiteX29" fmla="*/ 3972543 w 5531319"/>
              <a:gd name="connsiteY29" fmla="*/ 365631 h 4424065"/>
              <a:gd name="connsiteX30" fmla="*/ 3885571 w 5531319"/>
              <a:gd name="connsiteY30" fmla="*/ 334733 h 4424065"/>
              <a:gd name="connsiteX31" fmla="*/ 4355012 w 5531319"/>
              <a:gd name="connsiteY31" fmla="*/ 579880 h 4424065"/>
              <a:gd name="connsiteX32" fmla="*/ 5144618 w 5531319"/>
              <a:gd name="connsiteY32" fmla="*/ 1290779 h 4424065"/>
              <a:gd name="connsiteX33" fmla="*/ 5468597 w 5531319"/>
              <a:gd name="connsiteY33" fmla="*/ 2088522 h 4424065"/>
              <a:gd name="connsiteX34" fmla="*/ 2219771 w 5531319"/>
              <a:gd name="connsiteY34" fmla="*/ 85645 h 4424065"/>
              <a:gd name="connsiteX35" fmla="*/ 2181626 w 5531319"/>
              <a:gd name="connsiteY35" fmla="*/ 89333 h 4424065"/>
              <a:gd name="connsiteX36" fmla="*/ 1462971 w 5531319"/>
              <a:gd name="connsiteY36" fmla="*/ 303073 h 4424065"/>
              <a:gd name="connsiteX37" fmla="*/ 308697 w 5531319"/>
              <a:gd name="connsiteY37" fmla="*/ 1338461 h 4424065"/>
              <a:gd name="connsiteX38" fmla="*/ 65839 w 5531319"/>
              <a:gd name="connsiteY38" fmla="*/ 2064364 h 4424065"/>
              <a:gd name="connsiteX39" fmla="*/ 82114 w 5531319"/>
              <a:gd name="connsiteY39" fmla="*/ 2022150 h 4424065"/>
              <a:gd name="connsiteX40" fmla="*/ 423260 w 5531319"/>
              <a:gd name="connsiteY40" fmla="*/ 1282260 h 4424065"/>
              <a:gd name="connsiteX41" fmla="*/ 1231811 w 5531319"/>
              <a:gd name="connsiteY41" fmla="*/ 454001 h 4424065"/>
              <a:gd name="connsiteX42" fmla="*/ 2219771 w 5531319"/>
              <a:gd name="connsiteY42" fmla="*/ 85645 h 4424065"/>
              <a:gd name="connsiteX43" fmla="*/ 2855524 w 5531319"/>
              <a:gd name="connsiteY43" fmla="*/ 4364392 h 4424065"/>
              <a:gd name="connsiteX44" fmla="*/ 4292327 w 5531319"/>
              <a:gd name="connsiteY44" fmla="*/ 3931444 h 4424065"/>
              <a:gd name="connsiteX45" fmla="*/ 2855652 w 5531319"/>
              <a:gd name="connsiteY45" fmla="*/ 4364392 h 4424065"/>
              <a:gd name="connsiteX46" fmla="*/ 3869805 w 5531319"/>
              <a:gd name="connsiteY46" fmla="*/ 330156 h 4424065"/>
              <a:gd name="connsiteX47" fmla="*/ 3865736 w 5531319"/>
              <a:gd name="connsiteY47" fmla="*/ 329520 h 4424065"/>
              <a:gd name="connsiteX48" fmla="*/ 3866499 w 5531319"/>
              <a:gd name="connsiteY48" fmla="*/ 330537 h 4424065"/>
              <a:gd name="connsiteX49" fmla="*/ 4302117 w 5531319"/>
              <a:gd name="connsiteY49" fmla="*/ 3923561 h 4424065"/>
              <a:gd name="connsiteX50" fmla="*/ 4301101 w 5531319"/>
              <a:gd name="connsiteY50" fmla="*/ 3924959 h 4424065"/>
              <a:gd name="connsiteX51" fmla="*/ 4302880 w 5531319"/>
              <a:gd name="connsiteY51" fmla="*/ 3924959 h 442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531319" h="4424065">
                <a:moveTo>
                  <a:pt x="2612540" y="836"/>
                </a:moveTo>
                <a:cubicBezTo>
                  <a:pt x="2715913" y="-4250"/>
                  <a:pt x="2831239" y="14695"/>
                  <a:pt x="2946310" y="35548"/>
                </a:cubicBezTo>
                <a:cubicBezTo>
                  <a:pt x="3291651" y="98106"/>
                  <a:pt x="3631143" y="182915"/>
                  <a:pt x="3961099" y="303581"/>
                </a:cubicBezTo>
                <a:cubicBezTo>
                  <a:pt x="4278340" y="419543"/>
                  <a:pt x="4581340" y="563350"/>
                  <a:pt x="4854587" y="764502"/>
                </a:cubicBezTo>
                <a:cubicBezTo>
                  <a:pt x="5067437" y="921152"/>
                  <a:pt x="5250407" y="1105521"/>
                  <a:pt x="5377812" y="1339732"/>
                </a:cubicBezTo>
                <a:cubicBezTo>
                  <a:pt x="5459811" y="1489986"/>
                  <a:pt x="5510303" y="1655396"/>
                  <a:pt x="5526197" y="1825829"/>
                </a:cubicBezTo>
                <a:cubicBezTo>
                  <a:pt x="5538276" y="1951327"/>
                  <a:pt x="5527341" y="2074917"/>
                  <a:pt x="5510557" y="2199398"/>
                </a:cubicBezTo>
                <a:cubicBezTo>
                  <a:pt x="5502966" y="2266991"/>
                  <a:pt x="5502712" y="2335195"/>
                  <a:pt x="5509795" y="2402839"/>
                </a:cubicBezTo>
                <a:cubicBezTo>
                  <a:pt x="5534207" y="2664197"/>
                  <a:pt x="5468471" y="2926051"/>
                  <a:pt x="5323519" y="3144890"/>
                </a:cubicBezTo>
                <a:cubicBezTo>
                  <a:pt x="5201339" y="3332234"/>
                  <a:pt x="5041041" y="3491719"/>
                  <a:pt x="4853061" y="3612932"/>
                </a:cubicBezTo>
                <a:cubicBezTo>
                  <a:pt x="4671109" y="3732072"/>
                  <a:pt x="4498565" y="3864563"/>
                  <a:pt x="4316358" y="3982940"/>
                </a:cubicBezTo>
                <a:cubicBezTo>
                  <a:pt x="4019716" y="4175573"/>
                  <a:pt x="3701076" y="4317347"/>
                  <a:pt x="3352556" y="4386771"/>
                </a:cubicBezTo>
                <a:cubicBezTo>
                  <a:pt x="3160953" y="4425590"/>
                  <a:pt x="2964455" y="4434173"/>
                  <a:pt x="2770206" y="4412201"/>
                </a:cubicBezTo>
                <a:cubicBezTo>
                  <a:pt x="2685524" y="4402537"/>
                  <a:pt x="2599952" y="4402410"/>
                  <a:pt x="2514888" y="4393637"/>
                </a:cubicBezTo>
                <a:cubicBezTo>
                  <a:pt x="2307136" y="4370851"/>
                  <a:pt x="2102208" y="4327277"/>
                  <a:pt x="1903166" y="4263562"/>
                </a:cubicBezTo>
                <a:cubicBezTo>
                  <a:pt x="1560622" y="4156119"/>
                  <a:pt x="1238931" y="4006972"/>
                  <a:pt x="948392" y="3794249"/>
                </a:cubicBezTo>
                <a:cubicBezTo>
                  <a:pt x="647553" y="3573897"/>
                  <a:pt x="396812" y="3308660"/>
                  <a:pt x="223633" y="2975526"/>
                </a:cubicBezTo>
                <a:cubicBezTo>
                  <a:pt x="129453" y="2796370"/>
                  <a:pt x="67149" y="2602198"/>
                  <a:pt x="39519" y="2401695"/>
                </a:cubicBezTo>
                <a:cubicBezTo>
                  <a:pt x="34509" y="2367555"/>
                  <a:pt x="26728" y="2333872"/>
                  <a:pt x="16251" y="2300991"/>
                </a:cubicBezTo>
                <a:cubicBezTo>
                  <a:pt x="-9180" y="2218598"/>
                  <a:pt x="-25" y="2135695"/>
                  <a:pt x="11800" y="2053556"/>
                </a:cubicBezTo>
                <a:cubicBezTo>
                  <a:pt x="93685" y="1480615"/>
                  <a:pt x="377867" y="1021983"/>
                  <a:pt x="812849" y="651084"/>
                </a:cubicBezTo>
                <a:cubicBezTo>
                  <a:pt x="1176754" y="340201"/>
                  <a:pt x="1598259" y="146042"/>
                  <a:pt x="2066809" y="52586"/>
                </a:cubicBezTo>
                <a:cubicBezTo>
                  <a:pt x="2154543" y="35039"/>
                  <a:pt x="2243040" y="23087"/>
                  <a:pt x="2332045" y="14441"/>
                </a:cubicBezTo>
                <a:cubicBezTo>
                  <a:pt x="2421051" y="5794"/>
                  <a:pt x="2508912" y="2107"/>
                  <a:pt x="2612540" y="836"/>
                </a:cubicBezTo>
                <a:close/>
                <a:moveTo>
                  <a:pt x="5468597" y="2088522"/>
                </a:moveTo>
                <a:cubicBezTo>
                  <a:pt x="5479329" y="2001424"/>
                  <a:pt x="5480181" y="1913385"/>
                  <a:pt x="5471140" y="1826083"/>
                </a:cubicBezTo>
                <a:cubicBezTo>
                  <a:pt x="5455336" y="1662962"/>
                  <a:pt x="5406306" y="1504799"/>
                  <a:pt x="5327079" y="1361348"/>
                </a:cubicBezTo>
                <a:cubicBezTo>
                  <a:pt x="5206159" y="1140233"/>
                  <a:pt x="5033361" y="965782"/>
                  <a:pt x="4833353" y="816507"/>
                </a:cubicBezTo>
                <a:cubicBezTo>
                  <a:pt x="4597234" y="640276"/>
                  <a:pt x="4336321" y="509438"/>
                  <a:pt x="4063456" y="400724"/>
                </a:cubicBezTo>
                <a:cubicBezTo>
                  <a:pt x="4033359" y="388607"/>
                  <a:pt x="4003059" y="376909"/>
                  <a:pt x="3972543" y="365631"/>
                </a:cubicBezTo>
                <a:cubicBezTo>
                  <a:pt x="3943679" y="354950"/>
                  <a:pt x="3914562" y="345033"/>
                  <a:pt x="3885571" y="334733"/>
                </a:cubicBezTo>
                <a:cubicBezTo>
                  <a:pt x="4046888" y="406840"/>
                  <a:pt x="4203652" y="488713"/>
                  <a:pt x="4355012" y="579880"/>
                </a:cubicBezTo>
                <a:cubicBezTo>
                  <a:pt x="4662081" y="768063"/>
                  <a:pt x="4933802" y="995790"/>
                  <a:pt x="5144618" y="1290779"/>
                </a:cubicBezTo>
                <a:cubicBezTo>
                  <a:pt x="5314364" y="1528042"/>
                  <a:pt x="5426257" y="1789591"/>
                  <a:pt x="5468597" y="2088522"/>
                </a:cubicBezTo>
                <a:close/>
                <a:moveTo>
                  <a:pt x="2219771" y="85645"/>
                </a:moveTo>
                <a:cubicBezTo>
                  <a:pt x="2206942" y="84005"/>
                  <a:pt x="2193909" y="85264"/>
                  <a:pt x="2181626" y="89333"/>
                </a:cubicBezTo>
                <a:cubicBezTo>
                  <a:pt x="1932919" y="125113"/>
                  <a:pt x="1690799" y="197118"/>
                  <a:pt x="1462971" y="303073"/>
                </a:cubicBezTo>
                <a:cubicBezTo>
                  <a:pt x="971788" y="529528"/>
                  <a:pt x="578129" y="865460"/>
                  <a:pt x="308697" y="1338461"/>
                </a:cubicBezTo>
                <a:cubicBezTo>
                  <a:pt x="180224" y="1561852"/>
                  <a:pt x="97652" y="1808638"/>
                  <a:pt x="65839" y="2064364"/>
                </a:cubicBezTo>
                <a:cubicBezTo>
                  <a:pt x="71942" y="2050505"/>
                  <a:pt x="77283" y="2036391"/>
                  <a:pt x="82114" y="2022150"/>
                </a:cubicBezTo>
                <a:cubicBezTo>
                  <a:pt x="170103" y="1763653"/>
                  <a:pt x="279579" y="1515073"/>
                  <a:pt x="423260" y="1282260"/>
                </a:cubicBezTo>
                <a:cubicBezTo>
                  <a:pt x="630769" y="945565"/>
                  <a:pt x="895370" y="664944"/>
                  <a:pt x="1231811" y="454001"/>
                </a:cubicBezTo>
                <a:cubicBezTo>
                  <a:pt x="1535192" y="263783"/>
                  <a:pt x="1866801" y="149729"/>
                  <a:pt x="2219771" y="85645"/>
                </a:cubicBezTo>
                <a:close/>
                <a:moveTo>
                  <a:pt x="2855524" y="4364392"/>
                </a:moveTo>
                <a:cubicBezTo>
                  <a:pt x="3386633" y="4394018"/>
                  <a:pt x="3853530" y="4210158"/>
                  <a:pt x="4292327" y="3931444"/>
                </a:cubicBezTo>
                <a:cubicBezTo>
                  <a:pt x="3830134" y="4131325"/>
                  <a:pt x="3346707" y="4259111"/>
                  <a:pt x="2855652" y="4364392"/>
                </a:cubicBezTo>
                <a:close/>
                <a:moveTo>
                  <a:pt x="3869805" y="330156"/>
                </a:moveTo>
                <a:lnTo>
                  <a:pt x="3865736" y="329520"/>
                </a:lnTo>
                <a:cubicBezTo>
                  <a:pt x="3865736" y="329520"/>
                  <a:pt x="3865736" y="330410"/>
                  <a:pt x="3866499" y="330537"/>
                </a:cubicBezTo>
                <a:close/>
                <a:moveTo>
                  <a:pt x="4302117" y="3923561"/>
                </a:moveTo>
                <a:lnTo>
                  <a:pt x="4301101" y="3924959"/>
                </a:lnTo>
                <a:lnTo>
                  <a:pt x="4302880" y="3924959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5874" y="4409267"/>
            <a:ext cx="3242551" cy="27432"/>
          </a:xfrm>
          <a:custGeom>
            <a:avLst/>
            <a:gdLst>
              <a:gd name="connsiteX0" fmla="*/ 0 w 3242551"/>
              <a:gd name="connsiteY0" fmla="*/ 0 h 27432"/>
              <a:gd name="connsiteX1" fmla="*/ 616085 w 3242551"/>
              <a:gd name="connsiteY1" fmla="*/ 0 h 27432"/>
              <a:gd name="connsiteX2" fmla="*/ 1264595 w 3242551"/>
              <a:gd name="connsiteY2" fmla="*/ 0 h 27432"/>
              <a:gd name="connsiteX3" fmla="*/ 1945531 w 3242551"/>
              <a:gd name="connsiteY3" fmla="*/ 0 h 27432"/>
              <a:gd name="connsiteX4" fmla="*/ 2626466 w 3242551"/>
              <a:gd name="connsiteY4" fmla="*/ 0 h 27432"/>
              <a:gd name="connsiteX5" fmla="*/ 3242551 w 3242551"/>
              <a:gd name="connsiteY5" fmla="*/ 0 h 27432"/>
              <a:gd name="connsiteX6" fmla="*/ 3242551 w 3242551"/>
              <a:gd name="connsiteY6" fmla="*/ 27432 h 27432"/>
              <a:gd name="connsiteX7" fmla="*/ 2529190 w 3242551"/>
              <a:gd name="connsiteY7" fmla="*/ 27432 h 27432"/>
              <a:gd name="connsiteX8" fmla="*/ 1815829 w 3242551"/>
              <a:gd name="connsiteY8" fmla="*/ 27432 h 27432"/>
              <a:gd name="connsiteX9" fmla="*/ 1167318 w 3242551"/>
              <a:gd name="connsiteY9" fmla="*/ 27432 h 27432"/>
              <a:gd name="connsiteX10" fmla="*/ 0 w 3242551"/>
              <a:gd name="connsiteY10" fmla="*/ 27432 h 27432"/>
              <a:gd name="connsiteX11" fmla="*/ 0 w 3242551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42551" h="27432" fill="none" extrusionOk="0">
                <a:moveTo>
                  <a:pt x="0" y="0"/>
                </a:moveTo>
                <a:cubicBezTo>
                  <a:pt x="194108" y="-30346"/>
                  <a:pt x="476260" y="9901"/>
                  <a:pt x="616085" y="0"/>
                </a:cubicBezTo>
                <a:cubicBezTo>
                  <a:pt x="755911" y="-9901"/>
                  <a:pt x="955441" y="-31994"/>
                  <a:pt x="1264595" y="0"/>
                </a:cubicBezTo>
                <a:cubicBezTo>
                  <a:pt x="1573749" y="31994"/>
                  <a:pt x="1618785" y="-7447"/>
                  <a:pt x="1945531" y="0"/>
                </a:cubicBezTo>
                <a:cubicBezTo>
                  <a:pt x="2272277" y="7447"/>
                  <a:pt x="2390625" y="1646"/>
                  <a:pt x="2626466" y="0"/>
                </a:cubicBezTo>
                <a:cubicBezTo>
                  <a:pt x="2862308" y="-1646"/>
                  <a:pt x="3064770" y="5184"/>
                  <a:pt x="3242551" y="0"/>
                </a:cubicBezTo>
                <a:cubicBezTo>
                  <a:pt x="3241385" y="7395"/>
                  <a:pt x="3242596" y="21864"/>
                  <a:pt x="3242551" y="27432"/>
                </a:cubicBezTo>
                <a:cubicBezTo>
                  <a:pt x="3023282" y="59750"/>
                  <a:pt x="2875833" y="36030"/>
                  <a:pt x="2529190" y="27432"/>
                </a:cubicBezTo>
                <a:cubicBezTo>
                  <a:pt x="2182547" y="18834"/>
                  <a:pt x="2011286" y="10066"/>
                  <a:pt x="1815829" y="27432"/>
                </a:cubicBezTo>
                <a:cubicBezTo>
                  <a:pt x="1620372" y="44798"/>
                  <a:pt x="1410011" y="-1058"/>
                  <a:pt x="1167318" y="27432"/>
                </a:cubicBezTo>
                <a:cubicBezTo>
                  <a:pt x="924625" y="55922"/>
                  <a:pt x="241931" y="85033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42551" h="27432" stroke="0" extrusionOk="0">
                <a:moveTo>
                  <a:pt x="0" y="0"/>
                </a:moveTo>
                <a:cubicBezTo>
                  <a:pt x="292987" y="-12051"/>
                  <a:pt x="313221" y="-4437"/>
                  <a:pt x="616085" y="0"/>
                </a:cubicBezTo>
                <a:cubicBezTo>
                  <a:pt x="918950" y="4437"/>
                  <a:pt x="1001475" y="-7765"/>
                  <a:pt x="1167318" y="0"/>
                </a:cubicBezTo>
                <a:cubicBezTo>
                  <a:pt x="1333161" y="7765"/>
                  <a:pt x="1642740" y="34995"/>
                  <a:pt x="1880680" y="0"/>
                </a:cubicBezTo>
                <a:cubicBezTo>
                  <a:pt x="2118620" y="-34995"/>
                  <a:pt x="2326628" y="756"/>
                  <a:pt x="2496764" y="0"/>
                </a:cubicBezTo>
                <a:cubicBezTo>
                  <a:pt x="2666900" y="-756"/>
                  <a:pt x="2887316" y="25599"/>
                  <a:pt x="3242551" y="0"/>
                </a:cubicBezTo>
                <a:cubicBezTo>
                  <a:pt x="3242744" y="12649"/>
                  <a:pt x="3241563" y="17989"/>
                  <a:pt x="3242551" y="27432"/>
                </a:cubicBezTo>
                <a:cubicBezTo>
                  <a:pt x="3008998" y="-2757"/>
                  <a:pt x="2799879" y="44559"/>
                  <a:pt x="2594041" y="27432"/>
                </a:cubicBezTo>
                <a:cubicBezTo>
                  <a:pt x="2388203" y="10306"/>
                  <a:pt x="2212925" y="-2221"/>
                  <a:pt x="1880680" y="27432"/>
                </a:cubicBezTo>
                <a:cubicBezTo>
                  <a:pt x="1548435" y="57085"/>
                  <a:pt x="1523943" y="37041"/>
                  <a:pt x="1329446" y="27432"/>
                </a:cubicBezTo>
                <a:cubicBezTo>
                  <a:pt x="1134949" y="17823"/>
                  <a:pt x="919920" y="28299"/>
                  <a:pt x="680936" y="27432"/>
                </a:cubicBezTo>
                <a:cubicBezTo>
                  <a:pt x="441952" y="26566"/>
                  <a:pt x="273000" y="57219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 descr="Blueprint">
            <a:extLst>
              <a:ext uri="{FF2B5EF4-FFF2-40B4-BE49-F238E27FC236}">
                <a16:creationId xmlns:a16="http://schemas.microsoft.com/office/drawing/2014/main" id="{87E6C4CD-EF47-46E2-90E8-9F09972B91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467" y="656387"/>
            <a:ext cx="5448327" cy="54483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6281A66-5989-48AD-B126-28E13E1765CE}"/>
              </a:ext>
            </a:extLst>
          </p:cNvPr>
          <p:cNvSpPr/>
          <p:nvPr/>
        </p:nvSpPr>
        <p:spPr>
          <a:xfrm>
            <a:off x="7118001" y="1322104"/>
            <a:ext cx="3971495" cy="29335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solidFill>
                  <a:srgbClr val="FFFFFF"/>
                </a:solidFill>
                <a:ea typeface="+mj-ea"/>
                <a:cs typeface="+mj-cs"/>
              </a:rPr>
              <a:t>1. Take out your pencil cases.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solidFill>
                  <a:srgbClr val="FFFFFF"/>
                </a:solidFill>
                <a:ea typeface="+mj-ea"/>
                <a:cs typeface="+mj-cs"/>
              </a:rPr>
              <a:t>2. Tell your friends how many school things you have</a:t>
            </a:r>
            <a:endParaRPr lang="en-US" sz="30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A0D577-D9C9-4819-82F6-B919CA373638}"/>
              </a:ext>
            </a:extLst>
          </p:cNvPr>
          <p:cNvSpPr/>
          <p:nvPr/>
        </p:nvSpPr>
        <p:spPr>
          <a:xfrm>
            <a:off x="8283653" y="1357168"/>
            <a:ext cx="16401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u="sng" dirty="0">
                <a:latin typeface="+mj-lt"/>
              </a:rPr>
              <a:t>Tasks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8997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05642-DBA4-4DA8-B08F-36A9213B8CBE}"/>
              </a:ext>
            </a:extLst>
          </p:cNvPr>
          <p:cNvSpPr txBox="1"/>
          <p:nvPr/>
        </p:nvSpPr>
        <p:spPr>
          <a:xfrm>
            <a:off x="638881" y="759978"/>
            <a:ext cx="10909640" cy="1065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latin typeface="+mj-lt"/>
                <a:ea typeface="+mj-ea"/>
                <a:cs typeface="+mj-cs"/>
              </a:rPr>
              <a:t>Goodbye~!</a:t>
            </a:r>
          </a:p>
        </p:txBody>
      </p:sp>
      <p:sp>
        <p:nvSpPr>
          <p:cNvPr id="75" name="Rectangle 6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27432"/>
          </a:xfrm>
          <a:custGeom>
            <a:avLst/>
            <a:gdLst>
              <a:gd name="connsiteX0" fmla="*/ 0 w 3291840"/>
              <a:gd name="connsiteY0" fmla="*/ 0 h 27432"/>
              <a:gd name="connsiteX1" fmla="*/ 625450 w 3291840"/>
              <a:gd name="connsiteY1" fmla="*/ 0 h 27432"/>
              <a:gd name="connsiteX2" fmla="*/ 1283818 w 3291840"/>
              <a:gd name="connsiteY2" fmla="*/ 0 h 27432"/>
              <a:gd name="connsiteX3" fmla="*/ 1975104 w 3291840"/>
              <a:gd name="connsiteY3" fmla="*/ 0 h 27432"/>
              <a:gd name="connsiteX4" fmla="*/ 2666390 w 3291840"/>
              <a:gd name="connsiteY4" fmla="*/ 0 h 27432"/>
              <a:gd name="connsiteX5" fmla="*/ 3291840 w 3291840"/>
              <a:gd name="connsiteY5" fmla="*/ 0 h 27432"/>
              <a:gd name="connsiteX6" fmla="*/ 3291840 w 3291840"/>
              <a:gd name="connsiteY6" fmla="*/ 27432 h 27432"/>
              <a:gd name="connsiteX7" fmla="*/ 2567635 w 3291840"/>
              <a:gd name="connsiteY7" fmla="*/ 27432 h 27432"/>
              <a:gd name="connsiteX8" fmla="*/ 1843430 w 3291840"/>
              <a:gd name="connsiteY8" fmla="*/ 27432 h 27432"/>
              <a:gd name="connsiteX9" fmla="*/ 1185062 w 3291840"/>
              <a:gd name="connsiteY9" fmla="*/ 27432 h 27432"/>
              <a:gd name="connsiteX10" fmla="*/ 0 w 3291840"/>
              <a:gd name="connsiteY10" fmla="*/ 27432 h 27432"/>
              <a:gd name="connsiteX11" fmla="*/ 0 w 329184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27432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0674" y="7395"/>
                  <a:pt x="3291885" y="21864"/>
                  <a:pt x="3291840" y="27432"/>
                </a:cubicBezTo>
                <a:cubicBezTo>
                  <a:pt x="3043276" y="47012"/>
                  <a:pt x="2921041" y="-3764"/>
                  <a:pt x="2567635" y="27432"/>
                </a:cubicBezTo>
                <a:cubicBezTo>
                  <a:pt x="2214230" y="58628"/>
                  <a:pt x="2189623" y="-3875"/>
                  <a:pt x="1843430" y="27432"/>
                </a:cubicBezTo>
                <a:cubicBezTo>
                  <a:pt x="1497237" y="58739"/>
                  <a:pt x="1492584" y="38324"/>
                  <a:pt x="1185062" y="27432"/>
                </a:cubicBezTo>
                <a:cubicBezTo>
                  <a:pt x="877540" y="16540"/>
                  <a:pt x="313238" y="555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91840" h="27432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2033" y="12649"/>
                  <a:pt x="3290852" y="17989"/>
                  <a:pt x="3291840" y="27432"/>
                </a:cubicBezTo>
                <a:cubicBezTo>
                  <a:pt x="3120474" y="24858"/>
                  <a:pt x="2816568" y="13777"/>
                  <a:pt x="2633472" y="27432"/>
                </a:cubicBezTo>
                <a:cubicBezTo>
                  <a:pt x="2450376" y="41087"/>
                  <a:pt x="2160769" y="46494"/>
                  <a:pt x="1909267" y="27432"/>
                </a:cubicBezTo>
                <a:cubicBezTo>
                  <a:pt x="1657765" y="8370"/>
                  <a:pt x="1623992" y="18792"/>
                  <a:pt x="1349654" y="27432"/>
                </a:cubicBezTo>
                <a:cubicBezTo>
                  <a:pt x="1075316" y="36072"/>
                  <a:pt x="833426" y="43325"/>
                  <a:pt x="691286" y="27432"/>
                </a:cubicBezTo>
                <a:cubicBezTo>
                  <a:pt x="549146" y="11539"/>
                  <a:pt x="342011" y="33345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Bye Bye GIFs - Get the best GIF on GIPHY">
            <a:extLst>
              <a:ext uri="{FF2B5EF4-FFF2-40B4-BE49-F238E27FC236}">
                <a16:creationId xmlns:a16="http://schemas.microsoft.com/office/drawing/2014/main" id="{F3F4CCE1-4C4B-4679-B18D-6C5870AE64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199" y="3755394"/>
            <a:ext cx="3826028" cy="27825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ye Bye Goodbye Goodbye Song for Kids Super Simple Songs - BlueConvert.com">
            <a:hlinkClick r:id="" action="ppaction://media"/>
            <a:extLst>
              <a:ext uri="{FF2B5EF4-FFF2-40B4-BE49-F238E27FC236}">
                <a16:creationId xmlns:a16="http://schemas.microsoft.com/office/drawing/2014/main" id="{4E980028-A523-4F79-BA5B-111D12F987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50080" y="2000166"/>
            <a:ext cx="7460639" cy="419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7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Content Placeholder 4">
            <a:extLst>
              <a:ext uri="{FF2B5EF4-FFF2-40B4-BE49-F238E27FC236}">
                <a16:creationId xmlns:a16="http://schemas.microsoft.com/office/drawing/2014/main" id="{92FF4C61-175E-4311-8FF6-D0B2C18035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CB0E95F-B5A8-427C-8DDE-B91345945BBD}"/>
              </a:ext>
            </a:extLst>
          </p:cNvPr>
          <p:cNvSpPr txBox="1">
            <a:spLocks/>
          </p:cNvSpPr>
          <p:nvPr/>
        </p:nvSpPr>
        <p:spPr>
          <a:xfrm>
            <a:off x="1576497" y="2596489"/>
            <a:ext cx="9489068" cy="3446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en-US" sz="3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D96CFD-A4E8-4C73-BCDB-4B40434C9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2227" y="312248"/>
            <a:ext cx="8731133" cy="1321497"/>
          </a:xfrm>
        </p:spPr>
        <p:txBody>
          <a:bodyPr>
            <a:normAutofit/>
          </a:bodyPr>
          <a:lstStyle/>
          <a:p>
            <a:pPr algn="ctr"/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do you feel this lesson ?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9F37DB3B-1721-480F-9069-2BAE5AF8B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4" b="92784" l="9653" r="89189">
                        <a14:foregroundMark x1="41699" y1="8763" x2="54826" y2="8763"/>
                        <a14:foregroundMark x1="49807" y1="4639" x2="49807" y2="4639"/>
                        <a14:foregroundMark x1="49035" y1="88144" x2="49035" y2="88144"/>
                        <a14:foregroundMark x1="47876" y1="92784" x2="47876" y2="92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691" y="2748242"/>
            <a:ext cx="3835090" cy="264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15B91440-C3E8-48B0-871E-6C80C30808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2" b="89806" l="9796" r="95102">
                        <a14:foregroundMark x1="13061" y1="54854" x2="14694" y2="71845"/>
                        <a14:foregroundMark x1="14694" y1="71845" x2="15918" y2="75728"/>
                        <a14:foregroundMark x1="43673" y1="6311" x2="60408" y2="7767"/>
                        <a14:foregroundMark x1="46531" y1="3398" x2="53061" y2="2427"/>
                        <a14:foregroundMark x1="91429" y1="56796" x2="90612" y2="66505"/>
                        <a14:foregroundMark x1="94694" y1="56796" x2="94694" y2="56796"/>
                        <a14:foregroundMark x1="95102" y1="67476" x2="95102" y2="67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07" y="2822713"/>
            <a:ext cx="3947080" cy="284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Users\Admin\Desktop\mat-vui-icon.png.crdownload">
            <a:extLst>
              <a:ext uri="{FF2B5EF4-FFF2-40B4-BE49-F238E27FC236}">
                <a16:creationId xmlns:a16="http://schemas.microsoft.com/office/drawing/2014/main" id="{455AB656-369A-4BC4-ABED-707A32266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67" b="77778" l="9778" r="89778">
                        <a14:foregroundMark x1="40444" y1="7111" x2="62667" y2="6667"/>
                        <a14:foregroundMark x1="48000" y1="2667" x2="51111" y2="3556"/>
                        <a14:foregroundMark x1="44444" y1="74222" x2="57333" y2="74222"/>
                        <a14:foregroundMark x1="47556" y1="75556" x2="51556" y2="77778"/>
                        <a14:foregroundMark x1="31111" y1="56889" x2="52000" y2="67111"/>
                        <a14:foregroundMark x1="29333" y1="58222" x2="46667" y2="65778"/>
                        <a14:foregroundMark x1="47111" y1="59111" x2="56444" y2="62667"/>
                        <a14:foregroundMark x1="26667" y1="29333" x2="30667" y2="40889"/>
                        <a14:foregroundMark x1="31111" y1="29333" x2="35556" y2="39556"/>
                        <a14:foregroundMark x1="25778" y1="39556" x2="33778" y2="4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304"/>
          <a:stretch>
            <a:fillRect/>
          </a:stretch>
        </p:blipFill>
        <p:spPr bwMode="auto">
          <a:xfrm>
            <a:off x="4751897" y="2812423"/>
            <a:ext cx="3511794" cy="246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877B95D-DD49-44C0-896A-9AD01CD47169}"/>
              </a:ext>
            </a:extLst>
          </p:cNvPr>
          <p:cNvGrpSpPr/>
          <p:nvPr/>
        </p:nvGrpSpPr>
        <p:grpSpPr>
          <a:xfrm>
            <a:off x="1584010" y="5432814"/>
            <a:ext cx="3186112" cy="584775"/>
            <a:chOff x="1624013" y="5029200"/>
            <a:chExt cx="3578965" cy="584775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00158663-8244-4139-A4F4-E84591C26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587" y="5029200"/>
              <a:ext cx="304239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 eaLnBrk="1" hangingPunct="1">
                <a:spcBef>
                  <a:spcPts val="600"/>
                </a:spcBef>
                <a:spcAft>
                  <a:spcPts val="600"/>
                </a:spcAft>
                <a:tabLst>
                  <a:tab pos="630238" algn="l"/>
                </a:tabLst>
              </a:pPr>
              <a:r>
                <a:rPr lang="en-US" alt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Fantastic </a:t>
              </a:r>
            </a:p>
          </p:txBody>
        </p:sp>
        <p:sp>
          <p:nvSpPr>
            <p:cNvPr id="19" name="TextBox 11">
              <a:extLst>
                <a:ext uri="{FF2B5EF4-FFF2-40B4-BE49-F238E27FC236}">
                  <a16:creationId xmlns:a16="http://schemas.microsoft.com/office/drawing/2014/main" id="{1131C037-C8B5-4ADF-95ED-D98FB05CCD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4013" y="5113338"/>
              <a:ext cx="533400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en-US" altLang="en-US" sz="200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D4B6B41-E74F-48AA-A489-215E569F44F8}"/>
              </a:ext>
            </a:extLst>
          </p:cNvPr>
          <p:cNvGrpSpPr/>
          <p:nvPr/>
        </p:nvGrpSpPr>
        <p:grpSpPr>
          <a:xfrm>
            <a:off x="5787852" y="5388474"/>
            <a:ext cx="2274887" cy="584775"/>
            <a:chOff x="1624013" y="5029200"/>
            <a:chExt cx="2555384" cy="584775"/>
          </a:xfrm>
        </p:grpSpPr>
        <p:sp>
          <p:nvSpPr>
            <p:cNvPr id="21" name="Rectangle 10">
              <a:extLst>
                <a:ext uri="{FF2B5EF4-FFF2-40B4-BE49-F238E27FC236}">
                  <a16:creationId xmlns:a16="http://schemas.microsoft.com/office/drawing/2014/main" id="{DC122361-B9EC-4971-A733-9BDF77CEF8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587" y="5029200"/>
              <a:ext cx="201881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 eaLnBrk="1" hangingPunct="1">
                <a:spcBef>
                  <a:spcPts val="600"/>
                </a:spcBef>
                <a:spcAft>
                  <a:spcPts val="600"/>
                </a:spcAft>
                <a:tabLst>
                  <a:tab pos="630238" algn="l"/>
                </a:tabLst>
              </a:pPr>
              <a:r>
                <a:rPr lang="en-US" alt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Good </a:t>
              </a:r>
            </a:p>
          </p:txBody>
        </p:sp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672E1241-35AA-4C5D-A24E-2D8E46FFCD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4013" y="5113338"/>
              <a:ext cx="533400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en-US" altLang="en-US" sz="200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9F326D4-D6EE-4881-B0EF-269712500B01}"/>
              </a:ext>
            </a:extLst>
          </p:cNvPr>
          <p:cNvGrpSpPr/>
          <p:nvPr/>
        </p:nvGrpSpPr>
        <p:grpSpPr>
          <a:xfrm>
            <a:off x="9636558" y="5432815"/>
            <a:ext cx="3289299" cy="584775"/>
            <a:chOff x="1624013" y="5029200"/>
            <a:chExt cx="3694874" cy="584775"/>
          </a:xfrm>
        </p:grpSpPr>
        <p:sp>
          <p:nvSpPr>
            <p:cNvPr id="24" name="Rectangle 10">
              <a:extLst>
                <a:ext uri="{FF2B5EF4-FFF2-40B4-BE49-F238E27FC236}">
                  <a16:creationId xmlns:a16="http://schemas.microsoft.com/office/drawing/2014/main" id="{9A26B978-7C40-4337-BEDA-B36EBEE0C3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587" y="5029200"/>
              <a:ext cx="31583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 eaLnBrk="1" hangingPunct="1">
                <a:spcBef>
                  <a:spcPts val="600"/>
                </a:spcBef>
                <a:spcAft>
                  <a:spcPts val="600"/>
                </a:spcAft>
                <a:tabLst>
                  <a:tab pos="630238" algn="l"/>
                </a:tabLst>
              </a:pPr>
              <a:r>
                <a:rPr lang="en-US" alt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Ok </a:t>
              </a:r>
            </a:p>
          </p:txBody>
        </p:sp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9FC032D3-A077-4317-93F6-4773E1AF08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4013" y="5113338"/>
              <a:ext cx="533400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en-US" altLang="en-US" sz="2000"/>
            </a:p>
          </p:txBody>
        </p:sp>
      </p:grpSp>
      <p:pic>
        <p:nvPicPr>
          <p:cNvPr id="26" name="Content Placeholder 4">
            <a:extLst>
              <a:ext uri="{FF2B5EF4-FFF2-40B4-BE49-F238E27FC236}">
                <a16:creationId xmlns:a16="http://schemas.microsoft.com/office/drawing/2014/main" id="{FEF56F45-1B0F-4323-8516-039EA0374D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2" y="197835"/>
            <a:ext cx="1160878" cy="116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0620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0056A1-5C23-48D1-AF71-E84844F5C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116DC4E-2195-418C-8681-200D74BF4F25}"/>
              </a:ext>
            </a:extLst>
          </p:cNvPr>
          <p:cNvSpPr txBox="1">
            <a:spLocks/>
          </p:cNvSpPr>
          <p:nvPr/>
        </p:nvSpPr>
        <p:spPr>
          <a:xfrm>
            <a:off x="1627772" y="2271985"/>
            <a:ext cx="8936455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CÁM ƠN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A984171-82CF-4620-BD06-6BAB39710F04}"/>
              </a:ext>
            </a:extLst>
          </p:cNvPr>
          <p:cNvSpPr txBox="1">
            <a:spLocks/>
          </p:cNvSpPr>
          <p:nvPr/>
        </p:nvSpPr>
        <p:spPr>
          <a:xfrm>
            <a:off x="0" y="4662474"/>
            <a:ext cx="12192000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website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https://thnguyenthiq3.hcm.edu</a:t>
            </a:r>
            <a:r>
              <a:rPr lang="en-US" sz="35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.vn</a:t>
            </a:r>
            <a:endParaRPr lang="en-US" sz="3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957491E-852E-4A11-8A73-3409A05A9643}"/>
              </a:ext>
            </a:extLst>
          </p:cNvPr>
          <p:cNvSpPr txBox="1">
            <a:spLocks/>
          </p:cNvSpPr>
          <p:nvPr/>
        </p:nvSpPr>
        <p:spPr>
          <a:xfrm>
            <a:off x="914400" y="296309"/>
            <a:ext cx="10832123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3</a:t>
            </a:r>
            <a:b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THI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DFB1377-FBD5-4079-B04F-E7ADA598F810}"/>
              </a:ext>
            </a:extLst>
          </p:cNvPr>
          <p:cNvGrpSpPr/>
          <p:nvPr/>
        </p:nvGrpSpPr>
        <p:grpSpPr>
          <a:xfrm>
            <a:off x="3706323" y="1605131"/>
            <a:ext cx="5248275" cy="1"/>
            <a:chOff x="4238625" y="1630017"/>
            <a:chExt cx="5248275" cy="1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81A4E69-0258-423F-A062-A785169802F5}"/>
                </a:ext>
              </a:extLst>
            </p:cNvPr>
            <p:cNvCxnSpPr/>
            <p:nvPr/>
          </p:nvCxnSpPr>
          <p:spPr>
            <a:xfrm>
              <a:off x="4290060" y="1630017"/>
              <a:ext cx="519684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3B79536-9D38-4921-B772-184766BA03D2}"/>
                </a:ext>
              </a:extLst>
            </p:cNvPr>
            <p:cNvCxnSpPr>
              <a:cxnSpLocks/>
            </p:cNvCxnSpPr>
            <p:nvPr/>
          </p:nvCxnSpPr>
          <p:spPr>
            <a:xfrm>
              <a:off x="4238625" y="1630017"/>
              <a:ext cx="25584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8BEA597F-BF3A-412C-8685-1301001224E7}"/>
              </a:ext>
            </a:extLst>
          </p:cNvPr>
          <p:cNvSpPr txBox="1">
            <a:spLocks/>
          </p:cNvSpPr>
          <p:nvPr/>
        </p:nvSpPr>
        <p:spPr>
          <a:xfrm>
            <a:off x="2869809" y="3854456"/>
            <a:ext cx="7061982" cy="5991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Lê Toàn Thắng 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F2FE189B-9970-4EC0-B5BF-E595BF7B4D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66" y="89048"/>
            <a:ext cx="1714839" cy="148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78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6144C5-E17E-4A3B-9CAF-51811C632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7400" u="sng"/>
              <a:t>Unit starter:</a:t>
            </a:r>
            <a:endParaRPr lang="en-US" sz="740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0B4D78B-4A5C-4D10-916D-F40A40BEAC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>
            <a:normAutofit/>
          </a:bodyPr>
          <a:lstStyle/>
          <a:p>
            <a:r>
              <a:rPr lang="en-US" b="1" dirty="0">
                <a:latin typeface="+mj-lt"/>
              </a:rPr>
              <a:t>Lesson Four</a:t>
            </a:r>
          </a:p>
        </p:txBody>
      </p:sp>
      <p:sp>
        <p:nvSpPr>
          <p:cNvPr id="29" name="Rectangle 6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E9EF3E"/>
          </a:solidFill>
          <a:ln w="38100" cap="rnd">
            <a:solidFill>
              <a:srgbClr val="E9EF3E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2109E1E-25EB-48CA-8872-6E2B8BE3F6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2135" r="12137" b="2"/>
          <a:stretch/>
        </p:blipFill>
        <p:spPr>
          <a:xfrm>
            <a:off x="4673442" y="10"/>
            <a:ext cx="7518558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EDE50E-2CBC-4F56-AD3D-55A2EB070EE6}"/>
              </a:ext>
            </a:extLst>
          </p:cNvPr>
          <p:cNvSpPr txBox="1"/>
          <p:nvPr/>
        </p:nvSpPr>
        <p:spPr>
          <a:xfrm>
            <a:off x="841248" y="613370"/>
            <a:ext cx="2722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dirty="0">
                <a:latin typeface="+mj-lt"/>
              </a:rPr>
              <a:t>Grade 3</a:t>
            </a:r>
            <a:endParaRPr lang="en-US" sz="360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363736-433A-4BC9-A349-5241B389B22A}"/>
              </a:ext>
            </a:extLst>
          </p:cNvPr>
          <p:cNvSpPr txBox="1"/>
          <p:nvPr/>
        </p:nvSpPr>
        <p:spPr>
          <a:xfrm>
            <a:off x="10697681" y="6657945"/>
            <a:ext cx="1494319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://universdemaclasse.blogspot.com/2012/08/le-dossier-du-remplacant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65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B0AE0E-CA95-4BDA-BB08-9E8E53646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327" y="0"/>
            <a:ext cx="8567224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F5D0474F-8226-4B50-B58C-361694146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2" y="197835"/>
            <a:ext cx="1160878" cy="116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55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00EFC01-32B8-4E1D-BA97-EFACFC180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8C7E95-E28B-4D71-9173-745F361DC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898" y="197835"/>
            <a:ext cx="6934201" cy="6660165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Starter: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Welcome back!</a:t>
            </a:r>
            <a:b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Lesson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b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New words:</a:t>
            </a:r>
            <a:br>
              <a:rPr lang="en-US" sz="3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1/ Ball: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banh,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b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2/ 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Car: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b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3/ Train: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lửa</a:t>
            </a:r>
            <a:b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4/ Doll: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búp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</a:t>
            </a:r>
            <a:b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5/ 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Teddy bear: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gấu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bông</a:t>
            </a:r>
            <a:b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6/ Bike: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đạp</a:t>
            </a:r>
            <a:endParaRPr lang="en-US" sz="7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1E57D1-762C-40D1-A331-4AB15D02C2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2" y="197835"/>
            <a:ext cx="1160878" cy="1160878"/>
          </a:xfrm>
        </p:spPr>
      </p:pic>
    </p:spTree>
    <p:extLst>
      <p:ext uri="{BB962C8B-B14F-4D97-AF65-F5344CB8AC3E}">
        <p14:creationId xmlns:p14="http://schemas.microsoft.com/office/powerpoint/2010/main" val="376537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usic video dancing GIF by Hey Viole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"/>
            <a:ext cx="6873240" cy="687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76439" y="0"/>
            <a:ext cx="46888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Tifani HeavyH" panose="020B7200000000000000" pitchFamily="34" charset="0"/>
                <a:ea typeface="+mn-ea"/>
                <a:cs typeface="+mn-cs"/>
              </a:rPr>
              <a:t>It’s time for a game!</a:t>
            </a:r>
          </a:p>
        </p:txBody>
      </p:sp>
      <p:pic>
        <p:nvPicPr>
          <p:cNvPr id="1028" name="Picture 4" descr="Well Done Reaction GIF by Clicks Online Busines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360" y="4102135"/>
            <a:ext cx="2072640" cy="275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52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7ABC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7ABC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9095892" y="4440953"/>
            <a:ext cx="158729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ball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" b="93056" l="0" r="100000">
                        <a14:backgroundMark x1="12067" y1="8611" x2="2308" y2="12315"/>
                        <a14:backgroundMark x1="77545" y1="4630" x2="96327" y2="20556"/>
                        <a14:backgroundMark x1="39244" y1="3333" x2="13116" y2="9537"/>
                      </a14:backgroundRemoval>
                    </a14:imgEffect>
                  </a14:imgLayer>
                </a14:imgProps>
              </a:ext>
            </a:extLst>
          </a:blip>
          <a:srcRect b="7271"/>
          <a:stretch/>
        </p:blipFill>
        <p:spPr>
          <a:xfrm>
            <a:off x="301310" y="48893"/>
            <a:ext cx="3167063" cy="33281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" b="93056" l="0" r="100000">
                        <a14:backgroundMark x1="12067" y1="8611" x2="2308" y2="12315"/>
                        <a14:backgroundMark x1="77545" y1="4630" x2="96327" y2="20556"/>
                        <a14:backgroundMark x1="39244" y1="3333" x2="13116" y2="9537"/>
                      </a14:backgroundRemoval>
                    </a14:imgEffect>
                  </a14:imgLayer>
                </a14:imgProps>
              </a:ext>
            </a:extLst>
          </a:blip>
          <a:srcRect b="7271"/>
          <a:stretch/>
        </p:blipFill>
        <p:spPr>
          <a:xfrm>
            <a:off x="301309" y="3377044"/>
            <a:ext cx="3167063" cy="33281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" b="93056" l="0" r="100000">
                        <a14:backgroundMark x1="12067" y1="8611" x2="2308" y2="12315"/>
                        <a14:backgroundMark x1="77545" y1="4630" x2="96327" y2="20556"/>
                        <a14:backgroundMark x1="39244" y1="3333" x2="13116" y2="9537"/>
                      </a14:backgroundRemoval>
                    </a14:imgEffect>
                  </a14:imgLayer>
                </a14:imgProps>
              </a:ext>
            </a:extLst>
          </a:blip>
          <a:srcRect b="7271"/>
          <a:stretch/>
        </p:blipFill>
        <p:spPr>
          <a:xfrm>
            <a:off x="3937138" y="48892"/>
            <a:ext cx="3167063" cy="33281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" b="93056" l="0" r="100000">
                        <a14:backgroundMark x1="12067" y1="8611" x2="2308" y2="12315"/>
                        <a14:backgroundMark x1="77545" y1="4630" x2="96327" y2="20556"/>
                        <a14:backgroundMark x1="39244" y1="3333" x2="13116" y2="9537"/>
                      </a14:backgroundRemoval>
                    </a14:imgEffect>
                  </a14:imgLayer>
                </a14:imgProps>
              </a:ext>
            </a:extLst>
          </a:blip>
          <a:srcRect b="7271"/>
          <a:stretch/>
        </p:blipFill>
        <p:spPr>
          <a:xfrm>
            <a:off x="3937138" y="3377043"/>
            <a:ext cx="3167063" cy="33281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21332572">
            <a:off x="675950" y="373631"/>
            <a:ext cx="2441582" cy="291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is round.</a:t>
            </a:r>
          </a:p>
        </p:txBody>
      </p:sp>
      <p:sp>
        <p:nvSpPr>
          <p:cNvPr id="12" name="Rectangle 11"/>
          <p:cNvSpPr/>
          <p:nvPr/>
        </p:nvSpPr>
        <p:spPr>
          <a:xfrm rot="21332572">
            <a:off x="4299878" y="373631"/>
            <a:ext cx="2441582" cy="291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use it in sport.</a:t>
            </a:r>
          </a:p>
        </p:txBody>
      </p:sp>
      <p:sp>
        <p:nvSpPr>
          <p:cNvPr id="13" name="Rectangle 12"/>
          <p:cNvSpPr/>
          <p:nvPr/>
        </p:nvSpPr>
        <p:spPr>
          <a:xfrm rot="21332572">
            <a:off x="664048" y="3695934"/>
            <a:ext cx="2441582" cy="291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kick it.</a:t>
            </a:r>
          </a:p>
        </p:txBody>
      </p:sp>
      <p:sp>
        <p:nvSpPr>
          <p:cNvPr id="14" name="Rectangle 13"/>
          <p:cNvSpPr/>
          <p:nvPr/>
        </p:nvSpPr>
        <p:spPr>
          <a:xfrm rot="21332572">
            <a:off x="4299878" y="3695933"/>
            <a:ext cx="2441582" cy="291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Nothing here.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1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57948">
            <a:off x="5777057" y="5094398"/>
            <a:ext cx="859066" cy="859066"/>
          </a:xfrm>
          <a:prstGeom prst="rect">
            <a:avLst/>
          </a:prstGeom>
        </p:spPr>
      </p:pic>
      <p:sp>
        <p:nvSpPr>
          <p:cNvPr id="17" name="Right Arrow 16">
            <a:hlinkClick r:id="rId8" action="ppaction://hlinksldjump"/>
          </p:cNvPr>
          <p:cNvSpPr/>
          <p:nvPr/>
        </p:nvSpPr>
        <p:spPr>
          <a:xfrm>
            <a:off x="10929938" y="5929313"/>
            <a:ext cx="1100137" cy="77588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39355" y1="87793" x2="39355" y2="87793"/>
                        <a14:backgroundMark x1="48047" y1="89063" x2="48047" y2="890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57218" y="234840"/>
            <a:ext cx="4779672" cy="477967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205100" y="0"/>
            <a:ext cx="49869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30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b="7271"/>
          <a:stretch/>
        </p:blipFill>
        <p:spPr>
          <a:xfrm>
            <a:off x="363684" y="97788"/>
            <a:ext cx="3167063" cy="33281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b="7271"/>
          <a:stretch/>
        </p:blipFill>
        <p:spPr>
          <a:xfrm>
            <a:off x="363683" y="3425939"/>
            <a:ext cx="3167063" cy="33281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b="7271"/>
          <a:stretch/>
        </p:blipFill>
        <p:spPr>
          <a:xfrm>
            <a:off x="3999512" y="97787"/>
            <a:ext cx="3167063" cy="33281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b="7271"/>
          <a:stretch/>
        </p:blipFill>
        <p:spPr>
          <a:xfrm>
            <a:off x="3999512" y="3425938"/>
            <a:ext cx="3167063" cy="33281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21332572">
            <a:off x="738324" y="422526"/>
            <a:ext cx="2441582" cy="291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has 2 wheels.</a:t>
            </a:r>
          </a:p>
        </p:txBody>
      </p:sp>
      <p:sp>
        <p:nvSpPr>
          <p:cNvPr id="12" name="Rectangle 11"/>
          <p:cNvSpPr/>
          <p:nvPr/>
        </p:nvSpPr>
        <p:spPr>
          <a:xfrm rot="21332572">
            <a:off x="4362252" y="422526"/>
            <a:ext cx="2441582" cy="291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 rot="21332572">
            <a:off x="726422" y="3744829"/>
            <a:ext cx="2441582" cy="291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Nothing here.</a:t>
            </a:r>
          </a:p>
        </p:txBody>
      </p:sp>
      <p:sp>
        <p:nvSpPr>
          <p:cNvPr id="14" name="Rectangle 13"/>
          <p:cNvSpPr/>
          <p:nvPr/>
        </p:nvSpPr>
        <p:spPr>
          <a:xfrm rot="21332572">
            <a:off x="4362252" y="3744828"/>
            <a:ext cx="2441582" cy="291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 _ _ _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9813" y="5090013"/>
            <a:ext cx="1060796" cy="1066892"/>
          </a:xfrm>
          <a:prstGeom prst="rect">
            <a:avLst/>
          </a:prstGeom>
        </p:spPr>
      </p:pic>
      <p:sp>
        <p:nvSpPr>
          <p:cNvPr id="17" name="Right Arrow 16">
            <a:hlinkClick r:id="rId8" action="ppaction://hlinksldjump"/>
          </p:cNvPr>
          <p:cNvSpPr/>
          <p:nvPr/>
        </p:nvSpPr>
        <p:spPr>
          <a:xfrm>
            <a:off x="10929938" y="5929313"/>
            <a:ext cx="1100137" cy="77588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Bike be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 rot="21362787">
            <a:off x="5154392" y="1393202"/>
            <a:ext cx="857300" cy="8573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915" b="89577" l="9577" r="9493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0789" y="563777"/>
            <a:ext cx="5051211" cy="505121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995512" y="4440953"/>
            <a:ext cx="178805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bike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205100" y="0"/>
            <a:ext cx="49869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84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i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7271"/>
          <a:stretch/>
        </p:blipFill>
        <p:spPr>
          <a:xfrm>
            <a:off x="392259" y="1"/>
            <a:ext cx="3167063" cy="33281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b="7271"/>
          <a:stretch/>
        </p:blipFill>
        <p:spPr>
          <a:xfrm>
            <a:off x="392258" y="3328152"/>
            <a:ext cx="3167063" cy="33281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7271"/>
          <a:stretch/>
        </p:blipFill>
        <p:spPr>
          <a:xfrm>
            <a:off x="4028087" y="0"/>
            <a:ext cx="3167063" cy="33281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b="7271"/>
          <a:stretch/>
        </p:blipFill>
        <p:spPr>
          <a:xfrm>
            <a:off x="4028087" y="3328151"/>
            <a:ext cx="3167063" cy="33281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21332572">
            <a:off x="766899" y="324739"/>
            <a:ext cx="2441582" cy="291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can be hard or soft.</a:t>
            </a:r>
          </a:p>
        </p:txBody>
      </p:sp>
      <p:sp>
        <p:nvSpPr>
          <p:cNvPr id="12" name="Rectangle 11"/>
          <p:cNvSpPr/>
          <p:nvPr/>
        </p:nvSpPr>
        <p:spPr>
          <a:xfrm rot="21332572">
            <a:off x="4390827" y="324739"/>
            <a:ext cx="2441582" cy="291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Nothing here.</a:t>
            </a:r>
          </a:p>
        </p:txBody>
      </p:sp>
      <p:sp>
        <p:nvSpPr>
          <p:cNvPr id="13" name="Rectangle 12"/>
          <p:cNvSpPr/>
          <p:nvPr/>
        </p:nvSpPr>
        <p:spPr>
          <a:xfrm rot="21332572">
            <a:off x="754997" y="3647042"/>
            <a:ext cx="2441582" cy="291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has hair.</a:t>
            </a:r>
          </a:p>
        </p:txBody>
      </p:sp>
      <p:sp>
        <p:nvSpPr>
          <p:cNvPr id="14" name="Rectangle 13"/>
          <p:cNvSpPr/>
          <p:nvPr/>
        </p:nvSpPr>
        <p:spPr>
          <a:xfrm rot="21332572">
            <a:off x="4390827" y="3647041"/>
            <a:ext cx="2441582" cy="291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play with it.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0465" y="1610673"/>
            <a:ext cx="1060796" cy="1066892"/>
          </a:xfrm>
          <a:prstGeom prst="rect">
            <a:avLst/>
          </a:prstGeom>
        </p:spPr>
      </p:pic>
      <p:sp>
        <p:nvSpPr>
          <p:cNvPr id="15" name="Right Arrow 14">
            <a:hlinkClick r:id="rId6" action="ppaction://hlinksldjump"/>
          </p:cNvPr>
          <p:cNvSpPr/>
          <p:nvPr/>
        </p:nvSpPr>
        <p:spPr>
          <a:xfrm>
            <a:off x="10929938" y="5929313"/>
            <a:ext cx="1100137" cy="77588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50" b="90000" l="10000" r="90000">
                        <a14:foregroundMark x1="40333" y1="27125" x2="40333" y2="27125"/>
                        <a14:foregroundMark x1="40833" y1="24500" x2="36833" y2="27750"/>
                      </a14:backgroundRemoval>
                    </a14:imgEffect>
                  </a14:imgLayer>
                </a14:imgProps>
              </a:ext>
            </a:extLst>
          </a:blip>
          <a:srcRect l="16084" t="8708" r="9917" b="8625"/>
          <a:stretch/>
        </p:blipFill>
        <p:spPr>
          <a:xfrm>
            <a:off x="7195149" y="-62085"/>
            <a:ext cx="4229100" cy="629932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115452" y="1887248"/>
            <a:ext cx="162897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doll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226218" y="0"/>
            <a:ext cx="49869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00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7" grpId="0" animBg="1"/>
    </p:bldLst>
  </p:timing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Sketchy_SerifHand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417</Words>
  <Application>Microsoft Office PowerPoint</Application>
  <PresentationFormat>Widescreen</PresentationFormat>
  <Paragraphs>103</Paragraphs>
  <Slides>23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.VnTifani HeavyH</vt:lpstr>
      <vt:lpstr>Aharoni</vt:lpstr>
      <vt:lpstr>Arial</vt:lpstr>
      <vt:lpstr>Calibri</vt:lpstr>
      <vt:lpstr>Calibri Light</vt:lpstr>
      <vt:lpstr>Kozuka Mincho Pr6N EL</vt:lpstr>
      <vt:lpstr>Modern Love</vt:lpstr>
      <vt:lpstr>OpenSans</vt:lpstr>
      <vt:lpstr>Pristina</vt:lpstr>
      <vt:lpstr>The Hand</vt:lpstr>
      <vt:lpstr>Times New Roman</vt:lpstr>
      <vt:lpstr>Trebuchet MS</vt:lpstr>
      <vt:lpstr>SketchyVTI</vt:lpstr>
      <vt:lpstr>Office Theme</vt:lpstr>
      <vt:lpstr>1_Office Theme</vt:lpstr>
      <vt:lpstr>2_Office Theme</vt:lpstr>
      <vt:lpstr>PowerPoint Presentation</vt:lpstr>
      <vt:lpstr>PowerPoint Presentation</vt:lpstr>
      <vt:lpstr>Unit starter:</vt:lpstr>
      <vt:lpstr>PowerPoint Presentation</vt:lpstr>
      <vt:lpstr>          Starter: Welcome back!      Lesson 4  + New words: 1/ Ball: trái banh, trái bóng 2/ Car: xe hơi 3/ Train: xe lửa 4/ Doll: búp bê 5/ Teddy bear: gấu bông 6/ Bike: xe đạp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you feel this lesson 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starter:</dc:title>
  <dc:creator>CHAU HO</dc:creator>
  <cp:lastModifiedBy>Toàn Thắng Lê</cp:lastModifiedBy>
  <cp:revision>19</cp:revision>
  <dcterms:created xsi:type="dcterms:W3CDTF">2020-08-24T10:44:38Z</dcterms:created>
  <dcterms:modified xsi:type="dcterms:W3CDTF">2021-10-08T04:48:30Z</dcterms:modified>
</cp:coreProperties>
</file>