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3" r:id="rId8"/>
  </p:sldMasterIdLst>
  <p:notesMasterIdLst>
    <p:notesMasterId r:id="rId32"/>
  </p:notesMasterIdLst>
  <p:sldIdLst>
    <p:sldId id="555" r:id="rId9"/>
    <p:sldId id="556" r:id="rId10"/>
    <p:sldId id="557" r:id="rId11"/>
    <p:sldId id="558" r:id="rId12"/>
    <p:sldId id="553" r:id="rId13"/>
    <p:sldId id="256" r:id="rId14"/>
    <p:sldId id="258" r:id="rId15"/>
    <p:sldId id="292" r:id="rId16"/>
    <p:sldId id="286" r:id="rId17"/>
    <p:sldId id="261" r:id="rId18"/>
    <p:sldId id="290" r:id="rId19"/>
    <p:sldId id="283" r:id="rId20"/>
    <p:sldId id="288" r:id="rId21"/>
    <p:sldId id="299" r:id="rId22"/>
    <p:sldId id="267" r:id="rId23"/>
    <p:sldId id="268" r:id="rId24"/>
    <p:sldId id="269" r:id="rId25"/>
    <p:sldId id="293" r:id="rId26"/>
    <p:sldId id="294" r:id="rId27"/>
    <p:sldId id="295" r:id="rId28"/>
    <p:sldId id="559" r:id="rId29"/>
    <p:sldId id="560" r:id="rId30"/>
    <p:sldId id="56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D33A72-905B-491B-A18C-E61EC003F350}">
          <p14:sldIdLst>
            <p14:sldId id="555"/>
            <p14:sldId id="556"/>
            <p14:sldId id="557"/>
            <p14:sldId id="558"/>
            <p14:sldId id="553"/>
            <p14:sldId id="256"/>
            <p14:sldId id="258"/>
            <p14:sldId id="292"/>
            <p14:sldId id="286"/>
            <p14:sldId id="261"/>
            <p14:sldId id="290"/>
            <p14:sldId id="283"/>
            <p14:sldId id="288"/>
            <p14:sldId id="299"/>
            <p14:sldId id="267"/>
            <p14:sldId id="268"/>
            <p14:sldId id="269"/>
            <p14:sldId id="293"/>
            <p14:sldId id="294"/>
            <p14:sldId id="295"/>
            <p14:sldId id="559"/>
            <p14:sldId id="560"/>
            <p14:sldId id="561"/>
          </p14:sldIdLst>
        </p14:section>
        <p14:section name="Untitled Section" id="{9CD9E4FF-3C2A-4727-946E-1782AA4590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412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6" autoAdjust="0"/>
    <p:restoredTop sz="94624" autoAdjust="0"/>
  </p:normalViewPr>
  <p:slideViewPr>
    <p:cSldViewPr>
      <p:cViewPr varScale="1">
        <p:scale>
          <a:sx n="124" d="100"/>
          <a:sy n="124" d="100"/>
        </p:scale>
        <p:origin x="184" y="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6" Type="http://schemas.openxmlformats.org/officeDocument/2006/relationships/image" Target="../media/image33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0.wmf"/><Relationship Id="rId7" Type="http://schemas.openxmlformats.org/officeDocument/2006/relationships/image" Target="../media/image47.wmf"/><Relationship Id="rId2" Type="http://schemas.openxmlformats.org/officeDocument/2006/relationships/image" Target="../media/image44.wmf"/><Relationship Id="rId1" Type="http://schemas.openxmlformats.org/officeDocument/2006/relationships/image" Target="../media/image38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A5CE-176F-4C74-9470-2077D1554588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6C5E0-D06B-4900-9D96-4D1A9D4EC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4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411" indent="0" algn="ctr">
              <a:buNone/>
              <a:defRPr sz="2700"/>
            </a:lvl2pPr>
            <a:lvl3pPr marL="1218840" indent="0" algn="ctr">
              <a:buNone/>
              <a:defRPr sz="2400"/>
            </a:lvl3pPr>
            <a:lvl4pPr marL="1828256" indent="0" algn="ctr">
              <a:buNone/>
              <a:defRPr sz="2100"/>
            </a:lvl4pPr>
            <a:lvl5pPr marL="2437678" indent="0" algn="ctr">
              <a:buNone/>
              <a:defRPr sz="2100"/>
            </a:lvl5pPr>
            <a:lvl6pPr marL="3047088" indent="0" algn="ctr">
              <a:buNone/>
              <a:defRPr sz="2100"/>
            </a:lvl6pPr>
            <a:lvl7pPr marL="3656499" indent="0" algn="ctr">
              <a:buNone/>
              <a:defRPr sz="2100"/>
            </a:lvl7pPr>
            <a:lvl8pPr marL="4265920" indent="0" algn="ctr">
              <a:buNone/>
              <a:defRPr sz="2100"/>
            </a:lvl8pPr>
            <a:lvl9pPr marL="4875337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2FD19D-5633-49E0-A280-8D36D11A6B8A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F7F8155-8BC0-4257-8B7C-E4612C917C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086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5482494-4B8B-45C1-AA91-8FC908AA1A85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78D140E7-4BA6-4F0D-96FF-352533E008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2927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10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41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8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2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7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0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649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59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53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1049A4-3BC5-4208-AB31-0B9FF64D9F3A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FED1FF3-826B-4650-A0A0-F1271375AD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3766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CAEDB5-8EBD-4B84-808C-F5157E45D2A2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83B1C18-12CA-442C-AB7A-5867D6FFC2E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6538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11" indent="0">
              <a:buNone/>
              <a:defRPr sz="2700" b="1"/>
            </a:lvl2pPr>
            <a:lvl3pPr marL="1218840" indent="0">
              <a:buNone/>
              <a:defRPr sz="2400" b="1"/>
            </a:lvl3pPr>
            <a:lvl4pPr marL="1828256" indent="0">
              <a:buNone/>
              <a:defRPr sz="2100" b="1"/>
            </a:lvl4pPr>
            <a:lvl5pPr marL="2437678" indent="0">
              <a:buNone/>
              <a:defRPr sz="2100" b="1"/>
            </a:lvl5pPr>
            <a:lvl6pPr marL="3047088" indent="0">
              <a:buNone/>
              <a:defRPr sz="2100" b="1"/>
            </a:lvl6pPr>
            <a:lvl7pPr marL="3656499" indent="0">
              <a:buNone/>
              <a:defRPr sz="2100" b="1"/>
            </a:lvl7pPr>
            <a:lvl8pPr marL="4265920" indent="0">
              <a:buNone/>
              <a:defRPr sz="2100" b="1"/>
            </a:lvl8pPr>
            <a:lvl9pPr marL="487533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11" indent="0">
              <a:buNone/>
              <a:defRPr sz="2700" b="1"/>
            </a:lvl2pPr>
            <a:lvl3pPr marL="1218840" indent="0">
              <a:buNone/>
              <a:defRPr sz="2400" b="1"/>
            </a:lvl3pPr>
            <a:lvl4pPr marL="1828256" indent="0">
              <a:buNone/>
              <a:defRPr sz="2100" b="1"/>
            </a:lvl4pPr>
            <a:lvl5pPr marL="2437678" indent="0">
              <a:buNone/>
              <a:defRPr sz="2100" b="1"/>
            </a:lvl5pPr>
            <a:lvl6pPr marL="3047088" indent="0">
              <a:buNone/>
              <a:defRPr sz="2100" b="1"/>
            </a:lvl6pPr>
            <a:lvl7pPr marL="3656499" indent="0">
              <a:buNone/>
              <a:defRPr sz="2100" b="1"/>
            </a:lvl7pPr>
            <a:lvl8pPr marL="4265920" indent="0">
              <a:buNone/>
              <a:defRPr sz="2100" b="1"/>
            </a:lvl8pPr>
            <a:lvl9pPr marL="487533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2407DE-1FAA-48A3-BCDA-16FA83FC9253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FE1E7205-60FC-4A2E-91D0-C6FAA4CD05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1236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C89A486-29D5-4E5C-BC76-8A7263DD9A6A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90C81BA-E020-49B2-B8F6-6374A4E006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812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0B0E4B-3DDF-440F-9E53-E7B21490881D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79FDB8BF-C3D3-4D5B-937E-E2A4802D69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932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411" indent="0">
              <a:buNone/>
              <a:defRPr sz="1900"/>
            </a:lvl2pPr>
            <a:lvl3pPr marL="1218840" indent="0">
              <a:buNone/>
              <a:defRPr sz="1600"/>
            </a:lvl3pPr>
            <a:lvl4pPr marL="1828256" indent="0">
              <a:buNone/>
              <a:defRPr sz="1300"/>
            </a:lvl4pPr>
            <a:lvl5pPr marL="2437678" indent="0">
              <a:buNone/>
              <a:defRPr sz="1300"/>
            </a:lvl5pPr>
            <a:lvl6pPr marL="3047088" indent="0">
              <a:buNone/>
              <a:defRPr sz="1300"/>
            </a:lvl6pPr>
            <a:lvl7pPr marL="3656499" indent="0">
              <a:buNone/>
              <a:defRPr sz="1300"/>
            </a:lvl7pPr>
            <a:lvl8pPr marL="4265920" indent="0">
              <a:buNone/>
              <a:defRPr sz="1300"/>
            </a:lvl8pPr>
            <a:lvl9pPr marL="487533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A71B91-5012-4990-9E31-87442EF1DCA8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5B24C8F-D5BB-4482-8167-ACBD009DD21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097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9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11" indent="0">
              <a:buNone/>
              <a:defRPr sz="3700"/>
            </a:lvl2pPr>
            <a:lvl3pPr marL="1218840" indent="0">
              <a:buNone/>
              <a:defRPr sz="3200"/>
            </a:lvl3pPr>
            <a:lvl4pPr marL="1828256" indent="0">
              <a:buNone/>
              <a:defRPr sz="2700"/>
            </a:lvl4pPr>
            <a:lvl5pPr marL="2437678" indent="0">
              <a:buNone/>
              <a:defRPr sz="2700"/>
            </a:lvl5pPr>
            <a:lvl6pPr marL="3047088" indent="0">
              <a:buNone/>
              <a:defRPr sz="2700"/>
            </a:lvl6pPr>
            <a:lvl7pPr marL="3656499" indent="0">
              <a:buNone/>
              <a:defRPr sz="2700"/>
            </a:lvl7pPr>
            <a:lvl8pPr marL="4265920" indent="0">
              <a:buNone/>
              <a:defRPr sz="2700"/>
            </a:lvl8pPr>
            <a:lvl9pPr marL="487533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411" indent="0">
              <a:buNone/>
              <a:defRPr sz="1900"/>
            </a:lvl2pPr>
            <a:lvl3pPr marL="1218840" indent="0">
              <a:buNone/>
              <a:defRPr sz="1600"/>
            </a:lvl3pPr>
            <a:lvl4pPr marL="1828256" indent="0">
              <a:buNone/>
              <a:defRPr sz="1300"/>
            </a:lvl4pPr>
            <a:lvl5pPr marL="2437678" indent="0">
              <a:buNone/>
              <a:defRPr sz="1300"/>
            </a:lvl5pPr>
            <a:lvl6pPr marL="3047088" indent="0">
              <a:buNone/>
              <a:defRPr sz="1300"/>
            </a:lvl6pPr>
            <a:lvl7pPr marL="3656499" indent="0">
              <a:buNone/>
              <a:defRPr sz="1300"/>
            </a:lvl7pPr>
            <a:lvl8pPr marL="4265920" indent="0">
              <a:buNone/>
              <a:defRPr sz="1300"/>
            </a:lvl8pPr>
            <a:lvl9pPr marL="487533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2A8497-88D2-4A20-83BF-B72DF5A7A6B7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B6D6F0F1-2C93-4514-AF19-60A6DBB362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7835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CB142B1-0D29-4213-A79B-C7E414545246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DEE7BE8F-0F5E-4269-844D-F1C438CA56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0664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35" y="36515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324149-A855-496E-AB5B-2CCEB261F3AA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F412B3C0-DBFC-4BA3-B19D-B8BFB45675A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7325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443" indent="0" algn="ctr">
              <a:buNone/>
              <a:defRPr sz="2700"/>
            </a:lvl2pPr>
            <a:lvl3pPr marL="1218900" indent="0" algn="ctr">
              <a:buNone/>
              <a:defRPr sz="2400"/>
            </a:lvl3pPr>
            <a:lvl4pPr marL="1828346" indent="0" algn="ctr">
              <a:buNone/>
              <a:defRPr sz="2100"/>
            </a:lvl4pPr>
            <a:lvl5pPr marL="2437798" indent="0" algn="ctr">
              <a:buNone/>
              <a:defRPr sz="2100"/>
            </a:lvl5pPr>
            <a:lvl6pPr marL="3047240" indent="0" algn="ctr">
              <a:buNone/>
              <a:defRPr sz="2100"/>
            </a:lvl6pPr>
            <a:lvl7pPr marL="3656683" indent="0" algn="ctr">
              <a:buNone/>
              <a:defRPr sz="2100"/>
            </a:lvl7pPr>
            <a:lvl8pPr marL="4266133" indent="0" algn="ctr">
              <a:buNone/>
              <a:defRPr sz="2100"/>
            </a:lvl8pPr>
            <a:lvl9pPr marL="4875581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E0855B0-F105-46DB-BF95-11EE48480DC4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516D1EFB-5670-4692-999A-ACE5F7856E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101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177C1B-76A4-4947-A041-EEE9A0345AE0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60A38BD-707A-4565-98B9-3807CEA9C04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4509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4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9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3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77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66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57FDB49-750E-432B-A51F-914A8F8BECD2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333542D3-6E1E-4065-BF2E-B8CB631F20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4800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AF0901-02F9-4CFE-AA29-338C750BFDC8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567FD3AF-9424-4748-B952-36F6860441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3517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61BC900-5235-4D8D-89CF-28DEF35B5199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2D7D116-38FB-45C3-BA51-5F14954803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6587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455566D-AE14-4BAB-9302-91B0280847CB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C0BBA01C-860A-4821-B1F9-EB17FE47EF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5855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65DF0F-0C1A-4F29-9849-0511C10F71B5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5993A8A2-4A2F-4413-8DB9-E6761D5F36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300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443" indent="0">
              <a:buNone/>
              <a:defRPr sz="1900"/>
            </a:lvl2pPr>
            <a:lvl3pPr marL="1218900" indent="0">
              <a:buNone/>
              <a:defRPr sz="1600"/>
            </a:lvl3pPr>
            <a:lvl4pPr marL="1828346" indent="0">
              <a:buNone/>
              <a:defRPr sz="1300"/>
            </a:lvl4pPr>
            <a:lvl5pPr marL="2437798" indent="0">
              <a:buNone/>
              <a:defRPr sz="1300"/>
            </a:lvl5pPr>
            <a:lvl6pPr marL="3047240" indent="0">
              <a:buNone/>
              <a:defRPr sz="1300"/>
            </a:lvl6pPr>
            <a:lvl7pPr marL="3656683" indent="0">
              <a:buNone/>
              <a:defRPr sz="1300"/>
            </a:lvl7pPr>
            <a:lvl8pPr marL="4266133" indent="0">
              <a:buNone/>
              <a:defRPr sz="1300"/>
            </a:lvl8pPr>
            <a:lvl9pPr marL="487558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5F0995-DB4B-47EC-983C-5A654191FF70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2521007-9E2C-4634-9FDA-8FFE912EA7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936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43" indent="0">
              <a:buNone/>
              <a:defRPr sz="3700"/>
            </a:lvl2pPr>
            <a:lvl3pPr marL="1218900" indent="0">
              <a:buNone/>
              <a:defRPr sz="3200"/>
            </a:lvl3pPr>
            <a:lvl4pPr marL="1828346" indent="0">
              <a:buNone/>
              <a:defRPr sz="2700"/>
            </a:lvl4pPr>
            <a:lvl5pPr marL="2437798" indent="0">
              <a:buNone/>
              <a:defRPr sz="2700"/>
            </a:lvl5pPr>
            <a:lvl6pPr marL="3047240" indent="0">
              <a:buNone/>
              <a:defRPr sz="2700"/>
            </a:lvl6pPr>
            <a:lvl7pPr marL="3656683" indent="0">
              <a:buNone/>
              <a:defRPr sz="2700"/>
            </a:lvl7pPr>
            <a:lvl8pPr marL="4266133" indent="0">
              <a:buNone/>
              <a:defRPr sz="2700"/>
            </a:lvl8pPr>
            <a:lvl9pPr marL="4875581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443" indent="0">
              <a:buNone/>
              <a:defRPr sz="1900"/>
            </a:lvl2pPr>
            <a:lvl3pPr marL="1218900" indent="0">
              <a:buNone/>
              <a:defRPr sz="1600"/>
            </a:lvl3pPr>
            <a:lvl4pPr marL="1828346" indent="0">
              <a:buNone/>
              <a:defRPr sz="1300"/>
            </a:lvl4pPr>
            <a:lvl5pPr marL="2437798" indent="0">
              <a:buNone/>
              <a:defRPr sz="1300"/>
            </a:lvl5pPr>
            <a:lvl6pPr marL="3047240" indent="0">
              <a:buNone/>
              <a:defRPr sz="1300"/>
            </a:lvl6pPr>
            <a:lvl7pPr marL="3656683" indent="0">
              <a:buNone/>
              <a:defRPr sz="1300"/>
            </a:lvl7pPr>
            <a:lvl8pPr marL="4266133" indent="0">
              <a:buNone/>
              <a:defRPr sz="1300"/>
            </a:lvl8pPr>
            <a:lvl9pPr marL="487558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AF1D9F-F67A-4FEC-B56E-6CC2DD1F6CDB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EB12036-F47B-40E3-B0C3-1B72BD6AF55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326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F3FD80-4274-41AB-B77B-F37848078EC8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2F47CB99-A0EB-495B-B3C2-145C6A68F1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7657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27" y="36514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C4DDD1-28FD-474A-9643-7B416592265A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C25EA094-8B1A-4B28-869F-B02FFB9DA22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7183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443" indent="0" algn="ctr">
              <a:buNone/>
              <a:defRPr/>
            </a:lvl2pPr>
            <a:lvl3pPr marL="1218900" indent="0" algn="ctr">
              <a:buNone/>
              <a:defRPr/>
            </a:lvl3pPr>
            <a:lvl4pPr marL="1828346" indent="0" algn="ctr">
              <a:buNone/>
              <a:defRPr/>
            </a:lvl4pPr>
            <a:lvl5pPr marL="2437798" indent="0" algn="ctr">
              <a:buNone/>
              <a:defRPr/>
            </a:lvl5pPr>
            <a:lvl6pPr marL="3047240" indent="0" algn="ctr">
              <a:buNone/>
              <a:defRPr/>
            </a:lvl6pPr>
            <a:lvl7pPr marL="3656683" indent="0" algn="ctr">
              <a:buNone/>
              <a:defRPr/>
            </a:lvl7pPr>
            <a:lvl8pPr marL="4266133" indent="0" algn="ctr">
              <a:buNone/>
              <a:defRPr/>
            </a:lvl8pPr>
            <a:lvl9pPr marL="48755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85C43-DE04-477A-B3DC-63EE4A5D3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502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2E743-1C32-4084-A581-89DD6E4B7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204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43" indent="0">
              <a:buNone/>
              <a:defRPr sz="2400"/>
            </a:lvl2pPr>
            <a:lvl3pPr marL="1218900" indent="0">
              <a:buNone/>
              <a:defRPr sz="2100"/>
            </a:lvl3pPr>
            <a:lvl4pPr marL="1828346" indent="0">
              <a:buNone/>
              <a:defRPr sz="1900"/>
            </a:lvl4pPr>
            <a:lvl5pPr marL="2437798" indent="0">
              <a:buNone/>
              <a:defRPr sz="1900"/>
            </a:lvl5pPr>
            <a:lvl6pPr marL="3047240" indent="0">
              <a:buNone/>
              <a:defRPr sz="1900"/>
            </a:lvl6pPr>
            <a:lvl7pPr marL="3656683" indent="0">
              <a:buNone/>
              <a:defRPr sz="1900"/>
            </a:lvl7pPr>
            <a:lvl8pPr marL="4266133" indent="0">
              <a:buNone/>
              <a:defRPr sz="1900"/>
            </a:lvl8pPr>
            <a:lvl9pPr marL="487558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A48B9-32B1-4318-95E8-8737E4393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94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51CB-195B-439F-B087-BFA15D567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106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526BC-CEAD-46CA-8F6B-1CCC10F8E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204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4E794-749A-4AB6-B6A2-47EB9778B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91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A9EEC-D836-4481-8C09-89A553DA8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894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900" indent="0">
              <a:buNone/>
              <a:defRPr sz="1300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FC2D3-A300-46F7-8296-079DA3AFF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69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43" indent="0">
              <a:buNone/>
              <a:defRPr sz="3700"/>
            </a:lvl2pPr>
            <a:lvl3pPr marL="1218900" indent="0">
              <a:buNone/>
              <a:defRPr sz="3200"/>
            </a:lvl3pPr>
            <a:lvl4pPr marL="1828346" indent="0">
              <a:buNone/>
              <a:defRPr sz="2700"/>
            </a:lvl4pPr>
            <a:lvl5pPr marL="2437798" indent="0">
              <a:buNone/>
              <a:defRPr sz="2700"/>
            </a:lvl5pPr>
            <a:lvl6pPr marL="3047240" indent="0">
              <a:buNone/>
              <a:defRPr sz="2700"/>
            </a:lvl6pPr>
            <a:lvl7pPr marL="3656683" indent="0">
              <a:buNone/>
              <a:defRPr sz="2700"/>
            </a:lvl7pPr>
            <a:lvl8pPr marL="4266133" indent="0">
              <a:buNone/>
              <a:defRPr sz="2700"/>
            </a:lvl8pPr>
            <a:lvl9pPr marL="4875581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43" indent="0">
              <a:buNone/>
              <a:defRPr sz="1600"/>
            </a:lvl2pPr>
            <a:lvl3pPr marL="1218900" indent="0">
              <a:buNone/>
              <a:defRPr sz="1300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3D215-7573-46F9-B348-19985E0B6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71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6B38A-214A-4C82-9296-8223373DB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579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A1515-C64C-4060-B161-F4F31A945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134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475" indent="0" algn="ctr">
              <a:buNone/>
              <a:defRPr/>
            </a:lvl2pPr>
            <a:lvl3pPr marL="1218960" indent="0" algn="ctr">
              <a:buNone/>
              <a:defRPr/>
            </a:lvl3pPr>
            <a:lvl4pPr marL="1828437" indent="0" algn="ctr">
              <a:buNone/>
              <a:defRPr/>
            </a:lvl4pPr>
            <a:lvl5pPr marL="2437918" indent="0" algn="ctr">
              <a:buNone/>
              <a:defRPr/>
            </a:lvl5pPr>
            <a:lvl6pPr marL="3047392" indent="0" algn="ctr">
              <a:buNone/>
              <a:defRPr/>
            </a:lvl6pPr>
            <a:lvl7pPr marL="3656867" indent="0" algn="ctr">
              <a:buNone/>
              <a:defRPr/>
            </a:lvl7pPr>
            <a:lvl8pPr marL="4266347" indent="0" algn="ctr">
              <a:buNone/>
              <a:defRPr/>
            </a:lvl8pPr>
            <a:lvl9pPr marL="48758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85C43-DE04-477A-B3DC-63EE4A5D3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420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2E743-1C32-4084-A581-89DD6E4B7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382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75" indent="0">
              <a:buNone/>
              <a:defRPr sz="2400"/>
            </a:lvl2pPr>
            <a:lvl3pPr marL="1218960" indent="0">
              <a:buNone/>
              <a:defRPr sz="2100"/>
            </a:lvl3pPr>
            <a:lvl4pPr marL="1828437" indent="0">
              <a:buNone/>
              <a:defRPr sz="1900"/>
            </a:lvl4pPr>
            <a:lvl5pPr marL="2437918" indent="0">
              <a:buNone/>
              <a:defRPr sz="1900"/>
            </a:lvl5pPr>
            <a:lvl6pPr marL="3047392" indent="0">
              <a:buNone/>
              <a:defRPr sz="1900"/>
            </a:lvl6pPr>
            <a:lvl7pPr marL="3656867" indent="0">
              <a:buNone/>
              <a:defRPr sz="1900"/>
            </a:lvl7pPr>
            <a:lvl8pPr marL="4266347" indent="0">
              <a:buNone/>
              <a:defRPr sz="1900"/>
            </a:lvl8pPr>
            <a:lvl9pPr marL="4875825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A48B9-32B1-4318-95E8-8737E4393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63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51CB-195B-439F-B087-BFA15D567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448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00" b="1"/>
            </a:lvl4pPr>
            <a:lvl5pPr marL="2437918" indent="0">
              <a:buNone/>
              <a:defRPr sz="2100" b="1"/>
            </a:lvl5pPr>
            <a:lvl6pPr marL="3047392" indent="0">
              <a:buNone/>
              <a:defRPr sz="2100" b="1"/>
            </a:lvl6pPr>
            <a:lvl7pPr marL="3656867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00" b="1"/>
            </a:lvl4pPr>
            <a:lvl5pPr marL="2437918" indent="0">
              <a:buNone/>
              <a:defRPr sz="2100" b="1"/>
            </a:lvl5pPr>
            <a:lvl6pPr marL="3047392" indent="0">
              <a:buNone/>
              <a:defRPr sz="2100" b="1"/>
            </a:lvl6pPr>
            <a:lvl7pPr marL="3656867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526BC-CEAD-46CA-8F6B-1CCC10F8E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5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4E794-749A-4AB6-B6A2-47EB9778B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952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A9EEC-D836-4481-8C09-89A553DA8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7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60" indent="0">
              <a:buNone/>
              <a:defRPr sz="1300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FC2D3-A300-46F7-8296-079DA3AFF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648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75" indent="0">
              <a:buNone/>
              <a:defRPr sz="3700"/>
            </a:lvl2pPr>
            <a:lvl3pPr marL="1218960" indent="0">
              <a:buNone/>
              <a:defRPr sz="3200"/>
            </a:lvl3pPr>
            <a:lvl4pPr marL="1828437" indent="0">
              <a:buNone/>
              <a:defRPr sz="2700"/>
            </a:lvl4pPr>
            <a:lvl5pPr marL="2437918" indent="0">
              <a:buNone/>
              <a:defRPr sz="2700"/>
            </a:lvl5pPr>
            <a:lvl6pPr marL="3047392" indent="0">
              <a:buNone/>
              <a:defRPr sz="2700"/>
            </a:lvl6pPr>
            <a:lvl7pPr marL="3656867" indent="0">
              <a:buNone/>
              <a:defRPr sz="2700"/>
            </a:lvl7pPr>
            <a:lvl8pPr marL="4266347" indent="0">
              <a:buNone/>
              <a:defRPr sz="2700"/>
            </a:lvl8pPr>
            <a:lvl9pPr marL="487582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60" indent="0">
              <a:buNone/>
              <a:defRPr sz="1300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3D215-7573-46F9-B348-19985E0B6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748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6B38A-214A-4C82-9296-8223373DB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041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A1515-C64C-4060-B161-F4F31A945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193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07" indent="0" algn="ctr">
              <a:buNone/>
              <a:defRPr sz="2700"/>
            </a:lvl2pPr>
            <a:lvl3pPr marL="1219020" indent="0" algn="ctr">
              <a:buNone/>
              <a:defRPr sz="2400"/>
            </a:lvl3pPr>
            <a:lvl4pPr marL="1828528" indent="0" algn="ctr">
              <a:buNone/>
              <a:defRPr sz="2100"/>
            </a:lvl4pPr>
            <a:lvl5pPr marL="2438038" indent="0" algn="ctr">
              <a:buNone/>
              <a:defRPr sz="2100"/>
            </a:lvl5pPr>
            <a:lvl6pPr marL="3047544" indent="0" algn="ctr">
              <a:buNone/>
              <a:defRPr sz="2100"/>
            </a:lvl6pPr>
            <a:lvl7pPr marL="3657051" indent="0" algn="ctr">
              <a:buNone/>
              <a:defRPr sz="2100"/>
            </a:lvl7pPr>
            <a:lvl8pPr marL="4266560" indent="0" algn="ctr">
              <a:buNone/>
              <a:defRPr sz="2100"/>
            </a:lvl8pPr>
            <a:lvl9pPr marL="4876069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3D9A996-C78C-437F-958B-8E0FF21E9952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C70001D3-A102-459F-BD82-D2998655F0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1894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7A1CF9-FC2D-451A-8E77-36EEECF79286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E75EBE0A-BE68-4251-A32D-EEB3DA92122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7983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222672-2811-449A-8453-9A8DAE590B67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4F3A2CA2-1A97-410D-A00B-8D0DE7CFD9A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33010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41C9A6-4410-4701-BBA2-95A80C15FB47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16945F56-49B6-4B9E-9BC5-5ED7E94F69E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980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EB945E-93F7-4D30-9788-00349BD866ED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D8A11DDD-C0DF-4B7E-9D23-0257806CD0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6302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09C141-C71D-4BC7-B826-E2F580428950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DD6312B4-06D1-44CF-ABE5-87A2B673DD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4074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5A1650D-C1BB-4C30-B09B-D640877533D7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24F8D9A6-BC93-47E0-B132-60C0A9F895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1944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07" indent="0">
              <a:buNone/>
              <a:defRPr sz="1900"/>
            </a:lvl2pPr>
            <a:lvl3pPr marL="1219020" indent="0">
              <a:buNone/>
              <a:defRPr sz="1600"/>
            </a:lvl3pPr>
            <a:lvl4pPr marL="1828528" indent="0">
              <a:buNone/>
              <a:defRPr sz="1300"/>
            </a:lvl4pPr>
            <a:lvl5pPr marL="2438038" indent="0">
              <a:buNone/>
              <a:defRPr sz="1300"/>
            </a:lvl5pPr>
            <a:lvl6pPr marL="3047544" indent="0">
              <a:buNone/>
              <a:defRPr sz="1300"/>
            </a:lvl6pPr>
            <a:lvl7pPr marL="3657051" indent="0">
              <a:buNone/>
              <a:defRPr sz="1300"/>
            </a:lvl7pPr>
            <a:lvl8pPr marL="4266560" indent="0">
              <a:buNone/>
              <a:defRPr sz="1300"/>
            </a:lvl8pPr>
            <a:lvl9pPr marL="487606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7590FC-CFBE-4A26-9CB9-FF4291D84D60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866376BF-9E68-4196-9D93-9F9D6788F1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8077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07" indent="0">
              <a:buNone/>
              <a:defRPr sz="1900"/>
            </a:lvl2pPr>
            <a:lvl3pPr marL="1219020" indent="0">
              <a:buNone/>
              <a:defRPr sz="1600"/>
            </a:lvl3pPr>
            <a:lvl4pPr marL="1828528" indent="0">
              <a:buNone/>
              <a:defRPr sz="1300"/>
            </a:lvl4pPr>
            <a:lvl5pPr marL="2438038" indent="0">
              <a:buNone/>
              <a:defRPr sz="1300"/>
            </a:lvl5pPr>
            <a:lvl6pPr marL="3047544" indent="0">
              <a:buNone/>
              <a:defRPr sz="1300"/>
            </a:lvl6pPr>
            <a:lvl7pPr marL="3657051" indent="0">
              <a:buNone/>
              <a:defRPr sz="1300"/>
            </a:lvl7pPr>
            <a:lvl8pPr marL="4266560" indent="0">
              <a:buNone/>
              <a:defRPr sz="1300"/>
            </a:lvl8pPr>
            <a:lvl9pPr marL="487606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D59E69-580D-4573-B444-F4045C00A1A6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EEB51D91-9EF4-4713-B807-8DBD088396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3428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8B74078-EEAA-43EF-A345-06DDCC96151C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971DFB39-F765-48D5-AFAA-52EB027ECA7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80994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8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5" y="36513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8A87B90-DED2-4CC1-A176-4CA41F8504B4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01F38E0F-EFCF-4FDB-A18F-CDD98055DFA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1617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39" indent="0" algn="ctr">
              <a:buNone/>
              <a:defRPr sz="2700"/>
            </a:lvl2pPr>
            <a:lvl3pPr marL="1219080" indent="0" algn="ctr">
              <a:buNone/>
              <a:defRPr sz="2400"/>
            </a:lvl3pPr>
            <a:lvl4pPr marL="1828618" indent="0" algn="ctr">
              <a:buNone/>
              <a:defRPr sz="2100"/>
            </a:lvl4pPr>
            <a:lvl5pPr marL="2438158" indent="0" algn="ctr">
              <a:buNone/>
              <a:defRPr sz="2100"/>
            </a:lvl5pPr>
            <a:lvl6pPr marL="3047696" indent="0" algn="ctr">
              <a:buNone/>
              <a:defRPr sz="2100"/>
            </a:lvl6pPr>
            <a:lvl7pPr marL="3657235" indent="0" algn="ctr">
              <a:buNone/>
              <a:defRPr sz="2100"/>
            </a:lvl7pPr>
            <a:lvl8pPr marL="4266773" indent="0" algn="ctr">
              <a:buNone/>
              <a:defRPr sz="2100"/>
            </a:lvl8pPr>
            <a:lvl9pPr marL="4876313" indent="0" algn="ctr">
              <a:buNone/>
              <a:defRPr sz="21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AE87-A25B-4FB2-B36E-4AFDD61DBE02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E0D9C-0A7B-4B73-9805-8176E79E0C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69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C30C2-5836-44D3-A610-6409852D56F4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781-A01B-446A-A6E8-2DC4C1923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40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39" indent="0">
              <a:buNone/>
              <a:defRPr sz="2700"/>
            </a:lvl2pPr>
            <a:lvl3pPr marL="1219080" indent="0">
              <a:buNone/>
              <a:defRPr sz="2400"/>
            </a:lvl3pPr>
            <a:lvl4pPr marL="1828618" indent="0">
              <a:buNone/>
              <a:defRPr sz="2100"/>
            </a:lvl4pPr>
            <a:lvl5pPr marL="2438158" indent="0">
              <a:buNone/>
              <a:defRPr sz="2100"/>
            </a:lvl5pPr>
            <a:lvl6pPr marL="3047696" indent="0">
              <a:buNone/>
              <a:defRPr sz="2100"/>
            </a:lvl6pPr>
            <a:lvl7pPr marL="3657235" indent="0">
              <a:buNone/>
              <a:defRPr sz="2100"/>
            </a:lvl7pPr>
            <a:lvl8pPr marL="4266773" indent="0">
              <a:buNone/>
              <a:defRPr sz="2100"/>
            </a:lvl8pPr>
            <a:lvl9pPr marL="4876313" indent="0">
              <a:buNone/>
              <a:defRPr sz="21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2FA1C-55AC-49F2-8185-FB33D6ED4C18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D6870-98D3-4C26-A4ED-FD99A646D4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6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35184-01E5-4000-B4FA-75821241F1FC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CD783-D877-46B1-97C5-21940FFEB2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9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BC9B-A371-4861-B8B7-4BF4F15BE6BA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DA6EA-95E4-499D-9A08-465AE0550D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458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F624-731D-43E6-9829-6A9FB2D9162E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C4E3A-8A21-48FF-AA17-D8546AE0B2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016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DB1BC-92C7-4590-8FBC-79FEA90285AB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C6E3D-38FF-4C30-81BB-F829B67712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716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40323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85BF6-D98D-4182-9AE0-AA1E3A8F7486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27D86-BA3B-457A-BD2D-A706EAD286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18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40323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38D3-8F7A-4AAC-B7B3-79EE6E27BACD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C343D-B1DC-438D-B8A2-7ECD5417B0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90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A033-E28F-4D58-B00D-7E9D6D966693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475D1-957C-4A40-9F05-43B7B2CA12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223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7AC3-61F4-40FA-B872-E0ED318C919D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71936-2F61-44F2-B75C-C6DA3691D4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361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283C5-EE80-4D77-863F-28522950D0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90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9BDECF-9FE9-4759-AE83-5C853CDA37A2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B5D6F5A8-5A47-4EB3-98D0-863A44E4DF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288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BA3933E-EAD8-4F29-A935-9CC4910B7088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42F6C899-C163-4E16-A0AC-FCCEDC240E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12030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F526E0D-0498-4AA8-A2F1-5DD748C57A4F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FC91CF2B-A07A-4314-AC1C-1A5B5C29A7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58257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704BAB2-243E-4FF7-8254-F457E7F8EE58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8DE9EF61-222B-435C-B254-1E3DB85596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048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F297EE-042D-44AD-8715-14D82A20E387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737E50C5-B2BC-4BE2-A49D-1F0620F28C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04846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D68FE4-9F47-4C2E-B4F6-FF6746AD3B0A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39103F41-80EC-4D62-9B02-57A0BC2670B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05504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6F03D4-6F17-4A11-B6F1-FE1E7853229E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566783F2-D434-4196-9A5A-91F9341270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01978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FE72D6-25FF-4D5A-AFB4-D88EE09A61AB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3D20055B-E337-41A0-9E88-105647B77B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43958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532DDF-B88D-49BE-85E7-9D5B1D3FF215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E1EA8434-8F4E-40F3-9C95-FF2AF87E57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29792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6CCD8C-2F50-4BF5-8DB1-ED0E6515FB98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A20725E8-D579-40F8-8B20-FC9B7EF46F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822612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D64902-1030-4AD6-9B06-2F117420C616}" type="datetimeFigureOut">
              <a:rPr lang="en-US"/>
              <a:pPr>
                <a:defRPr/>
              </a:pPr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50570E48-E712-4685-B65D-55441F50E9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590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BE6D-3E6E-490C-AB8F-3C0DA3E1FBFE}" type="datetimeFigureOut">
              <a:rPr lang="en-US" smtClean="0"/>
              <a:pPr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4E96F-D351-499D-99B1-4A936ED79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91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6183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BDFBA17-70E6-40AD-84B2-3A0B30D9B106}" type="datetimeFigureOut">
              <a:rPr lang="en-US">
                <a:cs typeface="Arial" pitchFamily="34" charset="0"/>
              </a:rPr>
              <a:pPr>
                <a:defRPr/>
              </a:pPr>
              <a:t>10/28/21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6183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6183"/>
          </a:xfrm>
          <a:prstGeom prst="rect">
            <a:avLst/>
          </a:prstGeom>
        </p:spPr>
        <p:txBody>
          <a:bodyPr vert="horz" wrap="square" lIns="121888" tIns="60944" rIns="121888" bIns="6094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9CB8E3-0991-4DA1-81F2-3A7AE3451969}" type="slidenum">
              <a:rPr lang="en-US" altLang="vi-VN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8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9411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884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8256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767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4704" indent="-304704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128" indent="-30470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45" indent="-30470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0" indent="-30470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2382" indent="-304704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1792" indent="-304704" algn="l" defTabSz="12188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6" indent="-304704" algn="l" defTabSz="12188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32" indent="-304704" algn="l" defTabSz="12188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8" indent="-304704" algn="l" defTabSz="12188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11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0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6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78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8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99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20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7" algn="l" defTabSz="12188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91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6" rIns="121893" bIns="60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6" rIns="121893" bIns="60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6183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265384A-523A-48B1-A79C-A6E9A902D57E}" type="datetimeFigureOut">
              <a:rPr lang="en-US">
                <a:cs typeface="Arial" pitchFamily="34" charset="0"/>
              </a:rPr>
              <a:pPr>
                <a:defRPr/>
              </a:pPr>
              <a:t>10/28/21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6183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6183"/>
          </a:xfrm>
          <a:prstGeom prst="rect">
            <a:avLst/>
          </a:prstGeom>
        </p:spPr>
        <p:txBody>
          <a:bodyPr vert="horz" wrap="square" lIns="121893" tIns="60946" rIns="121893" bIns="609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5989E6-A404-4054-8A2A-C02128537BF2}" type="slidenum">
              <a:rPr lang="en-US" altLang="vi-VN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1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944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890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8346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779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4720" indent="-304720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173" indent="-30472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6" rIns="121893" bIns="60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3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6" rIns="121893" bIns="60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97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3" tIns="60946" rIns="121893" bIns="609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97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3" tIns="60946" rIns="121893" bIns="609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97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3" tIns="60946" rIns="121893" bIns="609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986BC-7393-4D12-B8A6-079DC52ACCCE}" type="slidenum">
              <a:rPr lang="en-US" alt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0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44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89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346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779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083" indent="-45708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358" indent="-380906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621" indent="-30472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067" indent="-30472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2518" indent="-30472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1960" indent="-30472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1413" indent="-30472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0860" indent="-30472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0306" indent="-30472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60949" rIns="121898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0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9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94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pitchFamily="34" charset="0"/>
            </a:endParaRP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9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986BC-7393-4D12-B8A6-079DC52ACCCE}" type="slidenum">
              <a:rPr lang="en-US" alt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3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47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896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437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791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107" indent="-45710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406" indent="-380925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697" indent="-30473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173" indent="-30473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2654" indent="-30473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128" indent="-30473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1610" indent="-30473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088" indent="-30473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0565" indent="-30473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91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4" tIns="60952" rIns="121904" bIns="60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6183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36B206C-8C44-42CD-9D1C-240213A56D4D}" type="datetimeFigureOut">
              <a:rPr lang="en-US">
                <a:cs typeface="Arial" pitchFamily="34" charset="0"/>
              </a:rPr>
              <a:pPr>
                <a:defRPr/>
              </a:pPr>
              <a:t>10/28/21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6183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6183"/>
          </a:xfrm>
          <a:prstGeom prst="rect">
            <a:avLst/>
          </a:prstGeom>
        </p:spPr>
        <p:txBody>
          <a:bodyPr vert="horz" wrap="square" lIns="121904" tIns="60952" rIns="121904" bIns="6095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20C4C-16F1-481C-86AB-76F42A4C2568}" type="slidenum">
              <a:rPr lang="en-US" altLang="vi-VN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9507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902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852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803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4752" indent="-30475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64" indent="-30475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9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A41E98-3D49-4FC4-A9D3-C1AAC51DEFA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9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9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A73777-AB11-4FEF-ABFF-510AAD8289D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4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08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61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15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7155" indent="-457155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8B7DB3B-DA72-4314-876A-695D156B68B2}" type="datetimeFigureOut">
              <a:rPr lang="en-US">
                <a:cs typeface="Arial" pitchFamily="34" charset="0"/>
              </a:rPr>
              <a:pPr>
                <a:defRPr/>
              </a:pPr>
              <a:t>10/28/21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41F225-AA43-4E61-A2D7-85CAD055E6F8}" type="slidenum">
              <a:rPr lang="en-US" altLang="vi-VN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1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5.wmf"/><Relationship Id="rId26" Type="http://schemas.openxmlformats.org/officeDocument/2006/relationships/image" Target="../media/image29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33.w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3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8.wmf"/><Relationship Id="rId32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30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8.bin"/><Relationship Id="rId31" Type="http://schemas.openxmlformats.org/officeDocument/2006/relationships/oleObject" Target="../embeddings/oleObject24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31.wmf"/><Relationship Id="rId8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98" y="0"/>
            <a:ext cx="1228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469" y="198968"/>
            <a:ext cx="1162051" cy="1159933"/>
          </a:xfrm>
        </p:spPr>
      </p:pic>
      <p:sp>
        <p:nvSpPr>
          <p:cNvPr id="8" name="Title 1"/>
          <p:cNvSpPr txBox="1"/>
          <p:nvPr/>
        </p:nvSpPr>
        <p:spPr>
          <a:xfrm>
            <a:off x="1987551" y="296334"/>
            <a:ext cx="10185400" cy="1333500"/>
          </a:xfrm>
          <a:prstGeom prst="rect">
            <a:avLst/>
          </a:prstGeom>
        </p:spPr>
        <p:txBody>
          <a:bodyPr lIns="121885" tIns="60942" rIns="121885" bIns="60942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</p:txBody>
      </p:sp>
      <p:grpSp>
        <p:nvGrpSpPr>
          <p:cNvPr id="90116" name="Group 13"/>
          <p:cNvGrpSpPr>
            <a:grpSpLocks/>
          </p:cNvGrpSpPr>
          <p:nvPr/>
        </p:nvGrpSpPr>
        <p:grpSpPr bwMode="auto">
          <a:xfrm>
            <a:off x="4165600" y="1701800"/>
            <a:ext cx="5198533" cy="0"/>
            <a:chOff x="2528099" y="-76200"/>
            <a:chExt cx="5196976" cy="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528099" y="-76200"/>
              <a:ext cx="51969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528099" y="-76200"/>
              <a:ext cx="269768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137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67000" y="28194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latin typeface="VNI-Times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52600" y="17526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Bài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1:  </a:t>
            </a:r>
            <a:r>
              <a:rPr lang="en-US" sz="2800" u="sng" dirty="0" err="1">
                <a:latin typeface="Andalus" pitchFamily="18" charset="-78"/>
                <a:cs typeface="Andalus" pitchFamily="18" charset="-78"/>
              </a:rPr>
              <a:t>Đọc</a:t>
            </a:r>
            <a:r>
              <a:rPr lang="en-US" sz="2800" u="sng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u="sng" dirty="0" err="1">
                <a:latin typeface="Andalus" pitchFamily="18" charset="-78"/>
                <a:cs typeface="Andalus" pitchFamily="18" charset="-78"/>
              </a:rPr>
              <a:t>các</a:t>
            </a:r>
            <a:r>
              <a:rPr lang="en-US" sz="2800" u="sng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u="sng" dirty="0" err="1"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800" u="sng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u="sng" dirty="0" err="1"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800" u="sng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u="sng" dirty="0" err="1"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2800" u="sng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u="sng" dirty="0" err="1">
                <a:latin typeface="Andalus" pitchFamily="18" charset="-78"/>
                <a:cs typeface="Andalus" pitchFamily="18" charset="-78"/>
              </a:rPr>
              <a:t>sau</a:t>
            </a:r>
            <a:r>
              <a:rPr lang="en-US" sz="2800" u="sng" dirty="0">
                <a:latin typeface="Andalus" pitchFamily="18" charset="-78"/>
                <a:cs typeface="Andalus" pitchFamily="18" charset="-78"/>
              </a:rPr>
              <a:t>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67000" y="2438400"/>
            <a:ext cx="6858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9,4  ;  7,98  ;  25, 477  ;  206,075  ;  0,307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295275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00" y="3533775"/>
            <a:ext cx="868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7,98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47825" y="4010025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25,477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52600" y="4524375"/>
            <a:ext cx="9677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206,075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05000" y="5172824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0,307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81565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67000" y="28194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3733801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phân</a:t>
            </a:r>
            <a:endParaRPr lang="en-US" sz="24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365760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nguyên</a:t>
            </a:r>
            <a:endParaRPr lang="en-US" sz="24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2667001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25, 477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857750" y="31242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18532" y="31242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41834" y="3157251"/>
            <a:ext cx="1295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778787" y="3135217"/>
            <a:ext cx="1143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67000" y="2281536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err="1">
                <a:latin typeface="Andalus" pitchFamily="18" charset="-78"/>
                <a:cs typeface="Andalus" pitchFamily="18" charset="-78"/>
              </a:rPr>
              <a:t>Em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hãy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cho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biết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cấu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tạo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của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25,477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143250" y="175260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9,4  ;  7,98  ;  25, 477  ;  206,075  ;  0,307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71700" y="6096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477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28800" y="18288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Bài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2.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Viết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các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hỗn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sau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thành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rồi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đọc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:</a:t>
            </a:r>
            <a:endParaRPr lang="en-US" sz="2800" dirty="0">
              <a:solidFill>
                <a:srgbClr val="9900FF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12549"/>
              </p:ext>
            </p:extLst>
          </p:nvPr>
        </p:nvGraphicFramePr>
        <p:xfrm>
          <a:off x="1920238" y="2438400"/>
          <a:ext cx="13700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5" name="Equation" r:id="rId3" imgW="507960" imgH="634680" progId="Equation.3">
                  <p:embed/>
                </p:oleObj>
              </mc:Choice>
              <mc:Fallback>
                <p:oleObj name="Equation" r:id="rId3" imgW="50796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238" y="2438400"/>
                        <a:ext cx="1370012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39654"/>
              </p:ext>
            </p:extLst>
          </p:nvPr>
        </p:nvGraphicFramePr>
        <p:xfrm>
          <a:off x="1724295" y="3581400"/>
          <a:ext cx="177958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6" name="Equation" r:id="rId5" imgW="660240" imgH="634680" progId="Equation.3">
                  <p:embed/>
                </p:oleObj>
              </mc:Choice>
              <mc:Fallback>
                <p:oleObj name="Equation" r:id="rId5" imgW="660240" imgH="634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295" y="3581400"/>
                        <a:ext cx="1779587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656088"/>
              </p:ext>
            </p:extLst>
          </p:nvPr>
        </p:nvGraphicFramePr>
        <p:xfrm>
          <a:off x="1678575" y="4876800"/>
          <a:ext cx="2054225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7" name="Equation" r:id="rId7" imgW="812520" imgH="634680" progId="Equation.3">
                  <p:embed/>
                </p:oleObj>
              </mc:Choice>
              <mc:Fallback>
                <p:oleObj name="Equation" r:id="rId7" imgW="812520" imgH="634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575" y="4876800"/>
                        <a:ext cx="2054225" cy="1427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095500" y="3810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0" y="2438400"/>
            <a:ext cx="3352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VNI-Times" pitchFamily="2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Times" pitchFamily="2" charset="0"/>
              </a:rPr>
              <a:t>phẩy</a:t>
            </a:r>
            <a:r>
              <a:rPr lang="en-US" sz="28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Times" pitchFamily="2" charset="0"/>
              </a:rPr>
              <a:t>chín</a:t>
            </a:r>
            <a:r>
              <a:rPr lang="en-US" sz="2800" dirty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52600" y="2286000"/>
          <a:ext cx="1130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0" name="Equation" r:id="rId3" imgW="419040" imgH="634680" progId="Equation.3">
                  <p:embed/>
                </p:oleObj>
              </mc:Choice>
              <mc:Fallback>
                <p:oleObj name="Equation" r:id="rId3" imgW="4190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11303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80562"/>
              </p:ext>
            </p:extLst>
          </p:nvPr>
        </p:nvGraphicFramePr>
        <p:xfrm>
          <a:off x="3284539" y="3810000"/>
          <a:ext cx="11636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1" name="Equation" r:id="rId5" imgW="431640" imgH="431640" progId="Equation.3">
                  <p:embed/>
                </p:oleObj>
              </mc:Choice>
              <mc:Fallback>
                <p:oleObj name="Equation" r:id="rId5" imgW="431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9" y="3810000"/>
                        <a:ext cx="1163637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68289"/>
              </p:ext>
            </p:extLst>
          </p:nvPr>
        </p:nvGraphicFramePr>
        <p:xfrm>
          <a:off x="1663701" y="4953000"/>
          <a:ext cx="1828800" cy="142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2" name="Equation" r:id="rId7" imgW="723600" imgH="634680" progId="Equation.3">
                  <p:embed/>
                </p:oleObj>
              </mc:Choice>
              <mc:Fallback>
                <p:oleObj name="Equation" r:id="rId7" imgW="7236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1" y="4953000"/>
                        <a:ext cx="1828800" cy="1427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94921"/>
              </p:ext>
            </p:extLst>
          </p:nvPr>
        </p:nvGraphicFramePr>
        <p:xfrm>
          <a:off x="1709830" y="3581400"/>
          <a:ext cx="15398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3" name="Equation" r:id="rId9" imgW="571320" imgH="634680" progId="Equation.3">
                  <p:embed/>
                </p:oleObj>
              </mc:Choice>
              <mc:Fallback>
                <p:oleObj name="Equation" r:id="rId9" imgW="5713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830" y="3581400"/>
                        <a:ext cx="153987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752600" y="1752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Bài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2 :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Viết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hỗn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thành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rồi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đọc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:</a:t>
            </a:r>
            <a:endParaRPr lang="en-US" sz="2800" dirty="0">
              <a:solidFill>
                <a:srgbClr val="9900FF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903539" y="2514600"/>
          <a:ext cx="7524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4" name="Equation" r:id="rId11" imgW="279360" imgH="431640" progId="Equation.3">
                  <p:embed/>
                </p:oleObj>
              </mc:Choice>
              <mc:Fallback>
                <p:oleObj name="Equation" r:id="rId11" imgW="279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9" y="2514600"/>
                        <a:ext cx="752475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55670"/>
              </p:ext>
            </p:extLst>
          </p:nvPr>
        </p:nvGraphicFramePr>
        <p:xfrm>
          <a:off x="3492500" y="5181601"/>
          <a:ext cx="1371600" cy="94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5" name="Equation" r:id="rId13" imgW="583920" imgH="431640" progId="Equation.3">
                  <p:embed/>
                </p:oleObj>
              </mc:Choice>
              <mc:Fallback>
                <p:oleObj name="Equation" r:id="rId13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181601"/>
                        <a:ext cx="1371600" cy="948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4495800" y="3733800"/>
            <a:ext cx="533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lang="en-US" sz="28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Tám</a:t>
            </a:r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mươi</a:t>
            </a:r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hai</a:t>
            </a:r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bốn</a:t>
            </a:r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mươi</a:t>
            </a:r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lăm</a:t>
            </a:r>
            <a:r>
              <a:rPr lang="en-US" sz="28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864100" y="50800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95500" y="3810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425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14309"/>
              </p:ext>
            </p:extLst>
          </p:nvPr>
        </p:nvGraphicFramePr>
        <p:xfrm>
          <a:off x="1752600" y="2184400"/>
          <a:ext cx="1130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8" name="Equation" r:id="rId3" imgW="419040" imgH="634680" progId="Equation.3">
                  <p:embed/>
                </p:oleObj>
              </mc:Choice>
              <mc:Fallback>
                <p:oleObj name="Equation" r:id="rId3" imgW="419040" imgH="63468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84400"/>
                        <a:ext cx="11303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13023"/>
              </p:ext>
            </p:extLst>
          </p:nvPr>
        </p:nvGraphicFramePr>
        <p:xfrm>
          <a:off x="3235234" y="3309711"/>
          <a:ext cx="1025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" name="Equation" r:id="rId5" imgW="380880" imgH="203040" progId="Equation.3">
                  <p:embed/>
                </p:oleObj>
              </mc:Choice>
              <mc:Fallback>
                <p:oleObj name="Equation" r:id="rId5" imgW="380880" imgH="203040" progId="Equation.3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34" y="3309711"/>
                        <a:ext cx="10255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77484"/>
              </p:ext>
            </p:extLst>
          </p:nvPr>
        </p:nvGraphicFramePr>
        <p:xfrm>
          <a:off x="1481138" y="4025900"/>
          <a:ext cx="1828800" cy="142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0" name="Equation" r:id="rId7" imgW="723600" imgH="634680" progId="Equation.3">
                  <p:embed/>
                </p:oleObj>
              </mc:Choice>
              <mc:Fallback>
                <p:oleObj name="Equation" r:id="rId7" imgW="723600" imgH="634680" progId="Equation.3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4025900"/>
                        <a:ext cx="1828800" cy="1427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43737"/>
              </p:ext>
            </p:extLst>
          </p:nvPr>
        </p:nvGraphicFramePr>
        <p:xfrm>
          <a:off x="1676401" y="3035300"/>
          <a:ext cx="15398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1" name="Equation" r:id="rId9" imgW="571320" imgH="634680" progId="Equation.3">
                  <p:embed/>
                </p:oleObj>
              </mc:Choice>
              <mc:Fallback>
                <p:oleObj name="Equation" r:id="rId9" imgW="571320" imgH="634680" progId="Equation.3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3035300"/>
                        <a:ext cx="153987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752600" y="1752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Bài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2.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Viết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hỗn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thành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rồi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đọc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:</a:t>
            </a:r>
            <a:endParaRPr lang="en-US" sz="2800" dirty="0">
              <a:solidFill>
                <a:srgbClr val="9900FF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95123"/>
              </p:ext>
            </p:extLst>
          </p:nvPr>
        </p:nvGraphicFramePr>
        <p:xfrm>
          <a:off x="2932611" y="2425337"/>
          <a:ext cx="615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2" name="Equation" r:id="rId11" imgW="228600" imgH="203040" progId="Equation.3">
                  <p:embed/>
                </p:oleObj>
              </mc:Choice>
              <mc:Fallback>
                <p:oleObj name="Equation" r:id="rId11" imgW="228600" imgH="203040" progId="Equation.3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611" y="2425337"/>
                        <a:ext cx="61595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104002"/>
              </p:ext>
            </p:extLst>
          </p:nvPr>
        </p:nvGraphicFramePr>
        <p:xfrm>
          <a:off x="3325856" y="4281034"/>
          <a:ext cx="12525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3" name="Equation" r:id="rId13" imgW="533160" imgH="203040" progId="Equation.3">
                  <p:embed/>
                </p:oleObj>
              </mc:Choice>
              <mc:Fallback>
                <p:oleObj name="Equation" r:id="rId13" imgW="533160" imgH="203040" progId="Equation.3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56" y="4281034"/>
                        <a:ext cx="12525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4800600" y="2667001"/>
            <a:ext cx="5867400" cy="1862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-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nguyên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của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hỗn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viết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ở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nguyên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của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-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Tử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của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viết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ở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của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28800" y="4953000"/>
            <a:ext cx="8305800" cy="89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2400" dirty="0">
                <a:latin typeface="Times New Roman" panose="02020603050405020304" pitchFamily="18" charset="0"/>
              </a:rPr>
              <a:t>          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Mẫu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0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thập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bấy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  <a:p>
            <a:pPr lvl="0">
              <a:spcBef>
                <a:spcPct val="20000"/>
              </a:spcBef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485426"/>
              </p:ext>
            </p:extLst>
          </p:nvPr>
        </p:nvGraphicFramePr>
        <p:xfrm>
          <a:off x="3219450" y="5734051"/>
          <a:ext cx="1485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" name="Equation" r:id="rId15" imgW="723586" imgH="393529" progId="Equation.3">
                  <p:embed/>
                </p:oleObj>
              </mc:Choice>
              <mc:Fallback>
                <p:oleObj name="Equation" r:id="rId15" imgW="723586" imgH="393529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734051"/>
                        <a:ext cx="1485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56296"/>
              </p:ext>
            </p:extLst>
          </p:nvPr>
        </p:nvGraphicFramePr>
        <p:xfrm>
          <a:off x="6100764" y="5722939"/>
          <a:ext cx="11906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5" name="Equation" r:id="rId17" imgW="571252" imgH="393529" progId="Equation.3">
                  <p:embed/>
                </p:oleObj>
              </mc:Choice>
              <mc:Fallback>
                <p:oleObj name="Equation" r:id="rId17" imgW="571252" imgH="393529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4" y="5722939"/>
                        <a:ext cx="11906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35514" y="5862638"/>
            <a:ext cx="1316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810,005;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78689" y="5862638"/>
            <a:ext cx="1316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82,04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52600" y="4953000"/>
            <a:ext cx="8305800" cy="89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latin typeface="Times New Roman" panose="02020603050405020304" pitchFamily="18" charset="0"/>
              </a:rPr>
              <a:t> ý: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37960" y="6078175"/>
            <a:ext cx="78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99199" y="6113211"/>
            <a:ext cx="78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53792" y="5864811"/>
            <a:ext cx="78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259979" y="5863049"/>
            <a:ext cx="78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99FF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95500" y="3810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7748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971800" y="2718138"/>
            <a:ext cx="61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47800" y="2159001"/>
            <a:ext cx="89154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2209800" y="3048001"/>
            <a:ext cx="7848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1905000" y="1981200"/>
            <a:ext cx="81534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gồm có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phần: Phần nguyên và phần thập phân, chúng được phân cách bởi dấu phẩy.</a:t>
            </a:r>
            <a:endParaRPr lang="en-US" sz="3600" b="1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67000" y="28194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62000" y="1905000"/>
            <a:ext cx="10744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Những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chữ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nằm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ở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bên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trái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dấu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thuộc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nào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2000" y="2819400"/>
            <a:ext cx="114300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Những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chữ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nằm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ở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bên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trái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dấu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thuộc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nguyên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4577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667000" y="28194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85800" y="990600"/>
            <a:ext cx="11277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Những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chữ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nằm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ở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bên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phải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dấu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thuộc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nào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85800" y="2819400"/>
            <a:ext cx="10591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Những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chữ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nằm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ở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bên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phải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dấu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thuộc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5097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98" y="0"/>
            <a:ext cx="12280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1536714" y="296334"/>
            <a:ext cx="9834033" cy="1333500"/>
          </a:xfrm>
          <a:prstGeom prst="rect">
            <a:avLst/>
          </a:prstGeom>
        </p:spPr>
        <p:txBody>
          <a:bodyPr lIns="121890" tIns="60945" rIns="121890" bIns="60945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-44449" y="2048948"/>
            <a:ext cx="12192001" cy="1818217"/>
          </a:xfrm>
          <a:prstGeom prst="rect">
            <a:avLst/>
          </a:prstGeom>
        </p:spPr>
        <p:txBody>
          <a:bodyPr lIns="121890" tIns="60945" rIns="121890" bIns="60945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666751" y="3742281"/>
            <a:ext cx="10769600" cy="1113367"/>
          </a:xfrm>
          <a:prstGeom prst="rect">
            <a:avLst/>
          </a:prstGeom>
        </p:spPr>
        <p:txBody>
          <a:bodyPr lIns="121890" tIns="60945" rIns="121890" bIns="60945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53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3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3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3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300" b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5 </a:t>
            </a:r>
            <a:endParaRPr lang="en-US" sz="53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620184" y="4868335"/>
            <a:ext cx="10769600" cy="1115484"/>
          </a:xfrm>
          <a:prstGeom prst="rect">
            <a:avLst/>
          </a:prstGeom>
        </p:spPr>
        <p:txBody>
          <a:bodyPr lIns="121890" tIns="60945" rIns="121890" bIns="60945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53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53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53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3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 </a:t>
            </a:r>
            <a:r>
              <a:rPr lang="en-US" sz="53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3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 </a:t>
            </a:r>
            <a:r>
              <a:rPr lang="en-US" sz="53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3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53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42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8900"/>
            <a:ext cx="1509184" cy="1483784"/>
          </a:xfrm>
        </p:spPr>
      </p:pic>
      <p:grpSp>
        <p:nvGrpSpPr>
          <p:cNvPr id="91143" name="Group 13"/>
          <p:cNvGrpSpPr>
            <a:grpSpLocks/>
          </p:cNvGrpSpPr>
          <p:nvPr/>
        </p:nvGrpSpPr>
        <p:grpSpPr bwMode="auto">
          <a:xfrm>
            <a:off x="2944295" y="1769533"/>
            <a:ext cx="6786471" cy="0"/>
            <a:chOff x="2267768" y="1327150"/>
            <a:chExt cx="6784438" cy="42976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855230" y="1756919"/>
              <a:ext cx="51969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267768" y="1327150"/>
              <a:ext cx="19255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201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2438400" y="2286000"/>
            <a:ext cx="43434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.VnTime" pitchFamily="34" charset="0"/>
              </a:rPr>
              <a:t>Chän ®¸p ¸n ®óng: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3632200" y="3136900"/>
            <a:ext cx="5638800" cy="3506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solidFill>
                  <a:srgbClr val="800000"/>
                </a:solidFill>
                <a:latin typeface=".VnTime" pitchFamily="34" charset="0"/>
              </a:rPr>
              <a:t>8,34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solidFill>
                  <a:srgbClr val="800000"/>
                </a:solidFill>
                <a:latin typeface=".VnTime" pitchFamily="34" charset="0"/>
              </a:rPr>
              <a:t>8,034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solidFill>
                  <a:srgbClr val="800000"/>
                </a:solidFill>
                <a:latin typeface=".VnTime" pitchFamily="34" charset="0"/>
              </a:rPr>
              <a:t>8,340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3200" dirty="0">
                <a:solidFill>
                  <a:srgbClr val="800000"/>
                </a:solidFill>
                <a:latin typeface=".VnTime" pitchFamily="34" charset="0"/>
              </a:rPr>
              <a:t>83,400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endParaRPr lang="en-US" sz="3200" dirty="0">
              <a:solidFill>
                <a:srgbClr val="800000"/>
              </a:solidFill>
              <a:latin typeface=".VnTime" pitchFamily="34" charset="0"/>
            </a:endParaRPr>
          </a:p>
        </p:txBody>
      </p:sp>
      <p:graphicFrame>
        <p:nvGraphicFramePr>
          <p:cNvPr id="409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2000"/>
              </p:ext>
            </p:extLst>
          </p:nvPr>
        </p:nvGraphicFramePr>
        <p:xfrm>
          <a:off x="4187826" y="1925638"/>
          <a:ext cx="22891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Equation" r:id="rId3" imgW="660240" imgH="393480" progId="Equation.3">
                  <p:embed/>
                </p:oleObj>
              </mc:Choice>
              <mc:Fallback>
                <p:oleObj name="Equation" r:id="rId3" imgW="660240" imgH="393480" progId="Equation.3">
                  <p:embed/>
                  <p:pic>
                    <p:nvPicPr>
                      <p:cNvPr id="40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6" y="1925638"/>
                        <a:ext cx="228917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80" name="Oval 24"/>
          <p:cNvSpPr>
            <a:spLocks noChangeArrowheads="1"/>
          </p:cNvSpPr>
          <p:nvPr/>
        </p:nvSpPr>
        <p:spPr bwMode="auto">
          <a:xfrm>
            <a:off x="3632200" y="3886200"/>
            <a:ext cx="419100" cy="520700"/>
          </a:xfrm>
          <a:prstGeom prst="ellipse">
            <a:avLst/>
          </a:prstGeom>
          <a:noFill/>
          <a:ln w="317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7400" y="1371600"/>
            <a:ext cx="807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Em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hãy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khoanh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vào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ý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mà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em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cho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là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i="1" dirty="0" err="1">
                <a:latin typeface="Andalus" pitchFamily="18" charset="-78"/>
                <a:cs typeface="Andalus" pitchFamily="18" charset="-78"/>
              </a:rPr>
              <a:t>đúng</a:t>
            </a:r>
            <a:r>
              <a:rPr lang="en-US" sz="3600" b="1" i="1" dirty="0">
                <a:latin typeface="Andalus" pitchFamily="18" charset="-78"/>
                <a:cs typeface="Andalus" pitchFamily="18" charset="-7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4416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" y="-23281"/>
            <a:ext cx="12280900" cy="6858001"/>
          </a:xfrm>
        </p:spPr>
      </p:pic>
      <p:sp>
        <p:nvSpPr>
          <p:cNvPr id="8" name="Title 1"/>
          <p:cNvSpPr txBox="1"/>
          <p:nvPr/>
        </p:nvSpPr>
        <p:spPr>
          <a:xfrm>
            <a:off x="1576917" y="2597152"/>
            <a:ext cx="9489016" cy="3445933"/>
          </a:xfrm>
          <a:prstGeom prst="rect">
            <a:avLst/>
          </a:prstGeom>
        </p:spPr>
        <p:txBody>
          <a:bodyPr lIns="121901" tIns="60950" rIns="121901" bIns="6095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en-US" sz="4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7" name="Title 1"/>
          <p:cNvSpPr>
            <a:spLocks noGrp="1"/>
          </p:cNvSpPr>
          <p:nvPr>
            <p:ph type="title"/>
          </p:nvPr>
        </p:nvSpPr>
        <p:spPr>
          <a:xfrm>
            <a:off x="2857501" y="480484"/>
            <a:ext cx="8731251" cy="1320800"/>
          </a:xfrm>
        </p:spPr>
        <p:txBody>
          <a:bodyPr/>
          <a:lstStyle/>
          <a:p>
            <a:pPr algn="ctr" eaLnBrk="1" hangingPunct="1"/>
            <a:r>
              <a:rPr lang="en-US" altLang="en-US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hãy chọn biểu tượng thể hiện mức độ yêu thích bài học của em: </a:t>
            </a:r>
            <a:endParaRPr lang="en-US" altLang="vi-VN" sz="4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17" y="2237319"/>
            <a:ext cx="3835400" cy="26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9" y="2211919"/>
            <a:ext cx="3947583" cy="284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4476752" y="2281775"/>
            <a:ext cx="3511549" cy="245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31" name="Group 16"/>
          <p:cNvGrpSpPr>
            <a:grpSpLocks/>
          </p:cNvGrpSpPr>
          <p:nvPr/>
        </p:nvGrpSpPr>
        <p:grpSpPr bwMode="auto">
          <a:xfrm>
            <a:off x="444509" y="4942410"/>
            <a:ext cx="4347633" cy="661720"/>
            <a:chOff x="1624013" y="5029200"/>
            <a:chExt cx="4880924" cy="663229"/>
          </a:xfrm>
        </p:grpSpPr>
        <p:sp>
          <p:nvSpPr>
            <p:cNvPr id="103439" name="Rectangle 10"/>
            <p:cNvSpPr>
              <a:spLocks noChangeArrowheads="1"/>
            </p:cNvSpPr>
            <p:nvPr/>
          </p:nvSpPr>
          <p:spPr bwMode="auto">
            <a:xfrm>
              <a:off x="2160586" y="5029200"/>
              <a:ext cx="4344351" cy="66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fontAlgn="base">
                <a:spcBef>
                  <a:spcPts val="800"/>
                </a:spcBef>
                <a:spcAft>
                  <a:spcPts val="800"/>
                </a:spcAft>
                <a:tabLst>
                  <a:tab pos="838058" algn="l"/>
                </a:tabLst>
              </a:pPr>
              <a:r>
                <a:rPr lang="en-US" altLang="en-US" sz="3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Rất hài lòng </a:t>
              </a:r>
            </a:p>
          </p:txBody>
        </p:sp>
        <p:sp>
          <p:nvSpPr>
            <p:cNvPr id="103440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399" cy="508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latin typeface="Trebuchet MS" pitchFamily="34" charset="0"/>
                <a:cs typeface="Arial" pitchFamily="34" charset="0"/>
              </a:endParaRPr>
            </a:p>
          </p:txBody>
        </p:sp>
      </p:grpSp>
      <p:grpSp>
        <p:nvGrpSpPr>
          <p:cNvPr id="103432" name="Group 19"/>
          <p:cNvGrpSpPr>
            <a:grpSpLocks/>
          </p:cNvGrpSpPr>
          <p:nvPr/>
        </p:nvGrpSpPr>
        <p:grpSpPr bwMode="auto">
          <a:xfrm>
            <a:off x="4972051" y="4942408"/>
            <a:ext cx="3187700" cy="661720"/>
            <a:chOff x="1624013" y="5029200"/>
            <a:chExt cx="3579771" cy="659215"/>
          </a:xfrm>
        </p:grpSpPr>
        <p:sp>
          <p:nvSpPr>
            <p:cNvPr id="103437" name="Rectangle 10"/>
            <p:cNvSpPr>
              <a:spLocks noChangeArrowheads="1"/>
            </p:cNvSpPr>
            <p:nvPr/>
          </p:nvSpPr>
          <p:spPr bwMode="auto">
            <a:xfrm>
              <a:off x="2160586" y="5029200"/>
              <a:ext cx="3043198" cy="65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fontAlgn="base">
                <a:spcBef>
                  <a:spcPts val="800"/>
                </a:spcBef>
                <a:spcAft>
                  <a:spcPts val="800"/>
                </a:spcAft>
                <a:tabLst>
                  <a:tab pos="838058" algn="l"/>
                </a:tabLst>
              </a:pPr>
              <a:r>
                <a:rPr lang="en-US" altLang="en-US" sz="3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Hài lòng </a:t>
              </a:r>
            </a:p>
          </p:txBody>
        </p:sp>
        <p:sp>
          <p:nvSpPr>
            <p:cNvPr id="103438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505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latin typeface="Trebuchet MS" pitchFamily="34" charset="0"/>
                <a:cs typeface="Arial" pitchFamily="34" charset="0"/>
              </a:endParaRPr>
            </a:p>
          </p:txBody>
        </p:sp>
      </p:grpSp>
      <p:grpSp>
        <p:nvGrpSpPr>
          <p:cNvPr id="103433" name="Group 22"/>
          <p:cNvGrpSpPr>
            <a:grpSpLocks/>
          </p:cNvGrpSpPr>
          <p:nvPr/>
        </p:nvGrpSpPr>
        <p:grpSpPr bwMode="auto">
          <a:xfrm>
            <a:off x="8013703" y="4948752"/>
            <a:ext cx="4214284" cy="661720"/>
            <a:chOff x="1624013" y="5029200"/>
            <a:chExt cx="3694874" cy="662061"/>
          </a:xfrm>
        </p:grpSpPr>
        <p:sp>
          <p:nvSpPr>
            <p:cNvPr id="103435" name="Rectangle 10"/>
            <p:cNvSpPr>
              <a:spLocks noChangeArrowheads="1"/>
            </p:cNvSpPr>
            <p:nvPr/>
          </p:nvSpPr>
          <p:spPr bwMode="auto">
            <a:xfrm>
              <a:off x="2160588" y="5029200"/>
              <a:ext cx="3158299" cy="66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ts val="800"/>
                </a:spcBef>
                <a:spcAft>
                  <a:spcPts val="800"/>
                </a:spcAft>
                <a:tabLst>
                  <a:tab pos="838058" algn="l"/>
                </a:tabLst>
              </a:pPr>
              <a:r>
                <a:rPr lang="en-US" altLang="en-US" sz="37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Chưa hài lòng </a:t>
              </a:r>
            </a:p>
          </p:txBody>
        </p:sp>
        <p:sp>
          <p:nvSpPr>
            <p:cNvPr id="103436" name="TextBox 11"/>
            <p:cNvSpPr txBox="1">
              <a:spLocks noChangeArrowheads="1"/>
            </p:cNvSpPr>
            <p:nvPr/>
          </p:nvSpPr>
          <p:spPr bwMode="auto">
            <a:xfrm>
              <a:off x="1624013" y="5113339"/>
              <a:ext cx="533400" cy="5080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latin typeface="Trebuchet MS" pitchFamily="34" charset="0"/>
                <a:cs typeface="Arial" pitchFamily="34" charset="0"/>
              </a:endParaRPr>
            </a:p>
          </p:txBody>
        </p:sp>
      </p:grpSp>
      <p:pic>
        <p:nvPicPr>
          <p:cNvPr id="103434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9" y="198968"/>
            <a:ext cx="1162051" cy="11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76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G:\anh slide\child-cartoon-illustration-cartoon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TextBox 1"/>
          <p:cNvSpPr txBox="1">
            <a:spLocks noChangeArrowheads="1"/>
          </p:cNvSpPr>
          <p:nvPr/>
        </p:nvSpPr>
        <p:spPr bwMode="auto">
          <a:xfrm>
            <a:off x="2844800" y="1498603"/>
            <a:ext cx="7518400" cy="192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học tập thật tốt nhé!</a:t>
            </a:r>
          </a:p>
        </p:txBody>
      </p:sp>
    </p:spTree>
    <p:extLst>
      <p:ext uri="{BB962C8B-B14F-4D97-AF65-F5344CB8AC3E}">
        <p14:creationId xmlns:p14="http://schemas.microsoft.com/office/powerpoint/2010/main" val="62332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8900" y="1837"/>
            <a:ext cx="12280900" cy="6858000"/>
          </a:xfrm>
        </p:spPr>
      </p:pic>
      <p:sp>
        <p:nvSpPr>
          <p:cNvPr id="7" name="Title 1"/>
          <p:cNvSpPr txBox="1"/>
          <p:nvPr/>
        </p:nvSpPr>
        <p:spPr>
          <a:xfrm>
            <a:off x="1627719" y="2271186"/>
            <a:ext cx="8936567" cy="1333500"/>
          </a:xfrm>
          <a:prstGeom prst="rect">
            <a:avLst/>
          </a:prstGeom>
        </p:spPr>
        <p:txBody>
          <a:bodyPr lIns="121914" tIns="60957" rIns="121914" bIns="60957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0" y="4663019"/>
            <a:ext cx="12192000" cy="1333500"/>
          </a:xfrm>
          <a:prstGeom prst="rect">
            <a:avLst/>
          </a:prstGeom>
        </p:spPr>
        <p:txBody>
          <a:bodyPr lIns="121914" tIns="60957" rIns="121914" bIns="60957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</a:t>
            </a:r>
            <a:r>
              <a:rPr lang="en-US" sz="47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.vn</a:t>
            </a:r>
            <a:endParaRPr lang="en-US" sz="4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914402" y="296334"/>
            <a:ext cx="10833100" cy="1333500"/>
          </a:xfrm>
          <a:prstGeom prst="rect">
            <a:avLst/>
          </a:prstGeom>
        </p:spPr>
        <p:txBody>
          <a:bodyPr lIns="121914" tIns="60957" rIns="121914" bIns="60957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4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2870200" y="3854451"/>
            <a:ext cx="7061200" cy="599016"/>
          </a:xfrm>
          <a:prstGeom prst="rect">
            <a:avLst/>
          </a:prstGeom>
        </p:spPr>
        <p:txBody>
          <a:bodyPr lIns="121914" tIns="60957" rIns="121914" bIns="60957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5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3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700" b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viên khối 5</a:t>
            </a:r>
            <a:r>
              <a:rPr lang="en-US" sz="53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47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900"/>
            <a:ext cx="1475317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9" name="Group 13"/>
          <p:cNvGrpSpPr>
            <a:grpSpLocks/>
          </p:cNvGrpSpPr>
          <p:nvPr/>
        </p:nvGrpSpPr>
        <p:grpSpPr bwMode="auto">
          <a:xfrm>
            <a:off x="4419601" y="1981200"/>
            <a:ext cx="3698210" cy="0"/>
            <a:chOff x="2777171" y="209939"/>
            <a:chExt cx="3697102" cy="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041279" y="209939"/>
              <a:ext cx="34329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777171" y="209939"/>
              <a:ext cx="34617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193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4" descr="http://previews.123rf.com/images/yuyuyi/yuyuyi1208/yuyuyi120800192/21782334-kids-and-frame-Stock-Vector-children-school-bo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Rectangl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6" y="1219200"/>
            <a:ext cx="1043093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1597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Kết quả hình ảnh cho TẬP TRUNG NGHE GIẢ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12"/>
            <a:ext cx="2286000" cy="142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1" y="3943351"/>
            <a:ext cx="2667000" cy="984885"/>
          </a:xfrm>
          <a:prstGeom prst="rect">
            <a:avLst/>
          </a:prstGeom>
          <a:noFill/>
        </p:spPr>
        <p:txBody>
          <a:bodyPr lIns="121896" tIns="60948" rIns="121896" bIns="60948">
            <a:spAutoFit/>
          </a:bodyPr>
          <a:lstStyle/>
          <a:p>
            <a:pPr algn="ctr" defTabSz="457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Tập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trung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nghe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giảng</a:t>
            </a:r>
            <a:endParaRPr lang="en-US" sz="2800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93187" name="Picture 4" descr="Kết quả hình ảnh cho tắt mic khi muốn nói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400303"/>
            <a:ext cx="2235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3068" y="3943351"/>
            <a:ext cx="2550133" cy="984885"/>
          </a:xfrm>
          <a:prstGeom prst="rect">
            <a:avLst/>
          </a:prstGeom>
          <a:noFill/>
        </p:spPr>
        <p:txBody>
          <a:bodyPr lIns="121896" tIns="60948" rIns="121896" bIns="60948">
            <a:spAutoFit/>
          </a:bodyPr>
          <a:lstStyle/>
          <a:p>
            <a:pPr algn="ctr" defTabSz="457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Tắt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mic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khi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người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khác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en-US" sz="280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nói</a:t>
            </a: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</a:p>
        </p:txBody>
      </p:sp>
      <p:pic>
        <p:nvPicPr>
          <p:cNvPr id="93189" name="Picture 2" descr="tu the ng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343151"/>
            <a:ext cx="24214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3970720"/>
            <a:ext cx="2819400" cy="984885"/>
          </a:xfrm>
          <a:prstGeom prst="rect">
            <a:avLst/>
          </a:prstGeom>
          <a:noFill/>
        </p:spPr>
        <p:txBody>
          <a:bodyPr lIns="121896" tIns="60948" rIns="121896" bIns="60948">
            <a:spAutoFit/>
          </a:bodyPr>
          <a:lstStyle/>
          <a:p>
            <a:pPr algn="ctr" defTabSz="4570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Garamond" pitchFamily="18" charset="0"/>
                <a:cs typeface="Arial" charset="0"/>
              </a:rPr>
              <a:t> </a:t>
            </a:r>
            <a:r>
              <a:rPr lang="vi-VN" sz="280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cs typeface="Arial" charset="0"/>
              </a:rPr>
              <a:t>Ngồi học đúng tư thế</a:t>
            </a:r>
            <a:endParaRPr lang="en-US" sz="2800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620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2248FCB5-6B6C-45A9-AFA3-09AE346FD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93068"/>
            <a:ext cx="9144000" cy="185578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uk-UA" altLang="en-US">
              <a:solidFill>
                <a:prstClr val="black"/>
              </a:solidFill>
              <a:latin typeface="VN-NTime" pitchFamily="2" charset="0"/>
              <a:cs typeface="+mn-cs"/>
            </a:endParaRPr>
          </a:p>
        </p:txBody>
      </p:sp>
      <p:sp>
        <p:nvSpPr>
          <p:cNvPr id="16387" name="WordArt 7">
            <a:extLst>
              <a:ext uri="{FF2B5EF4-FFF2-40B4-BE49-F238E27FC236}">
                <a16:creationId xmlns:a16="http://schemas.microsoft.com/office/drawing/2014/main" id="{3244AC1F-EF6B-4E8F-9305-360231C064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873250"/>
            <a:ext cx="6705600" cy="149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SỐ THẬP PHÂN (TIẾP THEO)</a:t>
            </a:r>
          </a:p>
        </p:txBody>
      </p:sp>
      <p:sp>
        <p:nvSpPr>
          <p:cNvPr id="33804" name="WordArt 12">
            <a:extLst>
              <a:ext uri="{FF2B5EF4-FFF2-40B4-BE49-F238E27FC236}">
                <a16:creationId xmlns:a16="http://schemas.microsoft.com/office/drawing/2014/main" id="{9AEBEF69-6650-4AB8-BE99-11AC1C0558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2988" y="923925"/>
            <a:ext cx="2333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-1301887" y="1161835"/>
            <a:ext cx="8153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8400" y="28194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362200" y="2743200"/>
          <a:ext cx="27670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" name="Equation" r:id="rId3" imgW="888840" imgH="634680" progId="Equation.3">
                  <p:embed/>
                </p:oleObj>
              </mc:Choice>
              <mc:Fallback>
                <p:oleObj name="Equation" r:id="rId3" imgW="888840" imgH="634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43200"/>
                        <a:ext cx="276701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2667000" y="28194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994352"/>
              </p:ext>
            </p:extLst>
          </p:nvPr>
        </p:nvGraphicFramePr>
        <p:xfrm>
          <a:off x="4376738" y="3705496"/>
          <a:ext cx="33194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" name="Equation" r:id="rId5" imgW="1231560" imgH="634680" progId="Equation.3">
                  <p:embed/>
                </p:oleObj>
              </mc:Choice>
              <mc:Fallback>
                <p:oleObj name="Equation" r:id="rId5" imgW="1231560" imgH="634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3705496"/>
                        <a:ext cx="3319463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133600" y="152401"/>
            <a:ext cx="83820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906747"/>
              </p:ext>
            </p:extLst>
          </p:nvPr>
        </p:nvGraphicFramePr>
        <p:xfrm>
          <a:off x="3946284" y="3009901"/>
          <a:ext cx="7556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" name="Equation" r:id="rId7" imgW="241200" imgH="431640" progId="Equation.3">
                  <p:embed/>
                </p:oleObj>
              </mc:Choice>
              <mc:Fallback>
                <p:oleObj name="Equation" r:id="rId7" imgW="24120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284" y="3009901"/>
                        <a:ext cx="75565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400800" y="2743200"/>
          <a:ext cx="33385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" name="Equation" r:id="rId9" imgW="1066680" imgH="634680" progId="Equation.3">
                  <p:embed/>
                </p:oleObj>
              </mc:Choice>
              <mc:Fallback>
                <p:oleObj name="Equation" r:id="rId9" imgW="1066680" imgH="6346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743200"/>
                        <a:ext cx="333851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41905"/>
              </p:ext>
            </p:extLst>
          </p:nvPr>
        </p:nvGraphicFramePr>
        <p:xfrm>
          <a:off x="8305800" y="3009901"/>
          <a:ext cx="9525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" name="Equation" r:id="rId11" imgW="304560" imgH="431640" progId="Equation.3">
                  <p:embed/>
                </p:oleObj>
              </mc:Choice>
              <mc:Fallback>
                <p:oleObj name="Equation" r:id="rId11" imgW="30456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009901"/>
                        <a:ext cx="9525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11801"/>
              </p:ext>
            </p:extLst>
          </p:nvPr>
        </p:nvGraphicFramePr>
        <p:xfrm>
          <a:off x="6198326" y="3971108"/>
          <a:ext cx="12334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" name="Equation" r:id="rId13" imgW="393480" imgH="431640" progId="Equation.3">
                  <p:embed/>
                </p:oleObj>
              </mc:Choice>
              <mc:Fallback>
                <p:oleObj name="Equation" r:id="rId13" imgW="39348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8326" y="3971108"/>
                        <a:ext cx="1233488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89691"/>
              </p:ext>
            </p:extLst>
          </p:nvPr>
        </p:nvGraphicFramePr>
        <p:xfrm>
          <a:off x="2461943" y="4876801"/>
          <a:ext cx="91757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" name="Equation" r:id="rId15" imgW="266400" imgH="431640" progId="Equation.3">
                  <p:embed/>
                </p:oleObj>
              </mc:Choice>
              <mc:Fallback>
                <p:oleObj name="Equation" r:id="rId15" imgW="266400" imgH="431640" progId="Equation.3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943" y="4876801"/>
                        <a:ext cx="917575" cy="119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97097"/>
              </p:ext>
            </p:extLst>
          </p:nvPr>
        </p:nvGraphicFramePr>
        <p:xfrm>
          <a:off x="3451899" y="4889500"/>
          <a:ext cx="1178719" cy="119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" name="Equation" r:id="rId17" imgW="342720" imgH="431640" progId="Equation.3">
                  <p:embed/>
                </p:oleObj>
              </mc:Choice>
              <mc:Fallback>
                <p:oleObj name="Equation" r:id="rId17" imgW="342720" imgH="431640" progId="Equation.3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899" y="4889500"/>
                        <a:ext cx="1178719" cy="1197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873067"/>
              </p:ext>
            </p:extLst>
          </p:nvPr>
        </p:nvGraphicFramePr>
        <p:xfrm>
          <a:off x="4643134" y="4907732"/>
          <a:ext cx="1356837" cy="119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" name="Equation" r:id="rId19" imgW="393480" imgH="431640" progId="Equation.3">
                  <p:embed/>
                </p:oleObj>
              </mc:Choice>
              <mc:Fallback>
                <p:oleObj name="Equation" r:id="rId19" imgW="393480" imgH="431640" progId="Equation.3">
                  <p:embed/>
                  <p:pic>
                    <p:nvPicPr>
                      <p:cNvPr id="1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134" y="4907732"/>
                        <a:ext cx="1356837" cy="1197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5664933" y="4931032"/>
            <a:ext cx="4219298" cy="54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119154" y="5416081"/>
            <a:ext cx="4219298" cy="541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61D761-1715-4C63-A9F9-5B88C94E4CFF}"/>
              </a:ext>
            </a:extLst>
          </p:cNvPr>
          <p:cNvSpPr/>
          <p:nvPr/>
        </p:nvSpPr>
        <p:spPr>
          <a:xfrm>
            <a:off x="1071154" y="1724791"/>
            <a:ext cx="6096000" cy="6135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38400" y="26670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15508"/>
              </p:ext>
            </p:extLst>
          </p:nvPr>
        </p:nvGraphicFramePr>
        <p:xfrm>
          <a:off x="3986349" y="1828801"/>
          <a:ext cx="137001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5" name="Equation" r:id="rId3" imgW="507960" imgH="431640" progId="Equation.3">
                  <p:embed/>
                </p:oleObj>
              </mc:Choice>
              <mc:Fallback>
                <p:oleObj name="Equation" r:id="rId3" imgW="5079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349" y="1828801"/>
                        <a:ext cx="1370013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2667000" y="28194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387006"/>
              </p:ext>
            </p:extLst>
          </p:nvPr>
        </p:nvGraphicFramePr>
        <p:xfrm>
          <a:off x="4038601" y="3137264"/>
          <a:ext cx="15081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6" name="Equation" r:id="rId5" imgW="558720" imgH="431640" progId="Equation.3">
                  <p:embed/>
                </p:oleObj>
              </mc:Choice>
              <mc:Fallback>
                <p:oleObj name="Equation" r:id="rId5" imgW="5587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137264"/>
                        <a:ext cx="1508125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64377"/>
              </p:ext>
            </p:extLst>
          </p:nvPr>
        </p:nvGraphicFramePr>
        <p:xfrm>
          <a:off x="2619099" y="4508864"/>
          <a:ext cx="18161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7" name="Equation" r:id="rId7" imgW="672840" imgH="431640" progId="Equation.3">
                  <p:embed/>
                </p:oleObj>
              </mc:Choice>
              <mc:Fallback>
                <p:oleObj name="Equation" r:id="rId7" imgW="6728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099" y="4508864"/>
                        <a:ext cx="181610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515560"/>
              </p:ext>
            </p:extLst>
          </p:nvPr>
        </p:nvGraphicFramePr>
        <p:xfrm>
          <a:off x="9709150" y="4531720"/>
          <a:ext cx="1112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8" name="Equation" r:id="rId9" imgW="482400" imgH="431640" progId="Equation.3">
                  <p:embed/>
                </p:oleObj>
              </mc:Choice>
              <mc:Fallback>
                <p:oleObj name="Equation" r:id="rId9" imgW="4824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9150" y="4531720"/>
                        <a:ext cx="1112837" cy="108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000798" y="-16756"/>
            <a:ext cx="8382000" cy="91440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Wide Latin" pitchFamily="18" charset="0"/>
              </a:rPr>
              <a:t>TOÁN</a:t>
            </a:r>
          </a:p>
        </p:txBody>
      </p:sp>
      <p:sp>
        <p:nvSpPr>
          <p:cNvPr id="16" name="Title 1"/>
          <p:cNvSpPr>
            <a:spLocks noGrp="1"/>
          </p:cNvSpPr>
          <p:nvPr>
            <p:ph type="subTitle" idx="1"/>
          </p:nvPr>
        </p:nvSpPr>
        <p:spPr>
          <a:xfrm>
            <a:off x="2080075" y="858456"/>
            <a:ext cx="81534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965694"/>
              </p:ext>
            </p:extLst>
          </p:nvPr>
        </p:nvGraphicFramePr>
        <p:xfrm>
          <a:off x="1483722" y="1621440"/>
          <a:ext cx="2514600" cy="273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222">
                <a:tc>
                  <a:txBody>
                    <a:bodyPr/>
                    <a:lstStyle/>
                    <a:p>
                      <a:r>
                        <a:rPr lang="en-US" sz="28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dm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20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20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334001" y="1828801"/>
          <a:ext cx="752475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9" name="Equation" r:id="rId11" imgW="279360" imgH="431640" progId="Equation.3">
                  <p:embed/>
                </p:oleObj>
              </mc:Choice>
              <mc:Fallback>
                <p:oleObj name="Equation" r:id="rId11" imgW="2793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1828801"/>
                        <a:ext cx="752475" cy="1066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97390"/>
              </p:ext>
            </p:extLst>
          </p:nvPr>
        </p:nvGraphicFramePr>
        <p:xfrm>
          <a:off x="6096000" y="1524000"/>
          <a:ext cx="11636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0" name="Equation" r:id="rId13" imgW="431640" imgH="634680" progId="Equation.3">
                  <p:embed/>
                </p:oleObj>
              </mc:Choice>
              <mc:Fallback>
                <p:oleObj name="Equation" r:id="rId13" imgW="431640" imgH="6346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116363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8748714" y="4522789"/>
          <a:ext cx="3079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1" name="Equation" r:id="rId15" imgW="114120" imgH="431640" progId="Equation.3">
                  <p:embed/>
                </p:oleObj>
              </mc:Choice>
              <mc:Fallback>
                <p:oleObj name="Equation" r:id="rId15" imgW="11412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4" y="4522789"/>
                        <a:ext cx="307975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492490"/>
              </p:ext>
            </p:extLst>
          </p:nvPr>
        </p:nvGraphicFramePr>
        <p:xfrm>
          <a:off x="9709150" y="1870168"/>
          <a:ext cx="9588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2" name="Equation" r:id="rId17" imgW="355320" imgH="431640" progId="Equation.3">
                  <p:embed/>
                </p:oleObj>
              </mc:Choice>
              <mc:Fallback>
                <p:oleObj name="Equation" r:id="rId17" imgW="35532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9150" y="1870168"/>
                        <a:ext cx="9588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819199"/>
              </p:ext>
            </p:extLst>
          </p:nvPr>
        </p:nvGraphicFramePr>
        <p:xfrm>
          <a:off x="3962400" y="2438401"/>
          <a:ext cx="9588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" name="Equation" r:id="rId19" imgW="355320" imgH="431640" progId="Equation.3">
                  <p:embed/>
                </p:oleObj>
              </mc:Choice>
              <mc:Fallback>
                <p:oleObj name="Equation" r:id="rId19" imgW="35532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38401"/>
                        <a:ext cx="9588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652306"/>
              </p:ext>
            </p:extLst>
          </p:nvPr>
        </p:nvGraphicFramePr>
        <p:xfrm>
          <a:off x="5486401" y="3137264"/>
          <a:ext cx="7524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4" name="Equation" r:id="rId21" imgW="279360" imgH="431640" progId="Equation.3">
                  <p:embed/>
                </p:oleObj>
              </mc:Choice>
              <mc:Fallback>
                <p:oleObj name="Equation" r:id="rId21" imgW="27936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3137264"/>
                        <a:ext cx="75247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826234"/>
              </p:ext>
            </p:extLst>
          </p:nvPr>
        </p:nvGraphicFramePr>
        <p:xfrm>
          <a:off x="6119948" y="2895600"/>
          <a:ext cx="133508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5" name="Equation" r:id="rId23" imgW="495000" imgH="634680" progId="Equation.3">
                  <p:embed/>
                </p:oleObj>
              </mc:Choice>
              <mc:Fallback>
                <p:oleObj name="Equation" r:id="rId23" imgW="495000" imgH="6346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948" y="2895600"/>
                        <a:ext cx="1335088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96652"/>
              </p:ext>
            </p:extLst>
          </p:nvPr>
        </p:nvGraphicFramePr>
        <p:xfrm>
          <a:off x="9668325" y="3224951"/>
          <a:ext cx="11303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6" name="Equation" r:id="rId25" imgW="419040" imgH="431640" progId="Equation.3">
                  <p:embed/>
                </p:oleObj>
              </mc:Choice>
              <mc:Fallback>
                <p:oleObj name="Equation" r:id="rId25" imgW="419040" imgH="431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8325" y="3224951"/>
                        <a:ext cx="1130300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34167"/>
              </p:ext>
            </p:extLst>
          </p:nvPr>
        </p:nvGraphicFramePr>
        <p:xfrm>
          <a:off x="4384762" y="4521927"/>
          <a:ext cx="7540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7" name="Equation" r:id="rId27" imgW="279360" imgH="431640" progId="Equation.3">
                  <p:embed/>
                </p:oleObj>
              </mc:Choice>
              <mc:Fallback>
                <p:oleObj name="Equation" r:id="rId27" imgW="27936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762" y="4521927"/>
                        <a:ext cx="754062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569802"/>
              </p:ext>
            </p:extLst>
          </p:nvPr>
        </p:nvGraphicFramePr>
        <p:xfrm>
          <a:off x="5129390" y="4248649"/>
          <a:ext cx="2362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8" name="Equation" r:id="rId29" imgW="876240" imgH="634680" progId="Equation.3">
                  <p:embed/>
                </p:oleObj>
              </mc:Choice>
              <mc:Fallback>
                <p:oleObj name="Equation" r:id="rId29" imgW="876240" imgH="6346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390" y="4248649"/>
                        <a:ext cx="23622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4953000" y="24384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Andalus" pitchFamily="18" charset="-78"/>
                <a:cs typeface="Andalus" pitchFamily="18" charset="-78"/>
              </a:rPr>
              <a:t>Đọc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là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: Hai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bảy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mét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305675" y="3187337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thành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298227" y="4500278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thành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315200" y="18288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thành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105400" y="3810000"/>
            <a:ext cx="5410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Andalus" pitchFamily="18" charset="-78"/>
                <a:cs typeface="Andalus" pitchFamily="18" charset="-78"/>
              </a:rPr>
              <a:t>Đọc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là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Tám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năm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mươi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sáu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mét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038600" y="5255622"/>
            <a:ext cx="6629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Andalus" pitchFamily="18" charset="-78"/>
                <a:cs typeface="Andalus" pitchFamily="18" charset="-78"/>
              </a:rPr>
              <a:t>Đọc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là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: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không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một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trăm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chín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mươi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lăm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mét</a:t>
            </a:r>
            <a:r>
              <a:rPr lang="en-US" sz="2400" dirty="0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423976"/>
              </p:ext>
            </p:extLst>
          </p:nvPr>
        </p:nvGraphicFramePr>
        <p:xfrm>
          <a:off x="2667000" y="5273037"/>
          <a:ext cx="130016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9" name="Equation" r:id="rId31" imgW="482400" imgH="431640" progId="Equation.3">
                  <p:embed/>
                </p:oleObj>
              </mc:Choice>
              <mc:Fallback>
                <p:oleObj name="Equation" r:id="rId31" imgW="482400" imgH="431640" progId="Equation.3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73037"/>
                        <a:ext cx="1300162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1835"/>
              </p:ext>
            </p:extLst>
          </p:nvPr>
        </p:nvGraphicFramePr>
        <p:xfrm>
          <a:off x="4062548" y="3833948"/>
          <a:ext cx="11303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0" name="Equation" r:id="rId33" imgW="419040" imgH="431640" progId="Equation.3">
                  <p:embed/>
                </p:oleObj>
              </mc:Choice>
              <mc:Fallback>
                <p:oleObj name="Equation" r:id="rId33" imgW="419040" imgH="431640" progId="Equation.3">
                  <p:embed/>
                  <p:pic>
                    <p:nvPicPr>
                      <p:cNvPr id="30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548" y="3833948"/>
                        <a:ext cx="1130300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le 1"/>
          <p:cNvSpPr txBox="1">
            <a:spLocks/>
          </p:cNvSpPr>
          <p:nvPr/>
        </p:nvSpPr>
        <p:spPr>
          <a:xfrm>
            <a:off x="1589315" y="6093822"/>
            <a:ext cx="9143999" cy="5334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Các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: 2,7;   8,56;   0,195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cũng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là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số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phân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47801" y="2209801"/>
            <a:ext cx="45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82290" y="2231571"/>
            <a:ext cx="45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7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43445" y="3067484"/>
            <a:ext cx="45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79028" y="3067594"/>
            <a:ext cx="45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52849" y="3058777"/>
            <a:ext cx="45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82634" y="3744577"/>
            <a:ext cx="45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000798" y="3727158"/>
            <a:ext cx="45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68090" y="3727158"/>
            <a:ext cx="45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80016" y="3740221"/>
            <a:ext cx="45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5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2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62200" y="25146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7000" y="22098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76400" y="29083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5,68  </a:t>
            </a:r>
            <a:r>
              <a:rPr lang="en-US" sz="3200" dirty="0" err="1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Đọc</a:t>
            </a:r>
            <a:r>
              <a:rPr lang="en-US" sz="3200" dirty="0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là</a:t>
            </a:r>
            <a:r>
              <a:rPr lang="en-US" sz="3200" dirty="0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 : </a:t>
            </a:r>
            <a:r>
              <a:rPr lang="en-US" sz="3200" dirty="0" err="1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năm</a:t>
            </a:r>
            <a:r>
              <a:rPr lang="en-US" sz="3200" dirty="0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3200" dirty="0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sáu</a:t>
            </a:r>
            <a:r>
              <a:rPr lang="en-US" sz="3200" dirty="0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mươi</a:t>
            </a:r>
            <a:r>
              <a:rPr lang="en-US" sz="3200" dirty="0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tám</a:t>
            </a:r>
            <a:r>
              <a:rPr lang="en-US" sz="3200" dirty="0">
                <a:solidFill>
                  <a:srgbClr val="160412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000" y="5253081"/>
            <a:ext cx="9906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90,638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Đọc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chín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mươi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phẩy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sáu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trăm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ba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mươi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tám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95800" y="153670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5, 68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0800" y="237490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nguyên</a:t>
            </a:r>
            <a:endParaRPr lang="en-US" sz="24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8800" y="2451101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phân</a:t>
            </a:r>
            <a:endParaRPr lang="en-US" sz="24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851400" y="2106517"/>
            <a:ext cx="304800" cy="1588"/>
          </a:xfrm>
          <a:prstGeom prst="line">
            <a:avLst/>
          </a:prstGeom>
          <a:ln>
            <a:solidFill>
              <a:srgbClr val="FF0000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55032" y="2104834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67400" y="2146300"/>
            <a:ext cx="990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038600" y="2146300"/>
            <a:ext cx="838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248400" y="4813301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thập</a:t>
            </a: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phân</a:t>
            </a:r>
            <a:endParaRPr lang="en-US" sz="24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14600" y="473710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Phần</a:t>
            </a:r>
            <a:r>
              <a:rPr lang="en-US" sz="2400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nguyên</a:t>
            </a:r>
            <a:endParaRPr lang="en-US" sz="2400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67200" y="3746501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90, 638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876800" y="42037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18532" y="42037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041834" y="4236751"/>
            <a:ext cx="1295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3778787" y="4214717"/>
            <a:ext cx="1143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752600" y="153670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Ví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dụ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1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:</a:t>
            </a:r>
            <a:endParaRPr lang="en-US" sz="2800" dirty="0">
              <a:solidFill>
                <a:srgbClr val="9900FF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828800" y="367030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Ví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dụ</a:t>
            </a:r>
            <a:r>
              <a:rPr lang="en-US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2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:</a:t>
            </a:r>
            <a:endParaRPr lang="en-US" sz="2800" dirty="0">
              <a:solidFill>
                <a:srgbClr val="9900FF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171700" y="6096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997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0" grpId="0"/>
      <p:bldP spid="39" grpId="0"/>
      <p:bldP spid="40" grpId="0"/>
      <p:bldP spid="4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38400" y="26670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7000" y="2819400"/>
            <a:ext cx="2819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VNI-Times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828800" y="3810000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800" dirty="0" err="1">
                <a:solidFill>
                  <a:srgbClr val="9900FF"/>
                </a:solidFill>
                <a:latin typeface="Andalus" pitchFamily="18" charset="-78"/>
                <a:cs typeface="Andalus" pitchFamily="18" charset="-78"/>
              </a:rPr>
              <a:t>N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9900FF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81200" y="30480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828800" y="2320344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33600" y="4495800"/>
            <a:ext cx="807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   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33600" y="1671777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71700" y="6096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27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789</Words>
  <Application>Microsoft Macintosh PowerPoint</Application>
  <PresentationFormat>Widescreen</PresentationFormat>
  <Paragraphs>113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.VnTime</vt:lpstr>
      <vt:lpstr>Andalus</vt:lpstr>
      <vt:lpstr>Arial</vt:lpstr>
      <vt:lpstr>Calibri</vt:lpstr>
      <vt:lpstr>Calibri Light</vt:lpstr>
      <vt:lpstr>Garamond</vt:lpstr>
      <vt:lpstr>Times New Roman</vt:lpstr>
      <vt:lpstr>Trebuchet MS</vt:lpstr>
      <vt:lpstr>VN-NTime</vt:lpstr>
      <vt:lpstr>VNI-Times</vt:lpstr>
      <vt:lpstr>Wide Latin</vt:lpstr>
      <vt:lpstr>Office Theme</vt:lpstr>
      <vt:lpstr>1_Office Theme</vt:lpstr>
      <vt:lpstr>2_Office Theme</vt:lpstr>
      <vt:lpstr>7_Default Design</vt:lpstr>
      <vt:lpstr>8_Default Design</vt:lpstr>
      <vt:lpstr>4_Office Theme</vt:lpstr>
      <vt:lpstr>1_Default Design</vt:lpstr>
      <vt:lpstr>5_Office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chọn biểu tượng thể hiện mức độ yêu thích bài học của em: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Thöù tö ngaøy 1 thaùng 10 naêm 2014</dc:title>
  <dc:creator>AutoBVT</dc:creator>
  <cp:lastModifiedBy>Thương Nguyễn</cp:lastModifiedBy>
  <cp:revision>146</cp:revision>
  <dcterms:created xsi:type="dcterms:W3CDTF">2014-09-30T00:35:38Z</dcterms:created>
  <dcterms:modified xsi:type="dcterms:W3CDTF">2021-10-28T14:18:04Z</dcterms:modified>
</cp:coreProperties>
</file>