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8" r:id="rId4"/>
    <p:sldId id="267" r:id="rId5"/>
    <p:sldId id="287" r:id="rId6"/>
    <p:sldId id="268" r:id="rId7"/>
    <p:sldId id="285" r:id="rId8"/>
    <p:sldId id="28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22CBE"/>
    <a:srgbClr val="567A6E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49" autoAdjust="0"/>
    <p:restoredTop sz="94660"/>
  </p:normalViewPr>
  <p:slideViewPr>
    <p:cSldViewPr snapToGrid="0">
      <p:cViewPr varScale="1">
        <p:scale>
          <a:sx n="84" d="100"/>
          <a:sy n="84" d="100"/>
        </p:scale>
        <p:origin x="82" y="1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5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0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38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3B944-7175-44FD-AE0F-A39BB329BF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63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9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26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3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5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3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1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0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1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02169-A1DE-42F0-91ED-C6287D78384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68D79-3F36-4E22-BF18-AEF196419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5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42" y="197835"/>
            <a:ext cx="1160878" cy="896869"/>
          </a:xfrm>
        </p:spPr>
      </p:pic>
      <p:sp>
        <p:nvSpPr>
          <p:cNvPr id="8" name="Title 1"/>
          <p:cNvSpPr txBox="1"/>
          <p:nvPr/>
        </p:nvSpPr>
        <p:spPr>
          <a:xfrm>
            <a:off x="1424320" y="296309"/>
            <a:ext cx="10504238" cy="1333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3</a:t>
            </a:r>
            <a:b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058443" y="1630016"/>
            <a:ext cx="5248275" cy="1"/>
            <a:chOff x="4238625" y="1630017"/>
            <a:chExt cx="5248275" cy="1"/>
          </a:xfrm>
        </p:grpSpPr>
        <p:cxnSp>
          <p:nvCxnSpPr>
            <p:cNvPr id="3" name="Straight Arrow Connector 2"/>
            <p:cNvCxnSpPr/>
            <p:nvPr/>
          </p:nvCxnSpPr>
          <p:spPr>
            <a:xfrm>
              <a:off x="4290060" y="1630017"/>
              <a:ext cx="51968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4238625" y="1630017"/>
              <a:ext cx="2558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830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8" name="Title 1"/>
          <p:cNvSpPr txBox="1"/>
          <p:nvPr/>
        </p:nvSpPr>
        <p:spPr>
          <a:xfrm>
            <a:off x="1457739" y="296309"/>
            <a:ext cx="9978887" cy="1333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3</a:t>
            </a:r>
            <a:b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NGUYỄN THI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-18710" y="2048375"/>
            <a:ext cx="12192000" cy="1819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6000" b="1" dirty="0">
                <a:solidFill>
                  <a:srgbClr val="567A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</a:t>
            </a:r>
          </a:p>
        </p:txBody>
      </p:sp>
      <p:sp>
        <p:nvSpPr>
          <p:cNvPr id="7" name="Title 1"/>
          <p:cNvSpPr txBox="1"/>
          <p:nvPr/>
        </p:nvSpPr>
        <p:spPr>
          <a:xfrm>
            <a:off x="2387562" y="4105189"/>
            <a:ext cx="8119240" cy="1114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000" b="1" dirty="0" err="1">
                <a:solidFill>
                  <a:srgbClr val="F22C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b="1" dirty="0">
                <a:solidFill>
                  <a:srgbClr val="F22C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22C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b="1" dirty="0">
                <a:solidFill>
                  <a:srgbClr val="F22C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22C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b="1" dirty="0">
                <a:solidFill>
                  <a:srgbClr val="F22C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22C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hiện:Giáo</a:t>
            </a:r>
            <a:r>
              <a:rPr lang="en-US" sz="4000" b="1" dirty="0">
                <a:solidFill>
                  <a:srgbClr val="F22C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22C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b="1" dirty="0">
                <a:solidFill>
                  <a:srgbClr val="F22C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22C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000" b="1" dirty="0">
                <a:solidFill>
                  <a:srgbClr val="F22C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823044" y="1573020"/>
            <a:ext cx="5248275" cy="1"/>
            <a:chOff x="4238625" y="1630017"/>
            <a:chExt cx="5248275" cy="1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4290060" y="1630017"/>
              <a:ext cx="51968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238625" y="1630017"/>
              <a:ext cx="2558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4" name="Title 1"/>
          <p:cNvSpPr txBox="1"/>
          <p:nvPr/>
        </p:nvSpPr>
        <p:spPr>
          <a:xfrm>
            <a:off x="1867905" y="5268358"/>
            <a:ext cx="8680175" cy="1114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600" b="1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en-US" sz="36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sz="3600" b="1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3600" b="1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600" b="1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  <p:pic>
        <p:nvPicPr>
          <p:cNvPr id="1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35" y="88900"/>
            <a:ext cx="1495461" cy="1070199"/>
          </a:xfrm>
        </p:spPr>
      </p:pic>
    </p:spTree>
    <p:extLst>
      <p:ext uri="{BB962C8B-B14F-4D97-AF65-F5344CB8AC3E}">
        <p14:creationId xmlns:p14="http://schemas.microsoft.com/office/powerpoint/2010/main" val="308708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42" y="197835"/>
            <a:ext cx="1160878" cy="1160448"/>
          </a:xfrm>
        </p:spPr>
      </p:pic>
      <p:sp>
        <p:nvSpPr>
          <p:cNvPr id="8" name="Title 1"/>
          <p:cNvSpPr txBox="1"/>
          <p:nvPr/>
        </p:nvSpPr>
        <p:spPr>
          <a:xfrm>
            <a:off x="993690" y="417024"/>
            <a:ext cx="10504238" cy="8968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4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Hai, </a:t>
            </a:r>
            <a:r>
              <a:rPr lang="en-US" sz="24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24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>
              <a:lnSpc>
                <a:spcPct val="100000"/>
              </a:lnSpc>
            </a:pPr>
            <a:r>
              <a:rPr lang="en-US" sz="2400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400" u="sng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319C29A-47BC-46A1-8BC7-2BD6C7146E0C}"/>
              </a:ext>
            </a:extLst>
          </p:cNvPr>
          <p:cNvSpPr txBox="1"/>
          <p:nvPr/>
        </p:nvSpPr>
        <p:spPr>
          <a:xfrm>
            <a:off x="993690" y="1074058"/>
            <a:ext cx="10204620" cy="568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18702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2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2514600" y="1271017"/>
            <a:ext cx="822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94213" name="Group 5"/>
          <p:cNvGrpSpPr>
            <a:grpSpLocks/>
          </p:cNvGrpSpPr>
          <p:nvPr/>
        </p:nvGrpSpPr>
        <p:grpSpPr bwMode="auto">
          <a:xfrm>
            <a:off x="3636964" y="2195513"/>
            <a:ext cx="5429249" cy="1162050"/>
            <a:chOff x="5" y="1908"/>
            <a:chExt cx="3420" cy="732"/>
          </a:xfrm>
        </p:grpSpPr>
        <p:grpSp>
          <p:nvGrpSpPr>
            <p:cNvPr id="7199" name="Group 6"/>
            <p:cNvGrpSpPr>
              <a:grpSpLocks/>
            </p:cNvGrpSpPr>
            <p:nvPr/>
          </p:nvGrpSpPr>
          <p:grpSpPr bwMode="auto">
            <a:xfrm>
              <a:off x="5" y="1908"/>
              <a:ext cx="2587" cy="732"/>
              <a:chOff x="5" y="1908"/>
              <a:chExt cx="2587" cy="732"/>
            </a:xfrm>
          </p:grpSpPr>
          <p:sp>
            <p:nvSpPr>
              <p:cNvPr id="7201" name="Text Box 7"/>
              <p:cNvSpPr txBox="1">
                <a:spLocks noChangeArrowheads="1"/>
              </p:cNvSpPr>
              <p:nvPr/>
            </p:nvSpPr>
            <p:spPr bwMode="auto">
              <a:xfrm>
                <a:off x="5" y="2064"/>
                <a:ext cx="2587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</a:rPr>
                  <a:t>a) </a:t>
                </a:r>
              </a:p>
            </p:txBody>
          </p:sp>
          <p:grpSp>
            <p:nvGrpSpPr>
              <p:cNvPr id="7202" name="Group 8"/>
              <p:cNvGrpSpPr>
                <a:grpSpLocks/>
              </p:cNvGrpSpPr>
              <p:nvPr/>
            </p:nvGrpSpPr>
            <p:grpSpPr bwMode="auto">
              <a:xfrm>
                <a:off x="288" y="1908"/>
                <a:ext cx="315" cy="732"/>
                <a:chOff x="816" y="1824"/>
                <a:chExt cx="240" cy="521"/>
              </a:xfrm>
            </p:grpSpPr>
            <p:sp>
              <p:nvSpPr>
                <p:cNvPr id="720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816" y="1824"/>
                  <a:ext cx="192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1pPr>
                  <a:lvl2pPr marL="742950" indent="-28575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2pPr>
                  <a:lvl3pPr marL="1143000" indent="-22860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3pPr>
                  <a:lvl4pPr marL="1600200" indent="-22860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4pPr>
                  <a:lvl5pPr marL="2057400" indent="-22860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9pPr>
                </a:lstStyle>
                <a:p>
                  <a:pPr eaLnBrk="1" hangingPunct="1"/>
                  <a:r>
                    <a:rPr lang="en-US" sz="2800">
                      <a:solidFill>
                        <a:schemeClr val="tx1"/>
                      </a:solidFill>
                      <a:latin typeface="Arial" panose="020B0604020202020204" pitchFamily="34" charset="0"/>
                    </a:rPr>
                    <a:t>1</a:t>
                  </a:r>
                </a:p>
              </p:txBody>
            </p:sp>
            <p:sp>
              <p:nvSpPr>
                <p:cNvPr id="720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816" y="2112"/>
                  <a:ext cx="240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1pPr>
                  <a:lvl2pPr marL="742950" indent="-28575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2pPr>
                  <a:lvl3pPr marL="1143000" indent="-22860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3pPr>
                  <a:lvl4pPr marL="1600200" indent="-22860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4pPr>
                  <a:lvl5pPr marL="2057400" indent="-22860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9pPr>
                </a:lstStyle>
                <a:p>
                  <a:pPr eaLnBrk="1" hangingPunct="1"/>
                  <a:r>
                    <a:rPr lang="en-US" sz="2800">
                      <a:solidFill>
                        <a:schemeClr val="tx1"/>
                      </a:solidFill>
                      <a:latin typeface="Arial" panose="020B0604020202020204" pitchFamily="34" charset="0"/>
                    </a:rPr>
                    <a:t>2</a:t>
                  </a:r>
                </a:p>
              </p:txBody>
            </p:sp>
            <p:sp>
              <p:nvSpPr>
                <p:cNvPr id="7205" name="Line 11"/>
                <p:cNvSpPr>
                  <a:spLocks noChangeShapeType="1"/>
                </p:cNvSpPr>
                <p:nvPr/>
              </p:nvSpPr>
              <p:spPr bwMode="auto">
                <a:xfrm>
                  <a:off x="864" y="2064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200" name="Text Box 12"/>
            <p:cNvSpPr txBox="1">
              <a:spLocks noChangeArrowheads="1"/>
            </p:cNvSpPr>
            <p:nvPr/>
          </p:nvSpPr>
          <p:spPr bwMode="auto">
            <a:xfrm>
              <a:off x="528" y="2064"/>
              <a:ext cx="289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của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 12 cm </a:t>
              </a:r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là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:……cm</a:t>
              </a:r>
            </a:p>
          </p:txBody>
        </p:sp>
      </p:grpSp>
      <p:grpSp>
        <p:nvGrpSpPr>
          <p:cNvPr id="94221" name="Group 13"/>
          <p:cNvGrpSpPr>
            <a:grpSpLocks/>
          </p:cNvGrpSpPr>
          <p:nvPr/>
        </p:nvGrpSpPr>
        <p:grpSpPr bwMode="auto">
          <a:xfrm>
            <a:off x="4114800" y="3262313"/>
            <a:ext cx="4724400" cy="976312"/>
            <a:chOff x="3264" y="1950"/>
            <a:chExt cx="2496" cy="615"/>
          </a:xfrm>
        </p:grpSpPr>
        <p:grpSp>
          <p:nvGrpSpPr>
            <p:cNvPr id="7194" name="Group 15"/>
            <p:cNvGrpSpPr>
              <a:grpSpLocks/>
            </p:cNvGrpSpPr>
            <p:nvPr/>
          </p:nvGrpSpPr>
          <p:grpSpPr bwMode="auto">
            <a:xfrm>
              <a:off x="3264" y="1950"/>
              <a:ext cx="379" cy="615"/>
              <a:chOff x="3264" y="1680"/>
              <a:chExt cx="288" cy="615"/>
            </a:xfrm>
          </p:grpSpPr>
          <p:sp>
            <p:nvSpPr>
              <p:cNvPr id="7196" name="Text Box 16"/>
              <p:cNvSpPr txBox="1">
                <a:spLocks noChangeArrowheads="1"/>
              </p:cNvSpPr>
              <p:nvPr/>
            </p:nvSpPr>
            <p:spPr bwMode="auto">
              <a:xfrm>
                <a:off x="3264" y="1680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7197" name="Text Box 17"/>
              <p:cNvSpPr txBox="1">
                <a:spLocks noChangeArrowheads="1"/>
              </p:cNvSpPr>
              <p:nvPr/>
            </p:nvSpPr>
            <p:spPr bwMode="auto">
              <a:xfrm>
                <a:off x="3264" y="1968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7198" name="Line 18"/>
              <p:cNvSpPr>
                <a:spLocks noChangeShapeType="1"/>
              </p:cNvSpPr>
              <p:nvPr/>
            </p:nvSpPr>
            <p:spPr bwMode="auto">
              <a:xfrm>
                <a:off x="3264" y="196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5" name="Text Box 19"/>
            <p:cNvSpPr txBox="1">
              <a:spLocks noChangeArrowheads="1"/>
            </p:cNvSpPr>
            <p:nvPr/>
          </p:nvSpPr>
          <p:spPr bwMode="auto">
            <a:xfrm>
              <a:off x="3552" y="2025"/>
              <a:ext cx="22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của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 18 kg </a:t>
              </a:r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là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……kg</a:t>
              </a:r>
            </a:p>
          </p:txBody>
        </p:sp>
      </p:grpSp>
      <p:grpSp>
        <p:nvGrpSpPr>
          <p:cNvPr id="94228" name="Group 20"/>
          <p:cNvGrpSpPr>
            <a:grpSpLocks/>
          </p:cNvGrpSpPr>
          <p:nvPr/>
        </p:nvGrpSpPr>
        <p:grpSpPr bwMode="auto">
          <a:xfrm>
            <a:off x="4114799" y="4329113"/>
            <a:ext cx="4166315" cy="1052512"/>
            <a:chOff x="288" y="2649"/>
            <a:chExt cx="2352" cy="663"/>
          </a:xfrm>
        </p:grpSpPr>
        <p:grpSp>
          <p:nvGrpSpPr>
            <p:cNvPr id="7188" name="Group 22"/>
            <p:cNvGrpSpPr>
              <a:grpSpLocks/>
            </p:cNvGrpSpPr>
            <p:nvPr/>
          </p:nvGrpSpPr>
          <p:grpSpPr bwMode="auto">
            <a:xfrm>
              <a:off x="288" y="2649"/>
              <a:ext cx="336" cy="663"/>
              <a:chOff x="816" y="2352"/>
              <a:chExt cx="288" cy="663"/>
            </a:xfrm>
          </p:grpSpPr>
          <p:sp>
            <p:nvSpPr>
              <p:cNvPr id="7190" name="Text Box 23"/>
              <p:cNvSpPr txBox="1">
                <a:spLocks noChangeArrowheads="1"/>
              </p:cNvSpPr>
              <p:nvPr/>
            </p:nvSpPr>
            <p:spPr bwMode="auto">
              <a:xfrm>
                <a:off x="816" y="2352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7191" name="Text Box 24"/>
              <p:cNvSpPr txBox="1">
                <a:spLocks noChangeArrowheads="1"/>
              </p:cNvSpPr>
              <p:nvPr/>
            </p:nvSpPr>
            <p:spPr bwMode="auto">
              <a:xfrm>
                <a:off x="816" y="2688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7192" name="Line 25"/>
              <p:cNvSpPr>
                <a:spLocks noChangeShapeType="1"/>
              </p:cNvSpPr>
              <p:nvPr/>
            </p:nvSpPr>
            <p:spPr bwMode="auto">
              <a:xfrm>
                <a:off x="816" y="264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9" name="Text Box 26"/>
            <p:cNvSpPr txBox="1">
              <a:spLocks noChangeArrowheads="1"/>
            </p:cNvSpPr>
            <p:nvPr/>
          </p:nvSpPr>
          <p:spPr bwMode="auto">
            <a:xfrm>
              <a:off x="558" y="2745"/>
              <a:ext cx="208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của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 10 l </a:t>
              </a:r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là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…….l</a:t>
              </a:r>
            </a:p>
          </p:txBody>
        </p:sp>
      </p:grpSp>
      <p:sp>
        <p:nvSpPr>
          <p:cNvPr id="94243" name="Text Box 35"/>
          <p:cNvSpPr txBox="1">
            <a:spLocks noChangeArrowheads="1"/>
          </p:cNvSpPr>
          <p:nvPr/>
        </p:nvSpPr>
        <p:spPr bwMode="auto">
          <a:xfrm>
            <a:off x="6955632" y="2349670"/>
            <a:ext cx="500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FF3300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94244" name="Text Box 36"/>
          <p:cNvSpPr txBox="1">
            <a:spLocks noChangeArrowheads="1"/>
          </p:cNvSpPr>
          <p:nvPr/>
        </p:nvSpPr>
        <p:spPr bwMode="auto">
          <a:xfrm>
            <a:off x="6665914" y="3338514"/>
            <a:ext cx="8016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FF3300"/>
                </a:solidFill>
                <a:latin typeface="Arial" panose="020B0604020202020204" pitchFamily="34" charset="0"/>
              </a:rPr>
              <a:t>  9</a:t>
            </a:r>
            <a:r>
              <a:rPr 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4245" name="Text Box 37"/>
          <p:cNvSpPr txBox="1">
            <a:spLocks noChangeArrowheads="1"/>
          </p:cNvSpPr>
          <p:nvPr/>
        </p:nvSpPr>
        <p:spPr bwMode="auto">
          <a:xfrm>
            <a:off x="6629400" y="4421188"/>
            <a:ext cx="500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FF3300"/>
                </a:solidFill>
                <a:latin typeface="Arial" panose="020B0604020202020204" pitchFamily="34" charset="0"/>
              </a:rPr>
              <a:t>5</a:t>
            </a:r>
          </a:p>
        </p:txBody>
      </p:sp>
      <p:pic>
        <p:nvPicPr>
          <p:cNvPr id="37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53" y="68826"/>
            <a:ext cx="1160878" cy="87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05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4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4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4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/>
      <p:bldP spid="942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2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2514600" y="1307593"/>
            <a:ext cx="822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94213" name="Group 5"/>
          <p:cNvGrpSpPr>
            <a:grpSpLocks/>
          </p:cNvGrpSpPr>
          <p:nvPr/>
        </p:nvGrpSpPr>
        <p:grpSpPr bwMode="auto">
          <a:xfrm>
            <a:off x="3636964" y="2195513"/>
            <a:ext cx="5429249" cy="1162050"/>
            <a:chOff x="5" y="1908"/>
            <a:chExt cx="3420" cy="732"/>
          </a:xfrm>
        </p:grpSpPr>
        <p:grpSp>
          <p:nvGrpSpPr>
            <p:cNvPr id="7199" name="Group 6"/>
            <p:cNvGrpSpPr>
              <a:grpSpLocks/>
            </p:cNvGrpSpPr>
            <p:nvPr/>
          </p:nvGrpSpPr>
          <p:grpSpPr bwMode="auto">
            <a:xfrm>
              <a:off x="5" y="1908"/>
              <a:ext cx="2587" cy="732"/>
              <a:chOff x="5" y="1908"/>
              <a:chExt cx="2587" cy="732"/>
            </a:xfrm>
          </p:grpSpPr>
          <p:sp>
            <p:nvSpPr>
              <p:cNvPr id="7201" name="Text Box 7"/>
              <p:cNvSpPr txBox="1">
                <a:spLocks noChangeArrowheads="1"/>
              </p:cNvSpPr>
              <p:nvPr/>
            </p:nvSpPr>
            <p:spPr bwMode="auto">
              <a:xfrm>
                <a:off x="5" y="2064"/>
                <a:ext cx="2587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b) </a:t>
                </a:r>
              </a:p>
            </p:txBody>
          </p:sp>
          <p:grpSp>
            <p:nvGrpSpPr>
              <p:cNvPr id="7202" name="Group 8"/>
              <p:cNvGrpSpPr>
                <a:grpSpLocks/>
              </p:cNvGrpSpPr>
              <p:nvPr/>
            </p:nvGrpSpPr>
            <p:grpSpPr bwMode="auto">
              <a:xfrm>
                <a:off x="288" y="1908"/>
                <a:ext cx="315" cy="732"/>
                <a:chOff x="816" y="1824"/>
                <a:chExt cx="240" cy="521"/>
              </a:xfrm>
            </p:grpSpPr>
            <p:sp>
              <p:nvSpPr>
                <p:cNvPr id="720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816" y="1824"/>
                  <a:ext cx="192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1pPr>
                  <a:lvl2pPr marL="742950" indent="-28575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2pPr>
                  <a:lvl3pPr marL="1143000" indent="-22860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3pPr>
                  <a:lvl4pPr marL="1600200" indent="-22860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4pPr>
                  <a:lvl5pPr marL="2057400" indent="-22860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9pPr>
                </a:lstStyle>
                <a:p>
                  <a:pPr eaLnBrk="1" hangingPunct="1"/>
                  <a:r>
                    <a:rPr lang="en-US" sz="2800">
                      <a:solidFill>
                        <a:schemeClr val="tx1"/>
                      </a:solidFill>
                      <a:latin typeface="Arial" panose="020B0604020202020204" pitchFamily="34" charset="0"/>
                    </a:rPr>
                    <a:t>1</a:t>
                  </a:r>
                </a:p>
              </p:txBody>
            </p:sp>
            <p:sp>
              <p:nvSpPr>
                <p:cNvPr id="720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816" y="2112"/>
                  <a:ext cx="240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1pPr>
                  <a:lvl2pPr marL="742950" indent="-28575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2pPr>
                  <a:lvl3pPr marL="1143000" indent="-22860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3pPr>
                  <a:lvl4pPr marL="1600200" indent="-22860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4pPr>
                  <a:lvl5pPr marL="2057400" indent="-228600" eaLnBrk="0" hangingPunct="0"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700" b="1">
                      <a:solidFill>
                        <a:srgbClr val="FF0000"/>
                      </a:solidFill>
                      <a:latin typeface=".VnTime" panose="020B7200000000000000" pitchFamily="34" charset="0"/>
                    </a:defRPr>
                  </a:lvl9pPr>
                </a:lstStyle>
                <a:p>
                  <a:pPr eaLnBrk="1" hangingPunct="1"/>
                  <a:r>
                    <a:rPr lang="en-US" sz="2800" dirty="0">
                      <a:solidFill>
                        <a:schemeClr val="tx1"/>
                      </a:solidFill>
                      <a:latin typeface="Arial" panose="020B0604020202020204" pitchFamily="34" charset="0"/>
                    </a:rPr>
                    <a:t>6</a:t>
                  </a:r>
                </a:p>
              </p:txBody>
            </p:sp>
            <p:sp>
              <p:nvSpPr>
                <p:cNvPr id="7205" name="Line 11"/>
                <p:cNvSpPr>
                  <a:spLocks noChangeShapeType="1"/>
                </p:cNvSpPr>
                <p:nvPr/>
              </p:nvSpPr>
              <p:spPr bwMode="auto">
                <a:xfrm>
                  <a:off x="864" y="2064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200" name="Text Box 12"/>
            <p:cNvSpPr txBox="1">
              <a:spLocks noChangeArrowheads="1"/>
            </p:cNvSpPr>
            <p:nvPr/>
          </p:nvSpPr>
          <p:spPr bwMode="auto">
            <a:xfrm>
              <a:off x="528" y="2064"/>
              <a:ext cx="289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của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 24 m </a:t>
              </a:r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là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:…… m</a:t>
              </a:r>
            </a:p>
          </p:txBody>
        </p:sp>
      </p:grpSp>
      <p:grpSp>
        <p:nvGrpSpPr>
          <p:cNvPr id="94221" name="Group 13"/>
          <p:cNvGrpSpPr>
            <a:grpSpLocks/>
          </p:cNvGrpSpPr>
          <p:nvPr/>
        </p:nvGrpSpPr>
        <p:grpSpPr bwMode="auto">
          <a:xfrm>
            <a:off x="4114800" y="3262313"/>
            <a:ext cx="4724400" cy="976312"/>
            <a:chOff x="3264" y="1950"/>
            <a:chExt cx="2496" cy="615"/>
          </a:xfrm>
        </p:grpSpPr>
        <p:grpSp>
          <p:nvGrpSpPr>
            <p:cNvPr id="7194" name="Group 15"/>
            <p:cNvGrpSpPr>
              <a:grpSpLocks/>
            </p:cNvGrpSpPr>
            <p:nvPr/>
          </p:nvGrpSpPr>
          <p:grpSpPr bwMode="auto">
            <a:xfrm>
              <a:off x="3264" y="1950"/>
              <a:ext cx="379" cy="615"/>
              <a:chOff x="3264" y="1680"/>
              <a:chExt cx="288" cy="615"/>
            </a:xfrm>
          </p:grpSpPr>
          <p:sp>
            <p:nvSpPr>
              <p:cNvPr id="7196" name="Text Box 16"/>
              <p:cNvSpPr txBox="1">
                <a:spLocks noChangeArrowheads="1"/>
              </p:cNvSpPr>
              <p:nvPr/>
            </p:nvSpPr>
            <p:spPr bwMode="auto">
              <a:xfrm>
                <a:off x="3264" y="1680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7197" name="Text Box 17"/>
              <p:cNvSpPr txBox="1">
                <a:spLocks noChangeArrowheads="1"/>
              </p:cNvSpPr>
              <p:nvPr/>
            </p:nvSpPr>
            <p:spPr bwMode="auto">
              <a:xfrm>
                <a:off x="3264" y="1968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7198" name="Line 18"/>
              <p:cNvSpPr>
                <a:spLocks noChangeShapeType="1"/>
              </p:cNvSpPr>
              <p:nvPr/>
            </p:nvSpPr>
            <p:spPr bwMode="auto">
              <a:xfrm>
                <a:off x="3264" y="196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5" name="Text Box 19"/>
            <p:cNvSpPr txBox="1">
              <a:spLocks noChangeArrowheads="1"/>
            </p:cNvSpPr>
            <p:nvPr/>
          </p:nvSpPr>
          <p:spPr bwMode="auto">
            <a:xfrm>
              <a:off x="3552" y="2025"/>
              <a:ext cx="22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của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 30 </a:t>
              </a:r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giờ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là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……</a:t>
              </a:r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giờ</a:t>
              </a:r>
              <a:endParaRPr lang="en-US" sz="28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94228" name="Group 20"/>
          <p:cNvGrpSpPr>
            <a:grpSpLocks/>
          </p:cNvGrpSpPr>
          <p:nvPr/>
        </p:nvGrpSpPr>
        <p:grpSpPr bwMode="auto">
          <a:xfrm>
            <a:off x="4114799" y="4329113"/>
            <a:ext cx="4951414" cy="1052512"/>
            <a:chOff x="288" y="2649"/>
            <a:chExt cx="2352" cy="663"/>
          </a:xfrm>
        </p:grpSpPr>
        <p:grpSp>
          <p:nvGrpSpPr>
            <p:cNvPr id="7188" name="Group 22"/>
            <p:cNvGrpSpPr>
              <a:grpSpLocks/>
            </p:cNvGrpSpPr>
            <p:nvPr/>
          </p:nvGrpSpPr>
          <p:grpSpPr bwMode="auto">
            <a:xfrm>
              <a:off x="288" y="2649"/>
              <a:ext cx="336" cy="663"/>
              <a:chOff x="816" y="2352"/>
              <a:chExt cx="288" cy="663"/>
            </a:xfrm>
          </p:grpSpPr>
          <p:sp>
            <p:nvSpPr>
              <p:cNvPr id="7190" name="Text Box 23"/>
              <p:cNvSpPr txBox="1">
                <a:spLocks noChangeArrowheads="1"/>
              </p:cNvSpPr>
              <p:nvPr/>
            </p:nvSpPr>
            <p:spPr bwMode="auto">
              <a:xfrm>
                <a:off x="816" y="2352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7191" name="Text Box 24"/>
              <p:cNvSpPr txBox="1">
                <a:spLocks noChangeArrowheads="1"/>
              </p:cNvSpPr>
              <p:nvPr/>
            </p:nvSpPr>
            <p:spPr bwMode="auto">
              <a:xfrm>
                <a:off x="816" y="2688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7192" name="Line 25"/>
              <p:cNvSpPr>
                <a:spLocks noChangeShapeType="1"/>
              </p:cNvSpPr>
              <p:nvPr/>
            </p:nvSpPr>
            <p:spPr bwMode="auto">
              <a:xfrm>
                <a:off x="816" y="264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9" name="Text Box 26"/>
            <p:cNvSpPr txBox="1">
              <a:spLocks noChangeArrowheads="1"/>
            </p:cNvSpPr>
            <p:nvPr/>
          </p:nvSpPr>
          <p:spPr bwMode="auto">
            <a:xfrm>
              <a:off x="558" y="2745"/>
              <a:ext cx="208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700" b="1">
                  <a:solidFill>
                    <a:srgbClr val="FF0000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của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 54 </a:t>
              </a:r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ngày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là</a:t>
              </a:r>
              <a:r>
                <a:rPr lang="en-US" sz="2800" dirty="0">
                  <a:solidFill>
                    <a:schemeClr val="tx1"/>
                  </a:solidFill>
                  <a:latin typeface="Arial" panose="020B0604020202020204" pitchFamily="34" charset="0"/>
                </a:rPr>
                <a:t>…….</a:t>
              </a:r>
              <a:r>
                <a:rPr lang="en-US" sz="28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ngày</a:t>
              </a:r>
              <a:endParaRPr lang="en-US" sz="28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94243" name="Text Box 35"/>
          <p:cNvSpPr txBox="1">
            <a:spLocks noChangeArrowheads="1"/>
          </p:cNvSpPr>
          <p:nvPr/>
        </p:nvSpPr>
        <p:spPr bwMode="auto">
          <a:xfrm>
            <a:off x="6766719" y="2350296"/>
            <a:ext cx="500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FF3300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4244" name="Text Box 36"/>
          <p:cNvSpPr txBox="1">
            <a:spLocks noChangeArrowheads="1"/>
          </p:cNvSpPr>
          <p:nvPr/>
        </p:nvSpPr>
        <p:spPr bwMode="auto">
          <a:xfrm>
            <a:off x="6865938" y="3321050"/>
            <a:ext cx="8016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FF3300"/>
                </a:solidFill>
                <a:latin typeface="Arial" panose="020B0604020202020204" pitchFamily="34" charset="0"/>
              </a:rPr>
              <a:t>  5</a:t>
            </a:r>
            <a:r>
              <a:rPr 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4245" name="Text Box 37"/>
          <p:cNvSpPr txBox="1">
            <a:spLocks noChangeArrowheads="1"/>
          </p:cNvSpPr>
          <p:nvPr/>
        </p:nvSpPr>
        <p:spPr bwMode="auto">
          <a:xfrm>
            <a:off x="7417593" y="4407974"/>
            <a:ext cx="500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FF3300"/>
                </a:solidFill>
                <a:latin typeface="Arial" panose="020B0604020202020204" pitchFamily="34" charset="0"/>
              </a:rPr>
              <a:t>9</a:t>
            </a:r>
          </a:p>
        </p:txBody>
      </p:sp>
      <p:pic>
        <p:nvPicPr>
          <p:cNvPr id="37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53" y="68826"/>
            <a:ext cx="1160878" cy="87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46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4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4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8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701991" y="904705"/>
            <a:ext cx="1157810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3200" u="sng" dirty="0" err="1">
                <a:solidFill>
                  <a:schemeClr val="tx1"/>
                </a:solidFill>
                <a:latin typeface="Arial" panose="020B0604020202020204" pitchFamily="34" charset="0"/>
              </a:rPr>
              <a:t>Bài</a:t>
            </a:r>
            <a:r>
              <a:rPr lang="en-US" sz="3200" u="sng" dirty="0">
                <a:solidFill>
                  <a:schemeClr val="tx1"/>
                </a:solidFill>
                <a:latin typeface="Arial" panose="020B0604020202020204" pitchFamily="34" charset="0"/>
              </a:rPr>
              <a:t> 2.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Vân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đã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làm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được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30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bông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hoa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bằng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giấy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Vân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tặng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bạn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      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số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bông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hoa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đó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Hỏi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Vân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tặng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bạn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bao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nhiêu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bông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Arial" panose="020B0604020202020204" pitchFamily="34" charset="0"/>
              </a:rPr>
              <a:t>hoa</a:t>
            </a:r>
            <a:r>
              <a:rPr lang="en-US" sz="3200" dirty="0">
                <a:solidFill>
                  <a:srgbClr val="3333FF"/>
                </a:solidFill>
                <a:latin typeface="Arial" panose="020B0604020202020204" pitchFamily="34" charset="0"/>
              </a:rPr>
              <a:t>?</a:t>
            </a:r>
          </a:p>
        </p:txBody>
      </p:sp>
      <p:grpSp>
        <p:nvGrpSpPr>
          <p:cNvPr id="97283" name="Group 3"/>
          <p:cNvGrpSpPr>
            <a:grpSpLocks/>
          </p:cNvGrpSpPr>
          <p:nvPr/>
        </p:nvGrpSpPr>
        <p:grpSpPr bwMode="auto">
          <a:xfrm>
            <a:off x="1766182" y="1273535"/>
            <a:ext cx="410090" cy="993742"/>
            <a:chOff x="4366" y="912"/>
            <a:chExt cx="252" cy="567"/>
          </a:xfrm>
        </p:grpSpPr>
        <p:grpSp>
          <p:nvGrpSpPr>
            <p:cNvPr id="8215" name="Group 4"/>
            <p:cNvGrpSpPr>
              <a:grpSpLocks/>
            </p:cNvGrpSpPr>
            <p:nvPr/>
          </p:nvGrpSpPr>
          <p:grpSpPr bwMode="auto">
            <a:xfrm>
              <a:off x="4373" y="912"/>
              <a:ext cx="245" cy="567"/>
              <a:chOff x="4373" y="1008"/>
              <a:chExt cx="245" cy="567"/>
            </a:xfrm>
          </p:grpSpPr>
          <p:sp>
            <p:nvSpPr>
              <p:cNvPr id="8217" name="Text Box 5"/>
              <p:cNvSpPr txBox="1">
                <a:spLocks noChangeArrowheads="1"/>
              </p:cNvSpPr>
              <p:nvPr/>
            </p:nvSpPr>
            <p:spPr bwMode="auto">
              <a:xfrm>
                <a:off x="4373" y="1008"/>
                <a:ext cx="192" cy="3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r>
                  <a:rPr lang="en-US" sz="3200" dirty="0">
                    <a:solidFill>
                      <a:srgbClr val="3333FF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8218" name="Text Box 6"/>
              <p:cNvSpPr txBox="1">
                <a:spLocks noChangeArrowheads="1"/>
              </p:cNvSpPr>
              <p:nvPr/>
            </p:nvSpPr>
            <p:spPr bwMode="auto">
              <a:xfrm>
                <a:off x="4378" y="1241"/>
                <a:ext cx="240" cy="3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700" b="1">
                    <a:solidFill>
                      <a:srgbClr val="FF0000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r>
                  <a:rPr lang="en-US" sz="3200" dirty="0">
                    <a:solidFill>
                      <a:srgbClr val="3333FF"/>
                    </a:solidFill>
                    <a:latin typeface="Arial" panose="020B0604020202020204" pitchFamily="34" charset="0"/>
                  </a:rPr>
                  <a:t>6</a:t>
                </a:r>
              </a:p>
            </p:txBody>
          </p:sp>
        </p:grpSp>
        <p:sp>
          <p:nvSpPr>
            <p:cNvPr id="97287" name="Line 7"/>
            <p:cNvSpPr>
              <a:spLocks noChangeShapeType="1"/>
            </p:cNvSpPr>
            <p:nvPr/>
          </p:nvSpPr>
          <p:spPr bwMode="auto">
            <a:xfrm>
              <a:off x="4366" y="1208"/>
              <a:ext cx="2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3200" b="1">
                <a:solidFill>
                  <a:srgbClr val="3333FF"/>
                </a:solidFill>
              </a:endParaRPr>
            </a:p>
          </p:txBody>
        </p:sp>
      </p:grpSp>
      <p:sp>
        <p:nvSpPr>
          <p:cNvPr id="8196" name="AutoShape 8"/>
          <p:cNvSpPr>
            <a:spLocks noChangeAspect="1" noChangeArrowheads="1"/>
          </p:cNvSpPr>
          <p:nvPr/>
        </p:nvSpPr>
        <p:spPr bwMode="auto">
          <a:xfrm>
            <a:off x="2338388" y="2743200"/>
            <a:ext cx="46482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7292" name="AutoShape 12"/>
          <p:cNvSpPr>
            <a:spLocks/>
          </p:cNvSpPr>
          <p:nvPr/>
        </p:nvSpPr>
        <p:spPr bwMode="auto">
          <a:xfrm rot="16200000" flipV="1">
            <a:off x="3048054" y="3445012"/>
            <a:ext cx="214205" cy="700090"/>
          </a:xfrm>
          <a:prstGeom prst="leftBrace">
            <a:avLst>
              <a:gd name="adj1" fmla="val 28986"/>
              <a:gd name="adj2" fmla="val 50000"/>
            </a:avLst>
          </a:prstGeom>
          <a:ln>
            <a:solidFill>
              <a:srgbClr val="FF0000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7301" name="Text Box 21"/>
          <p:cNvSpPr txBox="1">
            <a:spLocks noChangeArrowheads="1"/>
          </p:cNvSpPr>
          <p:nvPr/>
        </p:nvSpPr>
        <p:spPr bwMode="auto">
          <a:xfrm>
            <a:off x="2286000" y="25114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2400" u="sng" dirty="0" err="1">
                <a:solidFill>
                  <a:srgbClr val="3333FF"/>
                </a:solidFill>
                <a:latin typeface="Arial" panose="020B0604020202020204" pitchFamily="34" charset="0"/>
              </a:rPr>
              <a:t>Tóm</a:t>
            </a:r>
            <a:r>
              <a:rPr lang="en-US" sz="2400" u="sng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2400" u="sng" dirty="0" err="1">
                <a:solidFill>
                  <a:srgbClr val="3333FF"/>
                </a:solidFill>
                <a:latin typeface="Arial" panose="020B0604020202020204" pitchFamily="34" charset="0"/>
              </a:rPr>
              <a:t>tắt</a:t>
            </a:r>
            <a:endParaRPr lang="en-US" sz="2400" u="sng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97302" name="Text Box 22"/>
          <p:cNvSpPr txBox="1">
            <a:spLocks noChangeArrowheads="1"/>
          </p:cNvSpPr>
          <p:nvPr/>
        </p:nvSpPr>
        <p:spPr bwMode="auto">
          <a:xfrm>
            <a:off x="6400800" y="4114801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2800" u="sng" dirty="0" err="1">
                <a:latin typeface="Arial" panose="020B0604020202020204" pitchFamily="34" charset="0"/>
              </a:rPr>
              <a:t>Bài</a:t>
            </a:r>
            <a:r>
              <a:rPr lang="en-US" sz="2800" u="sng" dirty="0">
                <a:latin typeface="Arial" panose="020B0604020202020204" pitchFamily="34" charset="0"/>
              </a:rPr>
              <a:t> </a:t>
            </a:r>
            <a:r>
              <a:rPr lang="en-US" sz="2800" u="sng" dirty="0" err="1">
                <a:latin typeface="Arial" panose="020B0604020202020204" pitchFamily="34" charset="0"/>
              </a:rPr>
              <a:t>giải</a:t>
            </a:r>
            <a:endParaRPr lang="en-US" sz="2800" u="sng" dirty="0">
              <a:latin typeface="Arial" panose="020B0604020202020204" pitchFamily="34" charset="0"/>
            </a:endParaRPr>
          </a:p>
        </p:txBody>
      </p:sp>
      <p:sp>
        <p:nvSpPr>
          <p:cNvPr id="97303" name="Text Box 23"/>
          <p:cNvSpPr txBox="1">
            <a:spLocks noChangeArrowheads="1"/>
          </p:cNvSpPr>
          <p:nvPr/>
        </p:nvSpPr>
        <p:spPr bwMode="auto">
          <a:xfrm>
            <a:off x="4457041" y="4730750"/>
            <a:ext cx="54877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2800" dirty="0" err="1">
                <a:solidFill>
                  <a:srgbClr val="3333FF"/>
                </a:solidFill>
                <a:latin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Arial" panose="020B0604020202020204" pitchFamily="34" charset="0"/>
              </a:rPr>
              <a:t>bông</a:t>
            </a:r>
            <a:r>
              <a:rPr 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Arial" panose="020B0604020202020204" pitchFamily="34" charset="0"/>
              </a:rPr>
              <a:t>hoa</a:t>
            </a:r>
            <a:r>
              <a:rPr 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Arial" panose="020B0604020202020204" pitchFamily="34" charset="0"/>
              </a:rPr>
              <a:t>Vân</a:t>
            </a:r>
            <a:r>
              <a:rPr 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Arial" panose="020B0604020202020204" pitchFamily="34" charset="0"/>
              </a:rPr>
              <a:t>tặng</a:t>
            </a:r>
            <a:r>
              <a:rPr 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Arial" panose="020B0604020202020204" pitchFamily="34" charset="0"/>
              </a:rPr>
              <a:t>bạn</a:t>
            </a:r>
            <a:r>
              <a:rPr 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97304" name="Text Box 24"/>
          <p:cNvSpPr txBox="1">
            <a:spLocks noChangeArrowheads="1"/>
          </p:cNvSpPr>
          <p:nvPr/>
        </p:nvSpPr>
        <p:spPr bwMode="auto">
          <a:xfrm>
            <a:off x="5220237" y="5332219"/>
            <a:ext cx="3717701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30 : 6 = 5 (</a:t>
            </a:r>
            <a:r>
              <a:rPr lang="en-US" sz="2800" dirty="0" err="1">
                <a:solidFill>
                  <a:srgbClr val="3333FF"/>
                </a:solidFill>
                <a:latin typeface="Arial" panose="020B0604020202020204" pitchFamily="34" charset="0"/>
              </a:rPr>
              <a:t>bông</a:t>
            </a:r>
            <a:r>
              <a:rPr 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Arial" panose="020B0604020202020204" pitchFamily="34" charset="0"/>
              </a:rPr>
              <a:t>hoa</a:t>
            </a:r>
            <a:r>
              <a:rPr 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) </a:t>
            </a:r>
          </a:p>
        </p:txBody>
      </p:sp>
      <p:sp>
        <p:nvSpPr>
          <p:cNvPr id="97305" name="Text Box 25"/>
          <p:cNvSpPr txBox="1">
            <a:spLocks noChangeArrowheads="1"/>
          </p:cNvSpPr>
          <p:nvPr/>
        </p:nvSpPr>
        <p:spPr bwMode="auto">
          <a:xfrm>
            <a:off x="5791200" y="5929581"/>
            <a:ext cx="356100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2800" u="sng" dirty="0" err="1">
                <a:solidFill>
                  <a:srgbClr val="3333FF"/>
                </a:solidFill>
                <a:latin typeface="Arial" panose="020B0604020202020204" pitchFamily="34" charset="0"/>
              </a:rPr>
              <a:t>Đáp</a:t>
            </a:r>
            <a:r>
              <a:rPr lang="en-US" sz="2800" u="sng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2800" u="sng" dirty="0" err="1">
                <a:solidFill>
                  <a:srgbClr val="3333FF"/>
                </a:solidFill>
                <a:latin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: 5 </a:t>
            </a:r>
            <a:r>
              <a:rPr lang="en-US" sz="2800" dirty="0" err="1">
                <a:solidFill>
                  <a:srgbClr val="3333FF"/>
                </a:solidFill>
                <a:latin typeface="Arial" panose="020B0604020202020204" pitchFamily="34" charset="0"/>
              </a:rPr>
              <a:t>bông</a:t>
            </a:r>
            <a:r>
              <a:rPr 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Arial" panose="020B0604020202020204" pitchFamily="34" charset="0"/>
              </a:rPr>
              <a:t>hoa</a:t>
            </a:r>
            <a:endParaRPr lang="en-US" sz="28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pic>
        <p:nvPicPr>
          <p:cNvPr id="26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52" y="93691"/>
            <a:ext cx="1160878" cy="934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06686" y="2745164"/>
            <a:ext cx="2433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30 </a:t>
            </a:r>
            <a:r>
              <a:rPr lang="en-US" sz="2800" dirty="0" err="1"/>
              <a:t>bông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2765531" y="3884126"/>
            <a:ext cx="2016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...</a:t>
            </a:r>
            <a:r>
              <a:rPr lang="en-US" sz="2800" dirty="0" err="1"/>
              <a:t>bông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AA445F3-E94B-4B13-9ADA-F7E5EFA8CF1A}"/>
              </a:ext>
            </a:extLst>
          </p:cNvPr>
          <p:cNvGrpSpPr/>
          <p:nvPr/>
        </p:nvGrpSpPr>
        <p:grpSpPr>
          <a:xfrm>
            <a:off x="2805112" y="3241675"/>
            <a:ext cx="4530725" cy="436756"/>
            <a:chOff x="2805112" y="3241675"/>
            <a:chExt cx="4530725" cy="436756"/>
          </a:xfrm>
        </p:grpSpPr>
        <p:sp>
          <p:nvSpPr>
            <p:cNvPr id="97291" name="AutoShape 11"/>
            <p:cNvSpPr>
              <a:spLocks/>
            </p:cNvSpPr>
            <p:nvPr/>
          </p:nvSpPr>
          <p:spPr bwMode="auto">
            <a:xfrm rot="5400000">
              <a:off x="4915694" y="1131093"/>
              <a:ext cx="309561" cy="4530725"/>
            </a:xfrm>
            <a:prstGeom prst="leftBrace">
              <a:avLst>
                <a:gd name="adj1" fmla="val 125630"/>
                <a:gd name="adj2" fmla="val 50000"/>
              </a:avLst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293" name="Line 13"/>
            <p:cNvSpPr>
              <a:spLocks noChangeShapeType="1"/>
            </p:cNvSpPr>
            <p:nvPr/>
          </p:nvSpPr>
          <p:spPr bwMode="auto">
            <a:xfrm>
              <a:off x="3505200" y="3505200"/>
              <a:ext cx="0" cy="15240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294" name="Line 14"/>
            <p:cNvSpPr>
              <a:spLocks noChangeShapeType="1"/>
            </p:cNvSpPr>
            <p:nvPr/>
          </p:nvSpPr>
          <p:spPr bwMode="auto">
            <a:xfrm>
              <a:off x="5029200" y="3505200"/>
              <a:ext cx="0" cy="15240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295" name="Line 15"/>
            <p:cNvSpPr>
              <a:spLocks noChangeShapeType="1"/>
            </p:cNvSpPr>
            <p:nvPr/>
          </p:nvSpPr>
          <p:spPr bwMode="auto">
            <a:xfrm>
              <a:off x="5791200" y="3505200"/>
              <a:ext cx="0" cy="15240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297" name="Line 17"/>
            <p:cNvSpPr>
              <a:spLocks noChangeShapeType="1"/>
            </p:cNvSpPr>
            <p:nvPr/>
          </p:nvSpPr>
          <p:spPr bwMode="auto">
            <a:xfrm>
              <a:off x="2829496" y="3558622"/>
              <a:ext cx="4506341" cy="9525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7298" name="Line 18"/>
            <p:cNvSpPr>
              <a:spLocks noChangeShapeType="1"/>
            </p:cNvSpPr>
            <p:nvPr/>
          </p:nvSpPr>
          <p:spPr bwMode="auto">
            <a:xfrm>
              <a:off x="2805112" y="3461385"/>
              <a:ext cx="0" cy="15240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300" name="Line 20"/>
            <p:cNvSpPr>
              <a:spLocks noChangeShapeType="1"/>
            </p:cNvSpPr>
            <p:nvPr/>
          </p:nvSpPr>
          <p:spPr bwMode="auto">
            <a:xfrm>
              <a:off x="4267200" y="3505200"/>
              <a:ext cx="0" cy="15240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20">
              <a:extLst>
                <a:ext uri="{FF2B5EF4-FFF2-40B4-BE49-F238E27FC236}">
                  <a16:creationId xmlns:a16="http://schemas.microsoft.com/office/drawing/2014/main" id="{BD449466-FBAA-4716-B394-410837147F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35837" y="3488769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Line 15">
              <a:extLst>
                <a:ext uri="{FF2B5EF4-FFF2-40B4-BE49-F238E27FC236}">
                  <a16:creationId xmlns:a16="http://schemas.microsoft.com/office/drawing/2014/main" id="{122C9E9B-9668-4B0E-A172-16404BF83F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40056" y="3488769"/>
              <a:ext cx="0" cy="189662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8947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75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9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9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2" grpId="0" animBg="1"/>
      <p:bldP spid="97301" grpId="0"/>
      <p:bldP spid="97302" grpId="0"/>
      <p:bldP spid="97303" grpId="0"/>
      <p:bldP spid="97304" grpId="0"/>
      <p:bldP spid="97305" grpId="0"/>
      <p:bldP spid="2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8" name="Title 1"/>
          <p:cNvSpPr txBox="1"/>
          <p:nvPr/>
        </p:nvSpPr>
        <p:spPr>
          <a:xfrm>
            <a:off x="1576497" y="2596489"/>
            <a:ext cx="9489068" cy="34465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en-US" sz="35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858552" y="479864"/>
            <a:ext cx="8731133" cy="1321497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124" b="92784" l="9653" r="89189">
                        <a14:foregroundMark x1="41699" y1="8763" x2="54826" y2="8763"/>
                        <a14:foregroundMark x1="49807" y1="4639" x2="49807" y2="4639"/>
                        <a14:foregroundMark x1="49035" y1="88144" x2="49035" y2="88144"/>
                        <a14:foregroundMark x1="47876" y1="92784" x2="47876" y2="927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691" y="2748242"/>
            <a:ext cx="3835090" cy="2642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942" b="89806" l="9796" r="95102">
                        <a14:foregroundMark x1="13061" y1="54854" x2="14694" y2="71845"/>
                        <a14:foregroundMark x1="14694" y1="71845" x2="15918" y2="75728"/>
                        <a14:foregroundMark x1="43673" y1="6311" x2="60408" y2="7767"/>
                        <a14:foregroundMark x1="46531" y1="3398" x2="53061" y2="2427"/>
                        <a14:foregroundMark x1="91429" y1="56796" x2="90612" y2="66505"/>
                        <a14:foregroundMark x1="94694" y1="56796" x2="94694" y2="56796"/>
                        <a14:foregroundMark x1="95102" y1="67476" x2="95102" y2="674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07" y="2822713"/>
            <a:ext cx="3947080" cy="2846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C:\Users\Admin\Desktop\mat-vui-icon.png.crdownload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667" b="77778" l="9778" r="89778">
                        <a14:foregroundMark x1="40444" y1="7111" x2="62667" y2="6667"/>
                        <a14:foregroundMark x1="48000" y1="2667" x2="51111" y2="3556"/>
                        <a14:foregroundMark x1="44444" y1="74222" x2="57333" y2="74222"/>
                        <a14:foregroundMark x1="47556" y1="75556" x2="51556" y2="77778"/>
                        <a14:foregroundMark x1="31111" y1="56889" x2="52000" y2="67111"/>
                        <a14:foregroundMark x1="29333" y1="58222" x2="46667" y2="65778"/>
                        <a14:foregroundMark x1="47111" y1="59111" x2="56444" y2="62667"/>
                        <a14:foregroundMark x1="26667" y1="29333" x2="30667" y2="40889"/>
                        <a14:foregroundMark x1="31111" y1="29333" x2="35556" y2="39556"/>
                        <a14:foregroundMark x1="25778" y1="39556" x2="33778" y2="4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8304"/>
          <a:stretch>
            <a:fillRect/>
          </a:stretch>
        </p:blipFill>
        <p:spPr bwMode="auto">
          <a:xfrm>
            <a:off x="4751897" y="2812423"/>
            <a:ext cx="3511794" cy="2460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1154252" y="5458216"/>
            <a:ext cx="3186112" cy="584775"/>
            <a:chOff x="1624013" y="5029200"/>
            <a:chExt cx="3578965" cy="584775"/>
          </a:xfrm>
        </p:grpSpPr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2160587" y="5029200"/>
              <a:ext cx="304239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 eaLnBrk="1" hangingPunct="1">
                <a:spcBef>
                  <a:spcPts val="600"/>
                </a:spcBef>
                <a:spcAft>
                  <a:spcPts val="600"/>
                </a:spcAft>
                <a:tabLst>
                  <a:tab pos="629920" algn="l"/>
                </a:tabLst>
              </a:pPr>
              <a:r>
                <a:rPr lang="en-US" alt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Rất</a:t>
              </a: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hài</a:t>
              </a: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lòng</a:t>
              </a: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9" name="TextBox 11"/>
            <p:cNvSpPr txBox="1">
              <a:spLocks noChangeArrowheads="1"/>
            </p:cNvSpPr>
            <p:nvPr/>
          </p:nvSpPr>
          <p:spPr bwMode="auto">
            <a:xfrm>
              <a:off x="1624013" y="5113338"/>
              <a:ext cx="533400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endParaRPr lang="en-US" altLang="en-US" sz="200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428077" y="5432816"/>
            <a:ext cx="2274887" cy="584775"/>
            <a:chOff x="1624013" y="5029200"/>
            <a:chExt cx="2555384" cy="584775"/>
          </a:xfrm>
        </p:grpSpPr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>
              <a:off x="2160587" y="5029200"/>
              <a:ext cx="201881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 eaLnBrk="1" hangingPunct="1">
                <a:spcBef>
                  <a:spcPts val="600"/>
                </a:spcBef>
                <a:spcAft>
                  <a:spcPts val="600"/>
                </a:spcAft>
                <a:tabLst>
                  <a:tab pos="629920" algn="l"/>
                </a:tabLst>
              </a:pPr>
              <a:r>
                <a:rPr lang="en-US" alt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Hài</a:t>
              </a: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lòng</a:t>
              </a: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2" name="TextBox 11"/>
            <p:cNvSpPr txBox="1">
              <a:spLocks noChangeArrowheads="1"/>
            </p:cNvSpPr>
            <p:nvPr/>
          </p:nvSpPr>
          <p:spPr bwMode="auto">
            <a:xfrm>
              <a:off x="1624013" y="5113338"/>
              <a:ext cx="533400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endParaRPr lang="en-US" altLang="en-US" sz="200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588856" y="5458216"/>
            <a:ext cx="3289299" cy="584775"/>
            <a:chOff x="1624013" y="5029200"/>
            <a:chExt cx="3694874" cy="584775"/>
          </a:xfrm>
        </p:grpSpPr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2160587" y="5029200"/>
              <a:ext cx="31583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 eaLnBrk="1" hangingPunct="1">
                <a:spcBef>
                  <a:spcPts val="600"/>
                </a:spcBef>
                <a:spcAft>
                  <a:spcPts val="600"/>
                </a:spcAft>
                <a:tabLst>
                  <a:tab pos="629920" algn="l"/>
                </a:tabLst>
              </a:pPr>
              <a:r>
                <a:rPr lang="en-US" alt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Chưa</a:t>
              </a: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hài</a:t>
              </a: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lòng</a:t>
              </a: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5" name="TextBox 11"/>
            <p:cNvSpPr txBox="1">
              <a:spLocks noChangeArrowheads="1"/>
            </p:cNvSpPr>
            <p:nvPr/>
          </p:nvSpPr>
          <p:spPr bwMode="auto">
            <a:xfrm>
              <a:off x="1624013" y="5113338"/>
              <a:ext cx="533400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endParaRPr lang="en-US" altLang="en-US" sz="2000"/>
            </a:p>
          </p:txBody>
        </p:sp>
      </p:grpSp>
      <p:pic>
        <p:nvPicPr>
          <p:cNvPr id="26" name="Content Placeholder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42" y="197835"/>
            <a:ext cx="1160878" cy="116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02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itle 1"/>
          <p:cNvSpPr txBox="1"/>
          <p:nvPr/>
        </p:nvSpPr>
        <p:spPr>
          <a:xfrm>
            <a:off x="1627772" y="2271985"/>
            <a:ext cx="8936455" cy="1333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CHÂN THÀNH CÁM ƠN</a:t>
            </a:r>
          </a:p>
        </p:txBody>
      </p:sp>
      <p:sp>
        <p:nvSpPr>
          <p:cNvPr id="8" name="Title 1"/>
          <p:cNvSpPr txBox="1"/>
          <p:nvPr/>
        </p:nvSpPr>
        <p:spPr>
          <a:xfrm>
            <a:off x="0" y="4662474"/>
            <a:ext cx="12192000" cy="1333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 website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https://thnguyenthiq3.hcm.edu</a:t>
            </a:r>
            <a:r>
              <a:rPr lang="en-US" sz="35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.vn</a:t>
            </a:r>
            <a:endParaRPr lang="en-US" sz="35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914400" y="296309"/>
            <a:ext cx="10832123" cy="1333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3</a:t>
            </a:r>
            <a:b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NGUYỄN THI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706323" y="1605131"/>
            <a:ext cx="5248275" cy="1"/>
            <a:chOff x="4238625" y="1630017"/>
            <a:chExt cx="5248275" cy="1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4290060" y="1630017"/>
              <a:ext cx="51968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238625" y="1630017"/>
              <a:ext cx="2558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5" name="Title 1"/>
          <p:cNvSpPr txBox="1"/>
          <p:nvPr/>
        </p:nvSpPr>
        <p:spPr>
          <a:xfrm>
            <a:off x="2680623" y="3854456"/>
            <a:ext cx="7061982" cy="599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35" y="88900"/>
            <a:ext cx="1583055" cy="148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727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275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.VnTime</vt:lpstr>
      <vt:lpstr>Arial</vt:lpstr>
      <vt:lpstr>Calibri</vt:lpstr>
      <vt:lpstr>Calibri Light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Em hãy chọn biểu tượng thể hiện mức độ yêu thích bài học của em: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giảng Môn toán - Lớp 3</dc:title>
  <dc:creator>Nguyên</dc:creator>
  <cp:lastModifiedBy>ADMIN</cp:lastModifiedBy>
  <cp:revision>63</cp:revision>
  <dcterms:created xsi:type="dcterms:W3CDTF">2019-10-02T14:10:58Z</dcterms:created>
  <dcterms:modified xsi:type="dcterms:W3CDTF">2021-10-25T03:29:53Z</dcterms:modified>
</cp:coreProperties>
</file>