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8649" r:id="rId2"/>
    <p:sldId id="8650" r:id="rId3"/>
    <p:sldId id="291" r:id="rId4"/>
    <p:sldId id="258" r:id="rId5"/>
    <p:sldId id="266" r:id="rId6"/>
    <p:sldId id="8646" r:id="rId7"/>
    <p:sldId id="8648" r:id="rId8"/>
    <p:sldId id="8647" r:id="rId9"/>
    <p:sldId id="265" r:id="rId10"/>
    <p:sldId id="8651" r:id="rId11"/>
    <p:sldId id="8652" r:id="rId12"/>
    <p:sldId id="29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/WXXD2p/1KgFmXoBRQDFA==" hashData="p/sV7CIQ81/iSAnpkNx20NxUXsI="/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3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294" y="-30"/>
      </p:cViewPr>
      <p:guideLst>
        <p:guide orient="horz" pos="51"/>
        <p:guide orient="horz" pos="29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9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1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Đố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16: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5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950A2-EA69-4DF8-8B8E-EBBCBF5D4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EEC042-EDE7-4368-AA2D-A16FDC615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1B6405-FBF3-4A02-ADFB-E6A9C9368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 t="33738" r="12296" b="508"/>
          <a:stretch/>
        </p:blipFill>
        <p:spPr>
          <a:xfrm>
            <a:off x="26466" y="0"/>
            <a:ext cx="125496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0762" y="192031"/>
            <a:ext cx="10429623" cy="2164804"/>
            <a:chOff x="-367905" y="40902"/>
            <a:chExt cx="7695372" cy="2164136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1308094" y="316314"/>
              <a:ext cx="6019373" cy="1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en-US" altLang="en-US" sz="3700" b="1" dirty="0">
                  <a:latin typeface="Times New Roman" pitchFamily="18" charset="0"/>
                  <a:cs typeface="Times New Roman" pitchFamily="18" charset="0"/>
                </a:rPr>
                <a:t>ỦY BAN NHÂN DÂN QUẬN 3</a:t>
              </a:r>
            </a:p>
            <a:p>
              <a:pPr algn="ctr" eaLnBrk="1" hangingPunct="1"/>
              <a:r>
                <a:rPr lang="en-US" altLang="en-US" sz="3700" b="1" dirty="0">
                  <a:latin typeface="Times New Roman" pitchFamily="18" charset="0"/>
                  <a:cs typeface="Times New Roman" pitchFamily="18" charset="0"/>
                </a:rPr>
                <a:t>PHÒNG GIÁO DỤC VÀ ĐÀO TẠO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950642" y="2205038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7905" y="40902"/>
              <a:ext cx="1675999" cy="167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ildren play clouds design over sky background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5"/>
          <a:stretch/>
        </p:blipFill>
        <p:spPr bwMode="auto">
          <a:xfrm>
            <a:off x="-58254" y="1241"/>
            <a:ext cx="12547826" cy="78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8703" y="97959"/>
            <a:ext cx="10952963" cy="3756007"/>
            <a:chOff x="881163" y="389142"/>
            <a:chExt cx="10956925" cy="37573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163" y="1490925"/>
              <a:ext cx="26543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1547966"/>
              <a:ext cx="272097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Admin\Desktop\mat-vui-icon.png.crdownloa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04"/>
            <a:stretch>
              <a:fillRect/>
            </a:stretch>
          </p:blipFill>
          <p:spPr bwMode="auto">
            <a:xfrm>
              <a:off x="4726815" y="1529819"/>
              <a:ext cx="2498725" cy="175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881163" y="389142"/>
              <a:ext cx="10956925" cy="5429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99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399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05681" y="3561732"/>
              <a:ext cx="3186112" cy="584775"/>
              <a:chOff x="1624013" y="5029200"/>
              <a:chExt cx="3578965" cy="584775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304239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Rất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83345" y="3547108"/>
              <a:ext cx="2274887" cy="584775"/>
              <a:chOff x="1624013" y="5029200"/>
              <a:chExt cx="2555384" cy="584775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201881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7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285163" y="3547238"/>
              <a:ext cx="3289299" cy="584775"/>
              <a:chOff x="1624013" y="5029200"/>
              <a:chExt cx="3694874" cy="584775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160587" y="5029200"/>
                <a:ext cx="31583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630049" algn="l"/>
                  </a:tabLst>
                </a:pP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Chưa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hài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99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altLang="en-US" sz="3199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1624013" y="5113338"/>
                <a:ext cx="533400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endParaRPr lang="en-US" alt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4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79" y="2480"/>
            <a:ext cx="12272170" cy="6853041"/>
          </a:xfrm>
        </p:spPr>
      </p:pic>
      <p:sp>
        <p:nvSpPr>
          <p:cNvPr id="7" name="Title 1"/>
          <p:cNvSpPr txBox="1"/>
          <p:nvPr/>
        </p:nvSpPr>
        <p:spPr>
          <a:xfrm>
            <a:off x="1631004" y="2272823"/>
            <a:ext cx="8929993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4408" y="4661584"/>
            <a:ext cx="12183185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9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98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3498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3498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8148" y="298575"/>
            <a:ext cx="10824290" cy="1332742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49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8051" y="1606452"/>
            <a:ext cx="5244481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646030" y="3854150"/>
            <a:ext cx="7282988" cy="598681"/>
          </a:xfrm>
          <a:prstGeom prst="rect">
            <a:avLst/>
          </a:prstGeom>
        </p:spPr>
        <p:txBody>
          <a:bodyPr vert="horz" lIns="91374" tIns="45686" rIns="91374" bIns="45686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99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thể giáo </a:t>
            </a:r>
            <a:r>
              <a:rPr lang="en-US" sz="3998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9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Khối 2 thực hiện  </a:t>
            </a:r>
            <a:r>
              <a:rPr lang="en-US" sz="3998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98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4" y="91315"/>
            <a:ext cx="1472769" cy="14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hung">
            <a:extLst>
              <a:ext uri="{FF2B5EF4-FFF2-40B4-BE49-F238E27FC236}">
                <a16:creationId xmlns:a16="http://schemas.microsoft.com/office/drawing/2014/main" xmlns="" id="{D268B853-3339-4760-9D76-96E52A61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927775" y="1604772"/>
            <a:ext cx="7430105" cy="359024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9E8F6DF2-F266-48CF-BFEC-341AD6B81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07" y="2147168"/>
            <a:ext cx="4844641" cy="23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537252" y="296309"/>
            <a:ext cx="983311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-44745" y="2048375"/>
            <a:ext cx="12192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902227" y="4105190"/>
            <a:ext cx="7156174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giáo </a:t>
            </a:r>
            <a:r>
              <a:rPr lang="en-US" sz="40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2 thực hiện 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8770" y="1612017"/>
            <a:ext cx="5248275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867905" y="5268358"/>
            <a:ext cx="8680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88900"/>
            <a:ext cx="1508125" cy="1483995"/>
          </a:xfrm>
        </p:spPr>
      </p:pic>
    </p:spTree>
    <p:extLst>
      <p:ext uri="{BB962C8B-B14F-4D97-AF65-F5344CB8AC3E}">
        <p14:creationId xmlns:p14="http://schemas.microsoft.com/office/powerpoint/2010/main" val="4030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8DFA501-BC84-4BCB-9A16-0B354A094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99" y="2627464"/>
            <a:ext cx="3274397" cy="1088798"/>
          </a:xfrm>
          <a:prstGeom prst="rect">
            <a:avLst/>
          </a:prstGeom>
        </p:spPr>
      </p:pic>
      <p:sp>
        <p:nvSpPr>
          <p:cNvPr id="21" name="Rounded Rectangle 3">
            <a:extLst>
              <a:ext uri="{FF2B5EF4-FFF2-40B4-BE49-F238E27FC236}">
                <a16:creationId xmlns:a16="http://schemas.microsoft.com/office/drawing/2014/main" xmlns="" id="{49B885C8-3058-443A-A706-E417CB905899}"/>
              </a:ext>
            </a:extLst>
          </p:cNvPr>
          <p:cNvSpPr/>
          <p:nvPr/>
        </p:nvSpPr>
        <p:spPr>
          <a:xfrm>
            <a:off x="2581836" y="1575235"/>
            <a:ext cx="7785846" cy="764378"/>
          </a:xfrm>
          <a:prstGeom prst="roundRect">
            <a:avLst/>
          </a:prstGeom>
          <a:solidFill>
            <a:srgbClr val="FFFBD5">
              <a:alpha val="91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 </a:t>
            </a:r>
            <a:r>
              <a:rPr lang="en-US" altLang="zh-CN" sz="400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 </a:t>
            </a:r>
            <a:r>
              <a:rPr lang="en-US" altLang="zh-CN" sz="400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 </a:t>
            </a:r>
            <a:r>
              <a:rPr lang="en-US" altLang="zh-CN" sz="400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12 tháng 11 </a:t>
            </a:r>
            <a:r>
              <a:rPr lang="en-US" altLang="zh-CN" sz="400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 2021</a:t>
            </a:r>
            <a:endParaRPr lang="zh-CN" altLang="en-US" sz="40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98E96495-71B3-4F95-ACC1-0C2A98AF6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88" y="3688219"/>
            <a:ext cx="8839286" cy="144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1">
            <a:extLst>
              <a:ext uri="{FF2B5EF4-FFF2-40B4-BE49-F238E27FC236}">
                <a16:creationId xmlns:a16="http://schemas.microsoft.com/office/drawing/2014/main" xmlns="" id="{251B1224-CB78-49E4-91E7-4A59FB42D9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15" name="Freeform 412">
              <a:extLst>
                <a:ext uri="{FF2B5EF4-FFF2-40B4-BE49-F238E27FC236}">
                  <a16:creationId xmlns:a16="http://schemas.microsoft.com/office/drawing/2014/main" xmlns="" id="{A316B444-9347-4CBC-B15D-C73F2BD9CFD8}"/>
                </a:ext>
              </a:extLst>
            </p:cNvPr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6" name="Freeform 413">
              <a:extLst>
                <a:ext uri="{FF2B5EF4-FFF2-40B4-BE49-F238E27FC236}">
                  <a16:creationId xmlns:a16="http://schemas.microsoft.com/office/drawing/2014/main" xmlns="" id="{7864979F-35E9-4D86-A05E-76339675F848}"/>
                </a:ext>
              </a:extLst>
            </p:cNvPr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7" name="Freeform 414">
              <a:extLst>
                <a:ext uri="{FF2B5EF4-FFF2-40B4-BE49-F238E27FC236}">
                  <a16:creationId xmlns:a16="http://schemas.microsoft.com/office/drawing/2014/main" xmlns="" id="{8736FEFE-E9A1-40AE-891F-DE14E97D86AA}"/>
                </a:ext>
              </a:extLst>
            </p:cNvPr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8" name="Freeform 415">
              <a:extLst>
                <a:ext uri="{FF2B5EF4-FFF2-40B4-BE49-F238E27FC236}">
                  <a16:creationId xmlns:a16="http://schemas.microsoft.com/office/drawing/2014/main" xmlns="" id="{085D251E-86BD-4B01-8E12-A8CA47E6A5CE}"/>
                </a:ext>
              </a:extLst>
            </p:cNvPr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9" name="Freeform 416">
              <a:extLst>
                <a:ext uri="{FF2B5EF4-FFF2-40B4-BE49-F238E27FC236}">
                  <a16:creationId xmlns:a16="http://schemas.microsoft.com/office/drawing/2014/main" xmlns="" id="{6EA4BB39-E7ED-4B73-B32D-A807042032BB}"/>
                </a:ext>
              </a:extLst>
            </p:cNvPr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0" name="Freeform 417">
              <a:extLst>
                <a:ext uri="{FF2B5EF4-FFF2-40B4-BE49-F238E27FC236}">
                  <a16:creationId xmlns:a16="http://schemas.microsoft.com/office/drawing/2014/main" xmlns="" id="{33A9EDE6-4BDB-4202-B78D-97B79569C7A0}"/>
                </a:ext>
              </a:extLst>
            </p:cNvPr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1" name="Freeform 418">
              <a:extLst>
                <a:ext uri="{FF2B5EF4-FFF2-40B4-BE49-F238E27FC236}">
                  <a16:creationId xmlns:a16="http://schemas.microsoft.com/office/drawing/2014/main" xmlns="" id="{1B52479F-386F-4446-9D7D-8BC9134EC428}"/>
                </a:ext>
              </a:extLst>
            </p:cNvPr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2" name="Freeform 419">
              <a:extLst>
                <a:ext uri="{FF2B5EF4-FFF2-40B4-BE49-F238E27FC236}">
                  <a16:creationId xmlns:a16="http://schemas.microsoft.com/office/drawing/2014/main" xmlns="" id="{22B7968C-E3DA-428E-9A2A-760632E0A930}"/>
                </a:ext>
              </a:extLst>
            </p:cNvPr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3" name="Freeform 420">
              <a:extLst>
                <a:ext uri="{FF2B5EF4-FFF2-40B4-BE49-F238E27FC236}">
                  <a16:creationId xmlns:a16="http://schemas.microsoft.com/office/drawing/2014/main" xmlns="" id="{AD64EE2E-94D7-4E90-8B70-B0A90CE2A817}"/>
                </a:ext>
              </a:extLst>
            </p:cNvPr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4" name="Freeform 421">
              <a:extLst>
                <a:ext uri="{FF2B5EF4-FFF2-40B4-BE49-F238E27FC236}">
                  <a16:creationId xmlns:a16="http://schemas.microsoft.com/office/drawing/2014/main" xmlns="" id="{BD2C7521-0536-4D50-91A7-4DF656CC1565}"/>
                </a:ext>
              </a:extLst>
            </p:cNvPr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5" name="Freeform 422">
              <a:extLst>
                <a:ext uri="{FF2B5EF4-FFF2-40B4-BE49-F238E27FC236}">
                  <a16:creationId xmlns:a16="http://schemas.microsoft.com/office/drawing/2014/main" xmlns="" id="{4A299B3F-2739-4038-AAD1-AD0332926FB8}"/>
                </a:ext>
              </a:extLst>
            </p:cNvPr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6" name="Freeform 423">
              <a:extLst>
                <a:ext uri="{FF2B5EF4-FFF2-40B4-BE49-F238E27FC236}">
                  <a16:creationId xmlns:a16="http://schemas.microsoft.com/office/drawing/2014/main" xmlns="" id="{AB8A9027-42E4-4723-82F8-223B9F4C32F1}"/>
                </a:ext>
              </a:extLst>
            </p:cNvPr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7" name="Freeform 424">
              <a:extLst>
                <a:ext uri="{FF2B5EF4-FFF2-40B4-BE49-F238E27FC236}">
                  <a16:creationId xmlns:a16="http://schemas.microsoft.com/office/drawing/2014/main" xmlns="" id="{86721202-8082-4C69-B944-9D3D920321E0}"/>
                </a:ext>
              </a:extLst>
            </p:cNvPr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8" name="Freeform 425">
              <a:extLst>
                <a:ext uri="{FF2B5EF4-FFF2-40B4-BE49-F238E27FC236}">
                  <a16:creationId xmlns:a16="http://schemas.microsoft.com/office/drawing/2014/main" xmlns="" id="{F075A34B-C69C-434B-90CF-6949D06537BF}"/>
                </a:ext>
              </a:extLst>
            </p:cNvPr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9" name="Freeform 426">
              <a:extLst>
                <a:ext uri="{FF2B5EF4-FFF2-40B4-BE49-F238E27FC236}">
                  <a16:creationId xmlns:a16="http://schemas.microsoft.com/office/drawing/2014/main" xmlns="" id="{8F7DF4B5-1125-473C-84F8-C66BD923368B}"/>
                </a:ext>
              </a:extLst>
            </p:cNvPr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0" name="Freeform 427">
              <a:extLst>
                <a:ext uri="{FF2B5EF4-FFF2-40B4-BE49-F238E27FC236}">
                  <a16:creationId xmlns:a16="http://schemas.microsoft.com/office/drawing/2014/main" xmlns="" id="{7825426B-8B04-4B9C-B5D8-8BA5B1F3CAB1}"/>
                </a:ext>
              </a:extLst>
            </p:cNvPr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1" name="Freeform 428">
              <a:extLst>
                <a:ext uri="{FF2B5EF4-FFF2-40B4-BE49-F238E27FC236}">
                  <a16:creationId xmlns:a16="http://schemas.microsoft.com/office/drawing/2014/main" xmlns="" id="{9CE9D327-3568-446F-81C2-E69352B80B8B}"/>
                </a:ext>
              </a:extLst>
            </p:cNvPr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2" name="Freeform 429">
              <a:extLst>
                <a:ext uri="{FF2B5EF4-FFF2-40B4-BE49-F238E27FC236}">
                  <a16:creationId xmlns:a16="http://schemas.microsoft.com/office/drawing/2014/main" xmlns="" id="{2263F813-848E-40DB-812E-07F256A00BC1}"/>
                </a:ext>
              </a:extLst>
            </p:cNvPr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3" name="Freeform 430">
              <a:extLst>
                <a:ext uri="{FF2B5EF4-FFF2-40B4-BE49-F238E27FC236}">
                  <a16:creationId xmlns:a16="http://schemas.microsoft.com/office/drawing/2014/main" xmlns="" id="{4D781309-11F6-4524-8E31-78EB72F9002D}"/>
                </a:ext>
              </a:extLst>
            </p:cNvPr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4" name="Freeform 431">
              <a:extLst>
                <a:ext uri="{FF2B5EF4-FFF2-40B4-BE49-F238E27FC236}">
                  <a16:creationId xmlns:a16="http://schemas.microsoft.com/office/drawing/2014/main" xmlns="" id="{7D6C9DFA-F5D1-4174-B59A-7A275F8854FB}"/>
                </a:ext>
              </a:extLst>
            </p:cNvPr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5" name="Freeform 432">
              <a:extLst>
                <a:ext uri="{FF2B5EF4-FFF2-40B4-BE49-F238E27FC236}">
                  <a16:creationId xmlns:a16="http://schemas.microsoft.com/office/drawing/2014/main" xmlns="" id="{E63D0E3A-7906-4875-9F35-45EF86D3CBD3}"/>
                </a:ext>
              </a:extLst>
            </p:cNvPr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6" name="Freeform 433">
              <a:extLst>
                <a:ext uri="{FF2B5EF4-FFF2-40B4-BE49-F238E27FC236}">
                  <a16:creationId xmlns:a16="http://schemas.microsoft.com/office/drawing/2014/main" xmlns="" id="{C484BCBD-25F0-4631-BF52-BDEE18CDEAD5}"/>
                </a:ext>
              </a:extLst>
            </p:cNvPr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7" name="Freeform 434">
              <a:extLst>
                <a:ext uri="{FF2B5EF4-FFF2-40B4-BE49-F238E27FC236}">
                  <a16:creationId xmlns:a16="http://schemas.microsoft.com/office/drawing/2014/main" xmlns="" id="{DEB74F78-9DEA-4093-9C08-7CE6F91AE672}"/>
                </a:ext>
              </a:extLst>
            </p:cNvPr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8" name="Freeform 435">
              <a:extLst>
                <a:ext uri="{FF2B5EF4-FFF2-40B4-BE49-F238E27FC236}">
                  <a16:creationId xmlns:a16="http://schemas.microsoft.com/office/drawing/2014/main" xmlns="" id="{D7253DD7-868B-4DB4-A65C-4432F132D4C0}"/>
                </a:ext>
              </a:extLst>
            </p:cNvPr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9" name="Freeform 436">
              <a:extLst>
                <a:ext uri="{FF2B5EF4-FFF2-40B4-BE49-F238E27FC236}">
                  <a16:creationId xmlns:a16="http://schemas.microsoft.com/office/drawing/2014/main" xmlns="" id="{2E6AF233-1CAF-46EF-A335-ECBC9D2DF1EF}"/>
                </a:ext>
              </a:extLst>
            </p:cNvPr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0" name="Freeform 437">
              <a:extLst>
                <a:ext uri="{FF2B5EF4-FFF2-40B4-BE49-F238E27FC236}">
                  <a16:creationId xmlns:a16="http://schemas.microsoft.com/office/drawing/2014/main" xmlns="" id="{F3DD1458-45C1-4B28-AA7F-706ED7B11A4B}"/>
                </a:ext>
              </a:extLst>
            </p:cNvPr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1" name="Freeform 438">
              <a:extLst>
                <a:ext uri="{FF2B5EF4-FFF2-40B4-BE49-F238E27FC236}">
                  <a16:creationId xmlns:a16="http://schemas.microsoft.com/office/drawing/2014/main" xmlns="" id="{A56B65B1-3953-4209-8E90-64C2A3EEA366}"/>
                </a:ext>
              </a:extLst>
            </p:cNvPr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2" name="Freeform 439">
              <a:extLst>
                <a:ext uri="{FF2B5EF4-FFF2-40B4-BE49-F238E27FC236}">
                  <a16:creationId xmlns:a16="http://schemas.microsoft.com/office/drawing/2014/main" xmlns="" id="{F01A7B89-AEC6-4C41-AD56-9FA11AF03CC3}"/>
                </a:ext>
              </a:extLst>
            </p:cNvPr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" name="Freeform 440">
              <a:extLst>
                <a:ext uri="{FF2B5EF4-FFF2-40B4-BE49-F238E27FC236}">
                  <a16:creationId xmlns:a16="http://schemas.microsoft.com/office/drawing/2014/main" xmlns="" id="{DB326DB1-BD81-4B89-98EA-D1EE719B254F}"/>
                </a:ext>
              </a:extLst>
            </p:cNvPr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" name="Freeform 441">
              <a:extLst>
                <a:ext uri="{FF2B5EF4-FFF2-40B4-BE49-F238E27FC236}">
                  <a16:creationId xmlns:a16="http://schemas.microsoft.com/office/drawing/2014/main" xmlns="" id="{CCAAD359-0639-4CC0-A5C5-0EBE4534DAEC}"/>
                </a:ext>
              </a:extLst>
            </p:cNvPr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" name="Freeform 442">
              <a:extLst>
                <a:ext uri="{FF2B5EF4-FFF2-40B4-BE49-F238E27FC236}">
                  <a16:creationId xmlns:a16="http://schemas.microsoft.com/office/drawing/2014/main" xmlns="" id="{EB434425-005C-4B0D-A24E-A3A628C35E32}"/>
                </a:ext>
              </a:extLst>
            </p:cNvPr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" name="Freeform 443">
              <a:extLst>
                <a:ext uri="{FF2B5EF4-FFF2-40B4-BE49-F238E27FC236}">
                  <a16:creationId xmlns:a16="http://schemas.microsoft.com/office/drawing/2014/main" xmlns="" id="{617DA557-479A-43E5-9271-F24815F792AD}"/>
                </a:ext>
              </a:extLst>
            </p:cNvPr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xmlns="" id="{9474D302-A52F-4A38-B0A2-29CE06217DBF}"/>
                </a:ext>
              </a:extLst>
            </p:cNvPr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" name="Freeform 445">
              <a:extLst>
                <a:ext uri="{FF2B5EF4-FFF2-40B4-BE49-F238E27FC236}">
                  <a16:creationId xmlns:a16="http://schemas.microsoft.com/office/drawing/2014/main" xmlns="" id="{511CBA50-2C77-420F-8F72-8E9D4BFB71F0}"/>
                </a:ext>
              </a:extLst>
            </p:cNvPr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" name="Freeform 446">
              <a:extLst>
                <a:ext uri="{FF2B5EF4-FFF2-40B4-BE49-F238E27FC236}">
                  <a16:creationId xmlns:a16="http://schemas.microsoft.com/office/drawing/2014/main" xmlns="" id="{AF0E79AB-EB69-4C1D-B320-407A4C61D8EE}"/>
                </a:ext>
              </a:extLst>
            </p:cNvPr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" name="Freeform 447">
              <a:extLst>
                <a:ext uri="{FF2B5EF4-FFF2-40B4-BE49-F238E27FC236}">
                  <a16:creationId xmlns:a16="http://schemas.microsoft.com/office/drawing/2014/main" xmlns="" id="{1346735E-F9A7-43D3-B6F2-779D366C904E}"/>
                </a:ext>
              </a:extLst>
            </p:cNvPr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1" name="Freeform 448">
              <a:extLst>
                <a:ext uri="{FF2B5EF4-FFF2-40B4-BE49-F238E27FC236}">
                  <a16:creationId xmlns:a16="http://schemas.microsoft.com/office/drawing/2014/main" xmlns="" id="{EB797EF8-0217-45D4-ABA3-9D89AA20867D}"/>
                </a:ext>
              </a:extLst>
            </p:cNvPr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" name="Freeform 449">
              <a:extLst>
                <a:ext uri="{FF2B5EF4-FFF2-40B4-BE49-F238E27FC236}">
                  <a16:creationId xmlns:a16="http://schemas.microsoft.com/office/drawing/2014/main" xmlns="" id="{4EF3AF6E-1682-4FE7-9F95-C218EACA16A8}"/>
                </a:ext>
              </a:extLst>
            </p:cNvPr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3" name="Freeform 450">
              <a:extLst>
                <a:ext uri="{FF2B5EF4-FFF2-40B4-BE49-F238E27FC236}">
                  <a16:creationId xmlns:a16="http://schemas.microsoft.com/office/drawing/2014/main" xmlns="" id="{A2BE4E3D-4B02-4C11-93E7-50A8A2A80396}"/>
                </a:ext>
              </a:extLst>
            </p:cNvPr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" name="Freeform 451">
              <a:extLst>
                <a:ext uri="{FF2B5EF4-FFF2-40B4-BE49-F238E27FC236}">
                  <a16:creationId xmlns:a16="http://schemas.microsoft.com/office/drawing/2014/main" xmlns="" id="{1432AA2D-D82F-4FB5-A2FE-F509F0659F86}"/>
                </a:ext>
              </a:extLst>
            </p:cNvPr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5" name="Freeform 452">
              <a:extLst>
                <a:ext uri="{FF2B5EF4-FFF2-40B4-BE49-F238E27FC236}">
                  <a16:creationId xmlns:a16="http://schemas.microsoft.com/office/drawing/2014/main" xmlns="" id="{E372443E-CECF-475E-B4FD-C9C46B49DCBC}"/>
                </a:ext>
              </a:extLst>
            </p:cNvPr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6" name="Freeform 453">
              <a:extLst>
                <a:ext uri="{FF2B5EF4-FFF2-40B4-BE49-F238E27FC236}">
                  <a16:creationId xmlns:a16="http://schemas.microsoft.com/office/drawing/2014/main" xmlns="" id="{4FD6320F-D031-447A-9AE8-89FAA92EE769}"/>
                </a:ext>
              </a:extLst>
            </p:cNvPr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7" name="Freeform 454">
              <a:extLst>
                <a:ext uri="{FF2B5EF4-FFF2-40B4-BE49-F238E27FC236}">
                  <a16:creationId xmlns:a16="http://schemas.microsoft.com/office/drawing/2014/main" xmlns="" id="{9EE79515-5225-40C9-976C-FE4CB3D724D5}"/>
                </a:ext>
              </a:extLst>
            </p:cNvPr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8" name="Freeform 455">
              <a:extLst>
                <a:ext uri="{FF2B5EF4-FFF2-40B4-BE49-F238E27FC236}">
                  <a16:creationId xmlns:a16="http://schemas.microsoft.com/office/drawing/2014/main" xmlns="" id="{4F915764-A2D1-43E7-81D8-DF86C15F988F}"/>
                </a:ext>
              </a:extLst>
            </p:cNvPr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9" name="Freeform 456">
              <a:extLst>
                <a:ext uri="{FF2B5EF4-FFF2-40B4-BE49-F238E27FC236}">
                  <a16:creationId xmlns:a16="http://schemas.microsoft.com/office/drawing/2014/main" xmlns="" id="{6114FB6D-3282-4F67-9187-7D9EC4487917}"/>
                </a:ext>
              </a:extLst>
            </p:cNvPr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0" name="Freeform 457">
              <a:extLst>
                <a:ext uri="{FF2B5EF4-FFF2-40B4-BE49-F238E27FC236}">
                  <a16:creationId xmlns:a16="http://schemas.microsoft.com/office/drawing/2014/main" xmlns="" id="{8719BE9E-E59D-46B5-B2D9-56296BE30FB9}"/>
                </a:ext>
              </a:extLst>
            </p:cNvPr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1" name="Freeform 458">
              <a:extLst>
                <a:ext uri="{FF2B5EF4-FFF2-40B4-BE49-F238E27FC236}">
                  <a16:creationId xmlns:a16="http://schemas.microsoft.com/office/drawing/2014/main" xmlns="" id="{4A77AF76-80C5-4C58-9476-988FC655E67F}"/>
                </a:ext>
              </a:extLst>
            </p:cNvPr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2" name="Freeform 459">
              <a:extLst>
                <a:ext uri="{FF2B5EF4-FFF2-40B4-BE49-F238E27FC236}">
                  <a16:creationId xmlns:a16="http://schemas.microsoft.com/office/drawing/2014/main" xmlns="" id="{2BF8E726-5881-4DC4-AB02-827315241A96}"/>
                </a:ext>
              </a:extLst>
            </p:cNvPr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3" name="Freeform 460">
              <a:extLst>
                <a:ext uri="{FF2B5EF4-FFF2-40B4-BE49-F238E27FC236}">
                  <a16:creationId xmlns:a16="http://schemas.microsoft.com/office/drawing/2014/main" xmlns="" id="{9EFC7FB3-D1F8-4A44-98CE-AB67F9B0CC89}"/>
                </a:ext>
              </a:extLst>
            </p:cNvPr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4" name="Freeform 461">
              <a:extLst>
                <a:ext uri="{FF2B5EF4-FFF2-40B4-BE49-F238E27FC236}">
                  <a16:creationId xmlns:a16="http://schemas.microsoft.com/office/drawing/2014/main" xmlns="" id="{96910137-69E7-47BE-A461-9E2BA6BD40A2}"/>
                </a:ext>
              </a:extLst>
            </p:cNvPr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5" name="Freeform 462">
              <a:extLst>
                <a:ext uri="{FF2B5EF4-FFF2-40B4-BE49-F238E27FC236}">
                  <a16:creationId xmlns:a16="http://schemas.microsoft.com/office/drawing/2014/main" xmlns="" id="{A964EED8-F56C-4AEA-9284-7E832718B150}"/>
                </a:ext>
              </a:extLst>
            </p:cNvPr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6" name="Freeform 463">
              <a:extLst>
                <a:ext uri="{FF2B5EF4-FFF2-40B4-BE49-F238E27FC236}">
                  <a16:creationId xmlns:a16="http://schemas.microsoft.com/office/drawing/2014/main" xmlns="" id="{2D052CE3-7C9F-46FC-81BD-1316074299EC}"/>
                </a:ext>
              </a:extLst>
            </p:cNvPr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7" name="Freeform 464">
              <a:extLst>
                <a:ext uri="{FF2B5EF4-FFF2-40B4-BE49-F238E27FC236}">
                  <a16:creationId xmlns:a16="http://schemas.microsoft.com/office/drawing/2014/main" xmlns="" id="{EBB1AEFC-A933-406C-AE04-F38E078754E6}"/>
                </a:ext>
              </a:extLst>
            </p:cNvPr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8" name="Freeform 465">
              <a:extLst>
                <a:ext uri="{FF2B5EF4-FFF2-40B4-BE49-F238E27FC236}">
                  <a16:creationId xmlns:a16="http://schemas.microsoft.com/office/drawing/2014/main" xmlns="" id="{52E84E38-945A-43E3-A3B7-C25566817335}"/>
                </a:ext>
              </a:extLst>
            </p:cNvPr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9" name="Freeform 466">
              <a:extLst>
                <a:ext uri="{FF2B5EF4-FFF2-40B4-BE49-F238E27FC236}">
                  <a16:creationId xmlns:a16="http://schemas.microsoft.com/office/drawing/2014/main" xmlns="" id="{D17BF526-C5AC-4567-9FCE-1C7FCCDBE8F4}"/>
                </a:ext>
              </a:extLst>
            </p:cNvPr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0" name="Freeform 467">
              <a:extLst>
                <a:ext uri="{FF2B5EF4-FFF2-40B4-BE49-F238E27FC236}">
                  <a16:creationId xmlns:a16="http://schemas.microsoft.com/office/drawing/2014/main" xmlns="" id="{20BCBFD2-96BE-4BA3-875D-18C5C82E5DC6}"/>
                </a:ext>
              </a:extLst>
            </p:cNvPr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1" name="Freeform 468">
              <a:extLst>
                <a:ext uri="{FF2B5EF4-FFF2-40B4-BE49-F238E27FC236}">
                  <a16:creationId xmlns:a16="http://schemas.microsoft.com/office/drawing/2014/main" xmlns="" id="{43307C32-006F-4BB1-B5A8-98A9A136A0A0}"/>
                </a:ext>
              </a:extLst>
            </p:cNvPr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2" name="Freeform 469">
              <a:extLst>
                <a:ext uri="{FF2B5EF4-FFF2-40B4-BE49-F238E27FC236}">
                  <a16:creationId xmlns:a16="http://schemas.microsoft.com/office/drawing/2014/main" xmlns="" id="{C247BAEB-080A-4A80-8A1C-2060D6A4CB2F}"/>
                </a:ext>
              </a:extLst>
            </p:cNvPr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3" name="Freeform 470">
              <a:extLst>
                <a:ext uri="{FF2B5EF4-FFF2-40B4-BE49-F238E27FC236}">
                  <a16:creationId xmlns:a16="http://schemas.microsoft.com/office/drawing/2014/main" xmlns="" id="{98498E4B-7C6A-4E18-8A2A-262788FF8490}"/>
                </a:ext>
              </a:extLst>
            </p:cNvPr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4" name="Freeform 471">
              <a:extLst>
                <a:ext uri="{FF2B5EF4-FFF2-40B4-BE49-F238E27FC236}">
                  <a16:creationId xmlns:a16="http://schemas.microsoft.com/office/drawing/2014/main" xmlns="" id="{549A22A6-41A1-4EDE-9309-0A9671F8985C}"/>
                </a:ext>
              </a:extLst>
            </p:cNvPr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5" name="Freeform 472">
              <a:extLst>
                <a:ext uri="{FF2B5EF4-FFF2-40B4-BE49-F238E27FC236}">
                  <a16:creationId xmlns:a16="http://schemas.microsoft.com/office/drawing/2014/main" xmlns="" id="{51879B4F-86B8-424D-B73A-9AE4FAFE06EC}"/>
                </a:ext>
              </a:extLst>
            </p:cNvPr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6" name="Freeform 473">
              <a:extLst>
                <a:ext uri="{FF2B5EF4-FFF2-40B4-BE49-F238E27FC236}">
                  <a16:creationId xmlns:a16="http://schemas.microsoft.com/office/drawing/2014/main" xmlns="" id="{8A7072F1-F67F-4006-839A-DE543024485F}"/>
                </a:ext>
              </a:extLst>
            </p:cNvPr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7" name="Freeform 474">
              <a:extLst>
                <a:ext uri="{FF2B5EF4-FFF2-40B4-BE49-F238E27FC236}">
                  <a16:creationId xmlns:a16="http://schemas.microsoft.com/office/drawing/2014/main" xmlns="" id="{30A8285A-6BC5-4293-A27A-0DD2B96C0774}"/>
                </a:ext>
              </a:extLst>
            </p:cNvPr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8" name="Freeform 475">
              <a:extLst>
                <a:ext uri="{FF2B5EF4-FFF2-40B4-BE49-F238E27FC236}">
                  <a16:creationId xmlns:a16="http://schemas.microsoft.com/office/drawing/2014/main" xmlns="" id="{9843C66B-A039-4E86-A1AE-E2D069097677}"/>
                </a:ext>
              </a:extLst>
            </p:cNvPr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9" name="Freeform 476">
              <a:extLst>
                <a:ext uri="{FF2B5EF4-FFF2-40B4-BE49-F238E27FC236}">
                  <a16:creationId xmlns:a16="http://schemas.microsoft.com/office/drawing/2014/main" xmlns="" id="{87122C08-08C3-4543-AD32-35DA6B65EF06}"/>
                </a:ext>
              </a:extLst>
            </p:cNvPr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0" name="Freeform 477">
              <a:extLst>
                <a:ext uri="{FF2B5EF4-FFF2-40B4-BE49-F238E27FC236}">
                  <a16:creationId xmlns:a16="http://schemas.microsoft.com/office/drawing/2014/main" xmlns="" id="{317FDBDC-2BE9-48AB-8F33-2DC62FD9608B}"/>
                </a:ext>
              </a:extLst>
            </p:cNvPr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1" name="Freeform 478">
              <a:extLst>
                <a:ext uri="{FF2B5EF4-FFF2-40B4-BE49-F238E27FC236}">
                  <a16:creationId xmlns:a16="http://schemas.microsoft.com/office/drawing/2014/main" xmlns="" id="{48B28E6E-90E5-4E38-9770-BC000E6D7D49}"/>
                </a:ext>
              </a:extLst>
            </p:cNvPr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2" name="Freeform 479">
              <a:extLst>
                <a:ext uri="{FF2B5EF4-FFF2-40B4-BE49-F238E27FC236}">
                  <a16:creationId xmlns:a16="http://schemas.microsoft.com/office/drawing/2014/main" xmlns="" id="{4843591B-9398-4EFB-8857-5C5457394821}"/>
                </a:ext>
              </a:extLst>
            </p:cNvPr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3" name="Freeform 480">
              <a:extLst>
                <a:ext uri="{FF2B5EF4-FFF2-40B4-BE49-F238E27FC236}">
                  <a16:creationId xmlns:a16="http://schemas.microsoft.com/office/drawing/2014/main" xmlns="" id="{05319F9D-6898-4248-BB76-DD45B6FD20C2}"/>
                </a:ext>
              </a:extLst>
            </p:cNvPr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4" name="Freeform 481">
              <a:extLst>
                <a:ext uri="{FF2B5EF4-FFF2-40B4-BE49-F238E27FC236}">
                  <a16:creationId xmlns:a16="http://schemas.microsoft.com/office/drawing/2014/main" xmlns="" id="{401A38D5-01DE-4054-AAF9-EA7813BC7769}"/>
                </a:ext>
              </a:extLst>
            </p:cNvPr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5" name="Freeform 482">
              <a:extLst>
                <a:ext uri="{FF2B5EF4-FFF2-40B4-BE49-F238E27FC236}">
                  <a16:creationId xmlns:a16="http://schemas.microsoft.com/office/drawing/2014/main" xmlns="" id="{AF5E7876-E776-4F25-A4CE-AE6A99278BEA}"/>
                </a:ext>
              </a:extLst>
            </p:cNvPr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6" name="Freeform 483">
              <a:extLst>
                <a:ext uri="{FF2B5EF4-FFF2-40B4-BE49-F238E27FC236}">
                  <a16:creationId xmlns:a16="http://schemas.microsoft.com/office/drawing/2014/main" xmlns="" id="{AC29737A-0925-4E09-A5DB-F700E42A19B5}"/>
                </a:ext>
              </a:extLst>
            </p:cNvPr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87" name="Freeform 25">
            <a:extLst>
              <a:ext uri="{FF2B5EF4-FFF2-40B4-BE49-F238E27FC236}">
                <a16:creationId xmlns:a16="http://schemas.microsoft.com/office/drawing/2014/main" xmlns="" id="{48BB4276-0465-465F-BB80-6D75F00063AB}"/>
              </a:ext>
            </a:extLst>
          </p:cNvPr>
          <p:cNvSpPr/>
          <p:nvPr/>
        </p:nvSpPr>
        <p:spPr bwMode="auto">
          <a:xfrm>
            <a:off x="353063" y="197123"/>
            <a:ext cx="2749828" cy="810295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xmlns="" id="{CBA2BF1E-70FB-489C-A958-1C79FFFCB34E}"/>
              </a:ext>
            </a:extLst>
          </p:cNvPr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xmlns="" id="{8B51C767-73D4-4ECD-A782-DFFCA8BCE55B}"/>
              </a:ext>
            </a:extLst>
          </p:cNvPr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xmlns="" id="{EB01E528-4782-4688-AF8D-38E095C46B94}"/>
              </a:ext>
            </a:extLst>
          </p:cNvPr>
          <p:cNvSpPr/>
          <p:nvPr/>
        </p:nvSpPr>
        <p:spPr bwMode="auto">
          <a:xfrm>
            <a:off x="3634702" y="1574382"/>
            <a:ext cx="2869344" cy="593600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92564D5-5EA5-4D4E-A34C-31ED1BB71694}"/>
              </a:ext>
            </a:extLst>
          </p:cNvPr>
          <p:cNvGrpSpPr/>
          <p:nvPr/>
        </p:nvGrpSpPr>
        <p:grpSpPr>
          <a:xfrm>
            <a:off x="5087131" y="1396141"/>
            <a:ext cx="6576242" cy="2659775"/>
            <a:chOff x="5379162" y="516690"/>
            <a:chExt cx="6576242" cy="2659775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xmlns="" id="{52CCEEB6-9DC3-4B78-8416-81E29C79B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xmlns="" id="{1648B390-6196-4F32-9F67-D087B7203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484081" y="516690"/>
              <a:ext cx="1479049" cy="17650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F04AEAE2-FE36-4BBC-B08E-2EB28100B963}"/>
              </a:ext>
            </a:extLst>
          </p:cNvPr>
          <p:cNvSpPr/>
          <p:nvPr/>
        </p:nvSpPr>
        <p:spPr>
          <a:xfrm>
            <a:off x="321808" y="103705"/>
            <a:ext cx="11426327" cy="1093061"/>
          </a:xfrm>
          <a:custGeom>
            <a:avLst/>
            <a:gdLst>
              <a:gd name="connsiteX0" fmla="*/ 831065 w 10528376"/>
              <a:gd name="connsiteY0" fmla="*/ 0 h 1541992"/>
              <a:gd name="connsiteX1" fmla="*/ 847531 w 10528376"/>
              <a:gd name="connsiteY1" fmla="*/ 0 h 1541992"/>
              <a:gd name="connsiteX2" fmla="*/ 10528376 w 10528376"/>
              <a:gd name="connsiteY2" fmla="*/ 0 h 1541992"/>
              <a:gd name="connsiteX3" fmla="*/ 10528376 w 10528376"/>
              <a:gd name="connsiteY3" fmla="*/ 1541991 h 1541992"/>
              <a:gd name="connsiteX4" fmla="*/ 847553 w 10528376"/>
              <a:gd name="connsiteY4" fmla="*/ 1541991 h 1541992"/>
              <a:gd name="connsiteX5" fmla="*/ 847531 w 10528376"/>
              <a:gd name="connsiteY5" fmla="*/ 1541992 h 1541992"/>
              <a:gd name="connsiteX6" fmla="*/ 847509 w 10528376"/>
              <a:gd name="connsiteY6" fmla="*/ 1541991 h 1541992"/>
              <a:gd name="connsiteX7" fmla="*/ 831065 w 10528376"/>
              <a:gd name="connsiteY7" fmla="*/ 1541991 h 1541992"/>
              <a:gd name="connsiteX8" fmla="*/ 831065 w 10528376"/>
              <a:gd name="connsiteY8" fmla="*/ 1541236 h 1541992"/>
              <a:gd name="connsiteX9" fmla="*/ 760876 w 10528376"/>
              <a:gd name="connsiteY9" fmla="*/ 1538011 h 1541992"/>
              <a:gd name="connsiteX10" fmla="*/ 0 w 10528376"/>
              <a:gd name="connsiteY10" fmla="*/ 770996 h 1541992"/>
              <a:gd name="connsiteX11" fmla="*/ 760876 w 10528376"/>
              <a:gd name="connsiteY11" fmla="*/ 3981 h 1541992"/>
              <a:gd name="connsiteX12" fmla="*/ 831065 w 10528376"/>
              <a:gd name="connsiteY12" fmla="*/ 756 h 15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8376" h="1541992">
                <a:moveTo>
                  <a:pt x="831065" y="0"/>
                </a:moveTo>
                <a:lnTo>
                  <a:pt x="847531" y="0"/>
                </a:lnTo>
                <a:lnTo>
                  <a:pt x="10528376" y="0"/>
                </a:lnTo>
                <a:lnTo>
                  <a:pt x="10528376" y="1541991"/>
                </a:lnTo>
                <a:lnTo>
                  <a:pt x="847553" y="1541991"/>
                </a:lnTo>
                <a:lnTo>
                  <a:pt x="847531" y="1541992"/>
                </a:lnTo>
                <a:lnTo>
                  <a:pt x="847509" y="1541991"/>
                </a:lnTo>
                <a:lnTo>
                  <a:pt x="831065" y="1541991"/>
                </a:lnTo>
                <a:lnTo>
                  <a:pt x="831065" y="1541236"/>
                </a:lnTo>
                <a:lnTo>
                  <a:pt x="760876" y="1538011"/>
                </a:lnTo>
                <a:cubicBezTo>
                  <a:pt x="333504" y="1498529"/>
                  <a:pt x="0" y="1170192"/>
                  <a:pt x="0" y="770996"/>
                </a:cubicBezTo>
                <a:cubicBezTo>
                  <a:pt x="0" y="371800"/>
                  <a:pt x="333504" y="43463"/>
                  <a:pt x="760876" y="3981"/>
                </a:cubicBezTo>
                <a:lnTo>
                  <a:pt x="831065" y="756"/>
                </a:lnTo>
                <a:close/>
              </a:path>
            </a:pathLst>
          </a:custGeom>
          <a:solidFill>
            <a:schemeClr val="bg1"/>
          </a:solidFill>
          <a:ln w="190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3A68AE6-3C2C-4B33-8AA2-67A53622DF6A}"/>
              </a:ext>
            </a:extLst>
          </p:cNvPr>
          <p:cNvGrpSpPr/>
          <p:nvPr/>
        </p:nvGrpSpPr>
        <p:grpSpPr>
          <a:xfrm>
            <a:off x="386565" y="74385"/>
            <a:ext cx="11756570" cy="1093061"/>
            <a:chOff x="1790872" y="742587"/>
            <a:chExt cx="10964074" cy="10930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D852381-B7DC-40B9-9ABE-2240D83394CB}"/>
                </a:ext>
              </a:extLst>
            </p:cNvPr>
            <p:cNvSpPr txBox="1"/>
            <p:nvPr/>
          </p:nvSpPr>
          <p:spPr>
            <a:xfrm>
              <a:off x="4155253" y="867494"/>
              <a:ext cx="85996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libri" panose="020F0502020204030204" pitchFamily="34" charset="0"/>
                  <a:cs typeface="Calibri" panose="020F0502020204030204" pitchFamily="34" charset="0"/>
                </a:rPr>
                <a:t>Chia sẻ một bài văn </a:t>
              </a:r>
              <a:r>
                <a:rPr lang="en-US" sz="42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đã </a:t>
              </a:r>
              <a:r>
                <a:rPr lang="en-US" sz="4200" b="1">
                  <a:latin typeface="Calibri" panose="020F0502020204030204" pitchFamily="34" charset="0"/>
                  <a:cs typeface="Calibri" panose="020F0502020204030204" pitchFamily="34" charset="0"/>
                </a:rPr>
                <a:t>đọc về gia </a:t>
              </a:r>
              <a:r>
                <a:rPr lang="en-US" sz="42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đình.</a:t>
              </a:r>
              <a:endParaRPr lang="en-US" sz="4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62FAA65-6A62-49E5-A183-38E07938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375" y1="24877" x2="19250" y2="68473"/>
                          <a14:foregroundMark x1="7250" y1="74384" x2="35375" y2="83744"/>
                          <a14:foregroundMark x1="30000" y1="49015" x2="49125" y2="76601"/>
                          <a14:foregroundMark x1="28000" y1="60345" x2="38000" y2="38916"/>
                          <a14:foregroundMark x1="59875" y1="32759" x2="66250" y2="35961"/>
                          <a14:foregroundMark x1="55125" y1="41133" x2="64500" y2="53695"/>
                          <a14:foregroundMark x1="66875" y1="52463" x2="79375" y2="42857"/>
                          <a14:foregroundMark x1="74625" y1="22906" x2="78625" y2="22906"/>
                          <a14:foregroundMark x1="76250" y1="74384" x2="81750" y2="79557"/>
                          <a14:foregroundMark x1="11625" y1="96552" x2="94750" y2="71429"/>
                          <a14:foregroundMark x1="5625" y1="70197" x2="7500" y2="92365"/>
                          <a14:foregroundMark x1="9250" y1="63300" x2="15875" y2="60837"/>
                          <a14:foregroundMark x1="3250" y1="46798" x2="5500" y2="22414"/>
                          <a14:foregroundMark x1="7875" y1="22414" x2="18875" y2="22660"/>
                          <a14:foregroundMark x1="24000" y1="71921" x2="60875" y2="71429"/>
                          <a14:foregroundMark x1="44500" y1="41872" x2="44625" y2="45320"/>
                          <a14:foregroundMark x1="35500" y1="97537" x2="84250" y2="97291"/>
                          <a14:foregroundMark x1="28250" y1="98276" x2="42125" y2="98276"/>
                          <a14:foregroundMark x1="32000" y1="77094" x2="54625" y2="78325"/>
                          <a14:foregroundMark x1="66500" y1="87931" x2="75000" y2="92857"/>
                          <a14:foregroundMark x1="46625" y1="96305" x2="51000" y2="91626"/>
                          <a14:foregroundMark x1="83625" y1="84236" x2="92000" y2="76355"/>
                          <a14:foregroundMark x1="95500" y1="59606" x2="95375" y2="90394"/>
                          <a14:foregroundMark x1="88250" y1="88670" x2="95000" y2="98768"/>
                          <a14:foregroundMark x1="69875" y1="48030" x2="75500" y2="42857"/>
                          <a14:foregroundMark x1="25625" y1="46798" x2="30875" y2="46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872" y="742587"/>
              <a:ext cx="2153814" cy="1093061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20" name="图片 1">
            <a:extLst>
              <a:ext uri="{FF2B5EF4-FFF2-40B4-BE49-F238E27FC236}">
                <a16:creationId xmlns:a16="http://schemas.microsoft.com/office/drawing/2014/main" xmlns="" id="{2A83EFE8-46F3-48E2-A55F-72837833B5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499" r="7302" b="7116"/>
          <a:stretch/>
        </p:blipFill>
        <p:spPr>
          <a:xfrm>
            <a:off x="2631233" y="1455576"/>
            <a:ext cx="7996334" cy="54024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ADD6D3-E7F4-4709-A514-0FEBDDE5D047}"/>
              </a:ext>
            </a:extLst>
          </p:cNvPr>
          <p:cNvSpPr txBox="1"/>
          <p:nvPr/>
        </p:nvSpPr>
        <p:spPr>
          <a:xfrm>
            <a:off x="4385682" y="3618179"/>
            <a:ext cx="162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Hình </a:t>
            </a:r>
          </a:p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ảnh đẹp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0ADBC-D679-4F4E-916B-FE93EE11F81D}"/>
              </a:ext>
            </a:extLst>
          </p:cNvPr>
          <p:cNvSpPr txBox="1"/>
          <p:nvPr/>
        </p:nvSpPr>
        <p:spPr>
          <a:xfrm>
            <a:off x="6369223" y="3998222"/>
            <a:ext cx="1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A150485-C3D0-40A5-9756-6CED3947097A}"/>
              </a:ext>
            </a:extLst>
          </p:cNvPr>
          <p:cNvSpPr txBox="1"/>
          <p:nvPr/>
        </p:nvSpPr>
        <p:spPr>
          <a:xfrm>
            <a:off x="5443304" y="5920010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3F3EF13-2585-413F-9AFB-05A4FE350668}"/>
              </a:ext>
            </a:extLst>
          </p:cNvPr>
          <p:cNvSpPr/>
          <p:nvPr/>
        </p:nvSpPr>
        <p:spPr>
          <a:xfrm>
            <a:off x="379108" y="74385"/>
            <a:ext cx="11311729" cy="1371161"/>
          </a:xfrm>
          <a:custGeom>
            <a:avLst/>
            <a:gdLst>
              <a:gd name="connsiteX0" fmla="*/ 831065 w 10528376"/>
              <a:gd name="connsiteY0" fmla="*/ 0 h 1541992"/>
              <a:gd name="connsiteX1" fmla="*/ 847531 w 10528376"/>
              <a:gd name="connsiteY1" fmla="*/ 0 h 1541992"/>
              <a:gd name="connsiteX2" fmla="*/ 10528376 w 10528376"/>
              <a:gd name="connsiteY2" fmla="*/ 0 h 1541992"/>
              <a:gd name="connsiteX3" fmla="*/ 10528376 w 10528376"/>
              <a:gd name="connsiteY3" fmla="*/ 1541991 h 1541992"/>
              <a:gd name="connsiteX4" fmla="*/ 847553 w 10528376"/>
              <a:gd name="connsiteY4" fmla="*/ 1541991 h 1541992"/>
              <a:gd name="connsiteX5" fmla="*/ 847531 w 10528376"/>
              <a:gd name="connsiteY5" fmla="*/ 1541992 h 1541992"/>
              <a:gd name="connsiteX6" fmla="*/ 847509 w 10528376"/>
              <a:gd name="connsiteY6" fmla="*/ 1541991 h 1541992"/>
              <a:gd name="connsiteX7" fmla="*/ 831065 w 10528376"/>
              <a:gd name="connsiteY7" fmla="*/ 1541991 h 1541992"/>
              <a:gd name="connsiteX8" fmla="*/ 831065 w 10528376"/>
              <a:gd name="connsiteY8" fmla="*/ 1541236 h 1541992"/>
              <a:gd name="connsiteX9" fmla="*/ 760876 w 10528376"/>
              <a:gd name="connsiteY9" fmla="*/ 1538011 h 1541992"/>
              <a:gd name="connsiteX10" fmla="*/ 0 w 10528376"/>
              <a:gd name="connsiteY10" fmla="*/ 770996 h 1541992"/>
              <a:gd name="connsiteX11" fmla="*/ 760876 w 10528376"/>
              <a:gd name="connsiteY11" fmla="*/ 3981 h 1541992"/>
              <a:gd name="connsiteX12" fmla="*/ 831065 w 10528376"/>
              <a:gd name="connsiteY12" fmla="*/ 756 h 15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8376" h="1541992">
                <a:moveTo>
                  <a:pt x="831065" y="0"/>
                </a:moveTo>
                <a:lnTo>
                  <a:pt x="847531" y="0"/>
                </a:lnTo>
                <a:lnTo>
                  <a:pt x="10528376" y="0"/>
                </a:lnTo>
                <a:lnTo>
                  <a:pt x="10528376" y="1541991"/>
                </a:lnTo>
                <a:lnTo>
                  <a:pt x="847553" y="1541991"/>
                </a:lnTo>
                <a:lnTo>
                  <a:pt x="847531" y="1541992"/>
                </a:lnTo>
                <a:lnTo>
                  <a:pt x="847509" y="1541991"/>
                </a:lnTo>
                <a:lnTo>
                  <a:pt x="831065" y="1541991"/>
                </a:lnTo>
                <a:lnTo>
                  <a:pt x="831065" y="1541236"/>
                </a:lnTo>
                <a:lnTo>
                  <a:pt x="760876" y="1538011"/>
                </a:lnTo>
                <a:cubicBezTo>
                  <a:pt x="333504" y="1498529"/>
                  <a:pt x="0" y="1170192"/>
                  <a:pt x="0" y="770996"/>
                </a:cubicBezTo>
                <a:cubicBezTo>
                  <a:pt x="0" y="371800"/>
                  <a:pt x="333504" y="43463"/>
                  <a:pt x="760876" y="3981"/>
                </a:cubicBezTo>
                <a:lnTo>
                  <a:pt x="831065" y="756"/>
                </a:lnTo>
                <a:close/>
              </a:path>
            </a:pathLst>
          </a:custGeom>
          <a:solidFill>
            <a:schemeClr val="bg1"/>
          </a:solidFill>
          <a:ln w="190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xmlns="" id="{2A83EFE8-46F3-48E2-A55F-72837833B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499" r="7302" b="7116"/>
          <a:stretch/>
        </p:blipFill>
        <p:spPr>
          <a:xfrm>
            <a:off x="2631233" y="1455576"/>
            <a:ext cx="7996334" cy="54024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670253-F62F-4C02-B9F4-1B3D4DAA242A}"/>
              </a:ext>
            </a:extLst>
          </p:cNvPr>
          <p:cNvGrpSpPr/>
          <p:nvPr/>
        </p:nvGrpSpPr>
        <p:grpSpPr>
          <a:xfrm>
            <a:off x="501163" y="96271"/>
            <a:ext cx="11189673" cy="1349275"/>
            <a:chOff x="501163" y="96271"/>
            <a:chExt cx="11189673" cy="1349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D852381-B7DC-40B9-9ABE-2240D83394CB}"/>
                </a:ext>
              </a:extLst>
            </p:cNvPr>
            <p:cNvSpPr txBox="1"/>
            <p:nvPr/>
          </p:nvSpPr>
          <p:spPr>
            <a:xfrm>
              <a:off x="2202025" y="122107"/>
              <a:ext cx="9488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Viết vào Phiếu đọc sách những điều em đã chia </a:t>
              </a:r>
              <a:r>
                <a:rPr lang="en-US" sz="4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sẻ.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0ED3D6C-4AC0-49F0-A8BF-079387A34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3" y="9627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FD3241-EEF5-442C-828B-6E588ED63570}"/>
              </a:ext>
            </a:extLst>
          </p:cNvPr>
          <p:cNvSpPr txBox="1"/>
          <p:nvPr/>
        </p:nvSpPr>
        <p:spPr>
          <a:xfrm>
            <a:off x="4385682" y="3618179"/>
            <a:ext cx="162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Hình </a:t>
            </a:r>
          </a:p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ảnh đẹp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F7C91A-CA7A-489D-8FF8-FB54E91C4442}"/>
              </a:ext>
            </a:extLst>
          </p:cNvPr>
          <p:cNvSpPr txBox="1"/>
          <p:nvPr/>
        </p:nvSpPr>
        <p:spPr>
          <a:xfrm>
            <a:off x="6369223" y="3998222"/>
            <a:ext cx="1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32506A-20D4-403D-A87D-E494A808484D}"/>
              </a:ext>
            </a:extLst>
          </p:cNvPr>
          <p:cNvSpPr txBox="1"/>
          <p:nvPr/>
        </p:nvSpPr>
        <p:spPr>
          <a:xfrm>
            <a:off x="5443304" y="5920010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5">
            <a:extLst>
              <a:ext uri="{FF2B5EF4-FFF2-40B4-BE49-F238E27FC236}">
                <a16:creationId xmlns:a16="http://schemas.microsoft.com/office/drawing/2014/main" xmlns="" id="{E2EA4492-EA1A-47B6-BB4A-CCAB67EEDA33}"/>
              </a:ext>
            </a:extLst>
          </p:cNvPr>
          <p:cNvSpPr/>
          <p:nvPr/>
        </p:nvSpPr>
        <p:spPr bwMode="auto">
          <a:xfrm flipH="1">
            <a:off x="145011" y="109182"/>
            <a:ext cx="5709435" cy="1679187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D4D2D88-69A9-455C-A506-D101C445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" y="409901"/>
            <a:ext cx="6334360" cy="1679187"/>
          </a:xfrm>
          <a:prstGeom prst="rect">
            <a:avLst/>
          </a:prstGeom>
        </p:spPr>
      </p:pic>
      <p:sp>
        <p:nvSpPr>
          <p:cNvPr id="15" name="Freeform 25">
            <a:extLst>
              <a:ext uri="{FF2B5EF4-FFF2-40B4-BE49-F238E27FC236}">
                <a16:creationId xmlns:a16="http://schemas.microsoft.com/office/drawing/2014/main" xmlns="" id="{8C374A75-DF0F-4206-B6DA-D0DF4A05BC1F}"/>
              </a:ext>
            </a:extLst>
          </p:cNvPr>
          <p:cNvSpPr/>
          <p:nvPr/>
        </p:nvSpPr>
        <p:spPr bwMode="auto">
          <a:xfrm flipH="1">
            <a:off x="1079539" y="2371213"/>
            <a:ext cx="4366067" cy="200336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7" name="Picture 16" descr="A picture containing arrow&#10;&#10;Description automatically generated">
            <a:extLst>
              <a:ext uri="{FF2B5EF4-FFF2-40B4-BE49-F238E27FC236}">
                <a16:creationId xmlns:a16="http://schemas.microsoft.com/office/drawing/2014/main" xmlns="" id="{0FC071B7-01BD-4917-8075-634B360A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8" y="1044774"/>
            <a:ext cx="7996921" cy="5403325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39141F7-C41B-4BD1-84C0-68351861F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8" y="2523329"/>
            <a:ext cx="4768312" cy="20619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5DE36-38A3-4FB2-8724-FCF8C1F57F87}"/>
              </a:ext>
            </a:extLst>
          </p:cNvPr>
          <p:cNvSpPr txBox="1"/>
          <p:nvPr/>
        </p:nvSpPr>
        <p:spPr>
          <a:xfrm rot="18360327">
            <a:off x="5238110" y="2811880"/>
            <a:ext cx="342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 ảnh đẹp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5CFCCE3-9124-440C-A5E6-DA2D7F31A4EF}"/>
              </a:ext>
            </a:extLst>
          </p:cNvPr>
          <p:cNvSpPr txBox="1"/>
          <p:nvPr/>
        </p:nvSpPr>
        <p:spPr>
          <a:xfrm rot="2892712">
            <a:off x="9606965" y="3672285"/>
            <a:ext cx="342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47D172C-D47C-4178-9CC7-D84D984AA393}"/>
              </a:ext>
            </a:extLst>
          </p:cNvPr>
          <p:cNvSpPr txBox="1"/>
          <p:nvPr/>
        </p:nvSpPr>
        <p:spPr>
          <a:xfrm>
            <a:off x="7942093" y="6273225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1">
            <a:extLst>
              <a:ext uri="{FF2B5EF4-FFF2-40B4-BE49-F238E27FC236}">
                <a16:creationId xmlns:a16="http://schemas.microsoft.com/office/drawing/2014/main" xmlns="" id="{251B1224-CB78-49E4-91E7-4A59FB42D9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15" name="Freeform 412">
              <a:extLst>
                <a:ext uri="{FF2B5EF4-FFF2-40B4-BE49-F238E27FC236}">
                  <a16:creationId xmlns:a16="http://schemas.microsoft.com/office/drawing/2014/main" xmlns="" id="{A316B444-9347-4CBC-B15D-C73F2BD9CFD8}"/>
                </a:ext>
              </a:extLst>
            </p:cNvPr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6" name="Freeform 413">
              <a:extLst>
                <a:ext uri="{FF2B5EF4-FFF2-40B4-BE49-F238E27FC236}">
                  <a16:creationId xmlns:a16="http://schemas.microsoft.com/office/drawing/2014/main" xmlns="" id="{7864979F-35E9-4D86-A05E-76339675F848}"/>
                </a:ext>
              </a:extLst>
            </p:cNvPr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7" name="Freeform 414">
              <a:extLst>
                <a:ext uri="{FF2B5EF4-FFF2-40B4-BE49-F238E27FC236}">
                  <a16:creationId xmlns:a16="http://schemas.microsoft.com/office/drawing/2014/main" xmlns="" id="{8736FEFE-E9A1-40AE-891F-DE14E97D86AA}"/>
                </a:ext>
              </a:extLst>
            </p:cNvPr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8" name="Freeform 415">
              <a:extLst>
                <a:ext uri="{FF2B5EF4-FFF2-40B4-BE49-F238E27FC236}">
                  <a16:creationId xmlns:a16="http://schemas.microsoft.com/office/drawing/2014/main" xmlns="" id="{085D251E-86BD-4B01-8E12-A8CA47E6A5CE}"/>
                </a:ext>
              </a:extLst>
            </p:cNvPr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9" name="Freeform 416">
              <a:extLst>
                <a:ext uri="{FF2B5EF4-FFF2-40B4-BE49-F238E27FC236}">
                  <a16:creationId xmlns:a16="http://schemas.microsoft.com/office/drawing/2014/main" xmlns="" id="{6EA4BB39-E7ED-4B73-B32D-A807042032BB}"/>
                </a:ext>
              </a:extLst>
            </p:cNvPr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0" name="Freeform 417">
              <a:extLst>
                <a:ext uri="{FF2B5EF4-FFF2-40B4-BE49-F238E27FC236}">
                  <a16:creationId xmlns:a16="http://schemas.microsoft.com/office/drawing/2014/main" xmlns="" id="{33A9EDE6-4BDB-4202-B78D-97B79569C7A0}"/>
                </a:ext>
              </a:extLst>
            </p:cNvPr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1" name="Freeform 418">
              <a:extLst>
                <a:ext uri="{FF2B5EF4-FFF2-40B4-BE49-F238E27FC236}">
                  <a16:creationId xmlns:a16="http://schemas.microsoft.com/office/drawing/2014/main" xmlns="" id="{1B52479F-386F-4446-9D7D-8BC9134EC428}"/>
                </a:ext>
              </a:extLst>
            </p:cNvPr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2" name="Freeform 419">
              <a:extLst>
                <a:ext uri="{FF2B5EF4-FFF2-40B4-BE49-F238E27FC236}">
                  <a16:creationId xmlns:a16="http://schemas.microsoft.com/office/drawing/2014/main" xmlns="" id="{22B7968C-E3DA-428E-9A2A-760632E0A930}"/>
                </a:ext>
              </a:extLst>
            </p:cNvPr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3" name="Freeform 420">
              <a:extLst>
                <a:ext uri="{FF2B5EF4-FFF2-40B4-BE49-F238E27FC236}">
                  <a16:creationId xmlns:a16="http://schemas.microsoft.com/office/drawing/2014/main" xmlns="" id="{AD64EE2E-94D7-4E90-8B70-B0A90CE2A817}"/>
                </a:ext>
              </a:extLst>
            </p:cNvPr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4" name="Freeform 421">
              <a:extLst>
                <a:ext uri="{FF2B5EF4-FFF2-40B4-BE49-F238E27FC236}">
                  <a16:creationId xmlns:a16="http://schemas.microsoft.com/office/drawing/2014/main" xmlns="" id="{BD2C7521-0536-4D50-91A7-4DF656CC1565}"/>
                </a:ext>
              </a:extLst>
            </p:cNvPr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5" name="Freeform 422">
              <a:extLst>
                <a:ext uri="{FF2B5EF4-FFF2-40B4-BE49-F238E27FC236}">
                  <a16:creationId xmlns:a16="http://schemas.microsoft.com/office/drawing/2014/main" xmlns="" id="{4A299B3F-2739-4038-AAD1-AD0332926FB8}"/>
                </a:ext>
              </a:extLst>
            </p:cNvPr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6" name="Freeform 423">
              <a:extLst>
                <a:ext uri="{FF2B5EF4-FFF2-40B4-BE49-F238E27FC236}">
                  <a16:creationId xmlns:a16="http://schemas.microsoft.com/office/drawing/2014/main" xmlns="" id="{AB8A9027-42E4-4723-82F8-223B9F4C32F1}"/>
                </a:ext>
              </a:extLst>
            </p:cNvPr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7" name="Freeform 424">
              <a:extLst>
                <a:ext uri="{FF2B5EF4-FFF2-40B4-BE49-F238E27FC236}">
                  <a16:creationId xmlns:a16="http://schemas.microsoft.com/office/drawing/2014/main" xmlns="" id="{86721202-8082-4C69-B944-9D3D920321E0}"/>
                </a:ext>
              </a:extLst>
            </p:cNvPr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8" name="Freeform 425">
              <a:extLst>
                <a:ext uri="{FF2B5EF4-FFF2-40B4-BE49-F238E27FC236}">
                  <a16:creationId xmlns:a16="http://schemas.microsoft.com/office/drawing/2014/main" xmlns="" id="{F075A34B-C69C-434B-90CF-6949D06537BF}"/>
                </a:ext>
              </a:extLst>
            </p:cNvPr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9" name="Freeform 426">
              <a:extLst>
                <a:ext uri="{FF2B5EF4-FFF2-40B4-BE49-F238E27FC236}">
                  <a16:creationId xmlns:a16="http://schemas.microsoft.com/office/drawing/2014/main" xmlns="" id="{8F7DF4B5-1125-473C-84F8-C66BD923368B}"/>
                </a:ext>
              </a:extLst>
            </p:cNvPr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0" name="Freeform 427">
              <a:extLst>
                <a:ext uri="{FF2B5EF4-FFF2-40B4-BE49-F238E27FC236}">
                  <a16:creationId xmlns:a16="http://schemas.microsoft.com/office/drawing/2014/main" xmlns="" id="{7825426B-8B04-4B9C-B5D8-8BA5B1F3CAB1}"/>
                </a:ext>
              </a:extLst>
            </p:cNvPr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1" name="Freeform 428">
              <a:extLst>
                <a:ext uri="{FF2B5EF4-FFF2-40B4-BE49-F238E27FC236}">
                  <a16:creationId xmlns:a16="http://schemas.microsoft.com/office/drawing/2014/main" xmlns="" id="{9CE9D327-3568-446F-81C2-E69352B80B8B}"/>
                </a:ext>
              </a:extLst>
            </p:cNvPr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2" name="Freeform 429">
              <a:extLst>
                <a:ext uri="{FF2B5EF4-FFF2-40B4-BE49-F238E27FC236}">
                  <a16:creationId xmlns:a16="http://schemas.microsoft.com/office/drawing/2014/main" xmlns="" id="{2263F813-848E-40DB-812E-07F256A00BC1}"/>
                </a:ext>
              </a:extLst>
            </p:cNvPr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3" name="Freeform 430">
              <a:extLst>
                <a:ext uri="{FF2B5EF4-FFF2-40B4-BE49-F238E27FC236}">
                  <a16:creationId xmlns:a16="http://schemas.microsoft.com/office/drawing/2014/main" xmlns="" id="{4D781309-11F6-4524-8E31-78EB72F9002D}"/>
                </a:ext>
              </a:extLst>
            </p:cNvPr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4" name="Freeform 431">
              <a:extLst>
                <a:ext uri="{FF2B5EF4-FFF2-40B4-BE49-F238E27FC236}">
                  <a16:creationId xmlns:a16="http://schemas.microsoft.com/office/drawing/2014/main" xmlns="" id="{7D6C9DFA-F5D1-4174-B59A-7A275F8854FB}"/>
                </a:ext>
              </a:extLst>
            </p:cNvPr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5" name="Freeform 432">
              <a:extLst>
                <a:ext uri="{FF2B5EF4-FFF2-40B4-BE49-F238E27FC236}">
                  <a16:creationId xmlns:a16="http://schemas.microsoft.com/office/drawing/2014/main" xmlns="" id="{E63D0E3A-7906-4875-9F35-45EF86D3CBD3}"/>
                </a:ext>
              </a:extLst>
            </p:cNvPr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6" name="Freeform 433">
              <a:extLst>
                <a:ext uri="{FF2B5EF4-FFF2-40B4-BE49-F238E27FC236}">
                  <a16:creationId xmlns:a16="http://schemas.microsoft.com/office/drawing/2014/main" xmlns="" id="{C484BCBD-25F0-4631-BF52-BDEE18CDEAD5}"/>
                </a:ext>
              </a:extLst>
            </p:cNvPr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7" name="Freeform 434">
              <a:extLst>
                <a:ext uri="{FF2B5EF4-FFF2-40B4-BE49-F238E27FC236}">
                  <a16:creationId xmlns:a16="http://schemas.microsoft.com/office/drawing/2014/main" xmlns="" id="{DEB74F78-9DEA-4093-9C08-7CE6F91AE672}"/>
                </a:ext>
              </a:extLst>
            </p:cNvPr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8" name="Freeform 435">
              <a:extLst>
                <a:ext uri="{FF2B5EF4-FFF2-40B4-BE49-F238E27FC236}">
                  <a16:creationId xmlns:a16="http://schemas.microsoft.com/office/drawing/2014/main" xmlns="" id="{D7253DD7-868B-4DB4-A65C-4432F132D4C0}"/>
                </a:ext>
              </a:extLst>
            </p:cNvPr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9" name="Freeform 436">
              <a:extLst>
                <a:ext uri="{FF2B5EF4-FFF2-40B4-BE49-F238E27FC236}">
                  <a16:creationId xmlns:a16="http://schemas.microsoft.com/office/drawing/2014/main" xmlns="" id="{2E6AF233-1CAF-46EF-A335-ECBC9D2DF1EF}"/>
                </a:ext>
              </a:extLst>
            </p:cNvPr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0" name="Freeform 437">
              <a:extLst>
                <a:ext uri="{FF2B5EF4-FFF2-40B4-BE49-F238E27FC236}">
                  <a16:creationId xmlns:a16="http://schemas.microsoft.com/office/drawing/2014/main" xmlns="" id="{F3DD1458-45C1-4B28-AA7F-706ED7B11A4B}"/>
                </a:ext>
              </a:extLst>
            </p:cNvPr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1" name="Freeform 438">
              <a:extLst>
                <a:ext uri="{FF2B5EF4-FFF2-40B4-BE49-F238E27FC236}">
                  <a16:creationId xmlns:a16="http://schemas.microsoft.com/office/drawing/2014/main" xmlns="" id="{A56B65B1-3953-4209-8E90-64C2A3EEA366}"/>
                </a:ext>
              </a:extLst>
            </p:cNvPr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2" name="Freeform 439">
              <a:extLst>
                <a:ext uri="{FF2B5EF4-FFF2-40B4-BE49-F238E27FC236}">
                  <a16:creationId xmlns:a16="http://schemas.microsoft.com/office/drawing/2014/main" xmlns="" id="{F01A7B89-AEC6-4C41-AD56-9FA11AF03CC3}"/>
                </a:ext>
              </a:extLst>
            </p:cNvPr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" name="Freeform 440">
              <a:extLst>
                <a:ext uri="{FF2B5EF4-FFF2-40B4-BE49-F238E27FC236}">
                  <a16:creationId xmlns:a16="http://schemas.microsoft.com/office/drawing/2014/main" xmlns="" id="{DB326DB1-BD81-4B89-98EA-D1EE719B254F}"/>
                </a:ext>
              </a:extLst>
            </p:cNvPr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" name="Freeform 441">
              <a:extLst>
                <a:ext uri="{FF2B5EF4-FFF2-40B4-BE49-F238E27FC236}">
                  <a16:creationId xmlns:a16="http://schemas.microsoft.com/office/drawing/2014/main" xmlns="" id="{CCAAD359-0639-4CC0-A5C5-0EBE4534DAEC}"/>
                </a:ext>
              </a:extLst>
            </p:cNvPr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" name="Freeform 442">
              <a:extLst>
                <a:ext uri="{FF2B5EF4-FFF2-40B4-BE49-F238E27FC236}">
                  <a16:creationId xmlns:a16="http://schemas.microsoft.com/office/drawing/2014/main" xmlns="" id="{EB434425-005C-4B0D-A24E-A3A628C35E32}"/>
                </a:ext>
              </a:extLst>
            </p:cNvPr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" name="Freeform 443">
              <a:extLst>
                <a:ext uri="{FF2B5EF4-FFF2-40B4-BE49-F238E27FC236}">
                  <a16:creationId xmlns:a16="http://schemas.microsoft.com/office/drawing/2014/main" xmlns="" id="{617DA557-479A-43E5-9271-F24815F792AD}"/>
                </a:ext>
              </a:extLst>
            </p:cNvPr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xmlns="" id="{9474D302-A52F-4A38-B0A2-29CE06217DBF}"/>
                </a:ext>
              </a:extLst>
            </p:cNvPr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" name="Freeform 445">
              <a:extLst>
                <a:ext uri="{FF2B5EF4-FFF2-40B4-BE49-F238E27FC236}">
                  <a16:creationId xmlns:a16="http://schemas.microsoft.com/office/drawing/2014/main" xmlns="" id="{511CBA50-2C77-420F-8F72-8E9D4BFB71F0}"/>
                </a:ext>
              </a:extLst>
            </p:cNvPr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" name="Freeform 446">
              <a:extLst>
                <a:ext uri="{FF2B5EF4-FFF2-40B4-BE49-F238E27FC236}">
                  <a16:creationId xmlns:a16="http://schemas.microsoft.com/office/drawing/2014/main" xmlns="" id="{AF0E79AB-EB69-4C1D-B320-407A4C61D8EE}"/>
                </a:ext>
              </a:extLst>
            </p:cNvPr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" name="Freeform 447">
              <a:extLst>
                <a:ext uri="{FF2B5EF4-FFF2-40B4-BE49-F238E27FC236}">
                  <a16:creationId xmlns:a16="http://schemas.microsoft.com/office/drawing/2014/main" xmlns="" id="{1346735E-F9A7-43D3-B6F2-779D366C904E}"/>
                </a:ext>
              </a:extLst>
            </p:cNvPr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1" name="Freeform 448">
              <a:extLst>
                <a:ext uri="{FF2B5EF4-FFF2-40B4-BE49-F238E27FC236}">
                  <a16:creationId xmlns:a16="http://schemas.microsoft.com/office/drawing/2014/main" xmlns="" id="{EB797EF8-0217-45D4-ABA3-9D89AA20867D}"/>
                </a:ext>
              </a:extLst>
            </p:cNvPr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" name="Freeform 449">
              <a:extLst>
                <a:ext uri="{FF2B5EF4-FFF2-40B4-BE49-F238E27FC236}">
                  <a16:creationId xmlns:a16="http://schemas.microsoft.com/office/drawing/2014/main" xmlns="" id="{4EF3AF6E-1682-4FE7-9F95-C218EACA16A8}"/>
                </a:ext>
              </a:extLst>
            </p:cNvPr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3" name="Freeform 450">
              <a:extLst>
                <a:ext uri="{FF2B5EF4-FFF2-40B4-BE49-F238E27FC236}">
                  <a16:creationId xmlns:a16="http://schemas.microsoft.com/office/drawing/2014/main" xmlns="" id="{A2BE4E3D-4B02-4C11-93E7-50A8A2A80396}"/>
                </a:ext>
              </a:extLst>
            </p:cNvPr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" name="Freeform 451">
              <a:extLst>
                <a:ext uri="{FF2B5EF4-FFF2-40B4-BE49-F238E27FC236}">
                  <a16:creationId xmlns:a16="http://schemas.microsoft.com/office/drawing/2014/main" xmlns="" id="{1432AA2D-D82F-4FB5-A2FE-F509F0659F86}"/>
                </a:ext>
              </a:extLst>
            </p:cNvPr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5" name="Freeform 452">
              <a:extLst>
                <a:ext uri="{FF2B5EF4-FFF2-40B4-BE49-F238E27FC236}">
                  <a16:creationId xmlns:a16="http://schemas.microsoft.com/office/drawing/2014/main" xmlns="" id="{E372443E-CECF-475E-B4FD-C9C46B49DCBC}"/>
                </a:ext>
              </a:extLst>
            </p:cNvPr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6" name="Freeform 453">
              <a:extLst>
                <a:ext uri="{FF2B5EF4-FFF2-40B4-BE49-F238E27FC236}">
                  <a16:creationId xmlns:a16="http://schemas.microsoft.com/office/drawing/2014/main" xmlns="" id="{4FD6320F-D031-447A-9AE8-89FAA92EE769}"/>
                </a:ext>
              </a:extLst>
            </p:cNvPr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7" name="Freeform 454">
              <a:extLst>
                <a:ext uri="{FF2B5EF4-FFF2-40B4-BE49-F238E27FC236}">
                  <a16:creationId xmlns:a16="http://schemas.microsoft.com/office/drawing/2014/main" xmlns="" id="{9EE79515-5225-40C9-976C-FE4CB3D724D5}"/>
                </a:ext>
              </a:extLst>
            </p:cNvPr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8" name="Freeform 455">
              <a:extLst>
                <a:ext uri="{FF2B5EF4-FFF2-40B4-BE49-F238E27FC236}">
                  <a16:creationId xmlns:a16="http://schemas.microsoft.com/office/drawing/2014/main" xmlns="" id="{4F915764-A2D1-43E7-81D8-DF86C15F988F}"/>
                </a:ext>
              </a:extLst>
            </p:cNvPr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9" name="Freeform 456">
              <a:extLst>
                <a:ext uri="{FF2B5EF4-FFF2-40B4-BE49-F238E27FC236}">
                  <a16:creationId xmlns:a16="http://schemas.microsoft.com/office/drawing/2014/main" xmlns="" id="{6114FB6D-3282-4F67-9187-7D9EC4487917}"/>
                </a:ext>
              </a:extLst>
            </p:cNvPr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0" name="Freeform 457">
              <a:extLst>
                <a:ext uri="{FF2B5EF4-FFF2-40B4-BE49-F238E27FC236}">
                  <a16:creationId xmlns:a16="http://schemas.microsoft.com/office/drawing/2014/main" xmlns="" id="{8719BE9E-E59D-46B5-B2D9-56296BE30FB9}"/>
                </a:ext>
              </a:extLst>
            </p:cNvPr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1" name="Freeform 458">
              <a:extLst>
                <a:ext uri="{FF2B5EF4-FFF2-40B4-BE49-F238E27FC236}">
                  <a16:creationId xmlns:a16="http://schemas.microsoft.com/office/drawing/2014/main" xmlns="" id="{4A77AF76-80C5-4C58-9476-988FC655E67F}"/>
                </a:ext>
              </a:extLst>
            </p:cNvPr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2" name="Freeform 459">
              <a:extLst>
                <a:ext uri="{FF2B5EF4-FFF2-40B4-BE49-F238E27FC236}">
                  <a16:creationId xmlns:a16="http://schemas.microsoft.com/office/drawing/2014/main" xmlns="" id="{2BF8E726-5881-4DC4-AB02-827315241A96}"/>
                </a:ext>
              </a:extLst>
            </p:cNvPr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3" name="Freeform 460">
              <a:extLst>
                <a:ext uri="{FF2B5EF4-FFF2-40B4-BE49-F238E27FC236}">
                  <a16:creationId xmlns:a16="http://schemas.microsoft.com/office/drawing/2014/main" xmlns="" id="{9EFC7FB3-D1F8-4A44-98CE-AB67F9B0CC89}"/>
                </a:ext>
              </a:extLst>
            </p:cNvPr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4" name="Freeform 461">
              <a:extLst>
                <a:ext uri="{FF2B5EF4-FFF2-40B4-BE49-F238E27FC236}">
                  <a16:creationId xmlns:a16="http://schemas.microsoft.com/office/drawing/2014/main" xmlns="" id="{96910137-69E7-47BE-A461-9E2BA6BD40A2}"/>
                </a:ext>
              </a:extLst>
            </p:cNvPr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5" name="Freeform 462">
              <a:extLst>
                <a:ext uri="{FF2B5EF4-FFF2-40B4-BE49-F238E27FC236}">
                  <a16:creationId xmlns:a16="http://schemas.microsoft.com/office/drawing/2014/main" xmlns="" id="{A964EED8-F56C-4AEA-9284-7E832718B150}"/>
                </a:ext>
              </a:extLst>
            </p:cNvPr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6" name="Freeform 463">
              <a:extLst>
                <a:ext uri="{FF2B5EF4-FFF2-40B4-BE49-F238E27FC236}">
                  <a16:creationId xmlns:a16="http://schemas.microsoft.com/office/drawing/2014/main" xmlns="" id="{2D052CE3-7C9F-46FC-81BD-1316074299EC}"/>
                </a:ext>
              </a:extLst>
            </p:cNvPr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7" name="Freeform 464">
              <a:extLst>
                <a:ext uri="{FF2B5EF4-FFF2-40B4-BE49-F238E27FC236}">
                  <a16:creationId xmlns:a16="http://schemas.microsoft.com/office/drawing/2014/main" xmlns="" id="{EBB1AEFC-A933-406C-AE04-F38E078754E6}"/>
                </a:ext>
              </a:extLst>
            </p:cNvPr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8" name="Freeform 465">
              <a:extLst>
                <a:ext uri="{FF2B5EF4-FFF2-40B4-BE49-F238E27FC236}">
                  <a16:creationId xmlns:a16="http://schemas.microsoft.com/office/drawing/2014/main" xmlns="" id="{52E84E38-945A-43E3-A3B7-C25566817335}"/>
                </a:ext>
              </a:extLst>
            </p:cNvPr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9" name="Freeform 466">
              <a:extLst>
                <a:ext uri="{FF2B5EF4-FFF2-40B4-BE49-F238E27FC236}">
                  <a16:creationId xmlns:a16="http://schemas.microsoft.com/office/drawing/2014/main" xmlns="" id="{D17BF526-C5AC-4567-9FCE-1C7FCCDBE8F4}"/>
                </a:ext>
              </a:extLst>
            </p:cNvPr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0" name="Freeform 467">
              <a:extLst>
                <a:ext uri="{FF2B5EF4-FFF2-40B4-BE49-F238E27FC236}">
                  <a16:creationId xmlns:a16="http://schemas.microsoft.com/office/drawing/2014/main" xmlns="" id="{20BCBFD2-96BE-4BA3-875D-18C5C82E5DC6}"/>
                </a:ext>
              </a:extLst>
            </p:cNvPr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1" name="Freeform 468">
              <a:extLst>
                <a:ext uri="{FF2B5EF4-FFF2-40B4-BE49-F238E27FC236}">
                  <a16:creationId xmlns:a16="http://schemas.microsoft.com/office/drawing/2014/main" xmlns="" id="{43307C32-006F-4BB1-B5A8-98A9A136A0A0}"/>
                </a:ext>
              </a:extLst>
            </p:cNvPr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2" name="Freeform 469">
              <a:extLst>
                <a:ext uri="{FF2B5EF4-FFF2-40B4-BE49-F238E27FC236}">
                  <a16:creationId xmlns:a16="http://schemas.microsoft.com/office/drawing/2014/main" xmlns="" id="{C247BAEB-080A-4A80-8A1C-2060D6A4CB2F}"/>
                </a:ext>
              </a:extLst>
            </p:cNvPr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3" name="Freeform 470">
              <a:extLst>
                <a:ext uri="{FF2B5EF4-FFF2-40B4-BE49-F238E27FC236}">
                  <a16:creationId xmlns:a16="http://schemas.microsoft.com/office/drawing/2014/main" xmlns="" id="{98498E4B-7C6A-4E18-8A2A-262788FF8490}"/>
                </a:ext>
              </a:extLst>
            </p:cNvPr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4" name="Freeform 471">
              <a:extLst>
                <a:ext uri="{FF2B5EF4-FFF2-40B4-BE49-F238E27FC236}">
                  <a16:creationId xmlns:a16="http://schemas.microsoft.com/office/drawing/2014/main" xmlns="" id="{549A22A6-41A1-4EDE-9309-0A9671F8985C}"/>
                </a:ext>
              </a:extLst>
            </p:cNvPr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5" name="Freeform 472">
              <a:extLst>
                <a:ext uri="{FF2B5EF4-FFF2-40B4-BE49-F238E27FC236}">
                  <a16:creationId xmlns:a16="http://schemas.microsoft.com/office/drawing/2014/main" xmlns="" id="{51879B4F-86B8-424D-B73A-9AE4FAFE06EC}"/>
                </a:ext>
              </a:extLst>
            </p:cNvPr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6" name="Freeform 473">
              <a:extLst>
                <a:ext uri="{FF2B5EF4-FFF2-40B4-BE49-F238E27FC236}">
                  <a16:creationId xmlns:a16="http://schemas.microsoft.com/office/drawing/2014/main" xmlns="" id="{8A7072F1-F67F-4006-839A-DE543024485F}"/>
                </a:ext>
              </a:extLst>
            </p:cNvPr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7" name="Freeform 474">
              <a:extLst>
                <a:ext uri="{FF2B5EF4-FFF2-40B4-BE49-F238E27FC236}">
                  <a16:creationId xmlns:a16="http://schemas.microsoft.com/office/drawing/2014/main" xmlns="" id="{30A8285A-6BC5-4293-A27A-0DD2B96C0774}"/>
                </a:ext>
              </a:extLst>
            </p:cNvPr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8" name="Freeform 475">
              <a:extLst>
                <a:ext uri="{FF2B5EF4-FFF2-40B4-BE49-F238E27FC236}">
                  <a16:creationId xmlns:a16="http://schemas.microsoft.com/office/drawing/2014/main" xmlns="" id="{9843C66B-A039-4E86-A1AE-E2D069097677}"/>
                </a:ext>
              </a:extLst>
            </p:cNvPr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9" name="Freeform 476">
              <a:extLst>
                <a:ext uri="{FF2B5EF4-FFF2-40B4-BE49-F238E27FC236}">
                  <a16:creationId xmlns:a16="http://schemas.microsoft.com/office/drawing/2014/main" xmlns="" id="{87122C08-08C3-4543-AD32-35DA6B65EF06}"/>
                </a:ext>
              </a:extLst>
            </p:cNvPr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0" name="Freeform 477">
              <a:extLst>
                <a:ext uri="{FF2B5EF4-FFF2-40B4-BE49-F238E27FC236}">
                  <a16:creationId xmlns:a16="http://schemas.microsoft.com/office/drawing/2014/main" xmlns="" id="{317FDBDC-2BE9-48AB-8F33-2DC62FD9608B}"/>
                </a:ext>
              </a:extLst>
            </p:cNvPr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1" name="Freeform 478">
              <a:extLst>
                <a:ext uri="{FF2B5EF4-FFF2-40B4-BE49-F238E27FC236}">
                  <a16:creationId xmlns:a16="http://schemas.microsoft.com/office/drawing/2014/main" xmlns="" id="{48B28E6E-90E5-4E38-9770-BC000E6D7D49}"/>
                </a:ext>
              </a:extLst>
            </p:cNvPr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2" name="Freeform 479">
              <a:extLst>
                <a:ext uri="{FF2B5EF4-FFF2-40B4-BE49-F238E27FC236}">
                  <a16:creationId xmlns:a16="http://schemas.microsoft.com/office/drawing/2014/main" xmlns="" id="{4843591B-9398-4EFB-8857-5C5457394821}"/>
                </a:ext>
              </a:extLst>
            </p:cNvPr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3" name="Freeform 480">
              <a:extLst>
                <a:ext uri="{FF2B5EF4-FFF2-40B4-BE49-F238E27FC236}">
                  <a16:creationId xmlns:a16="http://schemas.microsoft.com/office/drawing/2014/main" xmlns="" id="{05319F9D-6898-4248-BB76-DD45B6FD20C2}"/>
                </a:ext>
              </a:extLst>
            </p:cNvPr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4" name="Freeform 481">
              <a:extLst>
                <a:ext uri="{FF2B5EF4-FFF2-40B4-BE49-F238E27FC236}">
                  <a16:creationId xmlns:a16="http://schemas.microsoft.com/office/drawing/2014/main" xmlns="" id="{401A38D5-01DE-4054-AAF9-EA7813BC7769}"/>
                </a:ext>
              </a:extLst>
            </p:cNvPr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5" name="Freeform 482">
              <a:extLst>
                <a:ext uri="{FF2B5EF4-FFF2-40B4-BE49-F238E27FC236}">
                  <a16:creationId xmlns:a16="http://schemas.microsoft.com/office/drawing/2014/main" xmlns="" id="{AF5E7876-E776-4F25-A4CE-AE6A99278BEA}"/>
                </a:ext>
              </a:extLst>
            </p:cNvPr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6" name="Freeform 483">
              <a:extLst>
                <a:ext uri="{FF2B5EF4-FFF2-40B4-BE49-F238E27FC236}">
                  <a16:creationId xmlns:a16="http://schemas.microsoft.com/office/drawing/2014/main" xmlns="" id="{AC29737A-0925-4E09-A5DB-F700E42A19B5}"/>
                </a:ext>
              </a:extLst>
            </p:cNvPr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87" name="Freeform 25">
            <a:extLst>
              <a:ext uri="{FF2B5EF4-FFF2-40B4-BE49-F238E27FC236}">
                <a16:creationId xmlns:a16="http://schemas.microsoft.com/office/drawing/2014/main" xmlns="" id="{48BB4276-0465-465F-BB80-6D75F00063AB}"/>
              </a:ext>
            </a:extLst>
          </p:cNvPr>
          <p:cNvSpPr/>
          <p:nvPr/>
        </p:nvSpPr>
        <p:spPr bwMode="auto">
          <a:xfrm>
            <a:off x="353063" y="197123"/>
            <a:ext cx="2749828" cy="810295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xmlns="" id="{CBA2BF1E-70FB-489C-A958-1C79FFFCB34E}"/>
              </a:ext>
            </a:extLst>
          </p:cNvPr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xmlns="" id="{8B51C767-73D4-4ECD-A782-DFFCA8BCE55B}"/>
              </a:ext>
            </a:extLst>
          </p:cNvPr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xmlns="" id="{EB01E528-4782-4688-AF8D-38E095C46B94}"/>
              </a:ext>
            </a:extLst>
          </p:cNvPr>
          <p:cNvSpPr/>
          <p:nvPr/>
        </p:nvSpPr>
        <p:spPr bwMode="auto">
          <a:xfrm>
            <a:off x="3634702" y="1574382"/>
            <a:ext cx="2869344" cy="593600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931BFE9-B2D1-4211-A937-2894394DD47E}"/>
              </a:ext>
            </a:extLst>
          </p:cNvPr>
          <p:cNvGrpSpPr/>
          <p:nvPr/>
        </p:nvGrpSpPr>
        <p:grpSpPr>
          <a:xfrm>
            <a:off x="5611225" y="1082092"/>
            <a:ext cx="6230266" cy="4026946"/>
            <a:chOff x="5611225" y="1082092"/>
            <a:chExt cx="6230266" cy="4026946"/>
          </a:xfrm>
        </p:grpSpPr>
        <p:pic>
          <p:nvPicPr>
            <p:cNvPr id="92" name="Picture 91" descr="Logo&#10;&#10;Description automatically generated">
              <a:extLst>
                <a:ext uri="{FF2B5EF4-FFF2-40B4-BE49-F238E27FC236}">
                  <a16:creationId xmlns:a16="http://schemas.microsoft.com/office/drawing/2014/main" xmlns="" id="{1373FECF-0E5B-42F0-89F2-390BE71D6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/>
            <a:stretch/>
          </p:blipFill>
          <p:spPr>
            <a:xfrm>
              <a:off x="5611225" y="2509958"/>
              <a:ext cx="6230266" cy="2599080"/>
            </a:xfrm>
            <a:prstGeom prst="rect">
              <a:avLst/>
            </a:prstGeom>
          </p:spPr>
        </p:pic>
        <p:pic>
          <p:nvPicPr>
            <p:cNvPr id="93" name="Picture 92" descr="Logo&#10;&#10;Description automatically generated">
              <a:extLst>
                <a:ext uri="{FF2B5EF4-FFF2-40B4-BE49-F238E27FC236}">
                  <a16:creationId xmlns:a16="http://schemas.microsoft.com/office/drawing/2014/main" xmlns="" id="{84F09C93-C15E-49BF-922F-5DC5DE967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" r="72488"/>
            <a:stretch/>
          </p:blipFill>
          <p:spPr>
            <a:xfrm>
              <a:off x="7354158" y="1082092"/>
              <a:ext cx="1993624" cy="259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3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9976C17-59D6-4D0F-B290-59E755D031B8}"/>
              </a:ext>
            </a:extLst>
          </p:cNvPr>
          <p:cNvSpPr txBox="1"/>
          <p:nvPr/>
        </p:nvSpPr>
        <p:spPr>
          <a:xfrm>
            <a:off x="884636" y="3391348"/>
            <a:ext cx="5770807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Hát bài </a:t>
            </a:r>
            <a:r>
              <a:rPr lang="en-US" sz="4000" smtClean="0">
                <a:latin typeface="Calibri" panose="020F0502020204030204" pitchFamily="34" charset="0"/>
                <a:cs typeface="Calibri" panose="020F0502020204030204" pitchFamily="34" charset="0"/>
              </a:rPr>
              <a:t>hát 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về ông bà.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Nói 1 – 2 câu về bài hát.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圆角矩形 15">
            <a:extLst>
              <a:ext uri="{FF2B5EF4-FFF2-40B4-BE49-F238E27FC236}">
                <a16:creationId xmlns:a16="http://schemas.microsoft.com/office/drawing/2014/main" xmlns="" id="{F5E77079-861A-4205-8863-5863B4285007}"/>
              </a:ext>
            </a:extLst>
          </p:cNvPr>
          <p:cNvSpPr/>
          <p:nvPr/>
        </p:nvSpPr>
        <p:spPr>
          <a:xfrm>
            <a:off x="3217763" y="864752"/>
            <a:ext cx="6692454" cy="1264990"/>
          </a:xfrm>
          <a:prstGeom prst="roundRect">
            <a:avLst>
              <a:gd name="adj" fmla="val 1679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12">
            <a:extLst>
              <a:ext uri="{FF2B5EF4-FFF2-40B4-BE49-F238E27FC236}">
                <a16:creationId xmlns:a16="http://schemas.microsoft.com/office/drawing/2014/main" xmlns="" id="{94AD2C26-C644-4CBF-A584-15E78CC25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89" y="-248359"/>
            <a:ext cx="2133600" cy="21336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B4FE96C4-4AA2-4F48-BEB9-40D00C9FB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38" y="1013247"/>
            <a:ext cx="7825123" cy="11748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90AFA4E4-7B7E-4823-8469-DCEE6845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71" y="2188124"/>
            <a:ext cx="4529436" cy="4529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204</Words>
  <Application>Microsoft Office PowerPoint</Application>
  <PresentationFormat>Custom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Thị Thanh Loan</dc:creator>
  <dc:description>www.051661.com</dc:description>
  <cp:lastModifiedBy>THU VIEN</cp:lastModifiedBy>
  <cp:revision>16</cp:revision>
  <dcterms:created xsi:type="dcterms:W3CDTF">2017-04-18T06:01:00Z</dcterms:created>
  <dcterms:modified xsi:type="dcterms:W3CDTF">2021-11-13T04:36:25Z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