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6"/>
  </p:notesMasterIdLst>
  <p:handoutMasterIdLst>
    <p:handoutMasterId r:id="rId27"/>
  </p:handoutMasterIdLst>
  <p:sldIdLst>
    <p:sldId id="436" r:id="rId5"/>
    <p:sldId id="438" r:id="rId6"/>
    <p:sldId id="349" r:id="rId7"/>
    <p:sldId id="354" r:id="rId8"/>
    <p:sldId id="411" r:id="rId9"/>
    <p:sldId id="352" r:id="rId10"/>
    <p:sldId id="357" r:id="rId11"/>
    <p:sldId id="412" r:id="rId12"/>
    <p:sldId id="316" r:id="rId13"/>
    <p:sldId id="338" r:id="rId14"/>
    <p:sldId id="274" r:id="rId15"/>
    <p:sldId id="392" r:id="rId16"/>
    <p:sldId id="390" r:id="rId17"/>
    <p:sldId id="368" r:id="rId18"/>
    <p:sldId id="370" r:id="rId19"/>
    <p:sldId id="393" r:id="rId20"/>
    <p:sldId id="397" r:id="rId21"/>
    <p:sldId id="373" r:id="rId22"/>
    <p:sldId id="413" r:id="rId23"/>
    <p:sldId id="432" r:id="rId24"/>
    <p:sldId id="434" r:id="rId25"/>
  </p:sldIdLst>
  <p:sldSz cx="9509125"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6600CC"/>
    <a:srgbClr val="0000FF"/>
    <a:srgbClr val="FFFF00"/>
    <a:srgbClr val="993300"/>
    <a:srgbClr val="006600"/>
    <a:srgbClr val="99FFCC"/>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0" d="100"/>
          <a:sy n="80" d="100"/>
        </p:scale>
        <p:origin x="1026" y="96"/>
      </p:cViewPr>
      <p:guideLst>
        <p:guide orient="horz" pos="2168"/>
        <p:guide pos="2947"/>
      </p:guideLst>
    </p:cSldViewPr>
  </p:slideViewPr>
  <p:notesTextViewPr>
    <p:cViewPr>
      <p:scale>
        <a:sx n="3" d="2"/>
        <a:sy n="3" d="2"/>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
            <a:pPr lvl="0">
              <a:buNone/>
            </a:pPr>
            <a:endParaRPr lang="en-US" altLang="zh-CN" sz="1200" dirty="0">
              <a:ea typeface="SimSun" panose="02010600030101010101" pitchFamily="2" charset="-122"/>
            </a:endParaRPr>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
            <a:pPr lvl="0" algn="r">
              <a:buNone/>
            </a:pPr>
            <a:endParaRPr lang="en-US" altLang="zh-CN" sz="1200" dirty="0">
              <a:ea typeface="SimSun" panose="02010600030101010101" pitchFamily="2" charset="-122"/>
            </a:endParaRPr>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
            <a:pPr lvl="0">
              <a:buNone/>
            </a:pPr>
            <a:endParaRPr lang="en-US" altLang="zh-CN" sz="1200" dirty="0">
              <a:ea typeface="SimSun" panose="02010600030101010101" pitchFamily="2" charset="-122"/>
            </a:endParaRPr>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ea typeface="SimSun" panose="02010600030101010101" pitchFamily="2" charset="-122"/>
              </a:rPr>
            </a:fld>
            <a:endParaRPr lang="en-US" altLang="zh-CN" sz="1200" dirty="0">
              <a:ea typeface="SimSun"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160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
            <a:pPr lvl="0">
              <a:buNone/>
            </a:pPr>
            <a:endParaRPr lang="en-US" altLang="zh-CN" sz="1200" dirty="0">
              <a:latin typeface=".VnTime" panose="020B7200000000000000" pitchFamily="34" charset="0"/>
              <a:ea typeface="SimSun" panose="02010600030101010101" pitchFamily="2" charset="-122"/>
            </a:endParaRPr>
          </a:p>
        </p:txBody>
      </p:sp>
      <p:sp>
        <p:nvSpPr>
          <p:cNvPr id="21606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
            <a:pPr lvl="0" algn="r">
              <a:buNone/>
            </a:pPr>
            <a:endParaRPr lang="en-US" altLang="zh-CN" sz="1200" dirty="0">
              <a:latin typeface=".VnTime" panose="020B7200000000000000" pitchFamily="34" charset="0"/>
              <a:ea typeface="SimSun" panose="02010600030101010101" pitchFamily="2" charset="-122"/>
            </a:endParaRPr>
          </a:p>
        </p:txBody>
      </p:sp>
      <p:sp>
        <p:nvSpPr>
          <p:cNvPr id="5124" name="Rectangle 4"/>
          <p:cNvSpPr>
            <a:spLocks noRot="1" noTextEdit="1"/>
          </p:cNvSpPr>
          <p:nvPr>
            <p:ph type="sldImg"/>
          </p:nvPr>
        </p:nvSpPr>
        <p:spPr>
          <a:xfrm>
            <a:off x="1052513" y="685800"/>
            <a:ext cx="4752975" cy="3429000"/>
          </a:xfrm>
          <a:prstGeom prst="rect">
            <a:avLst/>
          </a:prstGeom>
          <a:noFill/>
          <a:ln w="9525" cap="flat" cmpd="sng">
            <a:solidFill>
              <a:srgbClr val="000000"/>
            </a:solidFill>
            <a:prstDash val="solid"/>
            <a:miter/>
            <a:headEnd type="none" w="med" len="med"/>
            <a:tailEnd type="none" w="med" len="med"/>
          </a:ln>
        </p:spPr>
      </p:sp>
      <p:sp>
        <p:nvSpPr>
          <p:cNvPr id="21606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VnTime" panose="020B7200000000000000" pitchFamily="34" charset="0"/>
                <a:ea typeface="+mn-ea"/>
                <a:cs typeface="Arial" panose="020B0604020202020204" pitchFamily="34" charset="0"/>
              </a:rPr>
              <a:t>Click to edit Master text styles</a:t>
            </a:r>
            <a:endParaRPr kumimoji="0" lang="en-US" sz="1200" b="0" i="0" u="none" strike="noStrike" kern="1200" cap="none" spc="0" normalizeH="0" baseline="0" noProof="0" smtClean="0">
              <a:ln>
                <a:noFill/>
              </a:ln>
              <a:solidFill>
                <a:schemeClr val="tx1"/>
              </a:solidFill>
              <a:effectLst/>
              <a:uLnTx/>
              <a:uFillTx/>
              <a:latin typeface=".VnTime" panose="020B7200000000000000" pitchFamily="34" charset="0"/>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VnTime" panose="020B7200000000000000" pitchFamily="34" charset="0"/>
                <a:ea typeface="+mn-ea"/>
                <a:cs typeface="Arial" panose="020B0604020202020204" pitchFamily="34" charset="0"/>
              </a:rPr>
              <a:t>Second level</a:t>
            </a:r>
            <a:endParaRPr kumimoji="0" lang="en-US" sz="1200" b="0" i="0" u="none" strike="noStrike" kern="1200" cap="none" spc="0" normalizeH="0" baseline="0" noProof="0" smtClean="0">
              <a:ln>
                <a:noFill/>
              </a:ln>
              <a:solidFill>
                <a:schemeClr val="tx1"/>
              </a:solidFill>
              <a:effectLst/>
              <a:uLnTx/>
              <a:uFillTx/>
              <a:latin typeface=".VnTime" panose="020B7200000000000000" pitchFamily="34" charset="0"/>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VnTime" panose="020B7200000000000000" pitchFamily="34" charset="0"/>
                <a:ea typeface="+mn-ea"/>
                <a:cs typeface="Arial" panose="020B0604020202020204" pitchFamily="34" charset="0"/>
              </a:rPr>
              <a:t>Third level</a:t>
            </a:r>
            <a:endParaRPr kumimoji="0" lang="en-US" sz="1200" b="0" i="0" u="none" strike="noStrike" kern="1200" cap="none" spc="0" normalizeH="0" baseline="0" noProof="0" smtClean="0">
              <a:ln>
                <a:noFill/>
              </a:ln>
              <a:solidFill>
                <a:schemeClr val="tx1"/>
              </a:solidFill>
              <a:effectLst/>
              <a:uLnTx/>
              <a:uFillTx/>
              <a:latin typeface=".VnTime" panose="020B7200000000000000" pitchFamily="34" charset="0"/>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VnTime" panose="020B7200000000000000" pitchFamily="34" charset="0"/>
                <a:ea typeface="+mn-ea"/>
                <a:cs typeface="Arial" panose="020B0604020202020204" pitchFamily="34" charset="0"/>
              </a:rPr>
              <a:t>Fourth level</a:t>
            </a:r>
            <a:endParaRPr kumimoji="0" lang="en-US" sz="1200" b="0" i="0" u="none" strike="noStrike" kern="1200" cap="none" spc="0" normalizeH="0" baseline="0" noProof="0" smtClean="0">
              <a:ln>
                <a:noFill/>
              </a:ln>
              <a:solidFill>
                <a:schemeClr val="tx1"/>
              </a:solidFill>
              <a:effectLst/>
              <a:uLnTx/>
              <a:uFillTx/>
              <a:latin typeface=".VnTime" panose="020B7200000000000000" pitchFamily="34" charset="0"/>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VnTime" panose="020B7200000000000000" pitchFamily="34" charset="0"/>
                <a:ea typeface="+mn-ea"/>
                <a:cs typeface="Arial" panose="020B0604020202020204" pitchFamily="34" charset="0"/>
              </a:rPr>
              <a:t>Fifth level</a:t>
            </a:r>
            <a:endParaRPr kumimoji="0" lang="en-US" sz="1200" b="0" i="0" u="none" strike="noStrike" kern="1200" cap="none" spc="0" normalizeH="0" baseline="0" noProof="0" smtClean="0">
              <a:ln>
                <a:noFill/>
              </a:ln>
              <a:solidFill>
                <a:schemeClr val="tx1"/>
              </a:solidFill>
              <a:effectLst/>
              <a:uLnTx/>
              <a:uFillTx/>
              <a:latin typeface=".VnTime" panose="020B7200000000000000" pitchFamily="34" charset="0"/>
              <a:ea typeface="+mn-ea"/>
              <a:cs typeface="Arial" panose="020B0604020202020204" pitchFamily="34" charset="0"/>
            </a:endParaRPr>
          </a:p>
        </p:txBody>
      </p:sp>
      <p:sp>
        <p:nvSpPr>
          <p:cNvPr id="21607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
            <a:pPr lvl="0">
              <a:buNone/>
            </a:pPr>
            <a:endParaRPr lang="en-US" altLang="zh-CN" sz="1200" dirty="0">
              <a:latin typeface=".VnTime" panose="020B7200000000000000" pitchFamily="34" charset="0"/>
              <a:ea typeface="SimSun" panose="02010600030101010101" pitchFamily="2" charset="-122"/>
            </a:endParaRPr>
          </a:p>
        </p:txBody>
      </p:sp>
      <p:sp>
        <p:nvSpPr>
          <p:cNvPr id="21607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latin typeface=".VnTime" panose="020B7200000000000000" pitchFamily="34" charset="0"/>
                <a:ea typeface="SimSun" panose="02010600030101010101" pitchFamily="2" charset="-122"/>
              </a:rPr>
            </a:fld>
            <a:endParaRPr lang="en-US" altLang="zh-CN" sz="1200" dirty="0">
              <a:latin typeface=".VnTime" panose="020B7200000000000000" pitchFamily="34" charset="0"/>
              <a:ea typeface="SimSun"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VnTime" panose="020B7200000000000000"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VnTime" panose="020B7200000000000000"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VnTime" panose="020B7200000000000000"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VnTime" panose="020B7200000000000000"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VnTime" panose="020B7200000000000000"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2788" y="2130425"/>
            <a:ext cx="8083550" cy="1470025"/>
          </a:xfrm>
        </p:spPr>
        <p:txBody>
          <a:bodyPr/>
          <a:lstStyle/>
          <a:p>
            <a:r>
              <a:rPr lang="en-US" noProof="1" smtClean="0"/>
              <a:t>Click to edit Master title style</a:t>
            </a:r>
            <a:endParaRPr lang="vi-VN" noProof="1"/>
          </a:p>
        </p:txBody>
      </p:sp>
      <p:sp>
        <p:nvSpPr>
          <p:cNvPr id="3" name="Subtitle 2"/>
          <p:cNvSpPr>
            <a:spLocks noGrp="1"/>
          </p:cNvSpPr>
          <p:nvPr>
            <p:ph type="subTitle" idx="1"/>
          </p:nvPr>
        </p:nvSpPr>
        <p:spPr>
          <a:xfrm>
            <a:off x="1427163" y="3886200"/>
            <a:ext cx="66563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vi-VN" noProof="1"/>
          </a:p>
        </p:txBody>
      </p:sp>
      <p:sp>
        <p:nvSpPr>
          <p:cNvPr id="4" name="Date Placeholder 3"/>
          <p:cNvSpPr>
            <a:spLocks noGrp="1"/>
          </p:cNvSpPr>
          <p:nvPr>
            <p:ph type="dt" sz="half" idx="10"/>
          </p:nvPr>
        </p:nvSpPr>
        <p:spPr/>
        <p:txBody>
          <a:bodyPr/>
          <a:p>
            <a:pPr lvl="0" eaLnBrk="1" hangingPunct="1">
              <a:buNone/>
            </a:pPr>
            <a:endParaRPr lang="en-US" altLang="zh-CN" dirty="0"/>
          </a:p>
        </p:txBody>
      </p:sp>
      <p:sp>
        <p:nvSpPr>
          <p:cNvPr id="5" name="Footer Placeholder 4"/>
          <p:cNvSpPr>
            <a:spLocks noGrp="1"/>
          </p:cNvSpPr>
          <p:nvPr>
            <p:ph type="ftr" sz="quarter" idx="11"/>
          </p:nvPr>
        </p:nvSpPr>
        <p:spPr/>
        <p:txBody>
          <a:bodyPr/>
          <a:p>
            <a:pPr lvl="0" eaLnBrk="1" hangingPunct="1">
              <a:buNone/>
            </a:pPr>
            <a:endParaRPr lang="en-US" altLang="zh-CN"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4" name="Date Placeholder 3"/>
          <p:cNvSpPr>
            <a:spLocks noGrp="1"/>
          </p:cNvSpPr>
          <p:nvPr>
            <p:ph type="dt" sz="half" idx="10"/>
          </p:nvPr>
        </p:nvSpPr>
        <p:spPr/>
        <p:txBody>
          <a:bodyPr/>
          <a:p>
            <a:pPr lvl="0" eaLnBrk="1" hangingPunct="1">
              <a:buNone/>
            </a:pPr>
            <a:endParaRPr lang="en-US" altLang="zh-CN" dirty="0"/>
          </a:p>
        </p:txBody>
      </p:sp>
      <p:sp>
        <p:nvSpPr>
          <p:cNvPr id="5" name="Footer Placeholder 4"/>
          <p:cNvSpPr>
            <a:spLocks noGrp="1"/>
          </p:cNvSpPr>
          <p:nvPr>
            <p:ph type="ftr" sz="quarter" idx="11"/>
          </p:nvPr>
        </p:nvSpPr>
        <p:spPr/>
        <p:txBody>
          <a:bodyPr/>
          <a:p>
            <a:pPr lvl="0" eaLnBrk="1" hangingPunct="1">
              <a:buNone/>
            </a:pPr>
            <a:endParaRPr lang="en-US" altLang="zh-CN"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52400"/>
            <a:ext cx="2000250" cy="5334000"/>
          </a:xfrm>
        </p:spPr>
        <p:txBody>
          <a:bodyPr vert="eaVert"/>
          <a:lstStyle/>
          <a:p>
            <a:r>
              <a:rPr lang="en-US" noProof="1" smtClean="0"/>
              <a:t>Click to edit Master title style</a:t>
            </a:r>
            <a:endParaRPr lang="vi-VN" noProof="1"/>
          </a:p>
        </p:txBody>
      </p:sp>
      <p:sp>
        <p:nvSpPr>
          <p:cNvPr id="3" name="Vertical Text Placeholder 2"/>
          <p:cNvSpPr>
            <a:spLocks noGrp="1"/>
          </p:cNvSpPr>
          <p:nvPr>
            <p:ph type="body" orient="vert" idx="1"/>
          </p:nvPr>
        </p:nvSpPr>
        <p:spPr>
          <a:xfrm>
            <a:off x="712788" y="152400"/>
            <a:ext cx="5851525" cy="5334000"/>
          </a:xfrm>
        </p:spPr>
        <p:txBody>
          <a:bodyPr vert="eaVert"/>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4" name="Date Placeholder 3"/>
          <p:cNvSpPr>
            <a:spLocks noGrp="1"/>
          </p:cNvSpPr>
          <p:nvPr>
            <p:ph type="dt" sz="half" idx="10"/>
          </p:nvPr>
        </p:nvSpPr>
        <p:spPr/>
        <p:txBody>
          <a:bodyPr/>
          <a:p>
            <a:pPr lvl="0" eaLnBrk="1" hangingPunct="1">
              <a:buNone/>
            </a:pPr>
            <a:endParaRPr lang="en-US" altLang="zh-CN" dirty="0"/>
          </a:p>
        </p:txBody>
      </p:sp>
      <p:sp>
        <p:nvSpPr>
          <p:cNvPr id="5" name="Footer Placeholder 4"/>
          <p:cNvSpPr>
            <a:spLocks noGrp="1"/>
          </p:cNvSpPr>
          <p:nvPr>
            <p:ph type="ftr" sz="quarter" idx="11"/>
          </p:nvPr>
        </p:nvSpPr>
        <p:spPr/>
        <p:txBody>
          <a:bodyPr/>
          <a:p>
            <a:pPr lvl="0" eaLnBrk="1" hangingPunct="1">
              <a:buNone/>
            </a:pPr>
            <a:endParaRPr lang="en-US" altLang="zh-CN"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2788" y="2130425"/>
            <a:ext cx="8083550" cy="1470025"/>
          </a:xfrm>
        </p:spPr>
        <p:txBody>
          <a:bodyPr/>
          <a:lstStyle/>
          <a:p>
            <a:r>
              <a:rPr lang="en-US" noProof="1" smtClean="0"/>
              <a:t>Click to edit Master title style</a:t>
            </a:r>
            <a:endParaRPr lang="vi-VN" noProof="1"/>
          </a:p>
        </p:txBody>
      </p:sp>
      <p:sp>
        <p:nvSpPr>
          <p:cNvPr id="3" name="Subtitle 2"/>
          <p:cNvSpPr>
            <a:spLocks noGrp="1"/>
          </p:cNvSpPr>
          <p:nvPr>
            <p:ph type="subTitle" idx="1"/>
          </p:nvPr>
        </p:nvSpPr>
        <p:spPr>
          <a:xfrm>
            <a:off x="1427163" y="3886200"/>
            <a:ext cx="665638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smtClean="0"/>
              <a:t>Click to edit Master subtitle style</a:t>
            </a:r>
            <a:endParaRPr lang="vi-VN" noProof="1"/>
          </a:p>
        </p:txBody>
      </p:sp>
      <p:sp>
        <p:nvSpPr>
          <p:cNvPr id="4" name="Date Placeholder 3"/>
          <p:cNvSpPr>
            <a:spLocks noGrp="1"/>
          </p:cNvSpPr>
          <p:nvPr>
            <p:ph type="dt" sz="half" idx="10"/>
          </p:nvPr>
        </p:nvSpPr>
        <p:spPr/>
        <p:txBody>
          <a:bodyPr/>
          <a:p>
            <a:pPr lvl="0" eaLnBrk="1" hangingPunct="1">
              <a:buNone/>
            </a:pPr>
            <a:endParaRPr lang="en-US" altLang="zh-CN" dirty="0"/>
          </a:p>
        </p:txBody>
      </p:sp>
      <p:sp>
        <p:nvSpPr>
          <p:cNvPr id="5" name="Footer Placeholder 4"/>
          <p:cNvSpPr>
            <a:spLocks noGrp="1"/>
          </p:cNvSpPr>
          <p:nvPr>
            <p:ph type="ftr" sz="quarter" idx="11"/>
          </p:nvPr>
        </p:nvSpPr>
        <p:spPr/>
        <p:txBody>
          <a:bodyPr/>
          <a:p>
            <a:pPr lvl="0" eaLnBrk="1" hangingPunct="1">
              <a:buNone/>
            </a:pPr>
            <a:endParaRPr lang="en-US" altLang="zh-CN"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Content Placeholder 2"/>
          <p:cNvSpPr>
            <a:spLocks noGrp="1"/>
          </p:cNvSpPr>
          <p:nvPr>
            <p:ph idx="1"/>
          </p:nvPr>
        </p:nvSpPr>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4" name="Date Placeholder 3"/>
          <p:cNvSpPr>
            <a:spLocks noGrp="1"/>
          </p:cNvSpPr>
          <p:nvPr>
            <p:ph type="dt" sz="half" idx="10"/>
          </p:nvPr>
        </p:nvSpPr>
        <p:spPr/>
        <p:txBody>
          <a:bodyPr/>
          <a:p>
            <a:pPr lvl="0" eaLnBrk="1" hangingPunct="1">
              <a:buNone/>
            </a:pPr>
            <a:endParaRPr lang="en-US" altLang="zh-CN" dirty="0"/>
          </a:p>
        </p:txBody>
      </p:sp>
      <p:sp>
        <p:nvSpPr>
          <p:cNvPr id="5" name="Footer Placeholder 4"/>
          <p:cNvSpPr>
            <a:spLocks noGrp="1"/>
          </p:cNvSpPr>
          <p:nvPr>
            <p:ph type="ftr" sz="quarter" idx="11"/>
          </p:nvPr>
        </p:nvSpPr>
        <p:spPr/>
        <p:txBody>
          <a:bodyPr/>
          <a:p>
            <a:pPr lvl="0" eaLnBrk="1" hangingPunct="1">
              <a:buNone/>
            </a:pPr>
            <a:endParaRPr lang="en-US" altLang="zh-CN"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0888" y="4406900"/>
            <a:ext cx="8083550" cy="1362075"/>
          </a:xfrm>
        </p:spPr>
        <p:txBody>
          <a:bodyPr anchor="t"/>
          <a:lstStyle>
            <a:lvl1pPr algn="l">
              <a:defRPr sz="4000" b="1" cap="all"/>
            </a:lvl1pPr>
          </a:lstStyle>
          <a:p>
            <a:r>
              <a:rPr lang="en-US" noProof="1" smtClean="0"/>
              <a:t>Click to edit Master title style</a:t>
            </a:r>
            <a:endParaRPr lang="vi-VN" noProof="1"/>
          </a:p>
        </p:txBody>
      </p:sp>
      <p:sp>
        <p:nvSpPr>
          <p:cNvPr id="3" name="Text Placeholder 2"/>
          <p:cNvSpPr>
            <a:spLocks noGrp="1"/>
          </p:cNvSpPr>
          <p:nvPr>
            <p:ph type="body" idx="1"/>
          </p:nvPr>
        </p:nvSpPr>
        <p:spPr>
          <a:xfrm>
            <a:off x="750888" y="2906713"/>
            <a:ext cx="8083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endParaRPr lang="en-US" noProof="1" smtClean="0"/>
          </a:p>
        </p:txBody>
      </p:sp>
      <p:sp>
        <p:nvSpPr>
          <p:cNvPr id="4" name="Date Placeholder 3"/>
          <p:cNvSpPr>
            <a:spLocks noGrp="1"/>
          </p:cNvSpPr>
          <p:nvPr>
            <p:ph type="dt" sz="half" idx="10"/>
          </p:nvPr>
        </p:nvSpPr>
        <p:spPr/>
        <p:txBody>
          <a:bodyPr/>
          <a:p>
            <a:pPr lvl="0" eaLnBrk="1" hangingPunct="1">
              <a:buNone/>
            </a:pPr>
            <a:endParaRPr lang="en-US" altLang="zh-CN" dirty="0"/>
          </a:p>
        </p:txBody>
      </p:sp>
      <p:sp>
        <p:nvSpPr>
          <p:cNvPr id="5" name="Footer Placeholder 4"/>
          <p:cNvSpPr>
            <a:spLocks noGrp="1"/>
          </p:cNvSpPr>
          <p:nvPr>
            <p:ph type="ftr" sz="quarter" idx="11"/>
          </p:nvPr>
        </p:nvSpPr>
        <p:spPr/>
        <p:txBody>
          <a:bodyPr/>
          <a:p>
            <a:pPr lvl="0" eaLnBrk="1" hangingPunct="1">
              <a:buNone/>
            </a:pPr>
            <a:endParaRPr lang="en-US" altLang="zh-CN"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Content Placeholder 2"/>
          <p:cNvSpPr>
            <a:spLocks noGrp="1"/>
          </p:cNvSpPr>
          <p:nvPr>
            <p:ph sz="half" idx="1"/>
          </p:nvPr>
        </p:nvSpPr>
        <p:spPr>
          <a:xfrm>
            <a:off x="712788" y="1828800"/>
            <a:ext cx="3925887"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4" name="Content Placeholder 3"/>
          <p:cNvSpPr>
            <a:spLocks noGrp="1"/>
          </p:cNvSpPr>
          <p:nvPr>
            <p:ph sz="half" idx="2"/>
          </p:nvPr>
        </p:nvSpPr>
        <p:spPr>
          <a:xfrm>
            <a:off x="4791075" y="1828800"/>
            <a:ext cx="3925888"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5" name="Date Placeholder 4"/>
          <p:cNvSpPr>
            <a:spLocks noGrp="1"/>
          </p:cNvSpPr>
          <p:nvPr>
            <p:ph type="dt" sz="half" idx="10"/>
          </p:nvPr>
        </p:nvSpPr>
        <p:spPr/>
        <p:txBody>
          <a:bodyPr/>
          <a:p>
            <a:pPr lvl="0" eaLnBrk="1" hangingPunct="1">
              <a:buNone/>
            </a:pPr>
            <a:endParaRPr lang="en-US" altLang="zh-CN" dirty="0"/>
          </a:p>
        </p:txBody>
      </p:sp>
      <p:sp>
        <p:nvSpPr>
          <p:cNvPr id="6" name="Footer Placeholder 5"/>
          <p:cNvSpPr>
            <a:spLocks noGrp="1"/>
          </p:cNvSpPr>
          <p:nvPr>
            <p:ph type="ftr" sz="quarter" idx="11"/>
          </p:nvPr>
        </p:nvSpPr>
        <p:spPr/>
        <p:txBody>
          <a:bodyPr/>
          <a:p>
            <a:pPr lvl="0" eaLnBrk="1" hangingPunct="1">
              <a:buNone/>
            </a:pPr>
            <a:endParaRPr lang="en-US" altLang="zh-CN"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50" y="274638"/>
            <a:ext cx="8558213" cy="1143000"/>
          </a:xfrm>
        </p:spPr>
        <p:txBody>
          <a:bodyPr/>
          <a:lstStyle>
            <a:lvl1pPr>
              <a:defRPr/>
            </a:lvl1pPr>
          </a:lstStyle>
          <a:p>
            <a:r>
              <a:rPr lang="en-US" noProof="1" smtClean="0"/>
              <a:t>Click to edit Master title style</a:t>
            </a:r>
            <a:endParaRPr lang="vi-VN" noProof="1"/>
          </a:p>
        </p:txBody>
      </p:sp>
      <p:sp>
        <p:nvSpPr>
          <p:cNvPr id="3" name="Text Placeholder 2"/>
          <p:cNvSpPr>
            <a:spLocks noGrp="1"/>
          </p:cNvSpPr>
          <p:nvPr>
            <p:ph type="body" idx="1"/>
          </p:nvPr>
        </p:nvSpPr>
        <p:spPr>
          <a:xfrm>
            <a:off x="476250" y="1535113"/>
            <a:ext cx="42005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endParaRPr lang="en-US" noProof="1" smtClean="0"/>
          </a:p>
        </p:txBody>
      </p:sp>
      <p:sp>
        <p:nvSpPr>
          <p:cNvPr id="4" name="Content Placeholder 3"/>
          <p:cNvSpPr>
            <a:spLocks noGrp="1"/>
          </p:cNvSpPr>
          <p:nvPr>
            <p:ph sz="half" idx="2"/>
          </p:nvPr>
        </p:nvSpPr>
        <p:spPr>
          <a:xfrm>
            <a:off x="476250" y="2174875"/>
            <a:ext cx="42005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5" name="Text Placeholder 4"/>
          <p:cNvSpPr>
            <a:spLocks noGrp="1"/>
          </p:cNvSpPr>
          <p:nvPr>
            <p:ph type="body" sz="quarter" idx="3"/>
          </p:nvPr>
        </p:nvSpPr>
        <p:spPr>
          <a:xfrm>
            <a:off x="4830763" y="1535113"/>
            <a:ext cx="42037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endParaRPr lang="en-US" noProof="1" smtClean="0"/>
          </a:p>
        </p:txBody>
      </p:sp>
      <p:sp>
        <p:nvSpPr>
          <p:cNvPr id="6" name="Content Placeholder 5"/>
          <p:cNvSpPr>
            <a:spLocks noGrp="1"/>
          </p:cNvSpPr>
          <p:nvPr>
            <p:ph sz="quarter" idx="4"/>
          </p:nvPr>
        </p:nvSpPr>
        <p:spPr>
          <a:xfrm>
            <a:off x="4830763" y="2174875"/>
            <a:ext cx="42037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7" name="Date Placeholder 6"/>
          <p:cNvSpPr>
            <a:spLocks noGrp="1"/>
          </p:cNvSpPr>
          <p:nvPr>
            <p:ph type="dt" sz="half" idx="10"/>
          </p:nvPr>
        </p:nvSpPr>
        <p:spPr/>
        <p:txBody>
          <a:bodyPr/>
          <a:p>
            <a:pPr lvl="0" eaLnBrk="1" hangingPunct="1">
              <a:buNone/>
            </a:pPr>
            <a:endParaRPr lang="en-US" altLang="zh-CN" dirty="0"/>
          </a:p>
        </p:txBody>
      </p:sp>
      <p:sp>
        <p:nvSpPr>
          <p:cNvPr id="8" name="Footer Placeholder 7"/>
          <p:cNvSpPr>
            <a:spLocks noGrp="1"/>
          </p:cNvSpPr>
          <p:nvPr>
            <p:ph type="ftr" sz="quarter" idx="11"/>
          </p:nvPr>
        </p:nvSpPr>
        <p:spPr/>
        <p:txBody>
          <a:bodyPr/>
          <a:p>
            <a:pPr lvl="0" eaLnBrk="1" hangingPunct="1">
              <a:buNone/>
            </a:pPr>
            <a:endParaRPr lang="en-US" altLang="zh-CN"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Date Placeholder 2"/>
          <p:cNvSpPr>
            <a:spLocks noGrp="1"/>
          </p:cNvSpPr>
          <p:nvPr>
            <p:ph type="dt" sz="half" idx="10"/>
          </p:nvPr>
        </p:nvSpPr>
        <p:spPr/>
        <p:txBody>
          <a:bodyPr/>
          <a:p>
            <a:pPr lvl="0" eaLnBrk="1" hangingPunct="1">
              <a:buNone/>
            </a:pPr>
            <a:endParaRPr lang="en-US" altLang="zh-CN" dirty="0"/>
          </a:p>
        </p:txBody>
      </p:sp>
      <p:sp>
        <p:nvSpPr>
          <p:cNvPr id="4" name="Footer Placeholder 3"/>
          <p:cNvSpPr>
            <a:spLocks noGrp="1"/>
          </p:cNvSpPr>
          <p:nvPr>
            <p:ph type="ftr" sz="quarter" idx="11"/>
          </p:nvPr>
        </p:nvSpPr>
        <p:spPr/>
        <p:txBody>
          <a:bodyPr/>
          <a:p>
            <a:pPr lvl="0" eaLnBrk="1" hangingPunct="1">
              <a:buNone/>
            </a:pPr>
            <a:endParaRPr lang="en-US" altLang="zh-CN" dirty="0"/>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endParaRPr lang="en-US" altLang="zh-CN" dirty="0"/>
          </a:p>
        </p:txBody>
      </p:sp>
      <p:sp>
        <p:nvSpPr>
          <p:cNvPr id="3" name="Footer Placeholder 2"/>
          <p:cNvSpPr>
            <a:spLocks noGrp="1"/>
          </p:cNvSpPr>
          <p:nvPr>
            <p:ph type="ftr" sz="quarter" idx="11"/>
          </p:nvPr>
        </p:nvSpPr>
        <p:spPr/>
        <p:txBody>
          <a:bodyPr/>
          <a:p>
            <a:pPr lvl="0" eaLnBrk="1" hangingPunct="1">
              <a:buNone/>
            </a:pPr>
            <a:endParaRPr lang="en-US" altLang="zh-CN"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250" y="273050"/>
            <a:ext cx="3127375" cy="1162050"/>
          </a:xfrm>
        </p:spPr>
        <p:txBody>
          <a:bodyPr/>
          <a:lstStyle>
            <a:lvl1pPr algn="l">
              <a:defRPr sz="2000" b="1"/>
            </a:lvl1pPr>
          </a:lstStyle>
          <a:p>
            <a:r>
              <a:rPr lang="en-US" noProof="1" smtClean="0"/>
              <a:t>Click to edit Master title style</a:t>
            </a:r>
            <a:endParaRPr lang="vi-VN" noProof="1"/>
          </a:p>
        </p:txBody>
      </p:sp>
      <p:sp>
        <p:nvSpPr>
          <p:cNvPr id="3" name="Content Placeholder 2"/>
          <p:cNvSpPr>
            <a:spLocks noGrp="1"/>
          </p:cNvSpPr>
          <p:nvPr>
            <p:ph idx="1"/>
          </p:nvPr>
        </p:nvSpPr>
        <p:spPr>
          <a:xfrm>
            <a:off x="3717925" y="273050"/>
            <a:ext cx="53165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4" name="Text Placeholder 3"/>
          <p:cNvSpPr>
            <a:spLocks noGrp="1"/>
          </p:cNvSpPr>
          <p:nvPr>
            <p:ph type="body" sz="half" idx="2"/>
          </p:nvPr>
        </p:nvSpPr>
        <p:spPr>
          <a:xfrm>
            <a:off x="476250" y="1435100"/>
            <a:ext cx="312737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endParaRPr lang="en-US" noProof="1" smtClean="0"/>
          </a:p>
        </p:txBody>
      </p:sp>
      <p:sp>
        <p:nvSpPr>
          <p:cNvPr id="5" name="Date Placeholder 4"/>
          <p:cNvSpPr>
            <a:spLocks noGrp="1"/>
          </p:cNvSpPr>
          <p:nvPr>
            <p:ph type="dt" sz="half" idx="10"/>
          </p:nvPr>
        </p:nvSpPr>
        <p:spPr/>
        <p:txBody>
          <a:bodyPr/>
          <a:p>
            <a:pPr lvl="0" eaLnBrk="1" hangingPunct="1">
              <a:buNone/>
            </a:pPr>
            <a:endParaRPr lang="en-US" altLang="zh-CN" dirty="0"/>
          </a:p>
        </p:txBody>
      </p:sp>
      <p:sp>
        <p:nvSpPr>
          <p:cNvPr id="6" name="Footer Placeholder 5"/>
          <p:cNvSpPr>
            <a:spLocks noGrp="1"/>
          </p:cNvSpPr>
          <p:nvPr>
            <p:ph type="ftr" sz="quarter" idx="11"/>
          </p:nvPr>
        </p:nvSpPr>
        <p:spPr/>
        <p:txBody>
          <a:bodyPr/>
          <a:p>
            <a:pPr lvl="0" eaLnBrk="1" hangingPunct="1">
              <a:buNone/>
            </a:pPr>
            <a:endParaRPr lang="en-US" altLang="zh-CN"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Content Placeholder 2"/>
          <p:cNvSpPr>
            <a:spLocks noGrp="1"/>
          </p:cNvSpPr>
          <p:nvPr>
            <p:ph idx="1"/>
          </p:nvPr>
        </p:nvSpPr>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4" name="Date Placeholder 3"/>
          <p:cNvSpPr>
            <a:spLocks noGrp="1"/>
          </p:cNvSpPr>
          <p:nvPr>
            <p:ph type="dt" sz="half" idx="10"/>
          </p:nvPr>
        </p:nvSpPr>
        <p:spPr/>
        <p:txBody>
          <a:bodyPr/>
          <a:p>
            <a:pPr lvl="0" eaLnBrk="1" hangingPunct="1">
              <a:buNone/>
            </a:pPr>
            <a:endParaRPr lang="en-US" altLang="zh-CN" dirty="0"/>
          </a:p>
        </p:txBody>
      </p:sp>
      <p:sp>
        <p:nvSpPr>
          <p:cNvPr id="5" name="Footer Placeholder 4"/>
          <p:cNvSpPr>
            <a:spLocks noGrp="1"/>
          </p:cNvSpPr>
          <p:nvPr>
            <p:ph type="ftr" sz="quarter" idx="11"/>
          </p:nvPr>
        </p:nvSpPr>
        <p:spPr/>
        <p:txBody>
          <a:bodyPr/>
          <a:p>
            <a:pPr lvl="0" eaLnBrk="1" hangingPunct="1">
              <a:buNone/>
            </a:pPr>
            <a:endParaRPr lang="en-US" altLang="zh-CN"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3725" y="4800600"/>
            <a:ext cx="5705475" cy="566738"/>
          </a:xfrm>
        </p:spPr>
        <p:txBody>
          <a:bodyPr/>
          <a:lstStyle>
            <a:lvl1pPr algn="l">
              <a:defRPr sz="2000" b="1"/>
            </a:lvl1pPr>
          </a:lstStyle>
          <a:p>
            <a:r>
              <a:rPr lang="en-US" noProof="1" smtClean="0"/>
              <a:t>Click to edit Master title style</a:t>
            </a:r>
            <a:endParaRPr lang="vi-VN" noProof="1"/>
          </a:p>
        </p:txBody>
      </p:sp>
      <p:sp>
        <p:nvSpPr>
          <p:cNvPr id="3" name="Picture Placeholder 2"/>
          <p:cNvSpPr>
            <a:spLocks noGrp="1"/>
          </p:cNvSpPr>
          <p:nvPr>
            <p:ph type="pic" idx="1"/>
          </p:nvPr>
        </p:nvSpPr>
        <p:spPr>
          <a:xfrm>
            <a:off x="1863725" y="612775"/>
            <a:ext cx="57054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863725" y="5367338"/>
            <a:ext cx="57054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endParaRPr lang="en-US" noProof="1" smtClean="0"/>
          </a:p>
        </p:txBody>
      </p:sp>
      <p:sp>
        <p:nvSpPr>
          <p:cNvPr id="5" name="Date Placeholder 4"/>
          <p:cNvSpPr>
            <a:spLocks noGrp="1"/>
          </p:cNvSpPr>
          <p:nvPr>
            <p:ph type="dt" sz="half" idx="10"/>
          </p:nvPr>
        </p:nvSpPr>
        <p:spPr/>
        <p:txBody>
          <a:bodyPr/>
          <a:p>
            <a:pPr lvl="0" eaLnBrk="1" hangingPunct="1">
              <a:buNone/>
            </a:pPr>
            <a:endParaRPr lang="en-US" altLang="zh-CN" dirty="0"/>
          </a:p>
        </p:txBody>
      </p:sp>
      <p:sp>
        <p:nvSpPr>
          <p:cNvPr id="6" name="Footer Placeholder 5"/>
          <p:cNvSpPr>
            <a:spLocks noGrp="1"/>
          </p:cNvSpPr>
          <p:nvPr>
            <p:ph type="ftr" sz="quarter" idx="11"/>
          </p:nvPr>
        </p:nvSpPr>
        <p:spPr/>
        <p:txBody>
          <a:bodyPr/>
          <a:p>
            <a:pPr lvl="0" eaLnBrk="1" hangingPunct="1">
              <a:buNone/>
            </a:pPr>
            <a:endParaRPr lang="en-US" altLang="zh-CN"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4" name="Date Placeholder 3"/>
          <p:cNvSpPr>
            <a:spLocks noGrp="1"/>
          </p:cNvSpPr>
          <p:nvPr>
            <p:ph type="dt" sz="half" idx="10"/>
          </p:nvPr>
        </p:nvSpPr>
        <p:spPr/>
        <p:txBody>
          <a:bodyPr/>
          <a:p>
            <a:pPr lvl="0" eaLnBrk="1" hangingPunct="1">
              <a:buNone/>
            </a:pPr>
            <a:endParaRPr lang="en-US" altLang="zh-CN" dirty="0"/>
          </a:p>
        </p:txBody>
      </p:sp>
      <p:sp>
        <p:nvSpPr>
          <p:cNvPr id="5" name="Footer Placeholder 4"/>
          <p:cNvSpPr>
            <a:spLocks noGrp="1"/>
          </p:cNvSpPr>
          <p:nvPr>
            <p:ph type="ftr" sz="quarter" idx="11"/>
          </p:nvPr>
        </p:nvSpPr>
        <p:spPr/>
        <p:txBody>
          <a:bodyPr/>
          <a:p>
            <a:pPr lvl="0" eaLnBrk="1" hangingPunct="1">
              <a:buNone/>
            </a:pPr>
            <a:endParaRPr lang="en-US" altLang="zh-CN"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52400"/>
            <a:ext cx="2000250" cy="5334000"/>
          </a:xfrm>
        </p:spPr>
        <p:txBody>
          <a:bodyPr vert="eaVert"/>
          <a:lstStyle/>
          <a:p>
            <a:r>
              <a:rPr lang="en-US" noProof="1" smtClean="0"/>
              <a:t>Click to edit Master title style</a:t>
            </a:r>
            <a:endParaRPr lang="vi-VN" noProof="1"/>
          </a:p>
        </p:txBody>
      </p:sp>
      <p:sp>
        <p:nvSpPr>
          <p:cNvPr id="3" name="Vertical Text Placeholder 2"/>
          <p:cNvSpPr>
            <a:spLocks noGrp="1"/>
          </p:cNvSpPr>
          <p:nvPr>
            <p:ph type="body" orient="vert" idx="1"/>
          </p:nvPr>
        </p:nvSpPr>
        <p:spPr>
          <a:xfrm>
            <a:off x="712788" y="152400"/>
            <a:ext cx="5851525" cy="5334000"/>
          </a:xfrm>
        </p:spPr>
        <p:txBody>
          <a:bodyPr vert="eaVert"/>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4" name="Date Placeholder 3"/>
          <p:cNvSpPr>
            <a:spLocks noGrp="1"/>
          </p:cNvSpPr>
          <p:nvPr>
            <p:ph type="dt" sz="half" idx="10"/>
          </p:nvPr>
        </p:nvSpPr>
        <p:spPr/>
        <p:txBody>
          <a:bodyPr/>
          <a:p>
            <a:pPr lvl="0" eaLnBrk="1" hangingPunct="1">
              <a:buNone/>
            </a:pPr>
            <a:endParaRPr lang="en-US" altLang="zh-CN" dirty="0"/>
          </a:p>
        </p:txBody>
      </p:sp>
      <p:sp>
        <p:nvSpPr>
          <p:cNvPr id="5" name="Footer Placeholder 4"/>
          <p:cNvSpPr>
            <a:spLocks noGrp="1"/>
          </p:cNvSpPr>
          <p:nvPr>
            <p:ph type="ftr" sz="quarter" idx="11"/>
          </p:nvPr>
        </p:nvSpPr>
        <p:spPr/>
        <p:txBody>
          <a:bodyPr/>
          <a:p>
            <a:pPr lvl="0" eaLnBrk="1" hangingPunct="1">
              <a:buNone/>
            </a:pPr>
            <a:endParaRPr lang="en-US" altLang="zh-CN"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p:cNvPicPr>
          <p:nvPr/>
        </p:nvPicPr>
        <p:blipFill>
          <a:blip r:embed="rId2"/>
          <a:stretch>
            <a:fillRect/>
          </a:stretch>
        </p:blipFill>
        <p:spPr>
          <a:xfrm>
            <a:off x="0" y="0"/>
            <a:ext cx="9509125" cy="6858000"/>
          </a:xfrm>
          <a:prstGeom prst="rect">
            <a:avLst/>
          </a:prstGeom>
          <a:noFill/>
          <a:ln w="9525">
            <a:noFill/>
          </a:ln>
        </p:spPr>
      </p:pic>
      <p:sp>
        <p:nvSpPr>
          <p:cNvPr id="2051" name="Rectangle 3"/>
          <p:cNvSpPr>
            <a:spLocks noGrp="1" noChangeArrowheads="1"/>
          </p:cNvSpPr>
          <p:nvPr>
            <p:ph type="ctrTitle"/>
          </p:nvPr>
        </p:nvSpPr>
        <p:spPr>
          <a:xfrm>
            <a:off x="1609618" y="1701800"/>
            <a:ext cx="7184672" cy="1082675"/>
          </a:xfrm>
        </p:spPr>
        <p:txBody>
          <a:bodyPr/>
          <a:lstStyle>
            <a:lvl1pPr algn="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1609618" y="2927350"/>
            <a:ext cx="7189624" cy="1752600"/>
          </a:xfrm>
        </p:spPr>
        <p:txBody>
          <a:bodyPr/>
          <a:lstStyle>
            <a:lvl1pPr marL="0" indent="0" algn="r">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474663" y="6245225"/>
            <a:ext cx="2219325" cy="47625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10" name="Rectangle 6"/>
          <p:cNvSpPr>
            <a:spLocks noGrp="1" noChangeArrowheads="1"/>
          </p:cNvSpPr>
          <p:nvPr>
            <p:ph type="ftr" sz="quarter" idx="3"/>
          </p:nvPr>
        </p:nvSpPr>
        <p:spPr bwMode="auto">
          <a:xfrm>
            <a:off x="3249613" y="6245225"/>
            <a:ext cx="3009900" cy="47625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11" name="Rectangle 7"/>
          <p:cNvSpPr>
            <a:spLocks noGrp="1" noChangeArrowheads="1"/>
          </p:cNvSpPr>
          <p:nvPr>
            <p:ph type="sldNum" sz="quarter" idx="4"/>
          </p:nvPr>
        </p:nvSpPr>
        <p:spPr bwMode="auto">
          <a:xfrm>
            <a:off x="6815138" y="6245225"/>
            <a:ext cx="2219325" cy="476250"/>
          </a:xfrm>
          <a:prstGeom prst="rect">
            <a:avLst/>
          </a:prstGeom>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115A2E4-AE09-4B09-AC75-9C7FC06B3B62}"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8800" y="1709738"/>
            <a:ext cx="8201620" cy="2852737"/>
          </a:xfrm>
        </p:spPr>
        <p:txBody>
          <a:bodyPr anchor="b"/>
          <a:lstStyle>
            <a:lvl1pPr>
              <a:defRPr sz="6000"/>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648800" y="4589463"/>
            <a:ext cx="820162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smtClean="0"/>
              <a:t>Click to edit Master text styles</a:t>
            </a:r>
            <a:endParaRPr lang="en-US" noProof="1"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75456" y="1174750"/>
            <a:ext cx="4199864" cy="4953000"/>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Content Placeholder 3"/>
          <p:cNvSpPr>
            <a:spLocks noGrp="1"/>
          </p:cNvSpPr>
          <p:nvPr>
            <p:ph sz="half" idx="2"/>
          </p:nvPr>
        </p:nvSpPr>
        <p:spPr>
          <a:xfrm>
            <a:off x="4833805" y="1174750"/>
            <a:ext cx="4199864" cy="4953000"/>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5404" y="365125"/>
            <a:ext cx="8201620" cy="1325563"/>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655404" y="1681163"/>
            <a:ext cx="402321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endParaRPr lang="en-US" noProof="1" smtClean="0"/>
          </a:p>
        </p:txBody>
      </p:sp>
      <p:sp>
        <p:nvSpPr>
          <p:cNvPr id="4" name="Content Placeholder 3"/>
          <p:cNvSpPr>
            <a:spLocks noGrp="1"/>
          </p:cNvSpPr>
          <p:nvPr>
            <p:ph sz="half" idx="2"/>
          </p:nvPr>
        </p:nvSpPr>
        <p:spPr>
          <a:xfrm>
            <a:off x="655404" y="2505075"/>
            <a:ext cx="4023218" cy="3684588"/>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5" name="Text Placeholder 4"/>
          <p:cNvSpPr>
            <a:spLocks noGrp="1"/>
          </p:cNvSpPr>
          <p:nvPr>
            <p:ph type="body" sz="quarter" idx="3"/>
          </p:nvPr>
        </p:nvSpPr>
        <p:spPr>
          <a:xfrm>
            <a:off x="4813995" y="1681163"/>
            <a:ext cx="40430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endParaRPr lang="en-US" noProof="1" smtClean="0"/>
          </a:p>
        </p:txBody>
      </p:sp>
      <p:sp>
        <p:nvSpPr>
          <p:cNvPr id="6" name="Content Placeholder 5"/>
          <p:cNvSpPr>
            <a:spLocks noGrp="1"/>
          </p:cNvSpPr>
          <p:nvPr>
            <p:ph sz="quarter" idx="4"/>
          </p:nvPr>
        </p:nvSpPr>
        <p:spPr>
          <a:xfrm>
            <a:off x="4813995" y="2505075"/>
            <a:ext cx="4043030" cy="3684588"/>
          </a:xfrm>
        </p:spPr>
        <p:txBody>
          <a:body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0888" y="4406900"/>
            <a:ext cx="8083550" cy="1362075"/>
          </a:xfrm>
        </p:spPr>
        <p:txBody>
          <a:bodyPr anchor="t"/>
          <a:lstStyle>
            <a:lvl1pPr algn="l">
              <a:defRPr sz="4000" b="1" cap="all"/>
            </a:lvl1pPr>
          </a:lstStyle>
          <a:p>
            <a:r>
              <a:rPr lang="en-US" noProof="1" smtClean="0"/>
              <a:t>Click to edit Master title style</a:t>
            </a:r>
            <a:endParaRPr lang="vi-VN" noProof="1"/>
          </a:p>
        </p:txBody>
      </p:sp>
      <p:sp>
        <p:nvSpPr>
          <p:cNvPr id="3" name="Text Placeholder 2"/>
          <p:cNvSpPr>
            <a:spLocks noGrp="1"/>
          </p:cNvSpPr>
          <p:nvPr>
            <p:ph type="body" idx="1"/>
          </p:nvPr>
        </p:nvSpPr>
        <p:spPr>
          <a:xfrm>
            <a:off x="750888" y="2906713"/>
            <a:ext cx="80835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smtClean="0"/>
              <a:t>Click to edit Master text styles</a:t>
            </a:r>
            <a:endParaRPr lang="en-US" noProof="1" smtClean="0"/>
          </a:p>
        </p:txBody>
      </p:sp>
      <p:sp>
        <p:nvSpPr>
          <p:cNvPr id="4" name="Date Placeholder 3"/>
          <p:cNvSpPr>
            <a:spLocks noGrp="1"/>
          </p:cNvSpPr>
          <p:nvPr>
            <p:ph type="dt" sz="half" idx="10"/>
          </p:nvPr>
        </p:nvSpPr>
        <p:spPr/>
        <p:txBody>
          <a:bodyPr/>
          <a:p>
            <a:pPr lvl="0" eaLnBrk="1" hangingPunct="1">
              <a:buNone/>
            </a:pPr>
            <a:endParaRPr lang="en-US" altLang="zh-CN" dirty="0"/>
          </a:p>
        </p:txBody>
      </p:sp>
      <p:sp>
        <p:nvSpPr>
          <p:cNvPr id="5" name="Footer Placeholder 4"/>
          <p:cNvSpPr>
            <a:spLocks noGrp="1"/>
          </p:cNvSpPr>
          <p:nvPr>
            <p:ph type="ftr" sz="quarter" idx="11"/>
          </p:nvPr>
        </p:nvSpPr>
        <p:spPr/>
        <p:txBody>
          <a:bodyPr/>
          <a:p>
            <a:pPr lvl="0" eaLnBrk="1" hangingPunct="1">
              <a:buNone/>
            </a:pPr>
            <a:endParaRPr lang="en-US" altLang="zh-CN" dirty="0"/>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5404" y="457200"/>
            <a:ext cx="3067353" cy="1600200"/>
          </a:xfrm>
        </p:spPr>
        <p:txBody>
          <a:bodyPr anchor="b"/>
          <a:lstStyle>
            <a:lvl1pPr>
              <a:defRPr sz="3200"/>
            </a:lvl1pPr>
          </a:lstStyle>
          <a:p>
            <a:r>
              <a:rPr lang="en-US" noProof="1" smtClean="0"/>
              <a:t>Click to edit Master title style</a:t>
            </a:r>
            <a:endParaRPr lang="en-US" noProof="1"/>
          </a:p>
        </p:txBody>
      </p:sp>
      <p:sp>
        <p:nvSpPr>
          <p:cNvPr id="3" name="Content Placeholder 2"/>
          <p:cNvSpPr>
            <a:spLocks noGrp="1"/>
          </p:cNvSpPr>
          <p:nvPr>
            <p:ph idx="1"/>
          </p:nvPr>
        </p:nvSpPr>
        <p:spPr>
          <a:xfrm>
            <a:off x="4043030" y="987425"/>
            <a:ext cx="481399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Text Placeholder 3"/>
          <p:cNvSpPr>
            <a:spLocks noGrp="1"/>
          </p:cNvSpPr>
          <p:nvPr>
            <p:ph type="body" sz="half" idx="2"/>
          </p:nvPr>
        </p:nvSpPr>
        <p:spPr>
          <a:xfrm>
            <a:off x="655404" y="2057400"/>
            <a:ext cx="306735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smtClean="0"/>
              <a:t>Click to edit Master text styles</a:t>
            </a:r>
            <a:endParaRPr lang="en-US"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5404" y="457200"/>
            <a:ext cx="3067353" cy="1600200"/>
          </a:xfrm>
        </p:spPr>
        <p:txBody>
          <a:bodyPr anchor="b"/>
          <a:lstStyle>
            <a:lvl1pPr>
              <a:defRPr sz="3200"/>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4043030" y="987425"/>
            <a:ext cx="4813995"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55404" y="2057400"/>
            <a:ext cx="306735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smtClean="0"/>
              <a:t>Click to edit Master text styles</a:t>
            </a:r>
            <a:endParaRPr lang="en-US" noProof="1"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4116" y="190500"/>
            <a:ext cx="2139553" cy="5937250"/>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75456" y="190500"/>
            <a:ext cx="6260174" cy="5937250"/>
          </a:xfrm>
        </p:spPr>
        <p:txBody>
          <a:bodyPr vert="eaVert"/>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en-US"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Content Placeholder 2"/>
          <p:cNvSpPr>
            <a:spLocks noGrp="1"/>
          </p:cNvSpPr>
          <p:nvPr>
            <p:ph sz="half" idx="1"/>
          </p:nvPr>
        </p:nvSpPr>
        <p:spPr>
          <a:xfrm>
            <a:off x="712788" y="1828800"/>
            <a:ext cx="3925887"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4" name="Content Placeholder 3"/>
          <p:cNvSpPr>
            <a:spLocks noGrp="1"/>
          </p:cNvSpPr>
          <p:nvPr>
            <p:ph sz="half" idx="2"/>
          </p:nvPr>
        </p:nvSpPr>
        <p:spPr>
          <a:xfrm>
            <a:off x="4791075" y="1828800"/>
            <a:ext cx="3925888"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5" name="Date Placeholder 4"/>
          <p:cNvSpPr>
            <a:spLocks noGrp="1"/>
          </p:cNvSpPr>
          <p:nvPr>
            <p:ph type="dt" sz="half" idx="10"/>
          </p:nvPr>
        </p:nvSpPr>
        <p:spPr/>
        <p:txBody>
          <a:bodyPr/>
          <a:p>
            <a:pPr lvl="0" eaLnBrk="1" hangingPunct="1">
              <a:buNone/>
            </a:pPr>
            <a:endParaRPr lang="en-US" altLang="zh-CN" dirty="0"/>
          </a:p>
        </p:txBody>
      </p:sp>
      <p:sp>
        <p:nvSpPr>
          <p:cNvPr id="6" name="Footer Placeholder 5"/>
          <p:cNvSpPr>
            <a:spLocks noGrp="1"/>
          </p:cNvSpPr>
          <p:nvPr>
            <p:ph type="ftr" sz="quarter" idx="11"/>
          </p:nvPr>
        </p:nvSpPr>
        <p:spPr/>
        <p:txBody>
          <a:bodyPr/>
          <a:p>
            <a:pPr lvl="0" eaLnBrk="1" hangingPunct="1">
              <a:buNone/>
            </a:pPr>
            <a:endParaRPr lang="en-US" altLang="zh-CN"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6250" y="274638"/>
            <a:ext cx="8558213" cy="1143000"/>
          </a:xfrm>
        </p:spPr>
        <p:txBody>
          <a:bodyPr/>
          <a:lstStyle>
            <a:lvl1pPr>
              <a:defRPr/>
            </a:lvl1pPr>
          </a:lstStyle>
          <a:p>
            <a:r>
              <a:rPr lang="en-US" noProof="1" smtClean="0"/>
              <a:t>Click to edit Master title style</a:t>
            </a:r>
            <a:endParaRPr lang="vi-VN" noProof="1"/>
          </a:p>
        </p:txBody>
      </p:sp>
      <p:sp>
        <p:nvSpPr>
          <p:cNvPr id="3" name="Text Placeholder 2"/>
          <p:cNvSpPr>
            <a:spLocks noGrp="1"/>
          </p:cNvSpPr>
          <p:nvPr>
            <p:ph type="body" idx="1"/>
          </p:nvPr>
        </p:nvSpPr>
        <p:spPr>
          <a:xfrm>
            <a:off x="476250" y="1535113"/>
            <a:ext cx="42005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endParaRPr lang="en-US" noProof="1" smtClean="0"/>
          </a:p>
        </p:txBody>
      </p:sp>
      <p:sp>
        <p:nvSpPr>
          <p:cNvPr id="4" name="Content Placeholder 3"/>
          <p:cNvSpPr>
            <a:spLocks noGrp="1"/>
          </p:cNvSpPr>
          <p:nvPr>
            <p:ph sz="half" idx="2"/>
          </p:nvPr>
        </p:nvSpPr>
        <p:spPr>
          <a:xfrm>
            <a:off x="476250" y="2174875"/>
            <a:ext cx="42005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5" name="Text Placeholder 4"/>
          <p:cNvSpPr>
            <a:spLocks noGrp="1"/>
          </p:cNvSpPr>
          <p:nvPr>
            <p:ph type="body" sz="quarter" idx="3"/>
          </p:nvPr>
        </p:nvSpPr>
        <p:spPr>
          <a:xfrm>
            <a:off x="4830763" y="1535113"/>
            <a:ext cx="42037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endParaRPr lang="en-US" noProof="1" smtClean="0"/>
          </a:p>
        </p:txBody>
      </p:sp>
      <p:sp>
        <p:nvSpPr>
          <p:cNvPr id="6" name="Content Placeholder 5"/>
          <p:cNvSpPr>
            <a:spLocks noGrp="1"/>
          </p:cNvSpPr>
          <p:nvPr>
            <p:ph sz="quarter" idx="4"/>
          </p:nvPr>
        </p:nvSpPr>
        <p:spPr>
          <a:xfrm>
            <a:off x="4830763" y="2174875"/>
            <a:ext cx="42037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7" name="Date Placeholder 6"/>
          <p:cNvSpPr>
            <a:spLocks noGrp="1"/>
          </p:cNvSpPr>
          <p:nvPr>
            <p:ph type="dt" sz="half" idx="10"/>
          </p:nvPr>
        </p:nvSpPr>
        <p:spPr/>
        <p:txBody>
          <a:bodyPr/>
          <a:p>
            <a:pPr lvl="0" eaLnBrk="1" hangingPunct="1">
              <a:buNone/>
            </a:pPr>
            <a:endParaRPr lang="en-US" altLang="zh-CN" dirty="0"/>
          </a:p>
        </p:txBody>
      </p:sp>
      <p:sp>
        <p:nvSpPr>
          <p:cNvPr id="8" name="Footer Placeholder 7"/>
          <p:cNvSpPr>
            <a:spLocks noGrp="1"/>
          </p:cNvSpPr>
          <p:nvPr>
            <p:ph type="ftr" sz="quarter" idx="11"/>
          </p:nvPr>
        </p:nvSpPr>
        <p:spPr/>
        <p:txBody>
          <a:bodyPr/>
          <a:p>
            <a:pPr lvl="0" eaLnBrk="1" hangingPunct="1">
              <a:buNone/>
            </a:pPr>
            <a:endParaRPr lang="en-US" altLang="zh-CN" dirty="0"/>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vi-VN" noProof="1"/>
          </a:p>
        </p:txBody>
      </p:sp>
      <p:sp>
        <p:nvSpPr>
          <p:cNvPr id="3" name="Date Placeholder 2"/>
          <p:cNvSpPr>
            <a:spLocks noGrp="1"/>
          </p:cNvSpPr>
          <p:nvPr>
            <p:ph type="dt" sz="half" idx="10"/>
          </p:nvPr>
        </p:nvSpPr>
        <p:spPr/>
        <p:txBody>
          <a:bodyPr/>
          <a:p>
            <a:pPr lvl="0" eaLnBrk="1" hangingPunct="1">
              <a:buNone/>
            </a:pPr>
            <a:endParaRPr lang="en-US" altLang="zh-CN" dirty="0"/>
          </a:p>
        </p:txBody>
      </p:sp>
      <p:sp>
        <p:nvSpPr>
          <p:cNvPr id="4" name="Footer Placeholder 3"/>
          <p:cNvSpPr>
            <a:spLocks noGrp="1"/>
          </p:cNvSpPr>
          <p:nvPr>
            <p:ph type="ftr" sz="quarter" idx="11"/>
          </p:nvPr>
        </p:nvSpPr>
        <p:spPr/>
        <p:txBody>
          <a:bodyPr/>
          <a:p>
            <a:pPr lvl="0" eaLnBrk="1" hangingPunct="1">
              <a:buNone/>
            </a:pPr>
            <a:endParaRPr lang="en-US" altLang="zh-CN" dirty="0"/>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eaLnBrk="1" hangingPunct="1">
              <a:buNone/>
            </a:pPr>
            <a:endParaRPr lang="en-US" altLang="zh-CN" dirty="0"/>
          </a:p>
        </p:txBody>
      </p:sp>
      <p:sp>
        <p:nvSpPr>
          <p:cNvPr id="3" name="Footer Placeholder 2"/>
          <p:cNvSpPr>
            <a:spLocks noGrp="1"/>
          </p:cNvSpPr>
          <p:nvPr>
            <p:ph type="ftr" sz="quarter" idx="11"/>
          </p:nvPr>
        </p:nvSpPr>
        <p:spPr/>
        <p:txBody>
          <a:bodyPr/>
          <a:p>
            <a:pPr lvl="0" eaLnBrk="1" hangingPunct="1">
              <a:buNone/>
            </a:pPr>
            <a:endParaRPr lang="en-US" altLang="zh-CN" dirty="0"/>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250" y="273050"/>
            <a:ext cx="3127375" cy="1162050"/>
          </a:xfrm>
        </p:spPr>
        <p:txBody>
          <a:bodyPr/>
          <a:lstStyle>
            <a:lvl1pPr algn="l">
              <a:defRPr sz="2000" b="1"/>
            </a:lvl1pPr>
          </a:lstStyle>
          <a:p>
            <a:r>
              <a:rPr lang="en-US" noProof="1" smtClean="0"/>
              <a:t>Click to edit Master title style</a:t>
            </a:r>
            <a:endParaRPr lang="vi-VN" noProof="1"/>
          </a:p>
        </p:txBody>
      </p:sp>
      <p:sp>
        <p:nvSpPr>
          <p:cNvPr id="3" name="Content Placeholder 2"/>
          <p:cNvSpPr>
            <a:spLocks noGrp="1"/>
          </p:cNvSpPr>
          <p:nvPr>
            <p:ph idx="1"/>
          </p:nvPr>
        </p:nvSpPr>
        <p:spPr>
          <a:xfrm>
            <a:off x="3717925" y="273050"/>
            <a:ext cx="53165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endParaRPr lang="en-US" noProof="1" smtClean="0"/>
          </a:p>
          <a:p>
            <a:pPr lvl="1"/>
            <a:r>
              <a:rPr lang="en-US" noProof="1" smtClean="0"/>
              <a:t>Second level</a:t>
            </a:r>
            <a:endParaRPr lang="en-US" noProof="1" smtClean="0"/>
          </a:p>
          <a:p>
            <a:pPr lvl="2"/>
            <a:r>
              <a:rPr lang="en-US" noProof="1" smtClean="0"/>
              <a:t>Third level</a:t>
            </a:r>
            <a:endParaRPr lang="en-US" noProof="1" smtClean="0"/>
          </a:p>
          <a:p>
            <a:pPr lvl="3"/>
            <a:r>
              <a:rPr lang="en-US" noProof="1" smtClean="0"/>
              <a:t>Fourth level</a:t>
            </a:r>
            <a:endParaRPr lang="en-US" noProof="1" smtClean="0"/>
          </a:p>
          <a:p>
            <a:pPr lvl="4"/>
            <a:r>
              <a:rPr lang="en-US" noProof="1" smtClean="0"/>
              <a:t>Fifth level</a:t>
            </a:r>
            <a:endParaRPr lang="vi-VN" noProof="1"/>
          </a:p>
        </p:txBody>
      </p:sp>
      <p:sp>
        <p:nvSpPr>
          <p:cNvPr id="4" name="Text Placeholder 3"/>
          <p:cNvSpPr>
            <a:spLocks noGrp="1"/>
          </p:cNvSpPr>
          <p:nvPr>
            <p:ph type="body" sz="half" idx="2"/>
          </p:nvPr>
        </p:nvSpPr>
        <p:spPr>
          <a:xfrm>
            <a:off x="476250" y="1435100"/>
            <a:ext cx="312737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endParaRPr lang="en-US" noProof="1" smtClean="0"/>
          </a:p>
        </p:txBody>
      </p:sp>
      <p:sp>
        <p:nvSpPr>
          <p:cNvPr id="5" name="Date Placeholder 4"/>
          <p:cNvSpPr>
            <a:spLocks noGrp="1"/>
          </p:cNvSpPr>
          <p:nvPr>
            <p:ph type="dt" sz="half" idx="10"/>
          </p:nvPr>
        </p:nvSpPr>
        <p:spPr/>
        <p:txBody>
          <a:bodyPr/>
          <a:p>
            <a:pPr lvl="0" eaLnBrk="1" hangingPunct="1">
              <a:buNone/>
            </a:pPr>
            <a:endParaRPr lang="en-US" altLang="zh-CN" dirty="0"/>
          </a:p>
        </p:txBody>
      </p:sp>
      <p:sp>
        <p:nvSpPr>
          <p:cNvPr id="6" name="Footer Placeholder 5"/>
          <p:cNvSpPr>
            <a:spLocks noGrp="1"/>
          </p:cNvSpPr>
          <p:nvPr>
            <p:ph type="ftr" sz="quarter" idx="11"/>
          </p:nvPr>
        </p:nvSpPr>
        <p:spPr/>
        <p:txBody>
          <a:bodyPr/>
          <a:p>
            <a:pPr lvl="0" eaLnBrk="1" hangingPunct="1">
              <a:buNone/>
            </a:pPr>
            <a:endParaRPr lang="en-US" altLang="zh-CN"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63725" y="4800600"/>
            <a:ext cx="5705475" cy="566738"/>
          </a:xfrm>
        </p:spPr>
        <p:txBody>
          <a:bodyPr/>
          <a:lstStyle>
            <a:lvl1pPr algn="l">
              <a:defRPr sz="2000" b="1"/>
            </a:lvl1pPr>
          </a:lstStyle>
          <a:p>
            <a:r>
              <a:rPr lang="en-US" noProof="1" smtClean="0"/>
              <a:t>Click to edit Master title style</a:t>
            </a:r>
            <a:endParaRPr lang="vi-VN" noProof="1"/>
          </a:p>
        </p:txBody>
      </p:sp>
      <p:sp>
        <p:nvSpPr>
          <p:cNvPr id="3" name="Picture Placeholder 2"/>
          <p:cNvSpPr>
            <a:spLocks noGrp="1"/>
          </p:cNvSpPr>
          <p:nvPr>
            <p:ph type="pic" idx="1"/>
          </p:nvPr>
        </p:nvSpPr>
        <p:spPr>
          <a:xfrm>
            <a:off x="1863725" y="612775"/>
            <a:ext cx="5705475"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863725" y="5367338"/>
            <a:ext cx="57054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endParaRPr lang="en-US" noProof="1" smtClean="0"/>
          </a:p>
        </p:txBody>
      </p:sp>
      <p:sp>
        <p:nvSpPr>
          <p:cNvPr id="5" name="Date Placeholder 4"/>
          <p:cNvSpPr>
            <a:spLocks noGrp="1"/>
          </p:cNvSpPr>
          <p:nvPr>
            <p:ph type="dt" sz="half" idx="10"/>
          </p:nvPr>
        </p:nvSpPr>
        <p:spPr/>
        <p:txBody>
          <a:bodyPr/>
          <a:p>
            <a:pPr lvl="0" eaLnBrk="1" hangingPunct="1">
              <a:buNone/>
            </a:pPr>
            <a:endParaRPr lang="en-US" altLang="zh-CN" dirty="0"/>
          </a:p>
        </p:txBody>
      </p:sp>
      <p:sp>
        <p:nvSpPr>
          <p:cNvPr id="6" name="Footer Placeholder 5"/>
          <p:cNvSpPr>
            <a:spLocks noGrp="1"/>
          </p:cNvSpPr>
          <p:nvPr>
            <p:ph type="ftr" sz="quarter" idx="11"/>
          </p:nvPr>
        </p:nvSpPr>
        <p:spPr/>
        <p:txBody>
          <a:bodyPr/>
          <a:p>
            <a:pPr lvl="0" eaLnBrk="1" hangingPunct="1">
              <a:buNone/>
            </a:pPr>
            <a:endParaRPr lang="en-US" altLang="zh-CN" dirty="0"/>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zh-CN" dirty="0"/>
            </a:fld>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3.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blipFill>
        <a:effectLst/>
      </p:bgPr>
    </p:bg>
    <p:spTree>
      <p:nvGrpSpPr>
        <p:cNvPr id="1" name=""/>
        <p:cNvGrpSpPr/>
        <p:nvPr/>
      </p:nvGrpSpPr>
      <p:grpSpPr/>
      <p:sp>
        <p:nvSpPr>
          <p:cNvPr id="1026" name="Freeform 2"/>
          <p:cNvSpPr/>
          <p:nvPr/>
        </p:nvSpPr>
        <p:spPr>
          <a:xfrm>
            <a:off x="22225" y="12700"/>
            <a:ext cx="9250363" cy="6780213"/>
          </a:xfrm>
          <a:custGeom>
            <a:avLst/>
            <a:gdLst/>
            <a:ahLst/>
            <a:cxnLst>
              <a:cxn ang="0">
                <a:pos x="2147483646" y="0"/>
              </a:cxn>
              <a:cxn ang="0">
                <a:pos x="0" y="2147483646"/>
              </a:cxn>
              <a:cxn ang="0">
                <a:pos x="2147483646" y="2147483646"/>
              </a:cxn>
              <a:cxn ang="0">
                <a:pos x="2147483646" y="2147483646"/>
              </a:cxn>
              <a:cxn ang="0">
                <a:pos x="2147483646" y="0"/>
              </a:cxn>
            </a:cxnLst>
            <a:pathLst>
              <a:path w="3985" h="3619">
                <a:moveTo>
                  <a:pt x="2822" y="0"/>
                </a:moveTo>
                <a:lnTo>
                  <a:pt x="0" y="975"/>
                </a:lnTo>
                <a:lnTo>
                  <a:pt x="2169" y="3619"/>
                </a:lnTo>
                <a:lnTo>
                  <a:pt x="3985" y="1125"/>
                </a:lnTo>
                <a:lnTo>
                  <a:pt x="2822" y="0"/>
                </a:lnTo>
                <a:close/>
              </a:path>
            </a:pathLst>
          </a:custGeom>
          <a:solidFill>
            <a:schemeClr val="accent1">
              <a:alpha val="100000"/>
            </a:schemeClr>
          </a:solidFill>
          <a:ln w="9525">
            <a:noFill/>
          </a:ln>
        </p:spPr>
        <p:txBody>
          <a:bodyPr/>
          <a:p>
            <a:endParaRPr lang="en-US"/>
          </a:p>
        </p:txBody>
      </p:sp>
      <p:grpSp>
        <p:nvGrpSpPr>
          <p:cNvPr id="1027" name="Group 8"/>
          <p:cNvGrpSpPr/>
          <p:nvPr/>
        </p:nvGrpSpPr>
        <p:grpSpPr>
          <a:xfrm>
            <a:off x="203200" y="234950"/>
            <a:ext cx="3938588" cy="1778000"/>
            <a:chOff x="123" y="148"/>
            <a:chExt cx="2386" cy="1120"/>
          </a:xfrm>
        </p:grpSpPr>
        <p:sp>
          <p:nvSpPr>
            <p:cNvPr id="1045" name="Freeform 9"/>
            <p:cNvSpPr/>
            <p:nvPr userDrawn="1"/>
          </p:nvSpPr>
          <p:spPr>
            <a:xfrm>
              <a:off x="177" y="177"/>
              <a:ext cx="2250" cy="1017"/>
            </a:xfrm>
            <a:custGeom>
              <a:avLst/>
              <a:gdLst/>
              <a:ahLst/>
              <a:cxnLst>
                <a:cxn ang="0">
                  <a:pos x="18068" y="5854"/>
                </a:cxn>
                <a:cxn ang="0">
                  <a:pos x="16158" y="4714"/>
                </a:cxn>
                <a:cxn ang="0">
                  <a:pos x="12656" y="3115"/>
                </a:cxn>
                <a:cxn ang="0">
                  <a:pos x="1615" y="0"/>
                </a:cxn>
                <a:cxn ang="0">
                  <a:pos x="521" y="295"/>
                </a:cxn>
                <a:cxn ang="0">
                  <a:pos x="0" y="1231"/>
                </a:cxn>
                <a:cxn ang="0">
                  <a:pos x="635" y="2299"/>
                </a:cxn>
                <a:cxn ang="0">
                  <a:pos x="12970" y="6065"/>
                </a:cxn>
                <a:cxn ang="0">
                  <a:pos x="15673" y="5824"/>
                </a:cxn>
                <a:cxn ang="0">
                  <a:pos x="17858" y="6136"/>
                </a:cxn>
                <a:cxn ang="0">
                  <a:pos x="18068" y="5854"/>
                </a:cxn>
              </a:cxnLst>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alpha val="100000"/>
              </a:srgbClr>
            </a:solidFill>
            <a:ln w="9525">
              <a:noFill/>
            </a:ln>
          </p:spPr>
          <p:txBody>
            <a:bodyPr/>
            <a:p>
              <a:endParaRPr lang="en-US"/>
            </a:p>
          </p:txBody>
        </p:sp>
        <p:sp>
          <p:nvSpPr>
            <p:cNvPr id="1046" name="Freeform 10"/>
            <p:cNvSpPr/>
            <p:nvPr userDrawn="1"/>
          </p:nvSpPr>
          <p:spPr>
            <a:xfrm>
              <a:off x="166" y="261"/>
              <a:ext cx="2244" cy="1007"/>
            </a:xfrm>
            <a:custGeom>
              <a:avLst/>
              <a:gdLst/>
              <a:ahLst/>
              <a:cxnLst>
                <a:cxn ang="0">
                  <a:pos x="388" y="0"/>
                </a:cxn>
                <a:cxn ang="0">
                  <a:pos x="3769" y="958"/>
                </a:cxn>
                <a:cxn ang="0">
                  <a:pos x="4044" y="1177"/>
                </a:cxn>
                <a:cxn ang="0">
                  <a:pos x="4492" y="1461"/>
                </a:cxn>
                <a:cxn ang="0">
                  <a:pos x="4433" y="1515"/>
                </a:cxn>
                <a:cxn ang="0">
                  <a:pos x="3823" y="1452"/>
                </a:cxn>
                <a:cxn ang="0">
                  <a:pos x="3243" y="1496"/>
                </a:cxn>
                <a:cxn ang="0">
                  <a:pos x="117" y="551"/>
                </a:cxn>
                <a:cxn ang="0">
                  <a:pos x="0" y="277"/>
                </a:cxn>
                <a:cxn ang="0">
                  <a:pos x="130" y="59"/>
                </a:cxn>
                <a:cxn ang="0">
                  <a:pos x="388" y="0"/>
                </a:cxn>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alpha val="100000"/>
              </a:schemeClr>
            </a:solidFill>
            <a:ln w="9525">
              <a:noFill/>
            </a:ln>
          </p:spPr>
          <p:txBody>
            <a:bodyPr/>
            <a:p>
              <a:endParaRPr lang="en-US"/>
            </a:p>
          </p:txBody>
        </p:sp>
        <p:sp>
          <p:nvSpPr>
            <p:cNvPr id="1047" name="Freeform 11"/>
            <p:cNvSpPr/>
            <p:nvPr userDrawn="1"/>
          </p:nvSpPr>
          <p:spPr>
            <a:xfrm>
              <a:off x="474" y="344"/>
              <a:ext cx="1488" cy="919"/>
            </a:xfrm>
            <a:custGeom>
              <a:avLst/>
              <a:gdLst/>
              <a:ahLst/>
              <a:cxnLst>
                <a:cxn ang="0">
                  <a:pos x="0" y="605"/>
                </a:cxn>
                <a:cxn ang="0">
                  <a:pos x="2631" y="1391"/>
                </a:cxn>
                <a:cxn ang="0">
                  <a:pos x="2680" y="994"/>
                </a:cxn>
                <a:cxn ang="0">
                  <a:pos x="2994" y="786"/>
                </a:cxn>
                <a:cxn ang="0">
                  <a:pos x="223" y="0"/>
                </a:cxn>
                <a:cxn ang="0">
                  <a:pos x="0" y="236"/>
                </a:cxn>
                <a:cxn ang="0">
                  <a:pos x="0" y="605"/>
                </a:cxn>
              </a:cxnLst>
              <a:pathLst>
                <a:path w="1049" h="747">
                  <a:moveTo>
                    <a:pt x="0" y="325"/>
                  </a:moveTo>
                  <a:lnTo>
                    <a:pt x="922" y="747"/>
                  </a:lnTo>
                  <a:lnTo>
                    <a:pt x="939" y="534"/>
                  </a:lnTo>
                  <a:lnTo>
                    <a:pt x="1049" y="422"/>
                  </a:lnTo>
                  <a:lnTo>
                    <a:pt x="78" y="0"/>
                  </a:lnTo>
                  <a:lnTo>
                    <a:pt x="0" y="127"/>
                  </a:lnTo>
                  <a:lnTo>
                    <a:pt x="0" y="325"/>
                  </a:lnTo>
                  <a:close/>
                </a:path>
              </a:pathLst>
            </a:custGeom>
            <a:solidFill>
              <a:schemeClr val="bg2">
                <a:alpha val="100000"/>
              </a:schemeClr>
            </a:solidFill>
            <a:ln w="9525">
              <a:noFill/>
            </a:ln>
          </p:spPr>
          <p:txBody>
            <a:bodyPr/>
            <a:p>
              <a:endParaRPr lang="en-US"/>
            </a:p>
          </p:txBody>
        </p:sp>
        <p:grpSp>
          <p:nvGrpSpPr>
            <p:cNvPr id="1048" name="Group 12"/>
            <p:cNvGrpSpPr/>
            <p:nvPr userDrawn="1"/>
          </p:nvGrpSpPr>
          <p:grpSpPr>
            <a:xfrm>
              <a:off x="123" y="148"/>
              <a:ext cx="2386" cy="1081"/>
              <a:chOff x="123" y="148"/>
              <a:chExt cx="2386" cy="1081"/>
            </a:xfrm>
          </p:grpSpPr>
          <p:sp>
            <p:nvSpPr>
              <p:cNvPr id="1049" name="Freeform 13"/>
              <p:cNvSpPr/>
              <p:nvPr userDrawn="1"/>
            </p:nvSpPr>
            <p:spPr>
              <a:xfrm>
                <a:off x="2005" y="934"/>
                <a:ext cx="212" cy="214"/>
              </a:xfrm>
              <a:custGeom>
                <a:avLst/>
                <a:gdLst/>
                <a:ahLst/>
                <a:cxnLst>
                  <a:cxn ang="0">
                    <a:pos x="310" y="0"/>
                  </a:cxn>
                  <a:cxn ang="0">
                    <a:pos x="114" y="125"/>
                  </a:cxn>
                  <a:cxn ang="0">
                    <a:pos x="0" y="328"/>
                  </a:cxn>
                  <a:cxn ang="0">
                    <a:pos x="226" y="303"/>
                  </a:cxn>
                  <a:cxn ang="0">
                    <a:pos x="291" y="160"/>
                  </a:cxn>
                  <a:cxn ang="0">
                    <a:pos x="424" y="51"/>
                  </a:cxn>
                  <a:cxn ang="0">
                    <a:pos x="310" y="0"/>
                  </a:cxn>
                </a:cxnLst>
                <a:pathLst>
                  <a:path w="150" h="173">
                    <a:moveTo>
                      <a:pt x="110" y="0"/>
                    </a:moveTo>
                    <a:lnTo>
                      <a:pt x="40" y="66"/>
                    </a:lnTo>
                    <a:lnTo>
                      <a:pt x="0" y="173"/>
                    </a:lnTo>
                    <a:lnTo>
                      <a:pt x="80" y="160"/>
                    </a:lnTo>
                    <a:lnTo>
                      <a:pt x="103" y="84"/>
                    </a:lnTo>
                    <a:lnTo>
                      <a:pt x="150" y="27"/>
                    </a:lnTo>
                    <a:lnTo>
                      <a:pt x="110" y="0"/>
                    </a:lnTo>
                    <a:close/>
                  </a:path>
                </a:pathLst>
              </a:custGeom>
              <a:solidFill>
                <a:schemeClr val="accent2">
                  <a:alpha val="100000"/>
                </a:schemeClr>
              </a:solidFill>
              <a:ln w="9525">
                <a:noFill/>
              </a:ln>
            </p:spPr>
            <p:txBody>
              <a:bodyPr/>
              <a:p>
                <a:endParaRPr lang="en-US"/>
              </a:p>
            </p:txBody>
          </p:sp>
          <p:sp>
            <p:nvSpPr>
              <p:cNvPr id="1050" name="Freeform 14"/>
              <p:cNvSpPr/>
              <p:nvPr userDrawn="1"/>
            </p:nvSpPr>
            <p:spPr>
              <a:xfrm>
                <a:off x="123" y="148"/>
                <a:ext cx="2386" cy="1081"/>
              </a:xfrm>
              <a:custGeom>
                <a:avLst/>
                <a:gdLst/>
                <a:ahLst/>
                <a:cxnLst>
                  <a:cxn ang="0">
                    <a:pos x="443" y="0"/>
                  </a:cxn>
                  <a:cxn ang="0">
                    <a:pos x="179" y="97"/>
                  </a:cxn>
                  <a:cxn ang="0">
                    <a:pos x="0" y="386"/>
                  </a:cxn>
                  <a:cxn ang="0">
                    <a:pos x="191" y="665"/>
                  </a:cxn>
                  <a:cxn ang="0">
                    <a:pos x="3362" y="1607"/>
                  </a:cxn>
                  <a:cxn ang="0">
                    <a:pos x="4045" y="1548"/>
                  </a:cxn>
                  <a:cxn ang="0">
                    <a:pos x="4598" y="1631"/>
                  </a:cxn>
                  <a:cxn ang="0">
                    <a:pos x="4790" y="1499"/>
                  </a:cxn>
                  <a:cxn ang="0">
                    <a:pos x="4272" y="1231"/>
                  </a:cxn>
                  <a:cxn ang="0">
                    <a:pos x="4061" y="950"/>
                  </a:cxn>
                  <a:cxn ang="0">
                    <a:pos x="3895" y="977"/>
                  </a:cxn>
                  <a:cxn ang="0">
                    <a:pos x="4093" y="1231"/>
                  </a:cxn>
                  <a:cxn ang="0">
                    <a:pos x="4489" y="1501"/>
                  </a:cxn>
                  <a:cxn ang="0">
                    <a:pos x="4020" y="1459"/>
                  </a:cxn>
                  <a:cxn ang="0">
                    <a:pos x="3467" y="1508"/>
                  </a:cxn>
                  <a:cxn ang="0">
                    <a:pos x="3569" y="1204"/>
                  </a:cxn>
                  <a:cxn ang="0">
                    <a:pos x="3806" y="997"/>
                  </a:cxn>
                  <a:cxn ang="0">
                    <a:pos x="3529" y="1023"/>
                  </a:cxn>
                  <a:cxn ang="0">
                    <a:pos x="3314" y="1220"/>
                  </a:cxn>
                  <a:cxn ang="0">
                    <a:pos x="3240" y="1467"/>
                  </a:cxn>
                  <a:cxn ang="0">
                    <a:pos x="305" y="575"/>
                  </a:cxn>
                  <a:cxn ang="0">
                    <a:pos x="227" y="398"/>
                  </a:cxn>
                  <a:cxn ang="0">
                    <a:pos x="293" y="177"/>
                  </a:cxn>
                  <a:cxn ang="0">
                    <a:pos x="616" y="0"/>
                  </a:cxn>
                  <a:cxn ang="0">
                    <a:pos x="443" y="0"/>
                  </a:cxn>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alpha val="100000"/>
                </a:schemeClr>
              </a:solidFill>
              <a:ln w="9525">
                <a:noFill/>
              </a:ln>
            </p:spPr>
            <p:txBody>
              <a:bodyPr/>
              <a:p>
                <a:endParaRPr lang="en-US"/>
              </a:p>
            </p:txBody>
          </p:sp>
          <p:sp>
            <p:nvSpPr>
              <p:cNvPr id="1051" name="Freeform 15"/>
              <p:cNvSpPr/>
              <p:nvPr userDrawn="1"/>
            </p:nvSpPr>
            <p:spPr>
              <a:xfrm>
                <a:off x="324" y="158"/>
                <a:ext cx="1686" cy="614"/>
              </a:xfrm>
              <a:custGeom>
                <a:avLst/>
                <a:gdLst/>
                <a:ahLst/>
                <a:cxnLst>
                  <a:cxn ang="0">
                    <a:pos x="285" y="0"/>
                  </a:cxn>
                  <a:cxn ang="0">
                    <a:pos x="3385" y="907"/>
                  </a:cxn>
                  <a:cxn ang="0">
                    <a:pos x="3059" y="926"/>
                  </a:cxn>
                  <a:cxn ang="0">
                    <a:pos x="0" y="50"/>
                  </a:cxn>
                  <a:cxn ang="0">
                    <a:pos x="285" y="0"/>
                  </a:cxn>
                </a:cxnLst>
                <a:pathLst>
                  <a:path w="1190" h="500">
                    <a:moveTo>
                      <a:pt x="100" y="0"/>
                    </a:moveTo>
                    <a:lnTo>
                      <a:pt x="1190" y="490"/>
                    </a:lnTo>
                    <a:lnTo>
                      <a:pt x="1076" y="500"/>
                    </a:lnTo>
                    <a:lnTo>
                      <a:pt x="0" y="27"/>
                    </a:lnTo>
                    <a:lnTo>
                      <a:pt x="100" y="0"/>
                    </a:lnTo>
                    <a:close/>
                  </a:path>
                </a:pathLst>
              </a:custGeom>
              <a:solidFill>
                <a:schemeClr val="accent2">
                  <a:alpha val="100000"/>
                </a:schemeClr>
              </a:solidFill>
              <a:ln w="9525">
                <a:noFill/>
              </a:ln>
            </p:spPr>
            <p:txBody>
              <a:bodyPr/>
              <a:p>
                <a:endParaRPr lang="en-US"/>
              </a:p>
            </p:txBody>
          </p:sp>
          <p:sp>
            <p:nvSpPr>
              <p:cNvPr id="1052" name="Freeform 16"/>
              <p:cNvSpPr/>
              <p:nvPr userDrawn="1"/>
            </p:nvSpPr>
            <p:spPr>
              <a:xfrm>
                <a:off x="409" y="251"/>
                <a:ext cx="227" cy="410"/>
              </a:xfrm>
              <a:custGeom>
                <a:avLst/>
                <a:gdLst/>
                <a:ahLst/>
                <a:cxnLst>
                  <a:cxn ang="0">
                    <a:pos x="332" y="0"/>
                  </a:cxn>
                  <a:cxn ang="0">
                    <a:pos x="54" y="195"/>
                  </a:cxn>
                  <a:cxn ang="0">
                    <a:pos x="0" y="421"/>
                  </a:cxn>
                  <a:cxn ang="0">
                    <a:pos x="95" y="575"/>
                  </a:cxn>
                  <a:cxn ang="0">
                    <a:pos x="268" y="614"/>
                  </a:cxn>
                  <a:cxn ang="0">
                    <a:pos x="217" y="281"/>
                  </a:cxn>
                  <a:cxn ang="0">
                    <a:pos x="457" y="32"/>
                  </a:cxn>
                  <a:cxn ang="0">
                    <a:pos x="332" y="0"/>
                  </a:cxn>
                </a:cxnLst>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alpha val="100000"/>
                </a:schemeClr>
              </a:solidFill>
              <a:ln w="9525">
                <a:noFill/>
              </a:ln>
            </p:spPr>
            <p:txBody>
              <a:bodyPr/>
              <a:p>
                <a:endParaRPr lang="en-US"/>
              </a:p>
            </p:txBody>
          </p:sp>
          <p:sp>
            <p:nvSpPr>
              <p:cNvPr id="1053" name="Freeform 17"/>
              <p:cNvSpPr/>
              <p:nvPr userDrawn="1"/>
            </p:nvSpPr>
            <p:spPr>
              <a:xfrm>
                <a:off x="846" y="536"/>
                <a:ext cx="691" cy="364"/>
              </a:xfrm>
              <a:custGeom>
                <a:avLst/>
                <a:gdLst/>
                <a:ahLst/>
                <a:cxnLst>
                  <a:cxn ang="0">
                    <a:pos x="40" y="64"/>
                  </a:cxn>
                  <a:cxn ang="0">
                    <a:pos x="451" y="123"/>
                  </a:cxn>
                  <a:cxn ang="0">
                    <a:pos x="914" y="255"/>
                  </a:cxn>
                  <a:cxn ang="0">
                    <a:pos x="1242" y="453"/>
                  </a:cxn>
                  <a:cxn ang="0">
                    <a:pos x="920" y="428"/>
                  </a:cxn>
                  <a:cxn ang="0">
                    <a:pos x="391" y="272"/>
                  </a:cxn>
                  <a:cxn ang="0">
                    <a:pos x="141" y="149"/>
                  </a:cxn>
                  <a:cxn ang="0">
                    <a:pos x="301" y="303"/>
                  </a:cxn>
                  <a:cxn ang="0">
                    <a:pos x="767" y="502"/>
                  </a:cxn>
                  <a:cxn ang="0">
                    <a:pos x="1314" y="551"/>
                  </a:cxn>
                  <a:cxn ang="0">
                    <a:pos x="1379" y="416"/>
                  </a:cxn>
                  <a:cxn ang="0">
                    <a:pos x="1112" y="224"/>
                  </a:cxn>
                  <a:cxn ang="0">
                    <a:pos x="479" y="32"/>
                  </a:cxn>
                  <a:cxn ang="0">
                    <a:pos x="0" y="0"/>
                  </a:cxn>
                  <a:cxn ang="0">
                    <a:pos x="40" y="64"/>
                  </a:cxn>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alpha val="100000"/>
                </a:schemeClr>
              </a:solidFill>
              <a:ln w="9525">
                <a:noFill/>
              </a:ln>
            </p:spPr>
            <p:txBody>
              <a:bodyPr/>
              <a:p>
                <a:endParaRPr lang="en-US"/>
              </a:p>
            </p:txBody>
          </p:sp>
        </p:grpSp>
      </p:grpSp>
      <p:grpSp>
        <p:nvGrpSpPr>
          <p:cNvPr id="1028" name="Group 18"/>
          <p:cNvGrpSpPr/>
          <p:nvPr/>
        </p:nvGrpSpPr>
        <p:grpSpPr>
          <a:xfrm>
            <a:off x="8231188" y="4368800"/>
            <a:ext cx="773112" cy="1058863"/>
            <a:chOff x="4986" y="2752"/>
            <a:chExt cx="468" cy="667"/>
          </a:xfrm>
        </p:grpSpPr>
        <p:sp>
          <p:nvSpPr>
            <p:cNvPr id="1036" name="Freeform 19"/>
            <p:cNvSpPr/>
            <p:nvPr userDrawn="1"/>
          </p:nvSpPr>
          <p:spPr>
            <a:xfrm rot="7320404">
              <a:off x="4907" y="2934"/>
              <a:ext cx="629" cy="293"/>
            </a:xfrm>
            <a:custGeom>
              <a:avLst/>
              <a:gdLst/>
              <a:ahLst/>
              <a:cxnLst>
                <a:cxn ang="0">
                  <a:pos x="395" y="140"/>
                </a:cxn>
                <a:cxn ang="0">
                  <a:pos x="353" y="113"/>
                </a:cxn>
                <a:cxn ang="0">
                  <a:pos x="276" y="74"/>
                </a:cxn>
                <a:cxn ang="0">
                  <a:pos x="35" y="0"/>
                </a:cxn>
                <a:cxn ang="0">
                  <a:pos x="11" y="7"/>
                </a:cxn>
                <a:cxn ang="0">
                  <a:pos x="0" y="30"/>
                </a:cxn>
                <a:cxn ang="0">
                  <a:pos x="13" y="55"/>
                </a:cxn>
                <a:cxn ang="0">
                  <a:pos x="284" y="145"/>
                </a:cxn>
                <a:cxn ang="0">
                  <a:pos x="343" y="139"/>
                </a:cxn>
                <a:cxn ang="0">
                  <a:pos x="391" y="147"/>
                </a:cxn>
                <a:cxn ang="0">
                  <a:pos x="395" y="140"/>
                </a:cxn>
              </a:cxnLst>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alpha val="100000"/>
              </a:srgbClr>
            </a:solidFill>
            <a:ln w="9525">
              <a:noFill/>
            </a:ln>
          </p:spPr>
          <p:txBody>
            <a:bodyPr/>
            <a:p>
              <a:endParaRPr lang="en-US"/>
            </a:p>
          </p:txBody>
        </p:sp>
        <p:sp>
          <p:nvSpPr>
            <p:cNvPr id="1037" name="Freeform 20"/>
            <p:cNvSpPr/>
            <p:nvPr userDrawn="1"/>
          </p:nvSpPr>
          <p:spPr>
            <a:xfrm rot="7320404">
              <a:off x="4894" y="2902"/>
              <a:ext cx="627" cy="290"/>
            </a:xfrm>
            <a:custGeom>
              <a:avLst/>
              <a:gdLst/>
              <a:ahLst/>
              <a:cxnLst>
                <a:cxn ang="0">
                  <a:pos x="8" y="0"/>
                </a:cxn>
                <a:cxn ang="0">
                  <a:pos x="82" y="23"/>
                </a:cxn>
                <a:cxn ang="0">
                  <a:pos x="88" y="28"/>
                </a:cxn>
                <a:cxn ang="0">
                  <a:pos x="98" y="35"/>
                </a:cxn>
                <a:cxn ang="0">
                  <a:pos x="97" y="36"/>
                </a:cxn>
                <a:cxn ang="0">
                  <a:pos x="83" y="35"/>
                </a:cxn>
                <a:cxn ang="0">
                  <a:pos x="71" y="36"/>
                </a:cxn>
                <a:cxn ang="0">
                  <a:pos x="3" y="13"/>
                </a:cxn>
                <a:cxn ang="0">
                  <a:pos x="0" y="7"/>
                </a:cxn>
                <a:cxn ang="0">
                  <a:pos x="3" y="1"/>
                </a:cxn>
                <a:cxn ang="0">
                  <a:pos x="8" y="0"/>
                </a:cxn>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alpha val="100000"/>
              </a:schemeClr>
            </a:solidFill>
            <a:ln w="9525">
              <a:noFill/>
            </a:ln>
          </p:spPr>
          <p:txBody>
            <a:bodyPr/>
            <a:p>
              <a:endParaRPr lang="en-US"/>
            </a:p>
          </p:txBody>
        </p:sp>
        <p:sp>
          <p:nvSpPr>
            <p:cNvPr id="1038" name="Freeform 21"/>
            <p:cNvSpPr/>
            <p:nvPr userDrawn="1"/>
          </p:nvSpPr>
          <p:spPr>
            <a:xfrm rot="7320404">
              <a:off x="4997" y="2925"/>
              <a:ext cx="416" cy="259"/>
            </a:xfrm>
            <a:custGeom>
              <a:avLst/>
              <a:gdLst/>
              <a:ahLst/>
              <a:cxnLst>
                <a:cxn ang="0">
                  <a:pos x="0" y="14"/>
                </a:cxn>
                <a:cxn ang="0">
                  <a:pos x="58" y="31"/>
                </a:cxn>
                <a:cxn ang="0">
                  <a:pos x="59" y="22"/>
                </a:cxn>
                <a:cxn ang="0">
                  <a:pos x="65" y="18"/>
                </a:cxn>
                <a:cxn ang="0">
                  <a:pos x="5" y="0"/>
                </a:cxn>
                <a:cxn ang="0">
                  <a:pos x="0" y="5"/>
                </a:cxn>
                <a:cxn ang="0">
                  <a:pos x="0" y="14"/>
                </a:cxn>
              </a:cxnLst>
              <a:pathLst>
                <a:path w="1049" h="747">
                  <a:moveTo>
                    <a:pt x="0" y="325"/>
                  </a:moveTo>
                  <a:lnTo>
                    <a:pt x="922" y="747"/>
                  </a:lnTo>
                  <a:lnTo>
                    <a:pt x="939" y="534"/>
                  </a:lnTo>
                  <a:lnTo>
                    <a:pt x="1049" y="422"/>
                  </a:lnTo>
                  <a:lnTo>
                    <a:pt x="78" y="0"/>
                  </a:lnTo>
                  <a:lnTo>
                    <a:pt x="0" y="127"/>
                  </a:lnTo>
                  <a:lnTo>
                    <a:pt x="0" y="325"/>
                  </a:lnTo>
                  <a:close/>
                </a:path>
              </a:pathLst>
            </a:custGeom>
            <a:solidFill>
              <a:schemeClr val="bg2">
                <a:alpha val="100000"/>
              </a:schemeClr>
            </a:solidFill>
            <a:ln w="9525">
              <a:noFill/>
            </a:ln>
          </p:spPr>
          <p:txBody>
            <a:bodyPr/>
            <a:p>
              <a:endParaRPr lang="en-US"/>
            </a:p>
          </p:txBody>
        </p:sp>
        <p:grpSp>
          <p:nvGrpSpPr>
            <p:cNvPr id="1039" name="Group 22"/>
            <p:cNvGrpSpPr/>
            <p:nvPr userDrawn="1"/>
          </p:nvGrpSpPr>
          <p:grpSpPr>
            <a:xfrm>
              <a:off x="4986" y="2752"/>
              <a:ext cx="468" cy="667"/>
              <a:chOff x="4986" y="2752"/>
              <a:chExt cx="468" cy="667"/>
            </a:xfrm>
          </p:grpSpPr>
          <p:sp>
            <p:nvSpPr>
              <p:cNvPr id="1040" name="Freeform 23"/>
              <p:cNvSpPr/>
              <p:nvPr userDrawn="1"/>
            </p:nvSpPr>
            <p:spPr>
              <a:xfrm rot="7320404">
                <a:off x="4985" y="3188"/>
                <a:ext cx="59" cy="61"/>
              </a:xfrm>
              <a:custGeom>
                <a:avLst/>
                <a:gdLst/>
                <a:ahLst/>
                <a:cxnLst>
                  <a:cxn ang="0">
                    <a:pos x="7" y="0"/>
                  </a:cxn>
                  <a:cxn ang="0">
                    <a:pos x="2" y="3"/>
                  </a:cxn>
                  <a:cxn ang="0">
                    <a:pos x="0" y="8"/>
                  </a:cxn>
                  <a:cxn ang="0">
                    <a:pos x="5" y="7"/>
                  </a:cxn>
                  <a:cxn ang="0">
                    <a:pos x="6" y="4"/>
                  </a:cxn>
                  <a:cxn ang="0">
                    <a:pos x="9" y="1"/>
                  </a:cxn>
                  <a:cxn ang="0">
                    <a:pos x="7" y="0"/>
                  </a:cxn>
                </a:cxnLst>
                <a:pathLst>
                  <a:path w="150" h="173">
                    <a:moveTo>
                      <a:pt x="110" y="0"/>
                    </a:moveTo>
                    <a:lnTo>
                      <a:pt x="40" y="66"/>
                    </a:lnTo>
                    <a:lnTo>
                      <a:pt x="0" y="173"/>
                    </a:lnTo>
                    <a:lnTo>
                      <a:pt x="80" y="160"/>
                    </a:lnTo>
                    <a:lnTo>
                      <a:pt x="103" y="84"/>
                    </a:lnTo>
                    <a:lnTo>
                      <a:pt x="150" y="27"/>
                    </a:lnTo>
                    <a:lnTo>
                      <a:pt x="110" y="0"/>
                    </a:lnTo>
                    <a:close/>
                  </a:path>
                </a:pathLst>
              </a:custGeom>
              <a:solidFill>
                <a:schemeClr val="accent2">
                  <a:alpha val="100000"/>
                </a:schemeClr>
              </a:solidFill>
              <a:ln w="9525">
                <a:noFill/>
              </a:ln>
            </p:spPr>
            <p:txBody>
              <a:bodyPr/>
              <a:p>
                <a:endParaRPr lang="en-US"/>
              </a:p>
            </p:txBody>
          </p:sp>
          <p:sp>
            <p:nvSpPr>
              <p:cNvPr id="1041" name="Freeform 24"/>
              <p:cNvSpPr/>
              <p:nvPr userDrawn="1"/>
            </p:nvSpPr>
            <p:spPr>
              <a:xfrm rot="7320404">
                <a:off x="4885" y="2928"/>
                <a:ext cx="667" cy="311"/>
              </a:xfrm>
              <a:custGeom>
                <a:avLst/>
                <a:gdLst/>
                <a:ahLst/>
                <a:cxnLst>
                  <a:cxn ang="0">
                    <a:pos x="10" y="0"/>
                  </a:cxn>
                  <a:cxn ang="0">
                    <a:pos x="4" y="2"/>
                  </a:cxn>
                  <a:cxn ang="0">
                    <a:pos x="0" y="9"/>
                  </a:cxn>
                  <a:cxn ang="0">
                    <a:pos x="4" y="16"/>
                  </a:cxn>
                  <a:cxn ang="0">
                    <a:pos x="73" y="38"/>
                  </a:cxn>
                  <a:cxn ang="0">
                    <a:pos x="88" y="37"/>
                  </a:cxn>
                  <a:cxn ang="0">
                    <a:pos x="100" y="39"/>
                  </a:cxn>
                  <a:cxn ang="0">
                    <a:pos x="105" y="36"/>
                  </a:cxn>
                  <a:cxn ang="0">
                    <a:pos x="93" y="29"/>
                  </a:cxn>
                  <a:cxn ang="0">
                    <a:pos x="89" y="23"/>
                  </a:cxn>
                  <a:cxn ang="0">
                    <a:pos x="85" y="23"/>
                  </a:cxn>
                  <a:cxn ang="0">
                    <a:pos x="90" y="29"/>
                  </a:cxn>
                  <a:cxn ang="0">
                    <a:pos x="98" y="36"/>
                  </a:cxn>
                  <a:cxn ang="0">
                    <a:pos x="88" y="35"/>
                  </a:cxn>
                  <a:cxn ang="0">
                    <a:pos x="76" y="36"/>
                  </a:cxn>
                  <a:cxn ang="0">
                    <a:pos x="78" y="29"/>
                  </a:cxn>
                  <a:cxn ang="0">
                    <a:pos x="83" y="24"/>
                  </a:cxn>
                  <a:cxn ang="0">
                    <a:pos x="77" y="24"/>
                  </a:cxn>
                  <a:cxn ang="0">
                    <a:pos x="72" y="29"/>
                  </a:cxn>
                  <a:cxn ang="0">
                    <a:pos x="71" y="35"/>
                  </a:cxn>
                  <a:cxn ang="0">
                    <a:pos x="7" y="14"/>
                  </a:cxn>
                  <a:cxn ang="0">
                    <a:pos x="5" y="10"/>
                  </a:cxn>
                  <a:cxn ang="0">
                    <a:pos x="6" y="4"/>
                  </a:cxn>
                  <a:cxn ang="0">
                    <a:pos x="13" y="0"/>
                  </a:cxn>
                  <a:cxn ang="0">
                    <a:pos x="10" y="0"/>
                  </a:cxn>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alpha val="100000"/>
                </a:schemeClr>
              </a:solidFill>
              <a:ln w="9525">
                <a:noFill/>
              </a:ln>
            </p:spPr>
            <p:txBody>
              <a:bodyPr/>
              <a:p>
                <a:endParaRPr lang="en-US"/>
              </a:p>
            </p:txBody>
          </p:sp>
          <p:sp>
            <p:nvSpPr>
              <p:cNvPr id="1042" name="Freeform 25"/>
              <p:cNvSpPr/>
              <p:nvPr userDrawn="1"/>
            </p:nvSpPr>
            <p:spPr>
              <a:xfrm rot="7320404">
                <a:off x="5062" y="2997"/>
                <a:ext cx="472" cy="176"/>
              </a:xfrm>
              <a:custGeom>
                <a:avLst/>
                <a:gdLst/>
                <a:ahLst/>
                <a:cxnLst>
                  <a:cxn ang="0">
                    <a:pos x="6" y="0"/>
                  </a:cxn>
                  <a:cxn ang="0">
                    <a:pos x="74" y="21"/>
                  </a:cxn>
                  <a:cxn ang="0">
                    <a:pos x="67" y="22"/>
                  </a:cxn>
                  <a:cxn ang="0">
                    <a:pos x="0" y="1"/>
                  </a:cxn>
                  <a:cxn ang="0">
                    <a:pos x="6" y="0"/>
                  </a:cxn>
                </a:cxnLst>
                <a:pathLst>
                  <a:path w="1190" h="500">
                    <a:moveTo>
                      <a:pt x="100" y="0"/>
                    </a:moveTo>
                    <a:lnTo>
                      <a:pt x="1190" y="490"/>
                    </a:lnTo>
                    <a:lnTo>
                      <a:pt x="1076" y="500"/>
                    </a:lnTo>
                    <a:lnTo>
                      <a:pt x="0" y="27"/>
                    </a:lnTo>
                    <a:lnTo>
                      <a:pt x="100" y="0"/>
                    </a:lnTo>
                    <a:close/>
                  </a:path>
                </a:pathLst>
              </a:custGeom>
              <a:solidFill>
                <a:schemeClr val="accent2">
                  <a:alpha val="100000"/>
                </a:schemeClr>
              </a:solidFill>
              <a:ln w="9525">
                <a:noFill/>
              </a:ln>
            </p:spPr>
            <p:txBody>
              <a:bodyPr/>
              <a:p>
                <a:endParaRPr lang="en-US"/>
              </a:p>
            </p:txBody>
          </p:sp>
          <p:sp>
            <p:nvSpPr>
              <p:cNvPr id="1043" name="Freeform 26"/>
              <p:cNvSpPr/>
              <p:nvPr userDrawn="1"/>
            </p:nvSpPr>
            <p:spPr>
              <a:xfrm rot="7320404">
                <a:off x="5361" y="2853"/>
                <a:ext cx="63" cy="118"/>
              </a:xfrm>
              <a:custGeom>
                <a:avLst/>
                <a:gdLst/>
                <a:ahLst/>
                <a:cxnLst>
                  <a:cxn ang="0">
                    <a:pos x="7" y="0"/>
                  </a:cxn>
                  <a:cxn ang="0">
                    <a:pos x="1" y="5"/>
                  </a:cxn>
                  <a:cxn ang="0">
                    <a:pos x="0" y="10"/>
                  </a:cxn>
                  <a:cxn ang="0">
                    <a:pos x="2" y="14"/>
                  </a:cxn>
                  <a:cxn ang="0">
                    <a:pos x="6" y="15"/>
                  </a:cxn>
                  <a:cxn ang="0">
                    <a:pos x="5" y="7"/>
                  </a:cxn>
                  <a:cxn ang="0">
                    <a:pos x="10" y="1"/>
                  </a:cxn>
                  <a:cxn ang="0">
                    <a:pos x="7" y="0"/>
                  </a:cxn>
                </a:cxnLst>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alpha val="100000"/>
                </a:schemeClr>
              </a:solidFill>
              <a:ln w="9525">
                <a:noFill/>
              </a:ln>
            </p:spPr>
            <p:txBody>
              <a:bodyPr/>
              <a:p>
                <a:endParaRPr lang="en-US"/>
              </a:p>
            </p:txBody>
          </p:sp>
          <p:sp>
            <p:nvSpPr>
              <p:cNvPr id="1044" name="Freeform 27"/>
              <p:cNvSpPr/>
              <p:nvPr userDrawn="1"/>
            </p:nvSpPr>
            <p:spPr>
              <a:xfrm rot="7320404">
                <a:off x="5136" y="2997"/>
                <a:ext cx="193" cy="104"/>
              </a:xfrm>
              <a:custGeom>
                <a:avLst/>
                <a:gdLst/>
                <a:ahLst/>
                <a:cxnLst>
                  <a:cxn ang="0">
                    <a:pos x="1" y="1"/>
                  </a:cxn>
                  <a:cxn ang="0">
                    <a:pos x="10" y="3"/>
                  </a:cxn>
                  <a:cxn ang="0">
                    <a:pos x="20" y="6"/>
                  </a:cxn>
                  <a:cxn ang="0">
                    <a:pos x="27" y="11"/>
                  </a:cxn>
                  <a:cxn ang="0">
                    <a:pos x="20" y="10"/>
                  </a:cxn>
                  <a:cxn ang="0">
                    <a:pos x="9" y="6"/>
                  </a:cxn>
                  <a:cxn ang="0">
                    <a:pos x="3" y="4"/>
                  </a:cxn>
                  <a:cxn ang="0">
                    <a:pos x="7" y="7"/>
                  </a:cxn>
                  <a:cxn ang="0">
                    <a:pos x="17" y="12"/>
                  </a:cxn>
                  <a:cxn ang="0">
                    <a:pos x="29" y="13"/>
                  </a:cxn>
                  <a:cxn ang="0">
                    <a:pos x="30" y="10"/>
                  </a:cxn>
                  <a:cxn ang="0">
                    <a:pos x="24" y="5"/>
                  </a:cxn>
                  <a:cxn ang="0">
                    <a:pos x="10" y="1"/>
                  </a:cxn>
                  <a:cxn ang="0">
                    <a:pos x="0" y="0"/>
                  </a:cxn>
                  <a:cxn ang="0">
                    <a:pos x="1" y="1"/>
                  </a:cxn>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alpha val="100000"/>
                </a:schemeClr>
              </a:solidFill>
              <a:ln w="9525">
                <a:noFill/>
              </a:ln>
            </p:spPr>
            <p:txBody>
              <a:bodyPr/>
              <a:p>
                <a:endParaRPr lang="en-US"/>
              </a:p>
            </p:txBody>
          </p:sp>
        </p:grpSp>
      </p:grpSp>
      <p:sp>
        <p:nvSpPr>
          <p:cNvPr id="1029" name="Freeform 28"/>
          <p:cNvSpPr/>
          <p:nvPr/>
        </p:nvSpPr>
        <p:spPr>
          <a:xfrm>
            <a:off x="938213" y="5054600"/>
            <a:ext cx="7078662" cy="728663"/>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alpha val="100000"/>
              </a:schemeClr>
            </a:solidFill>
            <a:prstDash val="solid"/>
            <a:round/>
            <a:headEnd type="none" w="med" len="med"/>
            <a:tailEnd type="none" w="med" len="med"/>
          </a:ln>
        </p:spPr>
        <p:txBody>
          <a:bodyPr/>
          <a:p>
            <a:endParaRPr lang="en-US"/>
          </a:p>
        </p:txBody>
      </p:sp>
      <p:sp>
        <p:nvSpPr>
          <p:cNvPr id="1030" name="Freeform 29"/>
          <p:cNvSpPr/>
          <p:nvPr/>
        </p:nvSpPr>
        <p:spPr>
          <a:xfrm>
            <a:off x="4240213" y="1930400"/>
            <a:ext cx="923925" cy="381000"/>
          </a:xfrm>
          <a:custGeom>
            <a:avLst/>
            <a:gdLst/>
            <a:ahLst/>
            <a:cxnLst>
              <a:cxn ang="0">
                <a:pos x="0" y="2147483646"/>
              </a:cxn>
              <a:cxn ang="0">
                <a:pos x="2147483646" y="2147483646"/>
              </a:cxn>
              <a:cxn ang="0">
                <a:pos x="2147483646" y="2147483646"/>
              </a:cxn>
              <a:cxn ang="0">
                <a:pos x="2147483646" y="2147483646"/>
              </a:cxn>
            </a:cxnLst>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ap="flat" cmpd="sng">
            <a:solidFill>
              <a:schemeClr val="tx2">
                <a:alpha val="100000"/>
              </a:schemeClr>
            </a:solidFill>
            <a:prstDash val="solid"/>
            <a:round/>
            <a:headEnd type="none" w="med" len="med"/>
            <a:tailEnd type="none" w="med" len="med"/>
          </a:ln>
        </p:spPr>
        <p:txBody>
          <a:bodyPr/>
          <a:p>
            <a:endParaRPr lang="en-US"/>
          </a:p>
        </p:txBody>
      </p:sp>
      <p:sp>
        <p:nvSpPr>
          <p:cNvPr id="1031" name="Rectangle 3"/>
          <p:cNvSpPr>
            <a:spLocks noGrp="1"/>
          </p:cNvSpPr>
          <p:nvPr>
            <p:ph type="title"/>
          </p:nvPr>
        </p:nvSpPr>
        <p:spPr>
          <a:xfrm>
            <a:off x="712788" y="152400"/>
            <a:ext cx="7145337" cy="1600200"/>
          </a:xfrm>
          <a:prstGeom prst="rect">
            <a:avLst/>
          </a:prstGeom>
          <a:noFill/>
          <a:ln w="9525">
            <a:noFill/>
          </a:ln>
        </p:spPr>
        <p:txBody>
          <a:bodyPr anchor="b" anchorCtr="0"/>
          <a:p>
            <a:pPr lvl="0"/>
            <a:r>
              <a:rPr lang="en-US" altLang="zh-CN" dirty="0"/>
              <a:t>Click to edit Master title style</a:t>
            </a:r>
            <a:endParaRPr lang="en-US" altLang="zh-CN" dirty="0"/>
          </a:p>
        </p:txBody>
      </p:sp>
      <p:sp>
        <p:nvSpPr>
          <p:cNvPr id="1032" name="Rectangle 4"/>
          <p:cNvSpPr>
            <a:spLocks noGrp="1"/>
          </p:cNvSpPr>
          <p:nvPr>
            <p:ph type="body"/>
          </p:nvPr>
        </p:nvSpPr>
        <p:spPr>
          <a:xfrm>
            <a:off x="712788" y="1828800"/>
            <a:ext cx="8004175" cy="36576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76" name="Rectangle 5"/>
          <p:cNvSpPr>
            <a:spLocks noGrp="1" noChangeArrowheads="1"/>
          </p:cNvSpPr>
          <p:nvPr>
            <p:ph type="dt" sz="half" idx="2"/>
          </p:nvPr>
        </p:nvSpPr>
        <p:spPr bwMode="auto">
          <a:xfrm>
            <a:off x="712788" y="6248400"/>
            <a:ext cx="1981200" cy="457200"/>
          </a:xfrm>
          <a:prstGeom prst="rect">
            <a:avLst/>
          </a:prstGeom>
          <a:ln>
            <a:miter lim="800000"/>
          </a:ln>
        </p:spPr>
        <p:txBody>
          <a:bodyPr vert="horz" wrap="square" lIns="91440" tIns="45720" rIns="91440" bIns="45720" numCol="1" anchor="t" anchorCtr="0" compatLnSpc="1"/>
          <a:lstStyle>
            <a:lvl1pPr>
              <a:defRPr sz="1400">
                <a:latin typeface="Comic Sans MS" panose="030F0702030302020204" pitchFamily="66" charset="0"/>
                <a:ea typeface="SimSun" panose="02010600030101010101" pitchFamily="2" charset="-122"/>
              </a:defRPr>
            </a:lvl1pPr>
          </a:lstStyle>
          <a:p>
            <a:pPr lvl="0" eaLnBrk="1" hangingPunct="1">
              <a:buNone/>
            </a:pPr>
            <a:endParaRPr lang="en-US" altLang="zh-CN" dirty="0"/>
          </a:p>
        </p:txBody>
      </p:sp>
      <p:sp>
        <p:nvSpPr>
          <p:cNvPr id="77" name="Rectangle 6"/>
          <p:cNvSpPr>
            <a:spLocks noGrp="1" noChangeArrowheads="1"/>
          </p:cNvSpPr>
          <p:nvPr>
            <p:ph type="ftr" sz="quarter" idx="3"/>
          </p:nvPr>
        </p:nvSpPr>
        <p:spPr bwMode="auto">
          <a:xfrm>
            <a:off x="3249613" y="6248400"/>
            <a:ext cx="3009900" cy="457200"/>
          </a:xfrm>
          <a:prstGeom prst="rect">
            <a:avLst/>
          </a:prstGeom>
          <a:ln>
            <a:miter lim="800000"/>
          </a:ln>
        </p:spPr>
        <p:txBody>
          <a:bodyPr vert="horz" wrap="square" lIns="91440" tIns="45720" rIns="91440" bIns="45720" numCol="1" anchor="t" anchorCtr="0" compatLnSpc="1"/>
          <a:lstStyle>
            <a:lvl1pPr algn="ctr">
              <a:defRPr sz="1400">
                <a:latin typeface="Comic Sans MS" panose="030F0702030302020204" pitchFamily="66" charset="0"/>
                <a:ea typeface="SimSun" panose="02010600030101010101" pitchFamily="2" charset="-122"/>
              </a:defRPr>
            </a:lvl1pPr>
          </a:lstStyle>
          <a:p>
            <a:pPr lvl="0" eaLnBrk="1" hangingPunct="1">
              <a:buNone/>
            </a:pPr>
            <a:endParaRPr lang="en-US" altLang="zh-CN" dirty="0"/>
          </a:p>
        </p:txBody>
      </p:sp>
      <p:sp>
        <p:nvSpPr>
          <p:cNvPr id="78" name="Rectangle 7"/>
          <p:cNvSpPr>
            <a:spLocks noGrp="1" noChangeArrowheads="1"/>
          </p:cNvSpPr>
          <p:nvPr>
            <p:ph type="sldNum" sz="quarter" idx="4"/>
          </p:nvPr>
        </p:nvSpPr>
        <p:spPr bwMode="auto">
          <a:xfrm>
            <a:off x="6815138" y="6248400"/>
            <a:ext cx="1981200" cy="457200"/>
          </a:xfrm>
          <a:prstGeom prst="rect">
            <a:avLst/>
          </a:prstGeom>
          <a:ln>
            <a:miter lim="800000"/>
          </a:ln>
        </p:spPr>
        <p:txBody>
          <a:bodyPr vert="horz" wrap="square" lIns="91440" tIns="45720" rIns="91440" bIns="45720" numCol="1" anchor="t" anchorCtr="0" compatLnSpc="1"/>
          <a:lstStyle>
            <a:lvl1pPr algn="r">
              <a:defRPr sz="1400">
                <a:latin typeface="Comic Sans MS" panose="030F0702030302020204" pitchFamily="66" charset="0"/>
                <a:ea typeface="SimSun" panose="02010600030101010101" pitchFamily="2" charset="-122"/>
              </a:defRPr>
            </a:lvl1pPr>
          </a:lstStyle>
          <a:p>
            <a:pPr lvl="0" eaLnBrk="1" hangingPunct="1">
              <a:buNone/>
            </a:pPr>
            <a:fld id="{9A0DB2DC-4C9A-4742-B13C-FB6460FD3503}" type="slidenum">
              <a:rPr lang="en-US" altLang="zh-CN" dirty="0"/>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anose="030F0702030302020204" pitchFamily="66" charset="0"/>
        </a:defRPr>
      </a:lvl2pPr>
      <a:lvl3pPr algn="ctr" rtl="0" eaLnBrk="0" fontAlgn="base" hangingPunct="0">
        <a:spcBef>
          <a:spcPct val="0"/>
        </a:spcBef>
        <a:spcAft>
          <a:spcPct val="0"/>
        </a:spcAft>
        <a:defRPr sz="4400">
          <a:solidFill>
            <a:schemeClr val="tx1"/>
          </a:solidFill>
          <a:latin typeface="Comic Sans MS" panose="030F0702030302020204" pitchFamily="66" charset="0"/>
        </a:defRPr>
      </a:lvl3pPr>
      <a:lvl4pPr algn="ctr" rtl="0" eaLnBrk="0" fontAlgn="base" hangingPunct="0">
        <a:spcBef>
          <a:spcPct val="0"/>
        </a:spcBef>
        <a:spcAft>
          <a:spcPct val="0"/>
        </a:spcAft>
        <a:defRPr sz="4400">
          <a:solidFill>
            <a:schemeClr val="tx1"/>
          </a:solidFill>
          <a:latin typeface="Comic Sans MS" panose="030F0702030302020204" pitchFamily="66" charset="0"/>
        </a:defRPr>
      </a:lvl4pPr>
      <a:lvl5pPr algn="ctr" rtl="0" eaLnBrk="0" fontAlgn="base" hangingPunct="0">
        <a:spcBef>
          <a:spcPct val="0"/>
        </a:spcBef>
        <a:spcAft>
          <a:spcPct val="0"/>
        </a:spcAft>
        <a:defRPr sz="4400">
          <a:solidFill>
            <a:schemeClr val="tx1"/>
          </a:solidFill>
          <a:latin typeface="Comic Sans MS" panose="030F0702030302020204" pitchFamily="66" charset="0"/>
        </a:defRPr>
      </a:lvl5pPr>
      <a:lvl6pPr marL="457200" algn="ctr" rtl="0" eaLnBrk="0" fontAlgn="base" hangingPunct="0">
        <a:spcBef>
          <a:spcPct val="0"/>
        </a:spcBef>
        <a:spcAft>
          <a:spcPct val="0"/>
        </a:spcAft>
        <a:defRPr sz="4400">
          <a:solidFill>
            <a:schemeClr val="tx1"/>
          </a:solidFill>
          <a:latin typeface="Comic Sans MS" panose="030F0702030302020204" pitchFamily="66" charset="0"/>
        </a:defRPr>
      </a:lvl6pPr>
      <a:lvl7pPr marL="914400" algn="ctr" rtl="0" eaLnBrk="0" fontAlgn="base" hangingPunct="0">
        <a:spcBef>
          <a:spcPct val="0"/>
        </a:spcBef>
        <a:spcAft>
          <a:spcPct val="0"/>
        </a:spcAft>
        <a:defRPr sz="4400">
          <a:solidFill>
            <a:schemeClr val="tx1"/>
          </a:solidFill>
          <a:latin typeface="Comic Sans MS" panose="030F0702030302020204" pitchFamily="66" charset="0"/>
        </a:defRPr>
      </a:lvl7pPr>
      <a:lvl8pPr marL="1371600" algn="ctr" rtl="0" eaLnBrk="0" fontAlgn="base" hangingPunct="0">
        <a:spcBef>
          <a:spcPct val="0"/>
        </a:spcBef>
        <a:spcAft>
          <a:spcPct val="0"/>
        </a:spcAft>
        <a:defRPr sz="4400">
          <a:solidFill>
            <a:schemeClr val="tx1"/>
          </a:solidFill>
          <a:latin typeface="Comic Sans MS" panose="030F0702030302020204" pitchFamily="66" charset="0"/>
        </a:defRPr>
      </a:lvl8pPr>
      <a:lvl9pPr marL="1828800" algn="ctr" rtl="0" eaLnBrk="0" fontAlgn="base" hangingPunct="0">
        <a:spcBef>
          <a:spcPct val="0"/>
        </a:spcBef>
        <a:spcAft>
          <a:spcPct val="0"/>
        </a:spcAft>
        <a:defRPr sz="4400">
          <a:solidFill>
            <a:schemeClr val="tx1"/>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blipFill>
        <a:effectLst/>
      </p:bgPr>
    </p:bg>
    <p:spTree>
      <p:nvGrpSpPr>
        <p:cNvPr id="1" name=""/>
        <p:cNvGrpSpPr/>
        <p:nvPr/>
      </p:nvGrpSpPr>
      <p:grpSpPr/>
      <p:sp>
        <p:nvSpPr>
          <p:cNvPr id="2050" name="Freeform 2"/>
          <p:cNvSpPr/>
          <p:nvPr/>
        </p:nvSpPr>
        <p:spPr>
          <a:xfrm rot="-3172564">
            <a:off x="8110538" y="-55562"/>
            <a:ext cx="1162050" cy="2165350"/>
          </a:xfrm>
          <a:custGeom>
            <a:avLst/>
            <a:gdLst/>
            <a:ahLst/>
            <a:cxnLst>
              <a:cxn ang="0">
                <a:pos x="2147483646" y="2147483646"/>
              </a:cxn>
              <a:cxn ang="0">
                <a:pos x="2147483646" y="2147483646"/>
              </a:cxn>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Lst>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alpha val="100000"/>
            </a:srgbClr>
          </a:solidFill>
          <a:ln w="9525">
            <a:noFill/>
          </a:ln>
        </p:spPr>
        <p:txBody>
          <a:bodyPr/>
          <a:p>
            <a:endParaRPr lang="en-US"/>
          </a:p>
        </p:txBody>
      </p:sp>
      <p:sp>
        <p:nvSpPr>
          <p:cNvPr id="2051" name="Rectangle 3"/>
          <p:cNvSpPr>
            <a:spLocks noGrp="1"/>
          </p:cNvSpPr>
          <p:nvPr>
            <p:ph type="title"/>
          </p:nvPr>
        </p:nvSpPr>
        <p:spPr>
          <a:xfrm>
            <a:off x="712788" y="152400"/>
            <a:ext cx="7145337" cy="1600200"/>
          </a:xfrm>
          <a:prstGeom prst="rect">
            <a:avLst/>
          </a:prstGeom>
          <a:noFill/>
          <a:ln w="9525">
            <a:noFill/>
          </a:ln>
        </p:spPr>
        <p:txBody>
          <a:bodyPr anchor="b" anchorCtr="0"/>
          <a:p>
            <a:pPr lvl="0"/>
            <a:r>
              <a:rPr lang="en-US" altLang="zh-CN" dirty="0"/>
              <a:t>Click to edit Master title style</a:t>
            </a:r>
            <a:endParaRPr lang="en-US" altLang="zh-CN" dirty="0"/>
          </a:p>
        </p:txBody>
      </p:sp>
      <p:sp>
        <p:nvSpPr>
          <p:cNvPr id="2052" name="Rectangle 4"/>
          <p:cNvSpPr>
            <a:spLocks noGrp="1"/>
          </p:cNvSpPr>
          <p:nvPr>
            <p:ph type="body"/>
          </p:nvPr>
        </p:nvSpPr>
        <p:spPr>
          <a:xfrm>
            <a:off x="712788" y="1828800"/>
            <a:ext cx="8004175" cy="36576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57701" name="Rectangle 5"/>
          <p:cNvSpPr>
            <a:spLocks noGrp="1" noChangeArrowheads="1"/>
          </p:cNvSpPr>
          <p:nvPr>
            <p:ph type="dt" sz="half" idx="2"/>
          </p:nvPr>
        </p:nvSpPr>
        <p:spPr bwMode="auto">
          <a:xfrm>
            <a:off x="1427163" y="6248400"/>
            <a:ext cx="1979613" cy="457200"/>
          </a:xfrm>
          <a:prstGeom prst="rect">
            <a:avLst/>
          </a:prstGeom>
          <a:noFill/>
          <a:ln w="9525">
            <a:noFill/>
            <a:miter lim="800000"/>
          </a:ln>
        </p:spPr>
        <p:txBody>
          <a:bodyPr vert="horz" wrap="square" lIns="91440" tIns="45720" rIns="91440" bIns="45720" numCol="1" anchor="t" anchorCtr="0" compatLnSpc="1"/>
          <a:lstStyle>
            <a:lvl1pPr>
              <a:defRPr sz="1400">
                <a:latin typeface="Comic Sans MS" panose="030F0702030302020204" pitchFamily="66" charset="0"/>
                <a:ea typeface="SimSun" panose="02010600030101010101" pitchFamily="2" charset="-122"/>
              </a:defRPr>
            </a:lvl1pPr>
          </a:lstStyle>
          <a:p>
            <a:pPr lvl="0" eaLnBrk="1" hangingPunct="1">
              <a:buNone/>
            </a:pPr>
            <a:endParaRPr lang="en-US" altLang="zh-CN" dirty="0"/>
          </a:p>
        </p:txBody>
      </p:sp>
      <p:sp>
        <p:nvSpPr>
          <p:cNvPr id="157702" name="Rectangle 6"/>
          <p:cNvSpPr>
            <a:spLocks noGrp="1" noChangeArrowheads="1"/>
          </p:cNvSpPr>
          <p:nvPr>
            <p:ph type="ftr" sz="quarter" idx="3"/>
          </p:nvPr>
        </p:nvSpPr>
        <p:spPr bwMode="auto">
          <a:xfrm>
            <a:off x="3697288" y="6248400"/>
            <a:ext cx="3011488" cy="457200"/>
          </a:xfrm>
          <a:prstGeom prst="rect">
            <a:avLst/>
          </a:prstGeom>
          <a:noFill/>
          <a:ln w="9525">
            <a:noFill/>
            <a:miter lim="800000"/>
          </a:ln>
        </p:spPr>
        <p:txBody>
          <a:bodyPr vert="horz" wrap="square" lIns="91440" tIns="45720" rIns="91440" bIns="45720" numCol="1" anchor="t" anchorCtr="0" compatLnSpc="1"/>
          <a:lstStyle>
            <a:lvl1pPr algn="ctr">
              <a:defRPr sz="1400">
                <a:latin typeface="Comic Sans MS" panose="030F0702030302020204" pitchFamily="66" charset="0"/>
                <a:ea typeface="SimSun" panose="02010600030101010101" pitchFamily="2" charset="-122"/>
              </a:defRPr>
            </a:lvl1pPr>
          </a:lstStyle>
          <a:p>
            <a:pPr lvl="0" eaLnBrk="1" hangingPunct="1">
              <a:buNone/>
            </a:pPr>
            <a:endParaRPr lang="en-US" altLang="zh-CN" dirty="0"/>
          </a:p>
        </p:txBody>
      </p:sp>
      <p:sp>
        <p:nvSpPr>
          <p:cNvPr id="157703" name="Rectangle 7"/>
          <p:cNvSpPr>
            <a:spLocks noGrp="1" noChangeArrowheads="1"/>
          </p:cNvSpPr>
          <p:nvPr>
            <p:ph type="sldNum" sz="quarter" idx="4"/>
          </p:nvPr>
        </p:nvSpPr>
        <p:spPr bwMode="auto">
          <a:xfrm>
            <a:off x="6986588" y="6248400"/>
            <a:ext cx="1981200" cy="457200"/>
          </a:xfrm>
          <a:prstGeom prst="rect">
            <a:avLst/>
          </a:prstGeom>
          <a:noFill/>
          <a:ln w="9525">
            <a:noFill/>
            <a:miter lim="800000"/>
          </a:ln>
        </p:spPr>
        <p:txBody>
          <a:bodyPr vert="horz" wrap="square" lIns="91440" tIns="45720" rIns="91440" bIns="45720" numCol="1" anchor="t" anchorCtr="0" compatLnSpc="1"/>
          <a:lstStyle>
            <a:lvl1pPr algn="r">
              <a:defRPr sz="1400">
                <a:latin typeface="Comic Sans MS" panose="030F0702030302020204" pitchFamily="66" charset="0"/>
                <a:ea typeface="SimSun" panose="02010600030101010101" pitchFamily="2" charset="-122"/>
              </a:defRPr>
            </a:lvl1pPr>
          </a:lstStyle>
          <a:p>
            <a:pPr lvl="0" eaLnBrk="1" hangingPunct="1">
              <a:buNone/>
            </a:pPr>
            <a:fld id="{9A0DB2DC-4C9A-4742-B13C-FB6460FD3503}" type="slidenum">
              <a:rPr lang="en-US" altLang="zh-CN" dirty="0"/>
            </a:fld>
            <a:endParaRPr lang="en-US" altLang="zh-CN" dirty="0"/>
          </a:p>
        </p:txBody>
      </p:sp>
      <p:sp>
        <p:nvSpPr>
          <p:cNvPr id="2056" name="Freeform 8"/>
          <p:cNvSpPr/>
          <p:nvPr/>
        </p:nvSpPr>
        <p:spPr>
          <a:xfrm rot="-3172564">
            <a:off x="8202613" y="-17462"/>
            <a:ext cx="1165225" cy="2181225"/>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alpha val="100000"/>
            </a:schemeClr>
          </a:solidFill>
          <a:ln w="9525">
            <a:noFill/>
          </a:ln>
        </p:spPr>
        <p:txBody>
          <a:bodyPr/>
          <a:p>
            <a:endParaRPr lang="en-US"/>
          </a:p>
        </p:txBody>
      </p:sp>
      <p:sp>
        <p:nvSpPr>
          <p:cNvPr id="2057" name="Freeform 9"/>
          <p:cNvSpPr/>
          <p:nvPr/>
        </p:nvSpPr>
        <p:spPr>
          <a:xfrm rot="-3172564">
            <a:off x="8164513" y="160338"/>
            <a:ext cx="1025525" cy="1635125"/>
          </a:xfrm>
          <a:custGeom>
            <a:avLst/>
            <a:gdLst/>
            <a:ahLst/>
            <a:cxnLst>
              <a:cxn ang="0">
                <a:pos x="0" y="2147483646"/>
              </a:cxn>
              <a:cxn ang="0">
                <a:pos x="2147483646" y="2147483646"/>
              </a:cxn>
              <a:cxn ang="0">
                <a:pos x="2147483646" y="2147483646"/>
              </a:cxn>
              <a:cxn ang="0">
                <a:pos x="2147483646" y="2147483646"/>
              </a:cxn>
              <a:cxn ang="0">
                <a:pos x="2147483646" y="2147483646"/>
              </a:cxn>
              <a:cxn ang="0">
                <a:pos x="2147483646" y="0"/>
              </a:cxn>
              <a:cxn ang="0">
                <a:pos x="0" y="2147483646"/>
              </a:cxn>
            </a:cxnLst>
            <a:pathLst>
              <a:path w="2561" h="2777">
                <a:moveTo>
                  <a:pt x="0" y="2485"/>
                </a:moveTo>
                <a:lnTo>
                  <a:pt x="432" y="2553"/>
                </a:lnTo>
                <a:lnTo>
                  <a:pt x="736" y="2777"/>
                </a:lnTo>
                <a:lnTo>
                  <a:pt x="2561" y="399"/>
                </a:lnTo>
                <a:lnTo>
                  <a:pt x="2118" y="82"/>
                </a:lnTo>
                <a:lnTo>
                  <a:pt x="1898" y="0"/>
                </a:lnTo>
                <a:lnTo>
                  <a:pt x="0" y="2485"/>
                </a:lnTo>
                <a:close/>
              </a:path>
            </a:pathLst>
          </a:custGeom>
          <a:solidFill>
            <a:schemeClr val="bg2">
              <a:alpha val="100000"/>
            </a:schemeClr>
          </a:solidFill>
          <a:ln w="9525">
            <a:noFill/>
          </a:ln>
        </p:spPr>
        <p:txBody>
          <a:bodyPr/>
          <a:p>
            <a:endParaRPr lang="en-US"/>
          </a:p>
        </p:txBody>
      </p:sp>
      <p:grpSp>
        <p:nvGrpSpPr>
          <p:cNvPr id="2058" name="Group 10"/>
          <p:cNvGrpSpPr/>
          <p:nvPr/>
        </p:nvGrpSpPr>
        <p:grpSpPr>
          <a:xfrm>
            <a:off x="7938" y="5540375"/>
            <a:ext cx="1855787" cy="1246188"/>
            <a:chOff x="5" y="3490"/>
            <a:chExt cx="1124" cy="785"/>
          </a:xfrm>
        </p:grpSpPr>
        <p:sp>
          <p:nvSpPr>
            <p:cNvPr id="2075" name="Freeform 11"/>
            <p:cNvSpPr/>
            <p:nvPr userDrawn="1"/>
          </p:nvSpPr>
          <p:spPr>
            <a:xfrm>
              <a:off x="24" y="3505"/>
              <a:ext cx="1087" cy="649"/>
            </a:xfrm>
            <a:custGeom>
              <a:avLst/>
              <a:gdLst/>
              <a:ahLst/>
              <a:cxnLst>
                <a:cxn ang="0">
                  <a:pos x="197" y="158"/>
                </a:cxn>
                <a:cxn ang="0">
                  <a:pos x="177" y="139"/>
                </a:cxn>
                <a:cxn ang="0">
                  <a:pos x="166" y="60"/>
                </a:cxn>
                <a:cxn ang="0">
                  <a:pos x="266" y="42"/>
                </a:cxn>
                <a:cxn ang="0">
                  <a:pos x="271" y="26"/>
                </a:cxn>
                <a:cxn ang="0">
                  <a:pos x="261" y="13"/>
                </a:cxn>
                <a:cxn ang="0">
                  <a:pos x="159" y="27"/>
                </a:cxn>
                <a:cxn ang="0">
                  <a:pos x="152" y="4"/>
                </a:cxn>
                <a:cxn ang="0">
                  <a:pos x="135" y="0"/>
                </a:cxn>
                <a:cxn ang="0">
                  <a:pos x="119" y="4"/>
                </a:cxn>
                <a:cxn ang="0">
                  <a:pos x="110" y="14"/>
                </a:cxn>
                <a:cxn ang="0">
                  <a:pos x="117" y="36"/>
                </a:cxn>
                <a:cxn ang="0">
                  <a:pos x="82" y="56"/>
                </a:cxn>
                <a:cxn ang="0">
                  <a:pos x="122" y="60"/>
                </a:cxn>
                <a:cxn ang="0">
                  <a:pos x="138" y="112"/>
                </a:cxn>
                <a:cxn ang="0">
                  <a:pos x="17" y="59"/>
                </a:cxn>
                <a:cxn ang="0">
                  <a:pos x="5" y="64"/>
                </a:cxn>
                <a:cxn ang="0">
                  <a:pos x="0" y="80"/>
                </a:cxn>
                <a:cxn ang="0">
                  <a:pos x="6" y="98"/>
                </a:cxn>
                <a:cxn ang="0">
                  <a:pos x="142" y="161"/>
                </a:cxn>
                <a:cxn ang="0">
                  <a:pos x="172" y="157"/>
                </a:cxn>
                <a:cxn ang="0">
                  <a:pos x="195" y="163"/>
                </a:cxn>
                <a:cxn ang="0">
                  <a:pos x="197" y="158"/>
                </a:cxn>
              </a:cxnLst>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alpha val="100000"/>
              </a:srgbClr>
            </a:solidFill>
            <a:ln w="9525">
              <a:noFill/>
            </a:ln>
          </p:spPr>
          <p:txBody>
            <a:bodyPr/>
            <a:p>
              <a:endParaRPr lang="en-US"/>
            </a:p>
          </p:txBody>
        </p:sp>
        <p:sp>
          <p:nvSpPr>
            <p:cNvPr id="2076" name="Freeform 12"/>
            <p:cNvSpPr/>
            <p:nvPr userDrawn="1"/>
          </p:nvSpPr>
          <p:spPr>
            <a:xfrm>
              <a:off x="1022" y="3582"/>
              <a:ext cx="71" cy="129"/>
            </a:xfrm>
            <a:custGeom>
              <a:avLst/>
              <a:gdLst/>
              <a:ahLst/>
              <a:cxnLst>
                <a:cxn ang="0">
                  <a:pos x="0" y="1"/>
                </a:cxn>
                <a:cxn ang="0">
                  <a:pos x="15" y="0"/>
                </a:cxn>
                <a:cxn ang="0">
                  <a:pos x="17" y="30"/>
                </a:cxn>
                <a:cxn ang="0">
                  <a:pos x="1" y="33"/>
                </a:cxn>
                <a:cxn ang="0">
                  <a:pos x="0" y="1"/>
                </a:cxn>
              </a:cxnLst>
              <a:pathLst>
                <a:path w="143" h="258">
                  <a:moveTo>
                    <a:pt x="0" y="7"/>
                  </a:moveTo>
                  <a:lnTo>
                    <a:pt x="120" y="0"/>
                  </a:lnTo>
                  <a:lnTo>
                    <a:pt x="143" y="233"/>
                  </a:lnTo>
                  <a:lnTo>
                    <a:pt x="8" y="258"/>
                  </a:lnTo>
                  <a:lnTo>
                    <a:pt x="0" y="7"/>
                  </a:lnTo>
                  <a:close/>
                </a:path>
              </a:pathLst>
            </a:custGeom>
            <a:solidFill>
              <a:schemeClr val="accent1">
                <a:alpha val="100000"/>
              </a:schemeClr>
            </a:solidFill>
            <a:ln w="9525">
              <a:noFill/>
            </a:ln>
          </p:spPr>
          <p:txBody>
            <a:bodyPr/>
            <a:p>
              <a:endParaRPr lang="en-US"/>
            </a:p>
          </p:txBody>
        </p:sp>
        <p:sp>
          <p:nvSpPr>
            <p:cNvPr id="2077" name="Freeform 13"/>
            <p:cNvSpPr/>
            <p:nvPr userDrawn="1"/>
          </p:nvSpPr>
          <p:spPr>
            <a:xfrm>
              <a:off x="20" y="3774"/>
              <a:ext cx="787" cy="410"/>
            </a:xfrm>
            <a:custGeom>
              <a:avLst/>
              <a:gdLst/>
              <a:ahLst/>
              <a:cxnLst>
                <a:cxn ang="0">
                  <a:pos x="17" y="0"/>
                </a:cxn>
                <a:cxn ang="0">
                  <a:pos x="163" y="64"/>
                </a:cxn>
                <a:cxn ang="0">
                  <a:pos x="175" y="79"/>
                </a:cxn>
                <a:cxn ang="0">
                  <a:pos x="194" y="99"/>
                </a:cxn>
                <a:cxn ang="0">
                  <a:pos x="192" y="102"/>
                </a:cxn>
                <a:cxn ang="0">
                  <a:pos x="165" y="98"/>
                </a:cxn>
                <a:cxn ang="0">
                  <a:pos x="140" y="101"/>
                </a:cxn>
                <a:cxn ang="0">
                  <a:pos x="5" y="37"/>
                </a:cxn>
                <a:cxn ang="0">
                  <a:pos x="0" y="18"/>
                </a:cxn>
                <a:cxn ang="0">
                  <a:pos x="5" y="4"/>
                </a:cxn>
                <a:cxn ang="0">
                  <a:pos x="17" y="0"/>
                </a:cxn>
              </a:cxnLst>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alpha val="100000"/>
              </a:schemeClr>
            </a:solidFill>
            <a:ln w="9525">
              <a:noFill/>
            </a:ln>
          </p:spPr>
          <p:txBody>
            <a:bodyPr/>
            <a:p>
              <a:endParaRPr lang="en-US"/>
            </a:p>
          </p:txBody>
        </p:sp>
        <p:sp>
          <p:nvSpPr>
            <p:cNvPr id="2078" name="Freeform 14"/>
            <p:cNvSpPr/>
            <p:nvPr userDrawn="1"/>
          </p:nvSpPr>
          <p:spPr>
            <a:xfrm>
              <a:off x="129" y="3808"/>
              <a:ext cx="525" cy="374"/>
            </a:xfrm>
            <a:custGeom>
              <a:avLst/>
              <a:gdLst/>
              <a:ahLst/>
              <a:cxnLst>
                <a:cxn ang="0">
                  <a:pos x="0" y="41"/>
                </a:cxn>
                <a:cxn ang="0">
                  <a:pos x="116" y="94"/>
                </a:cxn>
                <a:cxn ang="0">
                  <a:pos x="118" y="67"/>
                </a:cxn>
                <a:cxn ang="0">
                  <a:pos x="132" y="53"/>
                </a:cxn>
                <a:cxn ang="0">
                  <a:pos x="10" y="0"/>
                </a:cxn>
                <a:cxn ang="0">
                  <a:pos x="0" y="16"/>
                </a:cxn>
                <a:cxn ang="0">
                  <a:pos x="0" y="41"/>
                </a:cxn>
              </a:cxnLst>
              <a:pathLst>
                <a:path w="1049" h="747">
                  <a:moveTo>
                    <a:pt x="0" y="325"/>
                  </a:moveTo>
                  <a:lnTo>
                    <a:pt x="922" y="747"/>
                  </a:lnTo>
                  <a:lnTo>
                    <a:pt x="939" y="534"/>
                  </a:lnTo>
                  <a:lnTo>
                    <a:pt x="1049" y="422"/>
                  </a:lnTo>
                  <a:lnTo>
                    <a:pt x="78" y="0"/>
                  </a:lnTo>
                  <a:lnTo>
                    <a:pt x="0" y="127"/>
                  </a:lnTo>
                  <a:lnTo>
                    <a:pt x="0" y="325"/>
                  </a:lnTo>
                  <a:close/>
                </a:path>
              </a:pathLst>
            </a:custGeom>
            <a:solidFill>
              <a:schemeClr val="bg2">
                <a:alpha val="100000"/>
              </a:schemeClr>
            </a:solidFill>
            <a:ln w="9525">
              <a:noFill/>
            </a:ln>
          </p:spPr>
          <p:txBody>
            <a:bodyPr/>
            <a:p>
              <a:endParaRPr lang="en-US"/>
            </a:p>
          </p:txBody>
        </p:sp>
        <p:sp>
          <p:nvSpPr>
            <p:cNvPr id="2079" name="Freeform 15"/>
            <p:cNvSpPr/>
            <p:nvPr userDrawn="1"/>
          </p:nvSpPr>
          <p:spPr>
            <a:xfrm>
              <a:off x="485" y="3532"/>
              <a:ext cx="137" cy="121"/>
            </a:xfrm>
            <a:custGeom>
              <a:avLst/>
              <a:gdLst/>
              <a:ahLst/>
              <a:cxnLst>
                <a:cxn ang="0">
                  <a:pos x="0" y="4"/>
                </a:cxn>
                <a:cxn ang="0">
                  <a:pos x="21" y="0"/>
                </a:cxn>
                <a:cxn ang="0">
                  <a:pos x="32" y="5"/>
                </a:cxn>
                <a:cxn ang="0">
                  <a:pos x="35" y="18"/>
                </a:cxn>
                <a:cxn ang="0">
                  <a:pos x="21" y="19"/>
                </a:cxn>
                <a:cxn ang="0">
                  <a:pos x="4" y="31"/>
                </a:cxn>
                <a:cxn ang="0">
                  <a:pos x="0" y="4"/>
                </a:cxn>
              </a:cxnLst>
              <a:pathLst>
                <a:path w="272" h="241">
                  <a:moveTo>
                    <a:pt x="0" y="28"/>
                  </a:moveTo>
                  <a:lnTo>
                    <a:pt x="160" y="0"/>
                  </a:lnTo>
                  <a:lnTo>
                    <a:pt x="251" y="36"/>
                  </a:lnTo>
                  <a:lnTo>
                    <a:pt x="272" y="139"/>
                  </a:lnTo>
                  <a:lnTo>
                    <a:pt x="164" y="146"/>
                  </a:lnTo>
                  <a:lnTo>
                    <a:pt x="32" y="241"/>
                  </a:lnTo>
                  <a:lnTo>
                    <a:pt x="0" y="28"/>
                  </a:lnTo>
                  <a:close/>
                </a:path>
              </a:pathLst>
            </a:custGeom>
            <a:solidFill>
              <a:schemeClr val="hlink">
                <a:alpha val="100000"/>
              </a:schemeClr>
            </a:solidFill>
            <a:ln w="9525">
              <a:noFill/>
            </a:ln>
          </p:spPr>
          <p:txBody>
            <a:bodyPr/>
            <a:p>
              <a:endParaRPr lang="en-US"/>
            </a:p>
          </p:txBody>
        </p:sp>
        <p:sp>
          <p:nvSpPr>
            <p:cNvPr id="2080" name="Freeform 16"/>
            <p:cNvSpPr/>
            <p:nvPr userDrawn="1"/>
          </p:nvSpPr>
          <p:spPr>
            <a:xfrm>
              <a:off x="641" y="4163"/>
              <a:ext cx="87" cy="112"/>
            </a:xfrm>
            <a:custGeom>
              <a:avLst/>
              <a:gdLst/>
              <a:ahLst/>
              <a:cxnLst>
                <a:cxn ang="0">
                  <a:pos x="27" y="1"/>
                </a:cxn>
                <a:cxn ang="0">
                  <a:pos x="27" y="28"/>
                </a:cxn>
                <a:cxn ang="0">
                  <a:pos x="0" y="1"/>
                </a:cxn>
                <a:cxn ang="0">
                  <a:pos x="13" y="0"/>
                </a:cxn>
                <a:cxn ang="0">
                  <a:pos x="27" y="1"/>
                </a:cxn>
              </a:cxnLst>
              <a:pathLst>
                <a:path w="152" h="224">
                  <a:moveTo>
                    <a:pt x="152" y="4"/>
                  </a:moveTo>
                  <a:lnTo>
                    <a:pt x="152" y="224"/>
                  </a:lnTo>
                  <a:lnTo>
                    <a:pt x="0" y="8"/>
                  </a:lnTo>
                  <a:lnTo>
                    <a:pt x="72" y="0"/>
                  </a:lnTo>
                  <a:lnTo>
                    <a:pt x="152" y="4"/>
                  </a:lnTo>
                  <a:close/>
                </a:path>
              </a:pathLst>
            </a:custGeom>
            <a:solidFill>
              <a:schemeClr val="hlink">
                <a:alpha val="100000"/>
              </a:schemeClr>
            </a:solidFill>
            <a:ln w="9525">
              <a:noFill/>
            </a:ln>
          </p:spPr>
          <p:txBody>
            <a:bodyPr/>
            <a:p>
              <a:endParaRPr lang="en-US"/>
            </a:p>
          </p:txBody>
        </p:sp>
        <p:sp>
          <p:nvSpPr>
            <p:cNvPr id="2081" name="Freeform 17"/>
            <p:cNvSpPr/>
            <p:nvPr userDrawn="1"/>
          </p:nvSpPr>
          <p:spPr>
            <a:xfrm>
              <a:off x="504" y="3607"/>
              <a:ext cx="193" cy="383"/>
            </a:xfrm>
            <a:custGeom>
              <a:avLst/>
              <a:gdLst/>
              <a:ahLst/>
              <a:cxnLst>
                <a:cxn ang="0">
                  <a:pos x="0" y="10"/>
                </a:cxn>
                <a:cxn ang="0">
                  <a:pos x="11" y="0"/>
                </a:cxn>
                <a:cxn ang="0">
                  <a:pos x="29" y="1"/>
                </a:cxn>
                <a:cxn ang="0">
                  <a:pos x="49" y="96"/>
                </a:cxn>
                <a:cxn ang="0">
                  <a:pos x="35" y="91"/>
                </a:cxn>
                <a:cxn ang="0">
                  <a:pos x="19" y="85"/>
                </a:cxn>
                <a:cxn ang="0">
                  <a:pos x="0" y="10"/>
                </a:cxn>
              </a:cxnLst>
              <a:pathLst>
                <a:path w="386" h="764">
                  <a:moveTo>
                    <a:pt x="0" y="80"/>
                  </a:moveTo>
                  <a:lnTo>
                    <a:pt x="87" y="0"/>
                  </a:lnTo>
                  <a:lnTo>
                    <a:pt x="232" y="6"/>
                  </a:lnTo>
                  <a:lnTo>
                    <a:pt x="386" y="764"/>
                  </a:lnTo>
                  <a:lnTo>
                    <a:pt x="279" y="720"/>
                  </a:lnTo>
                  <a:lnTo>
                    <a:pt x="152" y="677"/>
                  </a:lnTo>
                  <a:lnTo>
                    <a:pt x="0" y="80"/>
                  </a:lnTo>
                  <a:close/>
                </a:path>
              </a:pathLst>
            </a:custGeom>
            <a:solidFill>
              <a:schemeClr val="bg2">
                <a:alpha val="100000"/>
              </a:schemeClr>
            </a:solidFill>
            <a:ln w="9525">
              <a:noFill/>
            </a:ln>
          </p:spPr>
          <p:txBody>
            <a:bodyPr/>
            <a:p>
              <a:endParaRPr lang="en-US"/>
            </a:p>
          </p:txBody>
        </p:sp>
        <p:sp>
          <p:nvSpPr>
            <p:cNvPr id="2082" name="Freeform 18"/>
            <p:cNvSpPr/>
            <p:nvPr userDrawn="1"/>
          </p:nvSpPr>
          <p:spPr>
            <a:xfrm>
              <a:off x="668" y="3590"/>
              <a:ext cx="362" cy="174"/>
            </a:xfrm>
            <a:custGeom>
              <a:avLst/>
              <a:gdLst/>
              <a:ahLst/>
              <a:cxnLst>
                <a:cxn ang="0">
                  <a:pos x="85" y="0"/>
                </a:cxn>
                <a:cxn ang="0">
                  <a:pos x="0" y="14"/>
                </a:cxn>
                <a:cxn ang="0">
                  <a:pos x="3" y="44"/>
                </a:cxn>
                <a:cxn ang="0">
                  <a:pos x="88" y="30"/>
                </a:cxn>
                <a:cxn ang="0">
                  <a:pos x="90" y="6"/>
                </a:cxn>
                <a:cxn ang="0">
                  <a:pos x="85" y="0"/>
                </a:cxn>
              </a:cxnLst>
              <a:pathLst>
                <a:path w="728" h="348">
                  <a:moveTo>
                    <a:pt x="692" y="0"/>
                  </a:moveTo>
                  <a:lnTo>
                    <a:pt x="0" y="106"/>
                  </a:lnTo>
                  <a:lnTo>
                    <a:pt x="28" y="348"/>
                  </a:lnTo>
                  <a:lnTo>
                    <a:pt x="715" y="237"/>
                  </a:lnTo>
                  <a:lnTo>
                    <a:pt x="728" y="43"/>
                  </a:lnTo>
                  <a:lnTo>
                    <a:pt x="692" y="0"/>
                  </a:lnTo>
                  <a:close/>
                </a:path>
              </a:pathLst>
            </a:custGeom>
            <a:solidFill>
              <a:schemeClr val="bg2">
                <a:alpha val="100000"/>
              </a:schemeClr>
            </a:solidFill>
            <a:ln w="9525">
              <a:noFill/>
            </a:ln>
          </p:spPr>
          <p:txBody>
            <a:bodyPr/>
            <a:p>
              <a:endParaRPr lang="en-US"/>
            </a:p>
          </p:txBody>
        </p:sp>
        <p:sp>
          <p:nvSpPr>
            <p:cNvPr id="2083" name="Freeform 19"/>
            <p:cNvSpPr/>
            <p:nvPr userDrawn="1"/>
          </p:nvSpPr>
          <p:spPr>
            <a:xfrm>
              <a:off x="347" y="3693"/>
              <a:ext cx="156" cy="67"/>
            </a:xfrm>
            <a:custGeom>
              <a:avLst/>
              <a:gdLst/>
              <a:ahLst/>
              <a:cxnLst>
                <a:cxn ang="0">
                  <a:pos x="34" y="0"/>
                </a:cxn>
                <a:cxn ang="0">
                  <a:pos x="0" y="9"/>
                </a:cxn>
                <a:cxn ang="0">
                  <a:pos x="39" y="16"/>
                </a:cxn>
                <a:cxn ang="0">
                  <a:pos x="34" y="0"/>
                </a:cxn>
              </a:cxnLst>
              <a:pathLst>
                <a:path w="312" h="135">
                  <a:moveTo>
                    <a:pt x="272" y="0"/>
                  </a:moveTo>
                  <a:lnTo>
                    <a:pt x="0" y="78"/>
                  </a:lnTo>
                  <a:lnTo>
                    <a:pt x="312" y="135"/>
                  </a:lnTo>
                  <a:lnTo>
                    <a:pt x="272" y="0"/>
                  </a:lnTo>
                  <a:close/>
                </a:path>
              </a:pathLst>
            </a:custGeom>
            <a:solidFill>
              <a:schemeClr val="accent1">
                <a:alpha val="100000"/>
              </a:schemeClr>
            </a:solidFill>
            <a:ln w="9525">
              <a:noFill/>
            </a:ln>
          </p:spPr>
          <p:txBody>
            <a:bodyPr/>
            <a:p>
              <a:endParaRPr lang="en-US"/>
            </a:p>
          </p:txBody>
        </p:sp>
        <p:grpSp>
          <p:nvGrpSpPr>
            <p:cNvPr id="2084" name="Group 20"/>
            <p:cNvGrpSpPr/>
            <p:nvPr userDrawn="1"/>
          </p:nvGrpSpPr>
          <p:grpSpPr>
            <a:xfrm>
              <a:off x="5" y="3490"/>
              <a:ext cx="1124" cy="780"/>
              <a:chOff x="5" y="3490"/>
              <a:chExt cx="1124" cy="780"/>
            </a:xfrm>
          </p:grpSpPr>
          <p:grpSp>
            <p:nvGrpSpPr>
              <p:cNvPr id="2085" name="Group 21"/>
              <p:cNvGrpSpPr/>
              <p:nvPr userDrawn="1"/>
            </p:nvGrpSpPr>
            <p:grpSpPr>
              <a:xfrm>
                <a:off x="499" y="3562"/>
                <a:ext cx="548" cy="708"/>
                <a:chOff x="499" y="3562"/>
                <a:chExt cx="548" cy="708"/>
              </a:xfrm>
            </p:grpSpPr>
            <p:sp>
              <p:nvSpPr>
                <p:cNvPr id="2098" name="Freeform 22"/>
                <p:cNvSpPr/>
                <p:nvPr userDrawn="1"/>
              </p:nvSpPr>
              <p:spPr>
                <a:xfrm>
                  <a:off x="499" y="3587"/>
                  <a:ext cx="157" cy="87"/>
                </a:xfrm>
                <a:custGeom>
                  <a:avLst/>
                  <a:gdLst/>
                  <a:ahLst/>
                  <a:cxnLst>
                    <a:cxn ang="0">
                      <a:pos x="0" y="13"/>
                    </a:cxn>
                    <a:cxn ang="0">
                      <a:pos x="15" y="1"/>
                    </a:cxn>
                    <a:cxn ang="0">
                      <a:pos x="27" y="0"/>
                    </a:cxn>
                    <a:cxn ang="0">
                      <a:pos x="37" y="3"/>
                    </a:cxn>
                    <a:cxn ang="0">
                      <a:pos x="40" y="11"/>
                    </a:cxn>
                    <a:cxn ang="0">
                      <a:pos x="21" y="8"/>
                    </a:cxn>
                    <a:cxn ang="0">
                      <a:pos x="10" y="12"/>
                    </a:cxn>
                    <a:cxn ang="0">
                      <a:pos x="2" y="21"/>
                    </a:cxn>
                    <a:cxn ang="0">
                      <a:pos x="0" y="13"/>
                    </a:cxn>
                  </a:cxnLst>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alpha val="100000"/>
                  </a:schemeClr>
                </a:solidFill>
                <a:ln w="9525">
                  <a:noFill/>
                </a:ln>
              </p:spPr>
              <p:txBody>
                <a:bodyPr/>
                <a:p>
                  <a:endParaRPr lang="en-US"/>
                </a:p>
              </p:txBody>
            </p:sp>
            <p:sp>
              <p:nvSpPr>
                <p:cNvPr id="2099" name="Freeform 23"/>
                <p:cNvSpPr/>
                <p:nvPr userDrawn="1"/>
              </p:nvSpPr>
              <p:spPr>
                <a:xfrm>
                  <a:off x="642" y="4137"/>
                  <a:ext cx="112" cy="133"/>
                </a:xfrm>
                <a:custGeom>
                  <a:avLst/>
                  <a:gdLst/>
                  <a:ahLst/>
                  <a:cxnLst>
                    <a:cxn ang="0">
                      <a:pos x="0" y="5"/>
                    </a:cxn>
                    <a:cxn ang="0">
                      <a:pos x="19" y="34"/>
                    </a:cxn>
                    <a:cxn ang="0">
                      <a:pos x="27" y="32"/>
                    </a:cxn>
                    <a:cxn ang="0">
                      <a:pos x="26" y="3"/>
                    </a:cxn>
                    <a:cxn ang="0">
                      <a:pos x="19" y="0"/>
                    </a:cxn>
                    <a:cxn ang="0">
                      <a:pos x="20" y="25"/>
                    </a:cxn>
                    <a:cxn ang="0">
                      <a:pos x="8" y="1"/>
                    </a:cxn>
                    <a:cxn ang="0">
                      <a:pos x="0" y="5"/>
                    </a:cxn>
                  </a:cxnLst>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alpha val="100000"/>
                  </a:schemeClr>
                </a:solidFill>
                <a:ln w="9525">
                  <a:noFill/>
                </a:ln>
              </p:spPr>
              <p:txBody>
                <a:bodyPr/>
                <a:p>
                  <a:endParaRPr lang="en-US"/>
                </a:p>
              </p:txBody>
            </p:sp>
            <p:sp>
              <p:nvSpPr>
                <p:cNvPr id="2100" name="Freeform 24"/>
                <p:cNvSpPr/>
                <p:nvPr userDrawn="1"/>
              </p:nvSpPr>
              <p:spPr>
                <a:xfrm>
                  <a:off x="1004" y="3562"/>
                  <a:ext cx="43" cy="117"/>
                </a:xfrm>
                <a:custGeom>
                  <a:avLst/>
                  <a:gdLst/>
                  <a:ahLst/>
                  <a:cxnLst>
                    <a:cxn ang="0">
                      <a:pos x="0" y="3"/>
                    </a:cxn>
                    <a:cxn ang="0">
                      <a:pos x="4" y="12"/>
                    </a:cxn>
                    <a:cxn ang="0">
                      <a:pos x="5" y="20"/>
                    </a:cxn>
                    <a:cxn ang="0">
                      <a:pos x="3" y="30"/>
                    </a:cxn>
                    <a:cxn ang="0">
                      <a:pos x="10" y="28"/>
                    </a:cxn>
                    <a:cxn ang="0">
                      <a:pos x="10" y="15"/>
                    </a:cxn>
                    <a:cxn ang="0">
                      <a:pos x="5" y="0"/>
                    </a:cxn>
                    <a:cxn ang="0">
                      <a:pos x="0" y="3"/>
                    </a:cxn>
                  </a:cxnLst>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alpha val="100000"/>
                  </a:schemeClr>
                </a:solidFill>
                <a:ln w="9525">
                  <a:noFill/>
                </a:ln>
              </p:spPr>
              <p:txBody>
                <a:bodyPr/>
                <a:p>
                  <a:endParaRPr lang="en-US"/>
                </a:p>
              </p:txBody>
            </p:sp>
          </p:grpSp>
          <p:sp>
            <p:nvSpPr>
              <p:cNvPr id="2086" name="Freeform 25"/>
              <p:cNvSpPr/>
              <p:nvPr userDrawn="1"/>
            </p:nvSpPr>
            <p:spPr>
              <a:xfrm>
                <a:off x="76" y="3732"/>
                <a:ext cx="595" cy="250"/>
              </a:xfrm>
              <a:custGeom>
                <a:avLst/>
                <a:gdLst/>
                <a:ahLst/>
                <a:cxnLst>
                  <a:cxn ang="0">
                    <a:pos x="13" y="0"/>
                  </a:cxn>
                  <a:cxn ang="0">
                    <a:pos x="149" y="62"/>
                  </a:cxn>
                  <a:cxn ang="0">
                    <a:pos x="135" y="63"/>
                  </a:cxn>
                  <a:cxn ang="0">
                    <a:pos x="0" y="4"/>
                  </a:cxn>
                  <a:cxn ang="0">
                    <a:pos x="13" y="0"/>
                  </a:cxn>
                </a:cxnLst>
                <a:pathLst>
                  <a:path w="1190" h="500">
                    <a:moveTo>
                      <a:pt x="100" y="0"/>
                    </a:moveTo>
                    <a:lnTo>
                      <a:pt x="1190" y="490"/>
                    </a:lnTo>
                    <a:lnTo>
                      <a:pt x="1076" y="500"/>
                    </a:lnTo>
                    <a:lnTo>
                      <a:pt x="0" y="27"/>
                    </a:lnTo>
                    <a:lnTo>
                      <a:pt x="100" y="0"/>
                    </a:lnTo>
                    <a:close/>
                  </a:path>
                </a:pathLst>
              </a:custGeom>
              <a:solidFill>
                <a:schemeClr val="accent2">
                  <a:alpha val="100000"/>
                </a:schemeClr>
              </a:solidFill>
              <a:ln w="9525">
                <a:noFill/>
              </a:ln>
            </p:spPr>
            <p:txBody>
              <a:bodyPr/>
              <a:p>
                <a:endParaRPr lang="en-US"/>
              </a:p>
            </p:txBody>
          </p:sp>
          <p:sp>
            <p:nvSpPr>
              <p:cNvPr id="2087" name="Freeform 26"/>
              <p:cNvSpPr/>
              <p:nvPr userDrawn="1"/>
            </p:nvSpPr>
            <p:spPr>
              <a:xfrm>
                <a:off x="260" y="3886"/>
                <a:ext cx="244" cy="148"/>
              </a:xfrm>
              <a:custGeom>
                <a:avLst/>
                <a:gdLst/>
                <a:ahLst/>
                <a:cxnLst>
                  <a:cxn ang="0">
                    <a:pos x="1" y="5"/>
                  </a:cxn>
                  <a:cxn ang="0">
                    <a:pos x="20" y="9"/>
                  </a:cxn>
                  <a:cxn ang="0">
                    <a:pos x="40" y="18"/>
                  </a:cxn>
                  <a:cxn ang="0">
                    <a:pos x="55" y="31"/>
                  </a:cxn>
                  <a:cxn ang="0">
                    <a:pos x="40" y="29"/>
                  </a:cxn>
                  <a:cxn ang="0">
                    <a:pos x="17" y="19"/>
                  </a:cxn>
                  <a:cxn ang="0">
                    <a:pos x="6" y="10"/>
                  </a:cxn>
                  <a:cxn ang="0">
                    <a:pos x="13" y="21"/>
                  </a:cxn>
                  <a:cxn ang="0">
                    <a:pos x="34" y="34"/>
                  </a:cxn>
                  <a:cxn ang="0">
                    <a:pos x="58" y="37"/>
                  </a:cxn>
                  <a:cxn ang="0">
                    <a:pos x="61" y="28"/>
                  </a:cxn>
                  <a:cxn ang="0">
                    <a:pos x="49" y="15"/>
                  </a:cxn>
                  <a:cxn ang="0">
                    <a:pos x="21" y="3"/>
                  </a:cxn>
                  <a:cxn ang="0">
                    <a:pos x="0" y="0"/>
                  </a:cxn>
                  <a:cxn ang="0">
                    <a:pos x="1" y="5"/>
                  </a:cxn>
                </a:cxnLst>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alpha val="100000"/>
                </a:schemeClr>
              </a:solidFill>
              <a:ln w="9525">
                <a:noFill/>
              </a:ln>
            </p:spPr>
            <p:txBody>
              <a:bodyPr/>
              <a:p>
                <a:endParaRPr lang="en-US"/>
              </a:p>
            </p:txBody>
          </p:sp>
          <p:sp>
            <p:nvSpPr>
              <p:cNvPr id="2088" name="Freeform 27"/>
              <p:cNvSpPr/>
              <p:nvPr userDrawn="1"/>
            </p:nvSpPr>
            <p:spPr>
              <a:xfrm>
                <a:off x="565" y="3680"/>
                <a:ext cx="112" cy="238"/>
              </a:xfrm>
              <a:custGeom>
                <a:avLst/>
                <a:gdLst/>
                <a:ahLst/>
                <a:cxnLst>
                  <a:cxn ang="0">
                    <a:pos x="4" y="0"/>
                  </a:cxn>
                  <a:cxn ang="0">
                    <a:pos x="13" y="3"/>
                  </a:cxn>
                  <a:cxn ang="0">
                    <a:pos x="12" y="24"/>
                  </a:cxn>
                  <a:cxn ang="0">
                    <a:pos x="15" y="40"/>
                  </a:cxn>
                  <a:cxn ang="0">
                    <a:pos x="31" y="56"/>
                  </a:cxn>
                  <a:cxn ang="0">
                    <a:pos x="14" y="59"/>
                  </a:cxn>
                  <a:cxn ang="0">
                    <a:pos x="4" y="42"/>
                  </a:cxn>
                  <a:cxn ang="0">
                    <a:pos x="0" y="7"/>
                  </a:cxn>
                  <a:cxn ang="0">
                    <a:pos x="4" y="0"/>
                  </a:cxn>
                </a:cxnLst>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alpha val="100000"/>
                </a:schemeClr>
              </a:solidFill>
              <a:ln w="9525">
                <a:noFill/>
              </a:ln>
            </p:spPr>
            <p:txBody>
              <a:bodyPr/>
              <a:p>
                <a:endParaRPr lang="en-US"/>
              </a:p>
            </p:txBody>
          </p:sp>
          <p:grpSp>
            <p:nvGrpSpPr>
              <p:cNvPr id="2089" name="Group 28"/>
              <p:cNvGrpSpPr/>
              <p:nvPr userDrawn="1"/>
            </p:nvGrpSpPr>
            <p:grpSpPr>
              <a:xfrm>
                <a:off x="5" y="3490"/>
                <a:ext cx="1124" cy="678"/>
                <a:chOff x="5" y="3490"/>
                <a:chExt cx="1124" cy="678"/>
              </a:xfrm>
            </p:grpSpPr>
            <p:sp>
              <p:nvSpPr>
                <p:cNvPr id="2090" name="Freeform 29"/>
                <p:cNvSpPr/>
                <p:nvPr userDrawn="1"/>
              </p:nvSpPr>
              <p:spPr>
                <a:xfrm>
                  <a:off x="669" y="4048"/>
                  <a:ext cx="75" cy="87"/>
                </a:xfrm>
                <a:custGeom>
                  <a:avLst/>
                  <a:gdLst/>
                  <a:ahLst/>
                  <a:cxnLst>
                    <a:cxn ang="0">
                      <a:pos x="14" y="0"/>
                    </a:cxn>
                    <a:cxn ang="0">
                      <a:pos x="5" y="9"/>
                    </a:cxn>
                    <a:cxn ang="0">
                      <a:pos x="0" y="22"/>
                    </a:cxn>
                    <a:cxn ang="0">
                      <a:pos x="10" y="20"/>
                    </a:cxn>
                    <a:cxn ang="0">
                      <a:pos x="13" y="11"/>
                    </a:cxn>
                    <a:cxn ang="0">
                      <a:pos x="19" y="4"/>
                    </a:cxn>
                    <a:cxn ang="0">
                      <a:pos x="14" y="0"/>
                    </a:cxn>
                  </a:cxnLst>
                  <a:pathLst>
                    <a:path w="150" h="173">
                      <a:moveTo>
                        <a:pt x="110" y="0"/>
                      </a:moveTo>
                      <a:lnTo>
                        <a:pt x="40" y="66"/>
                      </a:lnTo>
                      <a:lnTo>
                        <a:pt x="0" y="173"/>
                      </a:lnTo>
                      <a:lnTo>
                        <a:pt x="80" y="160"/>
                      </a:lnTo>
                      <a:lnTo>
                        <a:pt x="103" y="84"/>
                      </a:lnTo>
                      <a:lnTo>
                        <a:pt x="150" y="27"/>
                      </a:lnTo>
                      <a:lnTo>
                        <a:pt x="110" y="0"/>
                      </a:lnTo>
                      <a:close/>
                    </a:path>
                  </a:pathLst>
                </a:custGeom>
                <a:solidFill>
                  <a:schemeClr val="accent2">
                    <a:alpha val="100000"/>
                  </a:schemeClr>
                </a:solidFill>
                <a:ln w="9525">
                  <a:noFill/>
                </a:ln>
              </p:spPr>
              <p:txBody>
                <a:bodyPr/>
                <a:p>
                  <a:endParaRPr lang="en-US"/>
                </a:p>
              </p:txBody>
            </p:sp>
            <p:sp>
              <p:nvSpPr>
                <p:cNvPr id="2091" name="Freeform 30"/>
                <p:cNvSpPr/>
                <p:nvPr userDrawn="1"/>
              </p:nvSpPr>
              <p:spPr>
                <a:xfrm>
                  <a:off x="5" y="3728"/>
                  <a:ext cx="842" cy="440"/>
                </a:xfrm>
                <a:custGeom>
                  <a:avLst/>
                  <a:gdLst/>
                  <a:ahLst/>
                  <a:cxnLst>
                    <a:cxn ang="0">
                      <a:pos x="20" y="0"/>
                    </a:cxn>
                    <a:cxn ang="0">
                      <a:pos x="8" y="7"/>
                    </a:cxn>
                    <a:cxn ang="0">
                      <a:pos x="0" y="26"/>
                    </a:cxn>
                    <a:cxn ang="0">
                      <a:pos x="9" y="45"/>
                    </a:cxn>
                    <a:cxn ang="0">
                      <a:pos x="148" y="109"/>
                    </a:cxn>
                    <a:cxn ang="0">
                      <a:pos x="178" y="105"/>
                    </a:cxn>
                    <a:cxn ang="0">
                      <a:pos x="202" y="110"/>
                    </a:cxn>
                    <a:cxn ang="0">
                      <a:pos x="211" y="101"/>
                    </a:cxn>
                    <a:cxn ang="0">
                      <a:pos x="188" y="83"/>
                    </a:cxn>
                    <a:cxn ang="0">
                      <a:pos x="179" y="64"/>
                    </a:cxn>
                    <a:cxn ang="0">
                      <a:pos x="172" y="66"/>
                    </a:cxn>
                    <a:cxn ang="0">
                      <a:pos x="180" y="83"/>
                    </a:cxn>
                    <a:cxn ang="0">
                      <a:pos x="198" y="102"/>
                    </a:cxn>
                    <a:cxn ang="0">
                      <a:pos x="177" y="99"/>
                    </a:cxn>
                    <a:cxn ang="0">
                      <a:pos x="153" y="102"/>
                    </a:cxn>
                    <a:cxn ang="0">
                      <a:pos x="157" y="82"/>
                    </a:cxn>
                    <a:cxn ang="0">
                      <a:pos x="168" y="68"/>
                    </a:cxn>
                    <a:cxn ang="0">
                      <a:pos x="156" y="69"/>
                    </a:cxn>
                    <a:cxn ang="0">
                      <a:pos x="146" y="83"/>
                    </a:cxn>
                    <a:cxn ang="0">
                      <a:pos x="143" y="99"/>
                    </a:cxn>
                    <a:cxn ang="0">
                      <a:pos x="14" y="39"/>
                    </a:cxn>
                    <a:cxn ang="0">
                      <a:pos x="10" y="27"/>
                    </a:cxn>
                    <a:cxn ang="0">
                      <a:pos x="13" y="12"/>
                    </a:cxn>
                    <a:cxn ang="0">
                      <a:pos x="28" y="0"/>
                    </a:cxn>
                    <a:cxn ang="0">
                      <a:pos x="20" y="0"/>
                    </a:cxn>
                  </a:cxnLst>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alpha val="100000"/>
                  </a:schemeClr>
                </a:solidFill>
                <a:ln w="9525">
                  <a:noFill/>
                </a:ln>
              </p:spPr>
              <p:txBody>
                <a:bodyPr/>
                <a:p>
                  <a:endParaRPr lang="en-US"/>
                </a:p>
              </p:txBody>
            </p:sp>
            <p:sp>
              <p:nvSpPr>
                <p:cNvPr id="2092" name="Freeform 31"/>
                <p:cNvSpPr/>
                <p:nvPr userDrawn="1"/>
              </p:nvSpPr>
              <p:spPr>
                <a:xfrm>
                  <a:off x="106" y="3770"/>
                  <a:ext cx="80" cy="167"/>
                </a:xfrm>
                <a:custGeom>
                  <a:avLst/>
                  <a:gdLst/>
                  <a:ahLst/>
                  <a:cxnLst>
                    <a:cxn ang="0">
                      <a:pos x="15" y="0"/>
                    </a:cxn>
                    <a:cxn ang="0">
                      <a:pos x="3" y="13"/>
                    </a:cxn>
                    <a:cxn ang="0">
                      <a:pos x="0" y="28"/>
                    </a:cxn>
                    <a:cxn ang="0">
                      <a:pos x="5" y="39"/>
                    </a:cxn>
                    <a:cxn ang="0">
                      <a:pos x="12" y="41"/>
                    </a:cxn>
                    <a:cxn ang="0">
                      <a:pos x="10" y="19"/>
                    </a:cxn>
                    <a:cxn ang="0">
                      <a:pos x="20" y="2"/>
                    </a:cxn>
                    <a:cxn ang="0">
                      <a:pos x="15" y="0"/>
                    </a:cxn>
                  </a:cxnLst>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alpha val="100000"/>
                  </a:schemeClr>
                </a:solidFill>
                <a:ln w="9525">
                  <a:noFill/>
                </a:ln>
              </p:spPr>
              <p:txBody>
                <a:bodyPr/>
                <a:p>
                  <a:endParaRPr lang="en-US"/>
                </a:p>
              </p:txBody>
            </p:sp>
            <p:sp>
              <p:nvSpPr>
                <p:cNvPr id="2093" name="Freeform 32"/>
                <p:cNvSpPr/>
                <p:nvPr userDrawn="1"/>
              </p:nvSpPr>
              <p:spPr>
                <a:xfrm>
                  <a:off x="449" y="3490"/>
                  <a:ext cx="322" cy="594"/>
                </a:xfrm>
                <a:custGeom>
                  <a:avLst/>
                  <a:gdLst/>
                  <a:ahLst/>
                  <a:cxnLst>
                    <a:cxn ang="0">
                      <a:pos x="28" y="112"/>
                    </a:cxn>
                    <a:cxn ang="0">
                      <a:pos x="0" y="16"/>
                    </a:cxn>
                    <a:cxn ang="0">
                      <a:pos x="11" y="5"/>
                    </a:cxn>
                    <a:cxn ang="0">
                      <a:pos x="33" y="0"/>
                    </a:cxn>
                    <a:cxn ang="0">
                      <a:pos x="50" y="8"/>
                    </a:cxn>
                    <a:cxn ang="0">
                      <a:pos x="81" y="149"/>
                    </a:cxn>
                    <a:cxn ang="0">
                      <a:pos x="70" y="137"/>
                    </a:cxn>
                    <a:cxn ang="0">
                      <a:pos x="45" y="13"/>
                    </a:cxn>
                    <a:cxn ang="0">
                      <a:pos x="29" y="8"/>
                    </a:cxn>
                    <a:cxn ang="0">
                      <a:pos x="15" y="10"/>
                    </a:cxn>
                    <a:cxn ang="0">
                      <a:pos x="10" y="18"/>
                    </a:cxn>
                    <a:cxn ang="0">
                      <a:pos x="39" y="116"/>
                    </a:cxn>
                    <a:cxn ang="0">
                      <a:pos x="28" y="112"/>
                    </a:cxn>
                  </a:cxnLst>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alpha val="100000"/>
                  </a:schemeClr>
                </a:solidFill>
                <a:ln w="9525">
                  <a:noFill/>
                </a:ln>
              </p:spPr>
              <p:txBody>
                <a:bodyPr/>
                <a:p>
                  <a:endParaRPr lang="en-US"/>
                </a:p>
              </p:txBody>
            </p:sp>
            <p:sp>
              <p:nvSpPr>
                <p:cNvPr id="2094" name="Freeform 33"/>
                <p:cNvSpPr/>
                <p:nvPr userDrawn="1"/>
              </p:nvSpPr>
              <p:spPr>
                <a:xfrm>
                  <a:off x="578" y="3650"/>
                  <a:ext cx="96" cy="252"/>
                </a:xfrm>
                <a:custGeom>
                  <a:avLst/>
                  <a:gdLst/>
                  <a:ahLst/>
                  <a:cxnLst>
                    <a:cxn ang="0">
                      <a:pos x="0" y="4"/>
                    </a:cxn>
                    <a:cxn ang="0">
                      <a:pos x="10" y="25"/>
                    </a:cxn>
                    <a:cxn ang="0">
                      <a:pos x="15" y="40"/>
                    </a:cxn>
                    <a:cxn ang="0">
                      <a:pos x="15" y="63"/>
                    </a:cxn>
                    <a:cxn ang="0">
                      <a:pos x="24" y="63"/>
                    </a:cxn>
                    <a:cxn ang="0">
                      <a:pos x="24" y="45"/>
                    </a:cxn>
                    <a:cxn ang="0">
                      <a:pos x="21" y="26"/>
                    </a:cxn>
                    <a:cxn ang="0">
                      <a:pos x="13" y="8"/>
                    </a:cxn>
                    <a:cxn ang="0">
                      <a:pos x="8" y="0"/>
                    </a:cxn>
                    <a:cxn ang="0">
                      <a:pos x="0" y="4"/>
                    </a:cxn>
                  </a:cxnLst>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alpha val="100000"/>
                  </a:schemeClr>
                </a:solidFill>
                <a:ln w="9525">
                  <a:noFill/>
                </a:ln>
              </p:spPr>
              <p:txBody>
                <a:bodyPr/>
                <a:p>
                  <a:endParaRPr lang="en-US"/>
                </a:p>
              </p:txBody>
            </p:sp>
            <p:sp>
              <p:nvSpPr>
                <p:cNvPr id="2095" name="Freeform 34"/>
                <p:cNvSpPr/>
                <p:nvPr userDrawn="1"/>
              </p:nvSpPr>
              <p:spPr>
                <a:xfrm>
                  <a:off x="328" y="3630"/>
                  <a:ext cx="195" cy="135"/>
                </a:xfrm>
                <a:custGeom>
                  <a:avLst/>
                  <a:gdLst/>
                  <a:ahLst/>
                  <a:cxnLst>
                    <a:cxn ang="0">
                      <a:pos x="38" y="0"/>
                    </a:cxn>
                    <a:cxn ang="0">
                      <a:pos x="33" y="3"/>
                    </a:cxn>
                    <a:cxn ang="0">
                      <a:pos x="32" y="9"/>
                    </a:cxn>
                    <a:cxn ang="0">
                      <a:pos x="0" y="22"/>
                    </a:cxn>
                    <a:cxn ang="0">
                      <a:pos x="0" y="28"/>
                    </a:cxn>
                    <a:cxn ang="0">
                      <a:pos x="36" y="29"/>
                    </a:cxn>
                    <a:cxn ang="0">
                      <a:pos x="40" y="34"/>
                    </a:cxn>
                    <a:cxn ang="0">
                      <a:pos x="49" y="34"/>
                    </a:cxn>
                    <a:cxn ang="0">
                      <a:pos x="48" y="24"/>
                    </a:cxn>
                    <a:cxn ang="0">
                      <a:pos x="15" y="22"/>
                    </a:cxn>
                    <a:cxn ang="0">
                      <a:pos x="42" y="12"/>
                    </a:cxn>
                    <a:cxn ang="0">
                      <a:pos x="38" y="0"/>
                    </a:cxn>
                  </a:cxnLst>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alpha val="100000"/>
                  </a:schemeClr>
                </a:solidFill>
                <a:ln w="9525">
                  <a:noFill/>
                </a:ln>
              </p:spPr>
              <p:txBody>
                <a:bodyPr/>
                <a:p>
                  <a:endParaRPr lang="en-US"/>
                </a:p>
              </p:txBody>
            </p:sp>
            <p:sp>
              <p:nvSpPr>
                <p:cNvPr id="2096" name="Freeform 35"/>
                <p:cNvSpPr/>
                <p:nvPr userDrawn="1"/>
              </p:nvSpPr>
              <p:spPr>
                <a:xfrm>
                  <a:off x="658" y="3538"/>
                  <a:ext cx="471" cy="212"/>
                </a:xfrm>
                <a:custGeom>
                  <a:avLst/>
                  <a:gdLst/>
                  <a:ahLst/>
                  <a:cxnLst>
                    <a:cxn ang="0">
                      <a:pos x="0" y="17"/>
                    </a:cxn>
                    <a:cxn ang="0">
                      <a:pos x="108" y="0"/>
                    </a:cxn>
                    <a:cxn ang="0">
                      <a:pos x="116" y="10"/>
                    </a:cxn>
                    <a:cxn ang="0">
                      <a:pos x="118" y="23"/>
                    </a:cxn>
                    <a:cxn ang="0">
                      <a:pos x="113" y="36"/>
                    </a:cxn>
                    <a:cxn ang="0">
                      <a:pos x="8" y="53"/>
                    </a:cxn>
                    <a:cxn ang="0">
                      <a:pos x="7" y="48"/>
                    </a:cxn>
                    <a:cxn ang="0">
                      <a:pos x="108" y="31"/>
                    </a:cxn>
                    <a:cxn ang="0">
                      <a:pos x="112" y="19"/>
                    </a:cxn>
                    <a:cxn ang="0">
                      <a:pos x="105" y="8"/>
                    </a:cxn>
                    <a:cxn ang="0">
                      <a:pos x="0" y="24"/>
                    </a:cxn>
                    <a:cxn ang="0">
                      <a:pos x="0" y="17"/>
                    </a:cxn>
                  </a:cxnLst>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alpha val="100000"/>
                  </a:schemeClr>
                </a:solidFill>
                <a:ln w="9525">
                  <a:noFill/>
                </a:ln>
              </p:spPr>
              <p:txBody>
                <a:bodyPr/>
                <a:p>
                  <a:endParaRPr lang="en-US"/>
                </a:p>
              </p:txBody>
            </p:sp>
            <p:sp>
              <p:nvSpPr>
                <p:cNvPr id="2097" name="Freeform 36"/>
                <p:cNvSpPr/>
                <p:nvPr userDrawn="1"/>
              </p:nvSpPr>
              <p:spPr>
                <a:xfrm>
                  <a:off x="717" y="3606"/>
                  <a:ext cx="237" cy="86"/>
                </a:xfrm>
                <a:custGeom>
                  <a:avLst/>
                  <a:gdLst/>
                  <a:ahLst/>
                  <a:cxnLst>
                    <a:cxn ang="0">
                      <a:pos x="0" y="15"/>
                    </a:cxn>
                    <a:cxn ang="0">
                      <a:pos x="8" y="21"/>
                    </a:cxn>
                    <a:cxn ang="0">
                      <a:pos x="25" y="20"/>
                    </a:cxn>
                    <a:cxn ang="0">
                      <a:pos x="48" y="14"/>
                    </a:cxn>
                    <a:cxn ang="0">
                      <a:pos x="56" y="5"/>
                    </a:cxn>
                    <a:cxn ang="0">
                      <a:pos x="51" y="0"/>
                    </a:cxn>
                    <a:cxn ang="0">
                      <a:pos x="29" y="0"/>
                    </a:cxn>
                    <a:cxn ang="0">
                      <a:pos x="13" y="1"/>
                    </a:cxn>
                    <a:cxn ang="0">
                      <a:pos x="1" y="9"/>
                    </a:cxn>
                    <a:cxn ang="0">
                      <a:pos x="13" y="11"/>
                    </a:cxn>
                    <a:cxn ang="0">
                      <a:pos x="32" y="6"/>
                    </a:cxn>
                    <a:cxn ang="0">
                      <a:pos x="48" y="6"/>
                    </a:cxn>
                    <a:cxn ang="0">
                      <a:pos x="31" y="13"/>
                    </a:cxn>
                    <a:cxn ang="0">
                      <a:pos x="17" y="15"/>
                    </a:cxn>
                    <a:cxn ang="0">
                      <a:pos x="0" y="15"/>
                    </a:cxn>
                  </a:cxnLst>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alpha val="100000"/>
                  </a:schemeClr>
                </a:solidFill>
                <a:ln w="9525">
                  <a:noFill/>
                </a:ln>
              </p:spPr>
              <p:txBody>
                <a:bodyPr/>
                <a:p>
                  <a:endParaRPr lang="en-US"/>
                </a:p>
              </p:txBody>
            </p:sp>
          </p:grpSp>
        </p:grpSp>
      </p:grpSp>
      <p:grpSp>
        <p:nvGrpSpPr>
          <p:cNvPr id="2059" name="Group 37"/>
          <p:cNvGrpSpPr/>
          <p:nvPr/>
        </p:nvGrpSpPr>
        <p:grpSpPr>
          <a:xfrm>
            <a:off x="9026525" y="2116138"/>
            <a:ext cx="401638" cy="4308475"/>
            <a:chOff x="5468" y="1333"/>
            <a:chExt cx="243" cy="2714"/>
          </a:xfrm>
        </p:grpSpPr>
        <p:sp>
          <p:nvSpPr>
            <p:cNvPr id="2073" name="Freeform 38"/>
            <p:cNvSpPr/>
            <p:nvPr userDrawn="1"/>
          </p:nvSpPr>
          <p:spPr>
            <a:xfrm flipH="1">
              <a:off x="5468" y="2620"/>
              <a:ext cx="205" cy="1427"/>
            </a:xfrm>
            <a:custGeom>
              <a:avLst/>
              <a:gdLst/>
              <a:ahLst/>
              <a:cxnLst>
                <a:cxn ang="0">
                  <a:pos x="13" y="263"/>
                </a:cxn>
                <a:cxn ang="0">
                  <a:pos x="7" y="246"/>
                </a:cxn>
                <a:cxn ang="0">
                  <a:pos x="6" y="232"/>
                </a:cxn>
                <a:cxn ang="0">
                  <a:pos x="7" y="212"/>
                </a:cxn>
                <a:cxn ang="0">
                  <a:pos x="11" y="188"/>
                </a:cxn>
                <a:cxn ang="0">
                  <a:pos x="12" y="173"/>
                </a:cxn>
                <a:cxn ang="0">
                  <a:pos x="11" y="163"/>
                </a:cxn>
                <a:cxn ang="0">
                  <a:pos x="7" y="155"/>
                </a:cxn>
                <a:cxn ang="0">
                  <a:pos x="7" y="145"/>
                </a:cxn>
                <a:cxn ang="0">
                  <a:pos x="8" y="132"/>
                </a:cxn>
                <a:cxn ang="0">
                  <a:pos x="14" y="97"/>
                </a:cxn>
                <a:cxn ang="0">
                  <a:pos x="14" y="79"/>
                </a:cxn>
                <a:cxn ang="0">
                  <a:pos x="13" y="59"/>
                </a:cxn>
                <a:cxn ang="0">
                  <a:pos x="8" y="50"/>
                </a:cxn>
                <a:cxn ang="0">
                  <a:pos x="4" y="35"/>
                </a:cxn>
                <a:cxn ang="0">
                  <a:pos x="0" y="0"/>
                </a:cxn>
                <a:cxn ang="0">
                  <a:pos x="1" y="32"/>
                </a:cxn>
                <a:cxn ang="0">
                  <a:pos x="3" y="51"/>
                </a:cxn>
                <a:cxn ang="0">
                  <a:pos x="7" y="63"/>
                </a:cxn>
                <a:cxn ang="0">
                  <a:pos x="11" y="69"/>
                </a:cxn>
                <a:cxn ang="0">
                  <a:pos x="11" y="87"/>
                </a:cxn>
                <a:cxn ang="0">
                  <a:pos x="9" y="106"/>
                </a:cxn>
                <a:cxn ang="0">
                  <a:pos x="5" y="138"/>
                </a:cxn>
                <a:cxn ang="0">
                  <a:pos x="4" y="159"/>
                </a:cxn>
                <a:cxn ang="0">
                  <a:pos x="9" y="171"/>
                </a:cxn>
                <a:cxn ang="0">
                  <a:pos x="8" y="182"/>
                </a:cxn>
                <a:cxn ang="0">
                  <a:pos x="5" y="204"/>
                </a:cxn>
                <a:cxn ang="0">
                  <a:pos x="3" y="226"/>
                </a:cxn>
                <a:cxn ang="0">
                  <a:pos x="5" y="249"/>
                </a:cxn>
                <a:cxn ang="0">
                  <a:pos x="8" y="262"/>
                </a:cxn>
                <a:cxn ang="0">
                  <a:pos x="12" y="272"/>
                </a:cxn>
                <a:cxn ang="0">
                  <a:pos x="13" y="263"/>
                </a:cxn>
              </a:cxnLst>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alpha val="100000"/>
              </a:schemeClr>
            </a:solidFill>
            <a:ln w="9525">
              <a:noFill/>
            </a:ln>
          </p:spPr>
          <p:txBody>
            <a:bodyPr/>
            <a:p>
              <a:endParaRPr lang="en-US"/>
            </a:p>
          </p:txBody>
        </p:sp>
        <p:sp>
          <p:nvSpPr>
            <p:cNvPr id="2074" name="Freeform 39"/>
            <p:cNvSpPr/>
            <p:nvPr userDrawn="1"/>
          </p:nvSpPr>
          <p:spPr>
            <a:xfrm flipH="1">
              <a:off x="5506" y="1333"/>
              <a:ext cx="205" cy="1633"/>
            </a:xfrm>
            <a:custGeom>
              <a:avLst/>
              <a:gdLst/>
              <a:ahLst/>
              <a:cxnLst>
                <a:cxn ang="0">
                  <a:pos x="13" y="395"/>
                </a:cxn>
                <a:cxn ang="0">
                  <a:pos x="7" y="369"/>
                </a:cxn>
                <a:cxn ang="0">
                  <a:pos x="6" y="348"/>
                </a:cxn>
                <a:cxn ang="0">
                  <a:pos x="7" y="318"/>
                </a:cxn>
                <a:cxn ang="0">
                  <a:pos x="11" y="282"/>
                </a:cxn>
                <a:cxn ang="0">
                  <a:pos x="12" y="259"/>
                </a:cxn>
                <a:cxn ang="0">
                  <a:pos x="11" y="244"/>
                </a:cxn>
                <a:cxn ang="0">
                  <a:pos x="7" y="233"/>
                </a:cxn>
                <a:cxn ang="0">
                  <a:pos x="7" y="219"/>
                </a:cxn>
                <a:cxn ang="0">
                  <a:pos x="8" y="199"/>
                </a:cxn>
                <a:cxn ang="0">
                  <a:pos x="14" y="145"/>
                </a:cxn>
                <a:cxn ang="0">
                  <a:pos x="14" y="119"/>
                </a:cxn>
                <a:cxn ang="0">
                  <a:pos x="13" y="90"/>
                </a:cxn>
                <a:cxn ang="0">
                  <a:pos x="8" y="76"/>
                </a:cxn>
                <a:cxn ang="0">
                  <a:pos x="4" y="53"/>
                </a:cxn>
                <a:cxn ang="0">
                  <a:pos x="0" y="0"/>
                </a:cxn>
                <a:cxn ang="0">
                  <a:pos x="1" y="48"/>
                </a:cxn>
                <a:cxn ang="0">
                  <a:pos x="3" y="77"/>
                </a:cxn>
                <a:cxn ang="0">
                  <a:pos x="7" y="95"/>
                </a:cxn>
                <a:cxn ang="0">
                  <a:pos x="11" y="105"/>
                </a:cxn>
                <a:cxn ang="0">
                  <a:pos x="11" y="131"/>
                </a:cxn>
                <a:cxn ang="0">
                  <a:pos x="9" y="159"/>
                </a:cxn>
                <a:cxn ang="0">
                  <a:pos x="5" y="208"/>
                </a:cxn>
                <a:cxn ang="0">
                  <a:pos x="4" y="239"/>
                </a:cxn>
                <a:cxn ang="0">
                  <a:pos x="9" y="257"/>
                </a:cxn>
                <a:cxn ang="0">
                  <a:pos x="8" y="273"/>
                </a:cxn>
                <a:cxn ang="0">
                  <a:pos x="5" y="307"/>
                </a:cxn>
                <a:cxn ang="0">
                  <a:pos x="3" y="340"/>
                </a:cxn>
                <a:cxn ang="0">
                  <a:pos x="5" y="375"/>
                </a:cxn>
                <a:cxn ang="0">
                  <a:pos x="8" y="393"/>
                </a:cxn>
                <a:cxn ang="0">
                  <a:pos x="12" y="409"/>
                </a:cxn>
                <a:cxn ang="0">
                  <a:pos x="13" y="395"/>
                </a:cxn>
              </a:cxnLst>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alpha val="100000"/>
              </a:schemeClr>
            </a:solidFill>
            <a:ln w="9525">
              <a:noFill/>
            </a:ln>
          </p:spPr>
          <p:txBody>
            <a:bodyPr/>
            <a:p>
              <a:endParaRPr lang="en-US"/>
            </a:p>
          </p:txBody>
        </p:sp>
      </p:grpSp>
      <p:grpSp>
        <p:nvGrpSpPr>
          <p:cNvPr id="2060" name="Group 40"/>
          <p:cNvGrpSpPr/>
          <p:nvPr/>
        </p:nvGrpSpPr>
        <p:grpSpPr>
          <a:xfrm>
            <a:off x="7610475" y="90488"/>
            <a:ext cx="2219325" cy="1911350"/>
            <a:chOff x="4610" y="57"/>
            <a:chExt cx="1344" cy="1204"/>
          </a:xfrm>
        </p:grpSpPr>
        <p:grpSp>
          <p:nvGrpSpPr>
            <p:cNvPr id="2061" name="Group 41"/>
            <p:cNvGrpSpPr/>
            <p:nvPr userDrawn="1"/>
          </p:nvGrpSpPr>
          <p:grpSpPr>
            <a:xfrm>
              <a:off x="4610" y="57"/>
              <a:ext cx="1344" cy="1204"/>
              <a:chOff x="4610" y="57"/>
              <a:chExt cx="1344" cy="1204"/>
            </a:xfrm>
          </p:grpSpPr>
          <p:sp>
            <p:nvSpPr>
              <p:cNvPr id="2063" name="Freeform 42"/>
              <p:cNvSpPr/>
              <p:nvPr userDrawn="1"/>
            </p:nvSpPr>
            <p:spPr>
              <a:xfrm rot="-3172564">
                <a:off x="5430" y="1086"/>
                <a:ext cx="62" cy="288"/>
              </a:xfrm>
              <a:custGeom>
                <a:avLst/>
                <a:gdLst/>
                <a:ahLst/>
                <a:cxnLst>
                  <a:cxn ang="0">
                    <a:pos x="2" y="0"/>
                  </a:cxn>
                  <a:cxn ang="0">
                    <a:pos x="2" y="16"/>
                  </a:cxn>
                  <a:cxn ang="0">
                    <a:pos x="0" y="37"/>
                  </a:cxn>
                  <a:cxn ang="0">
                    <a:pos x="1" y="36"/>
                  </a:cxn>
                  <a:cxn ang="0">
                    <a:pos x="4" y="17"/>
                  </a:cxn>
                  <a:cxn ang="0">
                    <a:pos x="4" y="0"/>
                  </a:cxn>
                  <a:cxn ang="0">
                    <a:pos x="2" y="0"/>
                  </a:cxn>
                </a:cxnLst>
                <a:pathLst>
                  <a:path w="245" h="806">
                    <a:moveTo>
                      <a:pt x="123" y="9"/>
                    </a:moveTo>
                    <a:lnTo>
                      <a:pt x="131" y="342"/>
                    </a:lnTo>
                    <a:lnTo>
                      <a:pt x="0" y="806"/>
                    </a:lnTo>
                    <a:lnTo>
                      <a:pt x="79" y="789"/>
                    </a:lnTo>
                    <a:lnTo>
                      <a:pt x="218" y="376"/>
                    </a:lnTo>
                    <a:lnTo>
                      <a:pt x="245" y="0"/>
                    </a:lnTo>
                    <a:lnTo>
                      <a:pt x="123" y="9"/>
                    </a:lnTo>
                    <a:close/>
                  </a:path>
                </a:pathLst>
              </a:custGeom>
              <a:solidFill>
                <a:schemeClr val="accent2">
                  <a:alpha val="100000"/>
                </a:schemeClr>
              </a:solidFill>
              <a:ln w="9525">
                <a:noFill/>
              </a:ln>
            </p:spPr>
            <p:txBody>
              <a:bodyPr/>
              <a:p>
                <a:endParaRPr lang="en-US"/>
              </a:p>
            </p:txBody>
          </p:sp>
          <p:grpSp>
            <p:nvGrpSpPr>
              <p:cNvPr id="2064" name="Group 43"/>
              <p:cNvGrpSpPr/>
              <p:nvPr userDrawn="1"/>
            </p:nvGrpSpPr>
            <p:grpSpPr>
              <a:xfrm>
                <a:off x="4610" y="57"/>
                <a:ext cx="1344" cy="985"/>
                <a:chOff x="4610" y="57"/>
                <a:chExt cx="1344" cy="985"/>
              </a:xfrm>
            </p:grpSpPr>
            <p:sp>
              <p:nvSpPr>
                <p:cNvPr id="2065" name="Freeform 44"/>
                <p:cNvSpPr/>
                <p:nvPr userDrawn="1"/>
              </p:nvSpPr>
              <p:spPr>
                <a:xfrm rot="-3172564">
                  <a:off x="4964" y="69"/>
                  <a:ext cx="153" cy="125"/>
                </a:xfrm>
                <a:custGeom>
                  <a:avLst/>
                  <a:gdLst/>
                  <a:ahLst/>
                  <a:cxnLst>
                    <a:cxn ang="0">
                      <a:pos x="0" y="0"/>
                    </a:cxn>
                    <a:cxn ang="0">
                      <a:pos x="5" y="9"/>
                    </a:cxn>
                    <a:cxn ang="0">
                      <a:pos x="8" y="16"/>
                    </a:cxn>
                    <a:cxn ang="0">
                      <a:pos x="10" y="6"/>
                    </a:cxn>
                    <a:cxn ang="0">
                      <a:pos x="6" y="0"/>
                    </a:cxn>
                    <a:cxn ang="0">
                      <a:pos x="8" y="9"/>
                    </a:cxn>
                    <a:cxn ang="0">
                      <a:pos x="2" y="1"/>
                    </a:cxn>
                    <a:cxn ang="0">
                      <a:pos x="0" y="0"/>
                    </a:cxn>
                  </a:cxnLst>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alpha val="100000"/>
                  </a:schemeClr>
                </a:solidFill>
                <a:ln w="9525">
                  <a:noFill/>
                </a:ln>
              </p:spPr>
              <p:txBody>
                <a:bodyPr/>
                <a:p>
                  <a:endParaRPr lang="en-US"/>
                </a:p>
              </p:txBody>
            </p:sp>
            <p:sp>
              <p:nvSpPr>
                <p:cNvPr id="2066" name="Freeform 45"/>
                <p:cNvSpPr/>
                <p:nvPr userDrawn="1"/>
              </p:nvSpPr>
              <p:spPr>
                <a:xfrm rot="-3172564">
                  <a:off x="5048" y="311"/>
                  <a:ext cx="269" cy="438"/>
                </a:xfrm>
                <a:custGeom>
                  <a:avLst/>
                  <a:gdLst/>
                  <a:ahLst/>
                  <a:cxnLst>
                    <a:cxn ang="0">
                      <a:pos x="12" y="6"/>
                    </a:cxn>
                    <a:cxn ang="0">
                      <a:pos x="8" y="16"/>
                    </a:cxn>
                    <a:cxn ang="0">
                      <a:pos x="3" y="35"/>
                    </a:cxn>
                    <a:cxn ang="0">
                      <a:pos x="0" y="50"/>
                    </a:cxn>
                    <a:cxn ang="0">
                      <a:pos x="1" y="56"/>
                    </a:cxn>
                    <a:cxn ang="0">
                      <a:pos x="4" y="54"/>
                    </a:cxn>
                    <a:cxn ang="0">
                      <a:pos x="9" y="41"/>
                    </a:cxn>
                    <a:cxn ang="0">
                      <a:pos x="14" y="24"/>
                    </a:cxn>
                    <a:cxn ang="0">
                      <a:pos x="17" y="12"/>
                    </a:cxn>
                    <a:cxn ang="0">
                      <a:pos x="17" y="4"/>
                    </a:cxn>
                    <a:cxn ang="0">
                      <a:pos x="16" y="0"/>
                    </a:cxn>
                    <a:cxn ang="0">
                      <a:pos x="13" y="3"/>
                    </a:cxn>
                    <a:cxn ang="0">
                      <a:pos x="16" y="5"/>
                    </a:cxn>
                    <a:cxn ang="0">
                      <a:pos x="14" y="16"/>
                    </a:cxn>
                    <a:cxn ang="0">
                      <a:pos x="11" y="30"/>
                    </a:cxn>
                    <a:cxn ang="0">
                      <a:pos x="6" y="46"/>
                    </a:cxn>
                    <a:cxn ang="0">
                      <a:pos x="2" y="50"/>
                    </a:cxn>
                    <a:cxn ang="0">
                      <a:pos x="2" y="43"/>
                    </a:cxn>
                    <a:cxn ang="0">
                      <a:pos x="7" y="23"/>
                    </a:cxn>
                    <a:cxn ang="0">
                      <a:pos x="13" y="5"/>
                    </a:cxn>
                    <a:cxn ang="0">
                      <a:pos x="12" y="6"/>
                    </a:cxn>
                  </a:cxnLst>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alpha val="100000"/>
                  </a:schemeClr>
                </a:solidFill>
                <a:ln w="9525">
                  <a:noFill/>
                </a:ln>
              </p:spPr>
              <p:txBody>
                <a:bodyPr/>
                <a:p>
                  <a:endParaRPr lang="en-US"/>
                </a:p>
              </p:txBody>
            </p:sp>
            <p:sp>
              <p:nvSpPr>
                <p:cNvPr id="2067" name="Freeform 46"/>
                <p:cNvSpPr/>
                <p:nvPr userDrawn="1"/>
              </p:nvSpPr>
              <p:spPr>
                <a:xfrm rot="-3172564">
                  <a:off x="4856" y="179"/>
                  <a:ext cx="505" cy="898"/>
                </a:xfrm>
                <a:custGeom>
                  <a:avLst/>
                  <a:gdLst/>
                  <a:ahLst/>
                  <a:cxnLst>
                    <a:cxn ang="0">
                      <a:pos x="31" y="0"/>
                    </a:cxn>
                    <a:cxn ang="0">
                      <a:pos x="0" y="114"/>
                    </a:cxn>
                    <a:cxn ang="0">
                      <a:pos x="3" y="111"/>
                    </a:cxn>
                    <a:cxn ang="0">
                      <a:pos x="32" y="3"/>
                    </a:cxn>
                    <a:cxn ang="0">
                      <a:pos x="31" y="0"/>
                    </a:cxn>
                  </a:cxnLst>
                  <a:pathLst>
                    <a:path w="2002" h="2521">
                      <a:moveTo>
                        <a:pt x="1941" y="0"/>
                      </a:moveTo>
                      <a:lnTo>
                        <a:pt x="0" y="2521"/>
                      </a:lnTo>
                      <a:lnTo>
                        <a:pt x="192" y="2450"/>
                      </a:lnTo>
                      <a:lnTo>
                        <a:pt x="2002" y="61"/>
                      </a:lnTo>
                      <a:lnTo>
                        <a:pt x="1941" y="0"/>
                      </a:lnTo>
                      <a:close/>
                    </a:path>
                  </a:pathLst>
                </a:custGeom>
                <a:solidFill>
                  <a:schemeClr val="accent2">
                    <a:alpha val="100000"/>
                  </a:schemeClr>
                </a:solidFill>
                <a:ln w="9525">
                  <a:noFill/>
                </a:ln>
              </p:spPr>
              <p:txBody>
                <a:bodyPr/>
                <a:p>
                  <a:endParaRPr lang="en-US"/>
                </a:p>
              </p:txBody>
            </p:sp>
            <p:sp>
              <p:nvSpPr>
                <p:cNvPr id="2068" name="Freeform 47"/>
                <p:cNvSpPr/>
                <p:nvPr userDrawn="1"/>
              </p:nvSpPr>
              <p:spPr>
                <a:xfrm rot="-3172564">
                  <a:off x="4903" y="-19"/>
                  <a:ext cx="758" cy="1344"/>
                </a:xfrm>
                <a:custGeom>
                  <a:avLst/>
                  <a:gdLst/>
                  <a:ahLst/>
                  <a:cxnLst>
                    <a:cxn ang="0">
                      <a:pos x="2" y="129"/>
                    </a:cxn>
                    <a:cxn ang="0">
                      <a:pos x="6" y="128"/>
                    </a:cxn>
                    <a:cxn ang="0">
                      <a:pos x="13" y="136"/>
                    </a:cxn>
                    <a:cxn ang="0">
                      <a:pos x="11" y="128"/>
                    </a:cxn>
                    <a:cxn ang="0">
                      <a:pos x="6" y="122"/>
                    </a:cxn>
                    <a:cxn ang="0">
                      <a:pos x="10" y="123"/>
                    </a:cxn>
                    <a:cxn ang="0">
                      <a:pos x="16" y="130"/>
                    </a:cxn>
                    <a:cxn ang="0">
                      <a:pos x="46" y="19"/>
                    </a:cxn>
                    <a:cxn ang="0">
                      <a:pos x="41" y="7"/>
                    </a:cxn>
                    <a:cxn ang="0">
                      <a:pos x="37" y="0"/>
                    </a:cxn>
                    <a:cxn ang="0">
                      <a:pos x="43" y="4"/>
                    </a:cxn>
                    <a:cxn ang="0">
                      <a:pos x="48" y="20"/>
                    </a:cxn>
                    <a:cxn ang="0">
                      <a:pos x="13" y="148"/>
                    </a:cxn>
                    <a:cxn ang="0">
                      <a:pos x="8" y="154"/>
                    </a:cxn>
                    <a:cxn ang="0">
                      <a:pos x="2" y="171"/>
                    </a:cxn>
                    <a:cxn ang="0">
                      <a:pos x="0" y="166"/>
                    </a:cxn>
                    <a:cxn ang="0">
                      <a:pos x="2" y="164"/>
                    </a:cxn>
                    <a:cxn ang="0">
                      <a:pos x="6" y="153"/>
                    </a:cxn>
                    <a:cxn ang="0">
                      <a:pos x="3" y="148"/>
                    </a:cxn>
                    <a:cxn ang="0">
                      <a:pos x="3" y="144"/>
                    </a:cxn>
                    <a:cxn ang="0">
                      <a:pos x="7" y="149"/>
                    </a:cxn>
                    <a:cxn ang="0">
                      <a:pos x="7" y="144"/>
                    </a:cxn>
                    <a:cxn ang="0">
                      <a:pos x="10" y="146"/>
                    </a:cxn>
                    <a:cxn ang="0">
                      <a:pos x="7" y="139"/>
                    </a:cxn>
                    <a:cxn ang="0">
                      <a:pos x="10" y="139"/>
                    </a:cxn>
                    <a:cxn ang="0">
                      <a:pos x="2" y="129"/>
                    </a:cxn>
                  </a:cxnLst>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alpha val="100000"/>
                  </a:schemeClr>
                </a:solidFill>
                <a:ln w="9525">
                  <a:noFill/>
                </a:ln>
              </p:spPr>
              <p:txBody>
                <a:bodyPr/>
                <a:p>
                  <a:endParaRPr lang="en-US"/>
                </a:p>
              </p:txBody>
            </p:sp>
            <p:sp>
              <p:nvSpPr>
                <p:cNvPr id="2069" name="Freeform 48"/>
                <p:cNvSpPr/>
                <p:nvPr userDrawn="1"/>
              </p:nvSpPr>
              <p:spPr>
                <a:xfrm rot="-3172564">
                  <a:off x="5297" y="894"/>
                  <a:ext cx="169" cy="112"/>
                </a:xfrm>
                <a:custGeom>
                  <a:avLst/>
                  <a:gdLst/>
                  <a:ahLst/>
                  <a:cxnLst>
                    <a:cxn ang="0">
                      <a:pos x="0" y="3"/>
                    </a:cxn>
                    <a:cxn ang="0">
                      <a:pos x="4" y="4"/>
                    </a:cxn>
                    <a:cxn ang="0">
                      <a:pos x="10" y="12"/>
                    </a:cxn>
                    <a:cxn ang="0">
                      <a:pos x="11" y="10"/>
                    </a:cxn>
                    <a:cxn ang="0">
                      <a:pos x="7" y="4"/>
                    </a:cxn>
                    <a:cxn ang="0">
                      <a:pos x="1" y="0"/>
                    </a:cxn>
                    <a:cxn ang="0">
                      <a:pos x="0" y="3"/>
                    </a:cxn>
                  </a:cxnLst>
                  <a:pathLst>
                    <a:path w="673" h="342">
                      <a:moveTo>
                        <a:pt x="0" y="80"/>
                      </a:moveTo>
                      <a:lnTo>
                        <a:pt x="255" y="106"/>
                      </a:lnTo>
                      <a:lnTo>
                        <a:pt x="639" y="342"/>
                      </a:lnTo>
                      <a:lnTo>
                        <a:pt x="673" y="289"/>
                      </a:lnTo>
                      <a:lnTo>
                        <a:pt x="447" y="114"/>
                      </a:lnTo>
                      <a:lnTo>
                        <a:pt x="26" y="0"/>
                      </a:lnTo>
                      <a:lnTo>
                        <a:pt x="0" y="80"/>
                      </a:lnTo>
                      <a:close/>
                    </a:path>
                  </a:pathLst>
                </a:custGeom>
                <a:solidFill>
                  <a:schemeClr val="accent2">
                    <a:alpha val="100000"/>
                  </a:schemeClr>
                </a:solidFill>
                <a:ln w="9525">
                  <a:noFill/>
                </a:ln>
              </p:spPr>
              <p:txBody>
                <a:bodyPr/>
                <a:p>
                  <a:endParaRPr lang="en-US"/>
                </a:p>
              </p:txBody>
            </p:sp>
            <p:sp>
              <p:nvSpPr>
                <p:cNvPr id="2070" name="Freeform 49"/>
                <p:cNvSpPr/>
                <p:nvPr userDrawn="1"/>
              </p:nvSpPr>
              <p:spPr>
                <a:xfrm rot="-3172564">
                  <a:off x="5252" y="804"/>
                  <a:ext cx="181" cy="137"/>
                </a:xfrm>
                <a:custGeom>
                  <a:avLst/>
                  <a:gdLst/>
                  <a:ahLst/>
                  <a:cxnLst>
                    <a:cxn ang="0">
                      <a:pos x="0" y="3"/>
                    </a:cxn>
                    <a:cxn ang="0">
                      <a:pos x="6" y="6"/>
                    </a:cxn>
                    <a:cxn ang="0">
                      <a:pos x="10" y="16"/>
                    </a:cxn>
                    <a:cxn ang="0">
                      <a:pos x="12" y="12"/>
                    </a:cxn>
                    <a:cxn ang="0">
                      <a:pos x="7" y="4"/>
                    </a:cxn>
                    <a:cxn ang="0">
                      <a:pos x="1" y="0"/>
                    </a:cxn>
                    <a:cxn ang="0">
                      <a:pos x="0" y="3"/>
                    </a:cxn>
                  </a:cxnLst>
                  <a:pathLst>
                    <a:path w="716" h="403">
                      <a:moveTo>
                        <a:pt x="0" y="78"/>
                      </a:moveTo>
                      <a:lnTo>
                        <a:pt x="340" y="148"/>
                      </a:lnTo>
                      <a:lnTo>
                        <a:pt x="638" y="403"/>
                      </a:lnTo>
                      <a:lnTo>
                        <a:pt x="716" y="296"/>
                      </a:lnTo>
                      <a:lnTo>
                        <a:pt x="420" y="114"/>
                      </a:lnTo>
                      <a:lnTo>
                        <a:pt x="70" y="0"/>
                      </a:lnTo>
                      <a:lnTo>
                        <a:pt x="0" y="78"/>
                      </a:lnTo>
                      <a:close/>
                    </a:path>
                  </a:pathLst>
                </a:custGeom>
                <a:solidFill>
                  <a:schemeClr val="accent2">
                    <a:alpha val="100000"/>
                  </a:schemeClr>
                </a:solidFill>
                <a:ln w="9525">
                  <a:noFill/>
                </a:ln>
              </p:spPr>
              <p:txBody>
                <a:bodyPr/>
                <a:p>
                  <a:endParaRPr lang="en-US"/>
                </a:p>
              </p:txBody>
            </p:sp>
            <p:sp>
              <p:nvSpPr>
                <p:cNvPr id="2071" name="Freeform 50"/>
                <p:cNvSpPr/>
                <p:nvPr userDrawn="1"/>
              </p:nvSpPr>
              <p:spPr>
                <a:xfrm rot="-3172564">
                  <a:off x="4983" y="208"/>
                  <a:ext cx="181" cy="147"/>
                </a:xfrm>
                <a:custGeom>
                  <a:avLst/>
                  <a:gdLst/>
                  <a:ahLst/>
                  <a:cxnLst>
                    <a:cxn ang="0">
                      <a:pos x="0" y="4"/>
                    </a:cxn>
                    <a:cxn ang="0">
                      <a:pos x="5" y="6"/>
                    </a:cxn>
                    <a:cxn ang="0">
                      <a:pos x="10" y="19"/>
                    </a:cxn>
                    <a:cxn ang="0">
                      <a:pos x="12" y="14"/>
                    </a:cxn>
                    <a:cxn ang="0">
                      <a:pos x="6" y="4"/>
                    </a:cxn>
                    <a:cxn ang="0">
                      <a:pos x="1" y="0"/>
                    </a:cxn>
                    <a:cxn ang="0">
                      <a:pos x="0" y="4"/>
                    </a:cxn>
                  </a:cxnLst>
                  <a:pathLst>
                    <a:path w="717" h="411">
                      <a:moveTo>
                        <a:pt x="0" y="78"/>
                      </a:moveTo>
                      <a:lnTo>
                        <a:pt x="316" y="139"/>
                      </a:lnTo>
                      <a:lnTo>
                        <a:pt x="649" y="411"/>
                      </a:lnTo>
                      <a:lnTo>
                        <a:pt x="717" y="314"/>
                      </a:lnTo>
                      <a:lnTo>
                        <a:pt x="394" y="87"/>
                      </a:lnTo>
                      <a:lnTo>
                        <a:pt x="54" y="0"/>
                      </a:lnTo>
                      <a:lnTo>
                        <a:pt x="0" y="78"/>
                      </a:lnTo>
                      <a:close/>
                    </a:path>
                  </a:pathLst>
                </a:custGeom>
                <a:solidFill>
                  <a:schemeClr val="accent2">
                    <a:alpha val="100000"/>
                  </a:schemeClr>
                </a:solidFill>
                <a:ln w="9525">
                  <a:noFill/>
                </a:ln>
              </p:spPr>
              <p:txBody>
                <a:bodyPr/>
                <a:p>
                  <a:endParaRPr lang="en-US"/>
                </a:p>
              </p:txBody>
            </p:sp>
            <p:sp>
              <p:nvSpPr>
                <p:cNvPr id="2072" name="Freeform 51"/>
                <p:cNvSpPr/>
                <p:nvPr userDrawn="1"/>
              </p:nvSpPr>
              <p:spPr>
                <a:xfrm rot="-3172564">
                  <a:off x="4946" y="121"/>
                  <a:ext cx="179" cy="138"/>
                </a:xfrm>
                <a:custGeom>
                  <a:avLst/>
                  <a:gdLst/>
                  <a:ahLst/>
                  <a:cxnLst>
                    <a:cxn ang="0">
                      <a:pos x="0" y="4"/>
                    </a:cxn>
                    <a:cxn ang="0">
                      <a:pos x="4" y="6"/>
                    </a:cxn>
                    <a:cxn ang="0">
                      <a:pos x="11" y="18"/>
                    </a:cxn>
                    <a:cxn ang="0">
                      <a:pos x="11" y="14"/>
                    </a:cxn>
                    <a:cxn ang="0">
                      <a:pos x="5" y="3"/>
                    </a:cxn>
                    <a:cxn ang="0">
                      <a:pos x="1" y="0"/>
                    </a:cxn>
                    <a:cxn ang="0">
                      <a:pos x="0" y="4"/>
                    </a:cxn>
                  </a:cxnLst>
                  <a:pathLst>
                    <a:path w="709" h="386">
                      <a:moveTo>
                        <a:pt x="0" y="88"/>
                      </a:moveTo>
                      <a:lnTo>
                        <a:pt x="272" y="131"/>
                      </a:lnTo>
                      <a:lnTo>
                        <a:pt x="665" y="386"/>
                      </a:lnTo>
                      <a:lnTo>
                        <a:pt x="709" y="308"/>
                      </a:lnTo>
                      <a:lnTo>
                        <a:pt x="306" y="53"/>
                      </a:lnTo>
                      <a:lnTo>
                        <a:pt x="43" y="0"/>
                      </a:lnTo>
                      <a:lnTo>
                        <a:pt x="0" y="88"/>
                      </a:lnTo>
                      <a:close/>
                    </a:path>
                  </a:pathLst>
                </a:custGeom>
                <a:solidFill>
                  <a:schemeClr val="accent2">
                    <a:alpha val="100000"/>
                  </a:schemeClr>
                </a:solidFill>
                <a:ln w="9525">
                  <a:noFill/>
                </a:ln>
              </p:spPr>
              <p:txBody>
                <a:bodyPr/>
                <a:p>
                  <a:endParaRPr lang="en-US"/>
                </a:p>
              </p:txBody>
            </p:sp>
          </p:grpSp>
        </p:grpSp>
        <p:sp>
          <p:nvSpPr>
            <p:cNvPr id="2062" name="Line 52"/>
            <p:cNvSpPr/>
            <p:nvPr userDrawn="1"/>
          </p:nvSpPr>
          <p:spPr>
            <a:xfrm>
              <a:off x="4870" y="84"/>
              <a:ext cx="42" cy="96"/>
            </a:xfrm>
            <a:prstGeom prst="line">
              <a:avLst/>
            </a:prstGeom>
            <a:ln w="38100" cap="flat" cmpd="sng">
              <a:solidFill>
                <a:schemeClr val="accent2"/>
              </a:solidFill>
              <a:prstDash val="solid"/>
              <a:headEnd type="none" w="med" len="med"/>
              <a:tailEnd type="none" w="med" len="med"/>
            </a:ln>
          </p:spPr>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anose="030F0702030302020204" pitchFamily="66" charset="0"/>
        </a:defRPr>
      </a:lvl2pPr>
      <a:lvl3pPr algn="ctr" rtl="0" eaLnBrk="0" fontAlgn="base" hangingPunct="0">
        <a:spcBef>
          <a:spcPct val="0"/>
        </a:spcBef>
        <a:spcAft>
          <a:spcPct val="0"/>
        </a:spcAft>
        <a:defRPr sz="4400">
          <a:solidFill>
            <a:schemeClr val="tx1"/>
          </a:solidFill>
          <a:latin typeface="Comic Sans MS" panose="030F0702030302020204" pitchFamily="66" charset="0"/>
        </a:defRPr>
      </a:lvl3pPr>
      <a:lvl4pPr algn="ctr" rtl="0" eaLnBrk="0" fontAlgn="base" hangingPunct="0">
        <a:spcBef>
          <a:spcPct val="0"/>
        </a:spcBef>
        <a:spcAft>
          <a:spcPct val="0"/>
        </a:spcAft>
        <a:defRPr sz="4400">
          <a:solidFill>
            <a:schemeClr val="tx1"/>
          </a:solidFill>
          <a:latin typeface="Comic Sans MS" panose="030F0702030302020204" pitchFamily="66" charset="0"/>
        </a:defRPr>
      </a:lvl4pPr>
      <a:lvl5pPr algn="ctr" rtl="0" eaLnBrk="0" fontAlgn="base" hangingPunct="0">
        <a:spcBef>
          <a:spcPct val="0"/>
        </a:spcBef>
        <a:spcAft>
          <a:spcPct val="0"/>
        </a:spcAft>
        <a:defRPr sz="4400">
          <a:solidFill>
            <a:schemeClr val="tx1"/>
          </a:solidFill>
          <a:latin typeface="Comic Sans MS" panose="030F0702030302020204" pitchFamily="66" charset="0"/>
        </a:defRPr>
      </a:lvl5pPr>
      <a:lvl6pPr marL="457200" algn="ctr" rtl="0" eaLnBrk="0" fontAlgn="base" hangingPunct="0">
        <a:spcBef>
          <a:spcPct val="0"/>
        </a:spcBef>
        <a:spcAft>
          <a:spcPct val="0"/>
        </a:spcAft>
        <a:defRPr sz="4400">
          <a:solidFill>
            <a:schemeClr val="tx1"/>
          </a:solidFill>
          <a:latin typeface="Comic Sans MS" panose="030F0702030302020204" pitchFamily="66" charset="0"/>
        </a:defRPr>
      </a:lvl6pPr>
      <a:lvl7pPr marL="914400" algn="ctr" rtl="0" eaLnBrk="0" fontAlgn="base" hangingPunct="0">
        <a:spcBef>
          <a:spcPct val="0"/>
        </a:spcBef>
        <a:spcAft>
          <a:spcPct val="0"/>
        </a:spcAft>
        <a:defRPr sz="4400">
          <a:solidFill>
            <a:schemeClr val="tx1"/>
          </a:solidFill>
          <a:latin typeface="Comic Sans MS" panose="030F0702030302020204" pitchFamily="66" charset="0"/>
        </a:defRPr>
      </a:lvl7pPr>
      <a:lvl8pPr marL="1371600" algn="ctr" rtl="0" eaLnBrk="0" fontAlgn="base" hangingPunct="0">
        <a:spcBef>
          <a:spcPct val="0"/>
        </a:spcBef>
        <a:spcAft>
          <a:spcPct val="0"/>
        </a:spcAft>
        <a:defRPr sz="4400">
          <a:solidFill>
            <a:schemeClr val="tx1"/>
          </a:solidFill>
          <a:latin typeface="Comic Sans MS" panose="030F0702030302020204" pitchFamily="66" charset="0"/>
        </a:defRPr>
      </a:lvl8pPr>
      <a:lvl9pPr marL="1828800" algn="ctr" rtl="0" eaLnBrk="0" fontAlgn="base" hangingPunct="0">
        <a:spcBef>
          <a:spcPct val="0"/>
        </a:spcBef>
        <a:spcAft>
          <a:spcPct val="0"/>
        </a:spcAft>
        <a:defRPr sz="4400">
          <a:solidFill>
            <a:schemeClr val="tx1"/>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074" name="Picture 3"/>
          <p:cNvPicPr>
            <a:picLocks noChangeAspect="1"/>
          </p:cNvPicPr>
          <p:nvPr/>
        </p:nvPicPr>
        <p:blipFill>
          <a:blip r:embed="rId12"/>
          <a:stretch>
            <a:fillRect/>
          </a:stretch>
        </p:blipFill>
        <p:spPr>
          <a:xfrm>
            <a:off x="-6350" y="0"/>
            <a:ext cx="9515475" cy="6858000"/>
          </a:xfrm>
          <a:prstGeom prst="rect">
            <a:avLst/>
          </a:prstGeom>
          <a:noFill/>
          <a:ln w="9525">
            <a:noFill/>
          </a:ln>
        </p:spPr>
      </p:pic>
      <p:sp>
        <p:nvSpPr>
          <p:cNvPr id="3075" name="Rectangle 3"/>
          <p:cNvSpPr>
            <a:spLocks noGrp="1"/>
          </p:cNvSpPr>
          <p:nvPr>
            <p:ph type="title"/>
          </p:nvPr>
        </p:nvSpPr>
        <p:spPr>
          <a:xfrm>
            <a:off x="474663" y="190500"/>
            <a:ext cx="8559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3076" name="Rectangle 4"/>
          <p:cNvSpPr>
            <a:spLocks noGrp="1"/>
          </p:cNvSpPr>
          <p:nvPr>
            <p:ph type="body"/>
          </p:nvPr>
        </p:nvSpPr>
        <p:spPr>
          <a:xfrm>
            <a:off x="474663" y="1174750"/>
            <a:ext cx="8559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474663" y="6245225"/>
            <a:ext cx="2219325" cy="476250"/>
          </a:xfrm>
          <a:prstGeom prst="rect">
            <a:avLst/>
          </a:prstGeom>
          <a:noFill/>
          <a:ln>
            <a:noFill/>
          </a:ln>
          <a:effectLst/>
        </p:spPr>
        <p:txBody>
          <a:bodyPr vert="horz" wrap="square" lIns="91440" tIns="45720" rIns="91440" bIns="45720" numCol="1" anchor="t" anchorCtr="0" compatLnSpc="1"/>
          <a:lstStyle>
            <a:lvl1pPr eaLnBrk="1" hangingPunct="1">
              <a:buFont typeface="Arial" panose="020B0604020202020204" pitchFamily="34" charset="0"/>
              <a:buNone/>
              <a:defRPr sz="1400">
                <a:solidFill>
                  <a:schemeClr val="bg1"/>
                </a:solidFill>
                <a:latin typeface="Times New Roman" panose="02020603050405020304" pitchFamily="18"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Trường TH Bình Tân 3</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ftr" sz="quarter" idx="3"/>
          </p:nvPr>
        </p:nvSpPr>
        <p:spPr bwMode="auto">
          <a:xfrm>
            <a:off x="3249613" y="6245225"/>
            <a:ext cx="3009900" cy="476250"/>
          </a:xfrm>
          <a:prstGeom prst="rect">
            <a:avLst/>
          </a:prstGeom>
          <a:noFill/>
          <a:ln>
            <a:noFill/>
          </a:ln>
          <a:effectLst/>
        </p:spPr>
        <p:txBody>
          <a:bodyPr vert="horz" wrap="square" lIns="91440" tIns="45720" rIns="91440" bIns="45720" numCol="1" anchor="t" anchorCtr="0" compatLnSpc="1"/>
          <a:lstStyle>
            <a:lvl1pPr algn="ctr" eaLnBrk="1" hangingPunct="1">
              <a:buFont typeface="Arial" panose="020B0604020202020204" pitchFamily="34" charset="0"/>
              <a:buNone/>
              <a:defRPr sz="1400">
                <a:solidFill>
                  <a:schemeClr val="bg1"/>
                </a:solidFill>
                <a:latin typeface="Times New Roman" panose="02020603050405020304" pitchFamily="18"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Thực hiện: Nguyễn Khắc Thêm </a:t>
            </a:r>
            <a:endParaRPr kumimoji="0" lang="en-US" altLang="zh-CN"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
        <p:nvSpPr>
          <p:cNvPr id="1031" name="Rectangle 7"/>
          <p:cNvSpPr>
            <a:spLocks noGrp="1" noChangeArrowheads="1"/>
          </p:cNvSpPr>
          <p:nvPr>
            <p:ph type="sldNum" sz="quarter" idx="4"/>
          </p:nvPr>
        </p:nvSpPr>
        <p:spPr bwMode="auto">
          <a:xfrm>
            <a:off x="6815138" y="6245225"/>
            <a:ext cx="2219325" cy="476250"/>
          </a:xfrm>
          <a:prstGeom prst="rect">
            <a:avLst/>
          </a:prstGeom>
          <a:noFill/>
          <a:ln>
            <a:noFill/>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smtClean="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89A3A611-89CE-400E-BA37-6CA29CCCDE50}" type="slidenum">
              <a:rPr kumimoji="0"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fld>
            <a:r>
              <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rPr>
              <a:t>Tháng 11 năm 2011</a:t>
            </a:r>
            <a:endParaRPr kumimoji="0" lang="en-US" altLang="en-US" sz="1400" b="0" i="0" u="none" strike="noStrike" kern="1200" cap="none" spc="0" normalizeH="0" baseline="0" noProof="0">
              <a:ln>
                <a:noFill/>
              </a:ln>
              <a:solidFill>
                <a:schemeClr val="bg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eaLnBrk="0" fontAlgn="base" hangingPunct="0">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audio" Target="../media/audio2.wav"/><Relationship Id="rId2" Type="http://schemas.openxmlformats.org/officeDocument/2006/relationships/image" Target="../media/image5.png"/><Relationship Id="rId1"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audio1.wav"/><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4.xml"/><Relationship Id="rId4" Type="http://schemas.openxmlformats.org/officeDocument/2006/relationships/image" Target="../media/image5.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GIF"/></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audio1.wav"/><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24.pn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14.GIF"/></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audio" Target="../media/audio2.wav"/><Relationship Id="rId2" Type="http://schemas.openxmlformats.org/officeDocument/2006/relationships/image" Target="../media/image5.png"/><Relationship Id="rId1" Type="http://schemas.openxmlformats.org/officeDocument/2006/relationships/image" Target="../media/image13.GIF"/></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audio" Target="../media/audio5.wav"/></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6.jpe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image" Target="../media/image5.png"/><Relationship Id="rId7" Type="http://schemas.microsoft.com/office/2007/relationships/hdphoto" Target="../media/image31.wdp"/><Relationship Id="rId6" Type="http://schemas.openxmlformats.org/officeDocument/2006/relationships/image" Target="../media/image30.png"/><Relationship Id="rId5" Type="http://schemas.microsoft.com/office/2007/relationships/hdphoto" Target="../media/image29.wdp"/><Relationship Id="rId4" Type="http://schemas.openxmlformats.org/officeDocument/2006/relationships/image" Target="../media/image28.png"/><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6.jpe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5.pn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audio" Target="../media/audio1.wav"/><Relationship Id="rId2" Type="http://schemas.openxmlformats.org/officeDocument/2006/relationships/image" Target="../media/image5.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215" y="192405"/>
            <a:ext cx="9578340" cy="5918835"/>
          </a:xfrm>
          <a:prstGeom prst="rect">
            <a:avLst/>
          </a:prstGeom>
        </p:spPr>
      </p:pic>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622" y="908860"/>
            <a:ext cx="905424" cy="905424"/>
          </a:xfrm>
        </p:spPr>
      </p:pic>
      <p:sp>
        <p:nvSpPr>
          <p:cNvPr id="8" name="Title 1"/>
          <p:cNvSpPr txBox="1"/>
          <p:nvPr/>
        </p:nvSpPr>
        <p:spPr>
          <a:xfrm>
            <a:off x="1550401" y="985664"/>
            <a:ext cx="7944133" cy="1040223"/>
          </a:xfrm>
          <a:prstGeom prst="rect">
            <a:avLst/>
          </a:prstGeom>
        </p:spPr>
        <p:txBody>
          <a:bodyPr vert="horz" lIns="71318" tIns="35659" rIns="71318" bIns="3565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730" dirty="0">
                <a:latin typeface="Times New Roman" panose="02020603050405020304" pitchFamily="18" charset="0"/>
                <a:cs typeface="Times New Roman" panose="02020603050405020304" pitchFamily="18" charset="0"/>
              </a:rPr>
              <a:t>ỦY BAN NHÂN DÂN QUẬN 3</a:t>
            </a:r>
            <a:br>
              <a:rPr lang="en-US" sz="2730" dirty="0">
                <a:latin typeface="Times New Roman" panose="02020603050405020304" pitchFamily="18" charset="0"/>
                <a:cs typeface="Times New Roman" panose="02020603050405020304" pitchFamily="18" charset="0"/>
              </a:rPr>
            </a:br>
            <a:r>
              <a:rPr lang="en-US" sz="2730" b="1" dirty="0">
                <a:latin typeface="Times New Roman" panose="02020603050405020304" pitchFamily="18" charset="0"/>
                <a:cs typeface="Times New Roman" panose="02020603050405020304" pitchFamily="18" charset="0"/>
              </a:rPr>
              <a:t>PHÒNG GIÁO DỤC VÀ ĐÀO TẠO</a:t>
            </a:r>
            <a:endParaRPr lang="en-US" sz="2730" b="1" dirty="0">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3475776" y="2025886"/>
            <a:ext cx="4093381" cy="1"/>
            <a:chOff x="4238625" y="1630017"/>
            <a:chExt cx="5248275" cy="1"/>
          </a:xfrm>
        </p:grpSpPr>
        <p:cxnSp>
          <p:nvCxnSpPr>
            <p:cNvPr id="3" name="Straight Arrow Connector 2"/>
            <p:cNvCxnSpPr/>
            <p:nvPr/>
          </p:nvCxnSpPr>
          <p:spPr>
            <a:xfrm>
              <a:off x="4290060" y="1630017"/>
              <a:ext cx="5196840"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38" descr="NEIGE LIDESE NEIG"/>
          <p:cNvPicPr>
            <a:picLocks noChangeAspect="1"/>
          </p:cNvPicPr>
          <p:nvPr/>
        </p:nvPicPr>
        <p:blipFill>
          <a:blip r:embed="rId1"/>
          <a:stretch>
            <a:fillRect/>
          </a:stretch>
        </p:blipFill>
        <p:spPr>
          <a:xfrm>
            <a:off x="792163" y="5562600"/>
            <a:ext cx="7686675" cy="1295400"/>
          </a:xfrm>
          <a:prstGeom prst="rect">
            <a:avLst/>
          </a:prstGeom>
          <a:noFill/>
          <a:ln w="9525">
            <a:noFill/>
          </a:ln>
        </p:spPr>
      </p:pic>
      <p:pic>
        <p:nvPicPr>
          <p:cNvPr id="17411" name="Picture 39" descr="NEIGE LIDESE NEIG"/>
          <p:cNvPicPr>
            <a:picLocks noChangeAspect="1"/>
          </p:cNvPicPr>
          <p:nvPr/>
        </p:nvPicPr>
        <p:blipFill>
          <a:blip r:embed="rId1"/>
          <a:stretch>
            <a:fillRect/>
          </a:stretch>
        </p:blipFill>
        <p:spPr>
          <a:xfrm>
            <a:off x="633413" y="5562600"/>
            <a:ext cx="7686675" cy="1295400"/>
          </a:xfrm>
          <a:prstGeom prst="rect">
            <a:avLst/>
          </a:prstGeom>
          <a:noFill/>
          <a:ln w="9525">
            <a:noFill/>
          </a:ln>
        </p:spPr>
      </p:pic>
      <p:pic>
        <p:nvPicPr>
          <p:cNvPr id="17412" name="Picture 40" descr="NEIGE LIDESE NEIG"/>
          <p:cNvPicPr>
            <a:picLocks noChangeAspect="1"/>
          </p:cNvPicPr>
          <p:nvPr/>
        </p:nvPicPr>
        <p:blipFill>
          <a:blip r:embed="rId1"/>
          <a:stretch>
            <a:fillRect/>
          </a:stretch>
        </p:blipFill>
        <p:spPr>
          <a:xfrm>
            <a:off x="871538" y="5562600"/>
            <a:ext cx="7686675" cy="1295400"/>
          </a:xfrm>
          <a:prstGeom prst="rect">
            <a:avLst/>
          </a:prstGeom>
          <a:noFill/>
          <a:ln w="9525">
            <a:noFill/>
          </a:ln>
        </p:spPr>
      </p:pic>
      <p:pic>
        <p:nvPicPr>
          <p:cNvPr id="17413" name="Picture 41" descr="NEIGE LIDESE NEIG"/>
          <p:cNvPicPr>
            <a:picLocks noChangeAspect="1"/>
          </p:cNvPicPr>
          <p:nvPr/>
        </p:nvPicPr>
        <p:blipFill>
          <a:blip r:embed="rId1"/>
          <a:stretch>
            <a:fillRect/>
          </a:stretch>
        </p:blipFill>
        <p:spPr>
          <a:xfrm>
            <a:off x="476250" y="5562600"/>
            <a:ext cx="7685088" cy="1295400"/>
          </a:xfrm>
          <a:prstGeom prst="rect">
            <a:avLst/>
          </a:prstGeom>
          <a:noFill/>
          <a:ln w="9525">
            <a:noFill/>
          </a:ln>
        </p:spPr>
      </p:pic>
      <p:pic>
        <p:nvPicPr>
          <p:cNvPr id="17414" name="Picture 42" descr="NEIGE LIDESE NEIG"/>
          <p:cNvPicPr>
            <a:picLocks noChangeAspect="1"/>
          </p:cNvPicPr>
          <p:nvPr/>
        </p:nvPicPr>
        <p:blipFill>
          <a:blip r:embed="rId1"/>
          <a:stretch>
            <a:fillRect/>
          </a:stretch>
        </p:blipFill>
        <p:spPr>
          <a:xfrm>
            <a:off x="1189038" y="5562600"/>
            <a:ext cx="7686675" cy="1295400"/>
          </a:xfrm>
          <a:prstGeom prst="rect">
            <a:avLst/>
          </a:prstGeom>
          <a:noFill/>
          <a:ln w="9525">
            <a:noFill/>
          </a:ln>
        </p:spPr>
      </p:pic>
      <p:pic>
        <p:nvPicPr>
          <p:cNvPr id="17415" name="Picture 43" descr="NEIGE LIDESE NEIG"/>
          <p:cNvPicPr>
            <a:picLocks noChangeAspect="1"/>
          </p:cNvPicPr>
          <p:nvPr/>
        </p:nvPicPr>
        <p:blipFill>
          <a:blip r:embed="rId1"/>
          <a:stretch>
            <a:fillRect/>
          </a:stretch>
        </p:blipFill>
        <p:spPr>
          <a:xfrm>
            <a:off x="317500" y="5562600"/>
            <a:ext cx="7686675" cy="1295400"/>
          </a:xfrm>
          <a:prstGeom prst="rect">
            <a:avLst/>
          </a:prstGeom>
          <a:noFill/>
          <a:ln w="9525">
            <a:noFill/>
          </a:ln>
        </p:spPr>
      </p:pic>
      <p:pic>
        <p:nvPicPr>
          <p:cNvPr id="17416" name="Picture 44" descr="NEIGE LIDESE NEIG"/>
          <p:cNvPicPr>
            <a:picLocks noChangeAspect="1"/>
          </p:cNvPicPr>
          <p:nvPr/>
        </p:nvPicPr>
        <p:blipFill>
          <a:blip r:embed="rId1"/>
          <a:stretch>
            <a:fillRect/>
          </a:stretch>
        </p:blipFill>
        <p:spPr>
          <a:xfrm>
            <a:off x="712788" y="5562600"/>
            <a:ext cx="7686675" cy="1295400"/>
          </a:xfrm>
          <a:prstGeom prst="rect">
            <a:avLst/>
          </a:prstGeom>
          <a:noFill/>
          <a:ln w="9525">
            <a:noFill/>
          </a:ln>
        </p:spPr>
      </p:pic>
      <p:pic>
        <p:nvPicPr>
          <p:cNvPr id="17417" name="Picture 45" descr="NEIGE LIDESE NEIG"/>
          <p:cNvPicPr>
            <a:picLocks noChangeAspect="1"/>
          </p:cNvPicPr>
          <p:nvPr/>
        </p:nvPicPr>
        <p:blipFill>
          <a:blip r:embed="rId1"/>
          <a:stretch>
            <a:fillRect/>
          </a:stretch>
        </p:blipFill>
        <p:spPr>
          <a:xfrm>
            <a:off x="158750" y="5562600"/>
            <a:ext cx="7686675" cy="1295400"/>
          </a:xfrm>
          <a:prstGeom prst="rect">
            <a:avLst/>
          </a:prstGeom>
          <a:noFill/>
          <a:ln w="9525">
            <a:noFill/>
          </a:ln>
        </p:spPr>
      </p:pic>
      <p:pic>
        <p:nvPicPr>
          <p:cNvPr id="17418" name="Picture 46" descr="NEIGE LIDESE NEIG"/>
          <p:cNvPicPr>
            <a:picLocks noChangeAspect="1"/>
          </p:cNvPicPr>
          <p:nvPr/>
        </p:nvPicPr>
        <p:blipFill>
          <a:blip r:embed="rId1"/>
          <a:stretch>
            <a:fillRect/>
          </a:stretch>
        </p:blipFill>
        <p:spPr>
          <a:xfrm>
            <a:off x="871538" y="5562600"/>
            <a:ext cx="7686675" cy="1295400"/>
          </a:xfrm>
          <a:prstGeom prst="rect">
            <a:avLst/>
          </a:prstGeom>
          <a:noFill/>
          <a:ln w="9525">
            <a:noFill/>
          </a:ln>
        </p:spPr>
      </p:pic>
      <p:pic>
        <p:nvPicPr>
          <p:cNvPr id="17419" name="Picture 47" descr="NEIGE LIDESE NEIG"/>
          <p:cNvPicPr>
            <a:picLocks noChangeAspect="1"/>
          </p:cNvPicPr>
          <p:nvPr/>
        </p:nvPicPr>
        <p:blipFill>
          <a:blip r:embed="rId1"/>
          <a:stretch>
            <a:fillRect/>
          </a:stretch>
        </p:blipFill>
        <p:spPr>
          <a:xfrm>
            <a:off x="554038" y="5562600"/>
            <a:ext cx="7686675" cy="1295400"/>
          </a:xfrm>
          <a:prstGeom prst="rect">
            <a:avLst/>
          </a:prstGeom>
          <a:noFill/>
          <a:ln w="9525">
            <a:noFill/>
          </a:ln>
        </p:spPr>
      </p:pic>
      <p:pic>
        <p:nvPicPr>
          <p:cNvPr id="17420" name="Picture 48" descr="NEIGE LIDESE NEIG"/>
          <p:cNvPicPr>
            <a:picLocks noChangeAspect="1"/>
          </p:cNvPicPr>
          <p:nvPr/>
        </p:nvPicPr>
        <p:blipFill>
          <a:blip r:embed="rId1"/>
          <a:stretch>
            <a:fillRect/>
          </a:stretch>
        </p:blipFill>
        <p:spPr>
          <a:xfrm>
            <a:off x="1096963" y="5715000"/>
            <a:ext cx="7686675" cy="1295400"/>
          </a:xfrm>
          <a:prstGeom prst="rect">
            <a:avLst/>
          </a:prstGeom>
          <a:noFill/>
          <a:ln w="9525">
            <a:noFill/>
          </a:ln>
        </p:spPr>
      </p:pic>
      <p:sp>
        <p:nvSpPr>
          <p:cNvPr id="18445" name="Text Box 13"/>
          <p:cNvSpPr txBox="1">
            <a:spLocks noChangeArrowheads="1"/>
          </p:cNvSpPr>
          <p:nvPr/>
        </p:nvSpPr>
        <p:spPr bwMode="auto">
          <a:xfrm>
            <a:off x="258763" y="1447800"/>
            <a:ext cx="8458200" cy="946150"/>
          </a:xfrm>
          <a:prstGeom prst="rect">
            <a:avLst/>
          </a:prstGeom>
          <a:noFill/>
          <a:ln>
            <a:noFill/>
          </a:ln>
        </p:spPr>
        <p:txBody>
          <a:bodyPr>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a:defRPr sz="28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1.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Trước</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khi</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mở</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công</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ti</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vận</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tải</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đưởng</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thuỷ</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Bạch</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Thái</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Bưởi</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đã</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làm</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những</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công</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việc</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2800" b="1" i="1" u="none" strike="noStrike" kern="1200" cap="none" spc="0" normalizeH="0" baseline="0" noProof="0" dirty="0" err="1"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gì</a:t>
            </a:r>
            <a:r>
              <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rPr>
              <a:t>?</a:t>
            </a:r>
            <a:endParaRPr kumimoji="0" lang="en-US" altLang="zh-CN" sz="2800" b="1" i="1" u="none" strike="noStrike" kern="120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8449" name="Text Box 17"/>
          <p:cNvSpPr txBox="1"/>
          <p:nvPr/>
        </p:nvSpPr>
        <p:spPr>
          <a:xfrm>
            <a:off x="76200" y="2814638"/>
            <a:ext cx="8945563" cy="20621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50000"/>
              </a:spcBef>
              <a:buNone/>
            </a:pPr>
            <a:r>
              <a:rPr lang="en-US" altLang="zh-CN" b="1" dirty="0">
                <a:latin typeface="Times New Roman" panose="02020603050405020304" pitchFamily="18" charset="0"/>
              </a:rPr>
              <a:t>     Đầu tiên Bạch Thái Bưởi làm thư kí cho một hãng buôn. Sau đó ông kinh doanh độc lập, trải đủ mọi nghề: buôn gỗ, buôn ngô, mở hiệu cầm đồ, lập nhà in, khai thác mỏ,…</a:t>
            </a:r>
            <a:endParaRPr lang="en-US" altLang="zh-CN" b="1" dirty="0">
              <a:latin typeface="Times New Roman" panose="02020603050405020304" pitchFamily="18" charset="0"/>
            </a:endParaRP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box(in)">
                                      <p:cBhvr>
                                        <p:cTn id="7" dur="500"/>
                                        <p:tgtEl>
                                          <p:spTgt spid="18445"/>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9"/>
                                        </p:tgtEl>
                                        <p:attrNameLst>
                                          <p:attrName>style.visibility</p:attrName>
                                        </p:attrNameLst>
                                      </p:cBhvr>
                                      <p:to>
                                        <p:strVal val="visible"/>
                                      </p:to>
                                    </p:set>
                                    <p:animEffect transition="in" filter="box(in)">
                                      <p:cBhvr>
                                        <p:cTn id="12" dur="500"/>
                                        <p:tgtEl>
                                          <p:spTgt spid="18449"/>
                                        </p:tgtEl>
                                      </p:cBhvr>
                                    </p:animEffect>
                                  </p:childTnLst>
                                  <p:subTnLst>
                                    <p:audio>
                                      <p:cMediaNode>
                                        <p:cTn display="0" masterRel="sameClick">
                                          <p:stCondLst>
                                            <p:cond evt="begin" delay="0">
                                              <p:tn val="10"/>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p:bldP spid="184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4"/>
          <p:cNvSpPr/>
          <p:nvPr/>
        </p:nvSpPr>
        <p:spPr>
          <a:xfrm>
            <a:off x="1477963" y="838200"/>
            <a:ext cx="6813550" cy="106680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lnSpc>
                <a:spcPct val="90000"/>
              </a:lnSpc>
              <a:buNone/>
            </a:pPr>
            <a:endParaRPr lang="en-US" altLang="zh-CN" sz="2000" b="1" dirty="0">
              <a:solidFill>
                <a:srgbClr val="800080"/>
              </a:solidFill>
              <a:latin typeface="Times New Roman" panose="02020603050405020304" pitchFamily="18" charset="0"/>
            </a:endParaRPr>
          </a:p>
          <a:p>
            <a:pPr marL="342900" lvl="0" indent="-342900" eaLnBrk="1" hangingPunct="1">
              <a:lnSpc>
                <a:spcPct val="90000"/>
              </a:lnSpc>
              <a:buNone/>
            </a:pPr>
            <a:endParaRPr lang="en-US" altLang="zh-CN" b="1" dirty="0">
              <a:latin typeface="Comic Sans MS" panose="030F0702030302020204" pitchFamily="66" charset="0"/>
            </a:endParaRPr>
          </a:p>
        </p:txBody>
      </p:sp>
      <p:sp>
        <p:nvSpPr>
          <p:cNvPr id="20483" name="Text Box 7"/>
          <p:cNvSpPr txBox="1"/>
          <p:nvPr/>
        </p:nvSpPr>
        <p:spPr>
          <a:xfrm>
            <a:off x="7194550" y="419100"/>
            <a:ext cx="1681163"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vi-VN" altLang="en-US" sz="1800" b="1" i="1" dirty="0">
              <a:latin typeface="Times New Roman" panose="02020603050405020304" pitchFamily="18" charset="0"/>
            </a:endParaRPr>
          </a:p>
        </p:txBody>
      </p:sp>
      <p:sp>
        <p:nvSpPr>
          <p:cNvPr id="20484" name="Text Box 12"/>
          <p:cNvSpPr txBox="1"/>
          <p:nvPr/>
        </p:nvSpPr>
        <p:spPr>
          <a:xfrm>
            <a:off x="5705475" y="5486400"/>
            <a:ext cx="184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vi-VN" altLang="en-US" sz="3600" dirty="0"/>
          </a:p>
        </p:txBody>
      </p:sp>
      <p:sp>
        <p:nvSpPr>
          <p:cNvPr id="20485" name="Text Box 5"/>
          <p:cNvSpPr txBox="1"/>
          <p:nvPr/>
        </p:nvSpPr>
        <p:spPr>
          <a:xfrm>
            <a:off x="1096963" y="6019800"/>
            <a:ext cx="8686800" cy="11604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endParaRPr lang="en-US" altLang="zh-CN" sz="2800" dirty="0"/>
          </a:p>
          <a:p>
            <a:pPr marL="0" lvl="0" indent="0">
              <a:spcBef>
                <a:spcPct val="50000"/>
              </a:spcBef>
              <a:buNone/>
            </a:pPr>
            <a:endParaRPr lang="en-US" altLang="zh-CN" sz="2800" dirty="0"/>
          </a:p>
        </p:txBody>
      </p:sp>
      <p:sp>
        <p:nvSpPr>
          <p:cNvPr id="21513" name="Text Box 9"/>
          <p:cNvSpPr txBox="1"/>
          <p:nvPr/>
        </p:nvSpPr>
        <p:spPr>
          <a:xfrm>
            <a:off x="106363" y="2971800"/>
            <a:ext cx="9220200" cy="3540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50000"/>
              </a:spcBef>
              <a:buNone/>
            </a:pPr>
            <a:r>
              <a:rPr lang="en-US" altLang="zh-CN" b="1" dirty="0">
                <a:latin typeface="Times New Roman" panose="02020603050405020304" pitchFamily="18" charset="0"/>
              </a:rPr>
              <a:t>    Ông đã khơi dậy lòng tự hào dân tộc của người Việt: cho người đến các bến tàu để diễn thuyết, kêu gọi hành khách với khẩu hiệu “Người ta thì đi tàu ta”. Khách đi tàu của ông ngày một đông. Nhiều chủ tàu người Hoa, người Pháp phải bán lại tàu cho ông. Rồi ông mua xưởng sửa chữa tàu, thuê kĩ sư giỏi trông nom. </a:t>
            </a:r>
            <a:endParaRPr lang="en-US" altLang="zh-CN" b="1" dirty="0">
              <a:latin typeface="Times New Roman" panose="02020603050405020304" pitchFamily="18" charset="0"/>
            </a:endParaRPr>
          </a:p>
        </p:txBody>
      </p:sp>
      <p:sp>
        <p:nvSpPr>
          <p:cNvPr id="21514" name="Text Box 10"/>
          <p:cNvSpPr txBox="1"/>
          <p:nvPr/>
        </p:nvSpPr>
        <p:spPr>
          <a:xfrm>
            <a:off x="30163" y="1371600"/>
            <a:ext cx="9174162" cy="1570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50000"/>
              </a:spcBef>
              <a:buNone/>
            </a:pPr>
            <a:r>
              <a:rPr lang="en-US" altLang="zh-CN" b="1" dirty="0">
                <a:solidFill>
                  <a:srgbClr val="002060"/>
                </a:solidFill>
                <a:latin typeface="Times New Roman" panose="02020603050405020304" pitchFamily="18" charset="0"/>
                <a:cs typeface="Times New Roman" panose="02020603050405020304" pitchFamily="18" charset="0"/>
              </a:rPr>
              <a:t>2.  Bạch Thái Bưởi đã thắng trong cuộc cạnh tranh không ngang sức với các chủ t</a:t>
            </a:r>
            <a:r>
              <a:rPr lang="en-US" altLang="zh-CN" b="1" dirty="0">
                <a:solidFill>
                  <a:srgbClr val="002060"/>
                </a:solidFill>
                <a:latin typeface="Times New Roman" panose="02020603050405020304" pitchFamily="18" charset="0"/>
                <a:ea typeface="Times New Roman" panose="02020603050405020304" pitchFamily="18" charset="0"/>
              </a:rPr>
              <a:t>à</a:t>
            </a:r>
            <a:r>
              <a:rPr lang="en-US" altLang="zh-CN" b="1" dirty="0">
                <a:solidFill>
                  <a:srgbClr val="002060"/>
                </a:solidFill>
                <a:latin typeface="Times New Roman" panose="02020603050405020304" pitchFamily="18" charset="0"/>
                <a:cs typeface="Times New Roman" panose="02020603050405020304" pitchFamily="18" charset="0"/>
              </a:rPr>
              <a:t>u nước ngo</a:t>
            </a:r>
            <a:r>
              <a:rPr lang="en-US" altLang="zh-CN" b="1" dirty="0">
                <a:solidFill>
                  <a:srgbClr val="002060"/>
                </a:solidFill>
                <a:latin typeface="Times New Roman" panose="02020603050405020304" pitchFamily="18" charset="0"/>
                <a:ea typeface="Times New Roman" panose="02020603050405020304" pitchFamily="18" charset="0"/>
              </a:rPr>
              <a:t>à</a:t>
            </a:r>
            <a:r>
              <a:rPr lang="en-US" altLang="zh-CN" b="1" dirty="0">
                <a:solidFill>
                  <a:srgbClr val="002060"/>
                </a:solidFill>
                <a:latin typeface="Times New Roman" panose="02020603050405020304" pitchFamily="18" charset="0"/>
                <a:cs typeface="Times New Roman" panose="02020603050405020304" pitchFamily="18" charset="0"/>
              </a:rPr>
              <a:t>i như thế n</a:t>
            </a:r>
            <a:r>
              <a:rPr lang="en-US" altLang="zh-CN" b="1" dirty="0">
                <a:solidFill>
                  <a:srgbClr val="002060"/>
                </a:solidFill>
                <a:latin typeface="Times New Roman" panose="02020603050405020304" pitchFamily="18" charset="0"/>
                <a:ea typeface="Times New Roman" panose="02020603050405020304" pitchFamily="18" charset="0"/>
              </a:rPr>
              <a:t>à</a:t>
            </a:r>
            <a:r>
              <a:rPr lang="en-US" altLang="zh-CN" b="1" dirty="0">
                <a:solidFill>
                  <a:srgbClr val="002060"/>
                </a:solidFill>
                <a:latin typeface="Times New Roman" panose="02020603050405020304" pitchFamily="18" charset="0"/>
                <a:cs typeface="Times New Roman" panose="02020603050405020304" pitchFamily="18" charset="0"/>
              </a:rPr>
              <a:t>o ?</a:t>
            </a:r>
            <a:endParaRPr lang="en-US" altLang="zh-CN" b="1" dirty="0">
              <a:solidFill>
                <a:srgbClr val="002060"/>
              </a:solidFill>
              <a:latin typeface="Times New Roman" panose="02020603050405020304" pitchFamily="18" charset="0"/>
              <a:ea typeface="Times New Roman" panose="02020603050405020304" pitchFamily="18" charset="0"/>
            </a:endParaRPr>
          </a:p>
        </p:txBody>
      </p:sp>
      <p:pic>
        <p:nvPicPr>
          <p:cNvPr id="9"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box(in)">
                                      <p:cBhvr>
                                        <p:cTn id="7" dur="500"/>
                                        <p:tgtEl>
                                          <p:spTgt spid="2151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box(in)">
                                      <p:cBhvr>
                                        <p:cTn id="12" dur="500"/>
                                        <p:tgtEl>
                                          <p:spTgt spid="2151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Group 2"/>
          <p:cNvGrpSpPr/>
          <p:nvPr/>
        </p:nvGrpSpPr>
        <p:grpSpPr>
          <a:xfrm>
            <a:off x="12700" y="12700"/>
            <a:ext cx="9509125" cy="6858000"/>
            <a:chOff x="-48" y="0"/>
            <a:chExt cx="5808" cy="4320"/>
          </a:xfrm>
        </p:grpSpPr>
        <p:pic>
          <p:nvPicPr>
            <p:cNvPr id="21509" name="Picture 3" descr="n3"/>
            <p:cNvPicPr>
              <a:picLocks noChangeAspect="1"/>
            </p:cNvPicPr>
            <p:nvPr/>
          </p:nvPicPr>
          <p:blipFill>
            <a:blip r:embed="rId1"/>
            <a:stretch>
              <a:fillRect/>
            </a:stretch>
          </p:blipFill>
          <p:spPr>
            <a:xfrm>
              <a:off x="0" y="4263"/>
              <a:ext cx="5760" cy="57"/>
            </a:xfrm>
            <a:prstGeom prst="rect">
              <a:avLst/>
            </a:prstGeom>
            <a:noFill/>
            <a:ln w="9525">
              <a:noFill/>
            </a:ln>
          </p:spPr>
        </p:pic>
        <p:pic>
          <p:nvPicPr>
            <p:cNvPr id="21510" name="Picture 4" descr="n3"/>
            <p:cNvPicPr>
              <a:picLocks noChangeAspect="1"/>
            </p:cNvPicPr>
            <p:nvPr/>
          </p:nvPicPr>
          <p:blipFill>
            <a:blip r:embed="rId1"/>
            <a:stretch>
              <a:fillRect/>
            </a:stretch>
          </p:blipFill>
          <p:spPr>
            <a:xfrm>
              <a:off x="0" y="0"/>
              <a:ext cx="5760" cy="53"/>
            </a:xfrm>
            <a:prstGeom prst="rect">
              <a:avLst/>
            </a:prstGeom>
            <a:noFill/>
            <a:ln w="9525">
              <a:noFill/>
            </a:ln>
          </p:spPr>
        </p:pic>
        <p:pic>
          <p:nvPicPr>
            <p:cNvPr id="21511" name="Picture 5" descr="n3"/>
            <p:cNvPicPr>
              <a:picLocks noChangeAspect="1"/>
            </p:cNvPicPr>
            <p:nvPr/>
          </p:nvPicPr>
          <p:blipFill>
            <a:blip r:embed="rId1"/>
            <a:stretch>
              <a:fillRect/>
            </a:stretch>
          </p:blipFill>
          <p:spPr>
            <a:xfrm rot="5400000">
              <a:off x="-2175" y="2127"/>
              <a:ext cx="4320" cy="66"/>
            </a:xfrm>
            <a:prstGeom prst="rect">
              <a:avLst/>
            </a:prstGeom>
            <a:noFill/>
            <a:ln w="9525">
              <a:noFill/>
            </a:ln>
          </p:spPr>
        </p:pic>
        <p:pic>
          <p:nvPicPr>
            <p:cNvPr id="21512" name="Picture 6" descr="n3"/>
            <p:cNvPicPr>
              <a:picLocks noChangeAspect="1"/>
            </p:cNvPicPr>
            <p:nvPr/>
          </p:nvPicPr>
          <p:blipFill>
            <a:blip r:embed="rId1"/>
            <a:stretch>
              <a:fillRect/>
            </a:stretch>
          </p:blipFill>
          <p:spPr>
            <a:xfrm rot="-5400000" flipH="1">
              <a:off x="3575" y="2135"/>
              <a:ext cx="4320" cy="50"/>
            </a:xfrm>
            <a:prstGeom prst="rect">
              <a:avLst/>
            </a:prstGeom>
            <a:noFill/>
            <a:ln w="9525">
              <a:noFill/>
            </a:ln>
          </p:spPr>
        </p:pic>
      </p:grpSp>
      <p:pic>
        <p:nvPicPr>
          <p:cNvPr id="43015" name="Picture 7"/>
          <p:cNvPicPr>
            <a:picLocks noChangeAspect="1"/>
          </p:cNvPicPr>
          <p:nvPr/>
        </p:nvPicPr>
        <p:blipFill>
          <a:blip r:embed="rId2"/>
          <a:stretch>
            <a:fillRect/>
          </a:stretch>
        </p:blipFill>
        <p:spPr>
          <a:xfrm>
            <a:off x="4983163" y="20638"/>
            <a:ext cx="4495800" cy="5694362"/>
          </a:xfrm>
          <a:prstGeom prst="rect">
            <a:avLst/>
          </a:prstGeom>
          <a:noFill/>
          <a:ln w="9525">
            <a:noFill/>
          </a:ln>
        </p:spPr>
      </p:pic>
      <p:pic>
        <p:nvPicPr>
          <p:cNvPr id="21508" name="Picture 8"/>
          <p:cNvPicPr>
            <a:picLocks noChangeAspect="1"/>
          </p:cNvPicPr>
          <p:nvPr/>
        </p:nvPicPr>
        <p:blipFill>
          <a:blip r:embed="rId3"/>
          <a:stretch>
            <a:fillRect/>
          </a:stretch>
        </p:blipFill>
        <p:spPr>
          <a:xfrm>
            <a:off x="258763" y="1600200"/>
            <a:ext cx="4589462" cy="5029200"/>
          </a:xfrm>
          <a:prstGeom prst="rect">
            <a:avLst/>
          </a:prstGeom>
          <a:noFill/>
          <a:ln w="9525">
            <a:noFill/>
          </a:ln>
        </p:spPr>
      </p:pic>
      <p:pic>
        <p:nvPicPr>
          <p:cNvPr id="9"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box(in)">
                                      <p:cBhvr>
                                        <p:cTn id="7"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2"/>
          <p:cNvPicPr>
            <a:picLocks noChangeAspect="1"/>
          </p:cNvPicPr>
          <p:nvPr/>
        </p:nvPicPr>
        <p:blipFill>
          <a:blip r:embed="rId1"/>
          <a:stretch>
            <a:fillRect/>
          </a:stretch>
        </p:blipFill>
        <p:spPr>
          <a:xfrm>
            <a:off x="4992688" y="152400"/>
            <a:ext cx="4119562" cy="2971800"/>
          </a:xfrm>
          <a:prstGeom prst="rect">
            <a:avLst/>
          </a:prstGeom>
          <a:noFill/>
          <a:ln w="9525">
            <a:noFill/>
          </a:ln>
        </p:spPr>
      </p:pic>
      <p:pic>
        <p:nvPicPr>
          <p:cNvPr id="40963" name="Picture 3" descr="ocean-majesty-ship-front-view[1]"/>
          <p:cNvPicPr>
            <a:picLocks noChangeAspect="1"/>
          </p:cNvPicPr>
          <p:nvPr/>
        </p:nvPicPr>
        <p:blipFill>
          <a:blip r:embed="rId2"/>
          <a:stretch>
            <a:fillRect/>
          </a:stretch>
        </p:blipFill>
        <p:spPr>
          <a:xfrm>
            <a:off x="396875" y="152400"/>
            <a:ext cx="4119563" cy="2971800"/>
          </a:xfrm>
          <a:prstGeom prst="rect">
            <a:avLst/>
          </a:prstGeom>
          <a:noFill/>
          <a:ln w="9525">
            <a:noFill/>
          </a:ln>
        </p:spPr>
      </p:pic>
      <p:pic>
        <p:nvPicPr>
          <p:cNvPr id="40964" name="Picture 4"/>
          <p:cNvPicPr>
            <a:picLocks noChangeAspect="1"/>
          </p:cNvPicPr>
          <p:nvPr/>
        </p:nvPicPr>
        <p:blipFill>
          <a:blip r:embed="rId3"/>
          <a:stretch>
            <a:fillRect/>
          </a:stretch>
        </p:blipFill>
        <p:spPr>
          <a:xfrm>
            <a:off x="238125" y="3352800"/>
            <a:ext cx="4119563" cy="2971800"/>
          </a:xfrm>
          <a:prstGeom prst="rect">
            <a:avLst/>
          </a:prstGeom>
          <a:noFill/>
          <a:ln w="9525">
            <a:noFill/>
          </a:ln>
        </p:spPr>
      </p:pic>
      <p:pic>
        <p:nvPicPr>
          <p:cNvPr id="40965" name="Picture 5" descr="25105208dea9fbe6e4709f309b8a99e0[2]"/>
          <p:cNvPicPr>
            <a:picLocks noChangeAspect="1"/>
          </p:cNvPicPr>
          <p:nvPr/>
        </p:nvPicPr>
        <p:blipFill>
          <a:blip r:embed="rId4"/>
          <a:stretch>
            <a:fillRect/>
          </a:stretch>
        </p:blipFill>
        <p:spPr>
          <a:xfrm>
            <a:off x="4516438" y="3352800"/>
            <a:ext cx="2457450" cy="3124200"/>
          </a:xfrm>
          <a:prstGeom prst="rect">
            <a:avLst/>
          </a:prstGeom>
          <a:noFill/>
          <a:ln w="9525">
            <a:noFill/>
          </a:ln>
        </p:spPr>
      </p:pic>
      <p:pic>
        <p:nvPicPr>
          <p:cNvPr id="40966" name="Picture 6" descr="product_1231750554[1]"/>
          <p:cNvPicPr>
            <a:picLocks noChangeAspect="1"/>
          </p:cNvPicPr>
          <p:nvPr/>
        </p:nvPicPr>
        <p:blipFill>
          <a:blip r:embed="rId5"/>
          <a:stretch>
            <a:fillRect/>
          </a:stretch>
        </p:blipFill>
        <p:spPr>
          <a:xfrm>
            <a:off x="6938963" y="3352800"/>
            <a:ext cx="2332037" cy="3079750"/>
          </a:xfrm>
          <a:prstGeom prst="rect">
            <a:avLst/>
          </a:prstGeom>
          <a:noFill/>
          <a:ln w="9525">
            <a:noFill/>
          </a:ln>
        </p:spPr>
      </p:pic>
      <p:pic>
        <p:nvPicPr>
          <p:cNvPr id="9"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diamond(in)">
                                      <p:cBhvr>
                                        <p:cTn id="7" dur="20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checkerboard(across)">
                                      <p:cBhvr>
                                        <p:cTn id="12" dur="500"/>
                                        <p:tgtEl>
                                          <p:spTgt spid="4096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blinds(horizontal)">
                                      <p:cBhvr>
                                        <p:cTn id="17" dur="500"/>
                                        <p:tgtEl>
                                          <p:spTgt spid="4096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0965"/>
                                        </p:tgtEl>
                                        <p:attrNameLst>
                                          <p:attrName>style.visibility</p:attrName>
                                        </p:attrNameLst>
                                      </p:cBhvr>
                                      <p:to>
                                        <p:strVal val="visible"/>
                                      </p:to>
                                    </p:set>
                                    <p:animEffect transition="in" filter="strips(downLeft)">
                                      <p:cBhvr>
                                        <p:cTn id="22" dur="500"/>
                                        <p:tgtEl>
                                          <p:spTgt spid="40965"/>
                                        </p:tgtEl>
                                      </p:cBhvr>
                                    </p:animEffect>
                                  </p:childTnLst>
                                </p:cTn>
                              </p:par>
                              <p:par>
                                <p:cTn id="23" presetID="18" presetClass="entr" presetSubtype="12" fill="hold" nodeType="withEffect">
                                  <p:stCondLst>
                                    <p:cond delay="0"/>
                                  </p:stCondLst>
                                  <p:childTnLst>
                                    <p:set>
                                      <p:cBhvr>
                                        <p:cTn id="24" dur="1" fill="hold">
                                          <p:stCondLst>
                                            <p:cond delay="0"/>
                                          </p:stCondLst>
                                        </p:cTn>
                                        <p:tgtEl>
                                          <p:spTgt spid="40966"/>
                                        </p:tgtEl>
                                        <p:attrNameLst>
                                          <p:attrName>style.visibility</p:attrName>
                                        </p:attrNameLst>
                                      </p:cBhvr>
                                      <p:to>
                                        <p:strVal val="visible"/>
                                      </p:to>
                                    </p:set>
                                    <p:animEffect transition="in" filter="strips(downLeft)">
                                      <p:cBhvr>
                                        <p:cTn id="25"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4"/>
          <p:cNvSpPr>
            <a:spLocks noChangeArrowheads="1"/>
          </p:cNvSpPr>
          <p:nvPr/>
        </p:nvSpPr>
        <p:spPr bwMode="auto">
          <a:xfrm>
            <a:off x="1477963" y="838200"/>
            <a:ext cx="6813550" cy="1066800"/>
          </a:xfrm>
          <a:prstGeom prst="rect">
            <a:avLst/>
          </a:prstGeom>
          <a:noFill/>
          <a:ln>
            <a:noFill/>
          </a:ln>
        </p:spPr>
        <p:txBody>
          <a:bodyPr/>
          <a:p>
            <a:pPr marL="342900" indent="-342900" eaLnBrk="1" hangingPunct="1">
              <a:lnSpc>
                <a:spcPct val="90000"/>
              </a:lnSpc>
              <a:spcBef>
                <a:spcPct val="20000"/>
              </a:spcBef>
              <a:buNone/>
            </a:pPr>
            <a:endParaRPr lang="en-US" altLang="zh-CN" sz="2000" b="1" dirty="0">
              <a:solidFill>
                <a:srgbClr val="800080"/>
              </a:solidFill>
              <a:effectLst>
                <a:outerShdw blurRad="38100" dist="38100" dir="2700000">
                  <a:srgbClr val="C0C0C0"/>
                </a:outerShdw>
              </a:effectLst>
              <a:latin typeface="Times New Roman" panose="02020603050405020304" pitchFamily="18" charset="0"/>
              <a:ea typeface="SimSun" panose="02010600030101010101" pitchFamily="2" charset="-122"/>
            </a:endParaRPr>
          </a:p>
          <a:p>
            <a:pPr marL="342900" indent="-342900" eaLnBrk="1" hangingPunct="1">
              <a:lnSpc>
                <a:spcPct val="90000"/>
              </a:lnSpc>
              <a:spcBef>
                <a:spcPct val="20000"/>
              </a:spcBef>
              <a:buNone/>
            </a:pPr>
            <a:endParaRPr lang="en-US" altLang="zh-CN" sz="3200" b="1" dirty="0">
              <a:effectLst>
                <a:outerShdw blurRad="38100" dist="38100" dir="2700000">
                  <a:srgbClr val="C0C0C0"/>
                </a:outerShdw>
              </a:effectLst>
              <a:latin typeface="Comic Sans MS" panose="030F0702030302020204" pitchFamily="66" charset="0"/>
              <a:ea typeface="SimSun" panose="02010600030101010101" pitchFamily="2" charset="-122"/>
            </a:endParaRPr>
          </a:p>
        </p:txBody>
      </p:sp>
      <p:sp>
        <p:nvSpPr>
          <p:cNvPr id="23555" name="Text Box 7"/>
          <p:cNvSpPr txBox="1"/>
          <p:nvPr/>
        </p:nvSpPr>
        <p:spPr>
          <a:xfrm>
            <a:off x="7194550" y="419100"/>
            <a:ext cx="1681163"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vi-VN" altLang="en-US" sz="1800" b="1" i="1" dirty="0">
              <a:latin typeface="Times New Roman" panose="02020603050405020304" pitchFamily="18" charset="0"/>
            </a:endParaRPr>
          </a:p>
        </p:txBody>
      </p:sp>
      <p:sp>
        <p:nvSpPr>
          <p:cNvPr id="23556" name="Text Box 12"/>
          <p:cNvSpPr txBox="1"/>
          <p:nvPr/>
        </p:nvSpPr>
        <p:spPr>
          <a:xfrm>
            <a:off x="5705475" y="5486400"/>
            <a:ext cx="184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vi-VN" altLang="en-US" sz="3600" dirty="0"/>
          </a:p>
        </p:txBody>
      </p:sp>
      <p:sp>
        <p:nvSpPr>
          <p:cNvPr id="23557" name="Text Box 5"/>
          <p:cNvSpPr txBox="1"/>
          <p:nvPr/>
        </p:nvSpPr>
        <p:spPr>
          <a:xfrm>
            <a:off x="1096963" y="6019800"/>
            <a:ext cx="8686800" cy="11604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endParaRPr lang="en-US" altLang="zh-CN" sz="2800" dirty="0"/>
          </a:p>
          <a:p>
            <a:pPr marL="0" lvl="0" indent="0">
              <a:spcBef>
                <a:spcPct val="50000"/>
              </a:spcBef>
              <a:buNone/>
            </a:pPr>
            <a:endParaRPr lang="en-US" altLang="zh-CN" sz="2800" dirty="0"/>
          </a:p>
        </p:txBody>
      </p:sp>
      <p:sp>
        <p:nvSpPr>
          <p:cNvPr id="22537" name="Text Box 9"/>
          <p:cNvSpPr txBox="1">
            <a:spLocks noChangeArrowheads="1"/>
          </p:cNvSpPr>
          <p:nvPr/>
        </p:nvSpPr>
        <p:spPr bwMode="auto">
          <a:xfrm>
            <a:off x="258763" y="2895600"/>
            <a:ext cx="8763000" cy="1077913"/>
          </a:xfrm>
          <a:prstGeom prst="rect">
            <a:avLst/>
          </a:prstGeom>
          <a:noFill/>
          <a:ln>
            <a:noFill/>
          </a:ln>
        </p:spPr>
        <p:txBody>
          <a:bodyPr>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a:defRPr sz="28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Một</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bậc</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anh</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hùng</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kinh</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tế</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là</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người</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giành</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được</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nhiều</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thắng</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lợi</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trên</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bước</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đường</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kinh</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lumMod val="85000"/>
                    <a:lumOff val="15000"/>
                  </a:schemeClr>
                </a:solidFill>
                <a:effectLst/>
                <a:uLnTx/>
                <a:uFillTx/>
                <a:latin typeface="Times New Roman" panose="02020603050405020304" pitchFamily="18" charset="0"/>
                <a:ea typeface="+mn-ea"/>
                <a:cs typeface="+mn-cs"/>
              </a:rPr>
              <a:t>doanh</a:t>
            </a:r>
            <a:r>
              <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rPr>
              <a:t>. </a:t>
            </a:r>
            <a:endParaRPr kumimoji="0" lang="en-US" altLang="zh-CN" sz="3200" b="1" i="0" u="none" strike="noStrike" kern="1200" cap="none" spc="0" normalizeH="0" baseline="0" noProof="0" dirty="0" smtClean="0">
              <a:ln>
                <a:noFill/>
              </a:ln>
              <a:solidFill>
                <a:schemeClr val="tx1">
                  <a:lumMod val="85000"/>
                  <a:lumOff val="15000"/>
                </a:schemeClr>
              </a:solidFill>
              <a:effectLst/>
              <a:uLnTx/>
              <a:uFillTx/>
              <a:latin typeface="Times New Roman" panose="02020603050405020304" pitchFamily="18" charset="0"/>
              <a:ea typeface="+mn-ea"/>
              <a:cs typeface="+mn-cs"/>
            </a:endParaRPr>
          </a:p>
        </p:txBody>
      </p:sp>
      <p:sp>
        <p:nvSpPr>
          <p:cNvPr id="22538" name="Text Box 10"/>
          <p:cNvSpPr txBox="1"/>
          <p:nvPr/>
        </p:nvSpPr>
        <p:spPr>
          <a:xfrm>
            <a:off x="0" y="1752600"/>
            <a:ext cx="9250363"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zh-CN" b="1" i="1" dirty="0">
                <a:solidFill>
                  <a:srgbClr val="7030A0"/>
                </a:solidFill>
              </a:rPr>
              <a:t>3. </a:t>
            </a:r>
            <a:r>
              <a:rPr lang="en-US" altLang="zh-CN" b="1" i="1" dirty="0">
                <a:solidFill>
                  <a:srgbClr val="7030A0"/>
                </a:solidFill>
                <a:latin typeface="Times New Roman" panose="02020603050405020304" pitchFamily="18" charset="0"/>
              </a:rPr>
              <a:t>Em hiểu thế nào là “Một bậc anh hùng kinh tế” ?</a:t>
            </a:r>
            <a:endParaRPr lang="en-US" altLang="zh-CN" b="1" i="1" dirty="0">
              <a:solidFill>
                <a:srgbClr val="7030A0"/>
              </a:solidFill>
              <a:latin typeface="Times New Roman" panose="02020603050405020304" pitchFamily="18" charset="0"/>
            </a:endParaRPr>
          </a:p>
        </p:txBody>
      </p:sp>
      <p:pic>
        <p:nvPicPr>
          <p:cNvPr id="9"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box(in)">
                                      <p:cBhvr>
                                        <p:cTn id="7" dur="500"/>
                                        <p:tgtEl>
                                          <p:spTgt spid="225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37"/>
                                        </p:tgtEl>
                                        <p:attrNameLst>
                                          <p:attrName>style.visibility</p:attrName>
                                        </p:attrNameLst>
                                      </p:cBhvr>
                                      <p:to>
                                        <p:strVal val="visible"/>
                                      </p:to>
                                    </p:set>
                                    <p:animEffect transition="in" filter="box(in)">
                                      <p:cBhvr>
                                        <p:cTn id="12" dur="500"/>
                                        <p:tgtEl>
                                          <p:spTgt spid="2253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4"/>
          <p:cNvSpPr/>
          <p:nvPr/>
        </p:nvSpPr>
        <p:spPr>
          <a:xfrm>
            <a:off x="411163" y="533400"/>
            <a:ext cx="8763000" cy="83820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lnSpc>
                <a:spcPct val="90000"/>
              </a:lnSpc>
              <a:buNone/>
            </a:pPr>
            <a:endParaRPr lang="en-US" altLang="zh-CN" sz="2400" b="1" dirty="0">
              <a:solidFill>
                <a:srgbClr val="FF0000"/>
              </a:solidFill>
              <a:latin typeface="Times New Roman" panose="02020603050405020304" pitchFamily="18" charset="0"/>
              <a:cs typeface="Times New Roman" panose="02020603050405020304" pitchFamily="18" charset="0"/>
            </a:endParaRPr>
          </a:p>
          <a:p>
            <a:pPr marL="342900" lvl="0" indent="-342900" algn="ctr" eaLnBrk="1" hangingPunct="1">
              <a:lnSpc>
                <a:spcPct val="90000"/>
              </a:lnSpc>
              <a:buNone/>
            </a:pPr>
            <a:r>
              <a:rPr lang="en-US" altLang="zh-CN" sz="3600" b="1" dirty="0">
                <a:solidFill>
                  <a:srgbClr val="FF0000"/>
                </a:solidFill>
                <a:latin typeface="Times New Roman" panose="02020603050405020304" pitchFamily="18" charset="0"/>
                <a:cs typeface="Times New Roman" panose="02020603050405020304" pitchFamily="18" charset="0"/>
              </a:rPr>
              <a:t>“ Vua t</a:t>
            </a:r>
            <a:r>
              <a:rPr lang="en-US" altLang="zh-CN" sz="3600" b="1" dirty="0">
                <a:solidFill>
                  <a:srgbClr val="FF0000"/>
                </a:solidFill>
                <a:latin typeface="Times New Roman" panose="02020603050405020304" pitchFamily="18" charset="0"/>
                <a:ea typeface="Times New Roman" panose="02020603050405020304" pitchFamily="18" charset="0"/>
              </a:rPr>
              <a:t>à</a:t>
            </a:r>
            <a:r>
              <a:rPr lang="en-US" altLang="zh-CN" sz="3600" b="1" dirty="0">
                <a:solidFill>
                  <a:srgbClr val="FF0000"/>
                </a:solidFill>
                <a:latin typeface="Times New Roman" panose="02020603050405020304" pitchFamily="18" charset="0"/>
                <a:cs typeface="Times New Roman" panose="02020603050405020304" pitchFamily="18" charset="0"/>
              </a:rPr>
              <a:t>u thuỷ” Bạch Thái Bưởi</a:t>
            </a:r>
            <a:endParaRPr lang="en-US" altLang="zh-CN" sz="3600" b="1" dirty="0">
              <a:solidFill>
                <a:srgbClr val="FF0000"/>
              </a:solidFill>
              <a:latin typeface="Times New Roman" panose="02020603050405020304" pitchFamily="18" charset="0"/>
              <a:ea typeface="Times New Roman" panose="02020603050405020304" pitchFamily="18" charset="0"/>
            </a:endParaRPr>
          </a:p>
        </p:txBody>
      </p:sp>
      <p:sp>
        <p:nvSpPr>
          <p:cNvPr id="24579" name="Text Box 7"/>
          <p:cNvSpPr txBox="1"/>
          <p:nvPr/>
        </p:nvSpPr>
        <p:spPr>
          <a:xfrm>
            <a:off x="7194550" y="419100"/>
            <a:ext cx="1681163" cy="3667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endParaRPr lang="vi-VN" altLang="en-US" sz="1800" b="1" i="1" dirty="0">
              <a:latin typeface="Times New Roman" panose="02020603050405020304" pitchFamily="18" charset="0"/>
              <a:ea typeface="Times New Roman" panose="02020603050405020304" pitchFamily="18" charset="0"/>
            </a:endParaRPr>
          </a:p>
        </p:txBody>
      </p:sp>
      <p:sp>
        <p:nvSpPr>
          <p:cNvPr id="24580" name="Text Box 12"/>
          <p:cNvSpPr txBox="1"/>
          <p:nvPr/>
        </p:nvSpPr>
        <p:spPr>
          <a:xfrm>
            <a:off x="5705475" y="5486400"/>
            <a:ext cx="1841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endParaRPr lang="vi-VN" altLang="en-US" sz="3600" dirty="0">
              <a:latin typeface="Times New Roman" panose="02020603050405020304" pitchFamily="18" charset="0"/>
              <a:ea typeface="Times New Roman" panose="02020603050405020304" pitchFamily="18" charset="0"/>
            </a:endParaRPr>
          </a:p>
        </p:txBody>
      </p:sp>
      <p:sp>
        <p:nvSpPr>
          <p:cNvPr id="24581" name="Text Box 5"/>
          <p:cNvSpPr txBox="1"/>
          <p:nvPr/>
        </p:nvSpPr>
        <p:spPr>
          <a:xfrm>
            <a:off x="1096963" y="6019800"/>
            <a:ext cx="8686800" cy="11604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endParaRPr lang="en-US" altLang="zh-CN" sz="2800" dirty="0">
              <a:latin typeface="Times New Roman" panose="02020603050405020304" pitchFamily="18" charset="0"/>
              <a:cs typeface="Times New Roman" panose="02020603050405020304" pitchFamily="18" charset="0"/>
            </a:endParaRPr>
          </a:p>
          <a:p>
            <a:pPr marL="0" lvl="0" indent="0">
              <a:spcBef>
                <a:spcPct val="50000"/>
              </a:spcBef>
              <a:buNone/>
            </a:pPr>
            <a:endParaRPr lang="en-US" altLang="zh-CN" sz="2800" dirty="0">
              <a:latin typeface="Times New Roman" panose="02020603050405020304" pitchFamily="18" charset="0"/>
              <a:ea typeface="Times New Roman" panose="02020603050405020304" pitchFamily="18" charset="0"/>
            </a:endParaRPr>
          </a:p>
        </p:txBody>
      </p:sp>
      <p:sp>
        <p:nvSpPr>
          <p:cNvPr id="23562" name="Text Box 10"/>
          <p:cNvSpPr txBox="1"/>
          <p:nvPr/>
        </p:nvSpPr>
        <p:spPr>
          <a:xfrm>
            <a:off x="182563" y="2438400"/>
            <a:ext cx="9220200" cy="10668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50000"/>
              </a:spcBef>
              <a:buNone/>
            </a:pPr>
            <a:r>
              <a:rPr lang="en-US" altLang="zh-CN" b="1" i="1" dirty="0">
                <a:solidFill>
                  <a:srgbClr val="002060"/>
                </a:solidFill>
                <a:latin typeface="Times New Roman" panose="02020603050405020304" pitchFamily="18" charset="0"/>
                <a:cs typeface="Times New Roman" panose="02020603050405020304" pitchFamily="18" charset="0"/>
              </a:rPr>
              <a:t>4. Theo em, nhờ đâu m</a:t>
            </a:r>
            <a:r>
              <a:rPr lang="en-US" altLang="zh-CN" b="1" i="1" dirty="0">
                <a:solidFill>
                  <a:srgbClr val="002060"/>
                </a:solidFill>
                <a:latin typeface="Times New Roman" panose="02020603050405020304" pitchFamily="18" charset="0"/>
                <a:ea typeface="Times New Roman" panose="02020603050405020304" pitchFamily="18" charset="0"/>
              </a:rPr>
              <a:t>à</a:t>
            </a:r>
            <a:r>
              <a:rPr lang="en-US" altLang="zh-CN" b="1" i="1" dirty="0">
                <a:solidFill>
                  <a:srgbClr val="002060"/>
                </a:solidFill>
                <a:latin typeface="Times New Roman" panose="02020603050405020304" pitchFamily="18" charset="0"/>
                <a:cs typeface="Times New Roman" panose="02020603050405020304" pitchFamily="18" charset="0"/>
              </a:rPr>
              <a:t> Bạch Thái Bưởi th</a:t>
            </a:r>
            <a:r>
              <a:rPr lang="en-US" altLang="zh-CN" b="1" i="1" dirty="0">
                <a:solidFill>
                  <a:srgbClr val="002060"/>
                </a:solidFill>
                <a:latin typeface="Times New Roman" panose="02020603050405020304" pitchFamily="18" charset="0"/>
                <a:ea typeface="Times New Roman" panose="02020603050405020304" pitchFamily="18" charset="0"/>
              </a:rPr>
              <a:t>à</a:t>
            </a:r>
            <a:r>
              <a:rPr lang="en-US" altLang="zh-CN" b="1" i="1" dirty="0">
                <a:solidFill>
                  <a:srgbClr val="002060"/>
                </a:solidFill>
                <a:latin typeface="Times New Roman" panose="02020603050405020304" pitchFamily="18" charset="0"/>
                <a:cs typeface="Times New Roman" panose="02020603050405020304" pitchFamily="18" charset="0"/>
              </a:rPr>
              <a:t>nh công?</a:t>
            </a:r>
            <a:endParaRPr lang="en-US" altLang="zh-CN" b="1" i="1" dirty="0">
              <a:solidFill>
                <a:srgbClr val="002060"/>
              </a:solidFill>
              <a:latin typeface="Times New Roman" panose="02020603050405020304" pitchFamily="18" charset="0"/>
              <a:ea typeface="Times New Roman" panose="02020603050405020304" pitchFamily="18" charset="0"/>
            </a:endParaRPr>
          </a:p>
        </p:txBody>
      </p:sp>
      <p:sp>
        <p:nvSpPr>
          <p:cNvPr id="23564" name="Text Box 12"/>
          <p:cNvSpPr txBox="1"/>
          <p:nvPr/>
        </p:nvSpPr>
        <p:spPr>
          <a:xfrm>
            <a:off x="220028" y="3581083"/>
            <a:ext cx="9067800" cy="15541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just">
              <a:spcBef>
                <a:spcPct val="50000"/>
              </a:spcBef>
              <a:buNone/>
            </a:pPr>
            <a:r>
              <a:rPr lang="en-US" altLang="zh-CN" b="1" dirty="0">
                <a:latin typeface="Times New Roman" panose="02020603050405020304" pitchFamily="18" charset="0"/>
                <a:cs typeface="Times New Roman" panose="02020603050405020304" pitchFamily="18" charset="0"/>
              </a:rPr>
              <a:t>   - Ông biết khơi dậy lòng tự h</a:t>
            </a:r>
            <a:r>
              <a:rPr lang="en-US" altLang="zh-CN" b="1" dirty="0">
                <a:latin typeface="Times New Roman" panose="02020603050405020304" pitchFamily="18" charset="0"/>
                <a:ea typeface="Times New Roman" panose="02020603050405020304" pitchFamily="18" charset="0"/>
              </a:rPr>
              <a:t>à</a:t>
            </a:r>
            <a:r>
              <a:rPr lang="en-US" altLang="zh-CN" b="1" dirty="0">
                <a:latin typeface="Times New Roman" panose="02020603050405020304" pitchFamily="18" charset="0"/>
                <a:cs typeface="Times New Roman" panose="02020603050405020304" pitchFamily="18" charset="0"/>
              </a:rPr>
              <a:t>o dân tộc của h</a:t>
            </a:r>
            <a:r>
              <a:rPr lang="en-US" altLang="zh-CN" b="1" dirty="0">
                <a:latin typeface="Times New Roman" panose="02020603050405020304" pitchFamily="18" charset="0"/>
                <a:ea typeface="Times New Roman" panose="02020603050405020304" pitchFamily="18" charset="0"/>
              </a:rPr>
              <a:t>à</a:t>
            </a:r>
            <a:r>
              <a:rPr lang="en-US" altLang="zh-CN" b="1" dirty="0">
                <a:latin typeface="Times New Roman" panose="02020603050405020304" pitchFamily="18" charset="0"/>
                <a:cs typeface="Times New Roman" panose="02020603050405020304" pitchFamily="18" charset="0"/>
              </a:rPr>
              <a:t>nh khách người Việt: ủng hộ chủ t</a:t>
            </a:r>
            <a:r>
              <a:rPr lang="en-US" altLang="zh-CN" b="1" dirty="0">
                <a:latin typeface="Times New Roman" panose="02020603050405020304" pitchFamily="18" charset="0"/>
                <a:ea typeface="Times New Roman" panose="02020603050405020304" pitchFamily="18" charset="0"/>
              </a:rPr>
              <a:t>à</a:t>
            </a:r>
            <a:r>
              <a:rPr lang="en-US" altLang="zh-CN" b="1" dirty="0">
                <a:latin typeface="Times New Roman" panose="02020603050405020304" pitchFamily="18" charset="0"/>
                <a:cs typeface="Times New Roman" panose="02020603050405020304" pitchFamily="18" charset="0"/>
              </a:rPr>
              <a:t>u Việt Nam, giúp kinh tế Việt Nam phát triển.</a:t>
            </a:r>
            <a:endParaRPr lang="en-US" altLang="zh-CN" b="1" dirty="0">
              <a:latin typeface="Times New Roman" panose="02020603050405020304" pitchFamily="18" charset="0"/>
              <a:ea typeface="Times New Roman" panose="02020603050405020304" pitchFamily="18" charset="0"/>
            </a:endParaRPr>
          </a:p>
        </p:txBody>
      </p:sp>
      <p:sp>
        <p:nvSpPr>
          <p:cNvPr id="24585" name="Rectangle 2"/>
          <p:cNvSpPr txBox="1"/>
          <p:nvPr/>
        </p:nvSpPr>
        <p:spPr>
          <a:xfrm>
            <a:off x="106363" y="1524000"/>
            <a:ext cx="3810000" cy="609600"/>
          </a:xfrm>
          <a:prstGeom prst="rect">
            <a:avLst/>
          </a:prstGeom>
          <a:noFill/>
          <a:ln w="9525">
            <a:noFill/>
          </a:ln>
        </p:spPr>
        <p:txBody>
          <a:bodyPr anchor="b" anchorCtr="0"/>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b="1" u="sng" dirty="0">
                <a:solidFill>
                  <a:srgbClr val="002060"/>
                </a:solidFill>
                <a:latin typeface="Times New Roman" panose="02020603050405020304" pitchFamily="18" charset="0"/>
                <a:cs typeface="Times New Roman" panose="02020603050405020304" pitchFamily="18" charset="0"/>
              </a:rPr>
              <a:t>II. Tìm hiểu b</a:t>
            </a:r>
            <a:r>
              <a:rPr lang="en-US" altLang="zh-CN" b="1" u="sng" dirty="0">
                <a:solidFill>
                  <a:srgbClr val="002060"/>
                </a:solidFill>
                <a:latin typeface="Times New Roman" panose="02020603050405020304" pitchFamily="18" charset="0"/>
                <a:ea typeface="Times New Roman" panose="02020603050405020304" pitchFamily="18" charset="0"/>
              </a:rPr>
              <a:t>à</a:t>
            </a:r>
            <a:r>
              <a:rPr lang="en-US" altLang="zh-CN" b="1" u="sng" dirty="0">
                <a:solidFill>
                  <a:srgbClr val="002060"/>
                </a:solidFill>
                <a:latin typeface="Times New Roman" panose="02020603050405020304" pitchFamily="18" charset="0"/>
                <a:cs typeface="Times New Roman" panose="02020603050405020304" pitchFamily="18" charset="0"/>
              </a:rPr>
              <a:t>i</a:t>
            </a:r>
            <a:endParaRPr lang="en-US" altLang="zh-CN" b="1" u="sng" dirty="0">
              <a:solidFill>
                <a:srgbClr val="002060"/>
              </a:solidFill>
              <a:latin typeface="Times New Roman" panose="02020603050405020304" pitchFamily="18" charset="0"/>
              <a:ea typeface="Times New Roman" panose="02020603050405020304" pitchFamily="18" charset="0"/>
            </a:endParaRPr>
          </a:p>
        </p:txBody>
      </p:sp>
      <p:sp>
        <p:nvSpPr>
          <p:cNvPr id="24587" name="TextBox 14"/>
          <p:cNvSpPr txBox="1"/>
          <p:nvPr/>
        </p:nvSpPr>
        <p:spPr>
          <a:xfrm>
            <a:off x="3535363" y="457200"/>
            <a:ext cx="141922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u="sng" dirty="0">
                <a:latin typeface="Times New Roman" panose="02020603050405020304" pitchFamily="18" charset="0"/>
                <a:cs typeface="Times New Roman" panose="02020603050405020304" pitchFamily="18" charset="0"/>
              </a:rPr>
              <a:t>Tập đọc</a:t>
            </a:r>
            <a:endParaRPr lang="en-US" altLang="en-US" sz="2800" b="1" u="sng" dirty="0">
              <a:latin typeface="Times New Roman" panose="02020603050405020304" pitchFamily="18" charset="0"/>
              <a:ea typeface="Times New Roman" panose="02020603050405020304" pitchFamily="18" charset="0"/>
            </a:endParaRPr>
          </a:p>
        </p:txBody>
      </p:sp>
      <p:pic>
        <p:nvPicPr>
          <p:cNvPr id="9"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box(in)">
                                      <p:cBhvr>
                                        <p:cTn id="7" dur="500"/>
                                        <p:tgtEl>
                                          <p:spTgt spid="23562"/>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564"/>
                                        </p:tgtEl>
                                        <p:attrNameLst>
                                          <p:attrName>style.visibility</p:attrName>
                                        </p:attrNameLst>
                                      </p:cBhvr>
                                      <p:to>
                                        <p:strVal val="visible"/>
                                      </p:to>
                                    </p:set>
                                    <p:animEffect transition="in" filter="box(in)">
                                      <p:cBhvr>
                                        <p:cTn id="12" dur="500"/>
                                        <p:tgtEl>
                                          <p:spTgt spid="23564"/>
                                        </p:tgtEl>
                                      </p:cBhvr>
                                    </p:animEffect>
                                  </p:childTnLst>
                                  <p:subTnLst>
                                    <p:audio>
                                      <p:cMediaNode>
                                        <p:cTn display="0" masterRel="sameClick">
                                          <p:stCondLst>
                                            <p:cond evt="begin" delay="0">
                                              <p:tn val="10"/>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2" name="Group 4"/>
          <p:cNvGrpSpPr/>
          <p:nvPr/>
        </p:nvGrpSpPr>
        <p:grpSpPr>
          <a:xfrm>
            <a:off x="12700" y="12700"/>
            <a:ext cx="9509125" cy="6858000"/>
            <a:chOff x="-48" y="0"/>
            <a:chExt cx="5808" cy="4320"/>
          </a:xfrm>
        </p:grpSpPr>
        <p:pic>
          <p:nvPicPr>
            <p:cNvPr id="25606" name="Picture 5" descr="n3"/>
            <p:cNvPicPr>
              <a:picLocks noChangeAspect="1"/>
            </p:cNvPicPr>
            <p:nvPr/>
          </p:nvPicPr>
          <p:blipFill>
            <a:blip r:embed="rId1"/>
            <a:stretch>
              <a:fillRect/>
            </a:stretch>
          </p:blipFill>
          <p:spPr>
            <a:xfrm>
              <a:off x="0" y="4263"/>
              <a:ext cx="5760" cy="57"/>
            </a:xfrm>
            <a:prstGeom prst="rect">
              <a:avLst/>
            </a:prstGeom>
            <a:noFill/>
            <a:ln w="9525">
              <a:noFill/>
            </a:ln>
          </p:spPr>
        </p:pic>
        <p:pic>
          <p:nvPicPr>
            <p:cNvPr id="25607" name="Picture 6" descr="n3"/>
            <p:cNvPicPr>
              <a:picLocks noChangeAspect="1"/>
            </p:cNvPicPr>
            <p:nvPr/>
          </p:nvPicPr>
          <p:blipFill>
            <a:blip r:embed="rId1"/>
            <a:stretch>
              <a:fillRect/>
            </a:stretch>
          </p:blipFill>
          <p:spPr>
            <a:xfrm>
              <a:off x="0" y="0"/>
              <a:ext cx="5760" cy="53"/>
            </a:xfrm>
            <a:prstGeom prst="rect">
              <a:avLst/>
            </a:prstGeom>
            <a:noFill/>
            <a:ln w="9525">
              <a:noFill/>
            </a:ln>
          </p:spPr>
        </p:pic>
        <p:pic>
          <p:nvPicPr>
            <p:cNvPr id="25608" name="Picture 7" descr="n3"/>
            <p:cNvPicPr>
              <a:picLocks noChangeAspect="1"/>
            </p:cNvPicPr>
            <p:nvPr/>
          </p:nvPicPr>
          <p:blipFill>
            <a:blip r:embed="rId1"/>
            <a:stretch>
              <a:fillRect/>
            </a:stretch>
          </p:blipFill>
          <p:spPr>
            <a:xfrm rot="5400000">
              <a:off x="-2175" y="2127"/>
              <a:ext cx="4320" cy="66"/>
            </a:xfrm>
            <a:prstGeom prst="rect">
              <a:avLst/>
            </a:prstGeom>
            <a:noFill/>
            <a:ln w="9525">
              <a:noFill/>
            </a:ln>
          </p:spPr>
        </p:pic>
        <p:pic>
          <p:nvPicPr>
            <p:cNvPr id="25609" name="Picture 8" descr="n3"/>
            <p:cNvPicPr>
              <a:picLocks noChangeAspect="1"/>
            </p:cNvPicPr>
            <p:nvPr/>
          </p:nvPicPr>
          <p:blipFill>
            <a:blip r:embed="rId1"/>
            <a:stretch>
              <a:fillRect/>
            </a:stretch>
          </p:blipFill>
          <p:spPr>
            <a:xfrm rot="-5400000" flipH="1">
              <a:off x="3575" y="2135"/>
              <a:ext cx="4320" cy="50"/>
            </a:xfrm>
            <a:prstGeom prst="rect">
              <a:avLst/>
            </a:prstGeom>
            <a:noFill/>
            <a:ln w="9525">
              <a:noFill/>
            </a:ln>
          </p:spPr>
        </p:pic>
      </p:grpSp>
      <p:pic>
        <p:nvPicPr>
          <p:cNvPr id="44041" name="Picture 9" descr="vn1"/>
          <p:cNvPicPr>
            <a:picLocks noChangeAspect="1"/>
          </p:cNvPicPr>
          <p:nvPr/>
        </p:nvPicPr>
        <p:blipFill>
          <a:blip r:embed="rId2"/>
          <a:stretch>
            <a:fillRect/>
          </a:stretch>
        </p:blipFill>
        <p:spPr>
          <a:xfrm>
            <a:off x="4525963" y="3200400"/>
            <a:ext cx="4648200" cy="3505200"/>
          </a:xfrm>
          <a:prstGeom prst="rect">
            <a:avLst/>
          </a:prstGeom>
          <a:noFill/>
          <a:ln w="9525">
            <a:noFill/>
          </a:ln>
        </p:spPr>
      </p:pic>
      <p:pic>
        <p:nvPicPr>
          <p:cNvPr id="44042" name="Picture 10" descr="vn_3"/>
          <p:cNvPicPr>
            <a:picLocks noChangeAspect="1"/>
          </p:cNvPicPr>
          <p:nvPr/>
        </p:nvPicPr>
        <p:blipFill>
          <a:blip r:embed="rId3"/>
          <a:stretch>
            <a:fillRect/>
          </a:stretch>
        </p:blipFill>
        <p:spPr>
          <a:xfrm>
            <a:off x="258763" y="3733800"/>
            <a:ext cx="4191000" cy="2895600"/>
          </a:xfrm>
          <a:prstGeom prst="rect">
            <a:avLst/>
          </a:prstGeom>
          <a:noFill/>
          <a:ln w="9525">
            <a:noFill/>
          </a:ln>
        </p:spPr>
      </p:pic>
      <p:pic>
        <p:nvPicPr>
          <p:cNvPr id="25605" name="Picture 11" descr="hang-Viet"/>
          <p:cNvPicPr>
            <a:picLocks noChangeAspect="1"/>
          </p:cNvPicPr>
          <p:nvPr/>
        </p:nvPicPr>
        <p:blipFill>
          <a:blip r:embed="rId4"/>
          <a:stretch>
            <a:fillRect/>
          </a:stretch>
        </p:blipFill>
        <p:spPr>
          <a:xfrm>
            <a:off x="334963" y="0"/>
            <a:ext cx="8763000" cy="3581400"/>
          </a:xfrm>
          <a:prstGeom prst="rect">
            <a:avLst/>
          </a:prstGeom>
          <a:noFill/>
          <a:ln w="9525">
            <a:noFill/>
          </a:ln>
        </p:spPr>
      </p:pic>
      <p:pic>
        <p:nvPicPr>
          <p:cNvPr id="9"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box(in)">
                                      <p:cBhvr>
                                        <p:cTn id="7" dur="500"/>
                                        <p:tgtEl>
                                          <p:spTgt spid="4404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4042"/>
                                        </p:tgtEl>
                                        <p:attrNameLst>
                                          <p:attrName>style.visibility</p:attrName>
                                        </p:attrNameLst>
                                      </p:cBhvr>
                                      <p:to>
                                        <p:strVal val="visible"/>
                                      </p:to>
                                    </p:set>
                                    <p:animEffect transition="in" filter="checkerboard(across)">
                                      <p:cBhvr>
                                        <p:cTn id="12" dur="5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38" descr="NEIGE LIDESE NEIG"/>
          <p:cNvPicPr>
            <a:picLocks noChangeAspect="1"/>
          </p:cNvPicPr>
          <p:nvPr/>
        </p:nvPicPr>
        <p:blipFill>
          <a:blip r:embed="rId1"/>
          <a:stretch>
            <a:fillRect/>
          </a:stretch>
        </p:blipFill>
        <p:spPr>
          <a:xfrm>
            <a:off x="792163" y="5562600"/>
            <a:ext cx="7686675" cy="1295400"/>
          </a:xfrm>
          <a:prstGeom prst="rect">
            <a:avLst/>
          </a:prstGeom>
          <a:noFill/>
          <a:ln w="9525">
            <a:noFill/>
          </a:ln>
        </p:spPr>
      </p:pic>
      <p:pic>
        <p:nvPicPr>
          <p:cNvPr id="26627" name="Picture 39" descr="NEIGE LIDESE NEIG"/>
          <p:cNvPicPr>
            <a:picLocks noChangeAspect="1"/>
          </p:cNvPicPr>
          <p:nvPr/>
        </p:nvPicPr>
        <p:blipFill>
          <a:blip r:embed="rId1"/>
          <a:stretch>
            <a:fillRect/>
          </a:stretch>
        </p:blipFill>
        <p:spPr>
          <a:xfrm>
            <a:off x="633413" y="5562600"/>
            <a:ext cx="7686675" cy="1295400"/>
          </a:xfrm>
          <a:prstGeom prst="rect">
            <a:avLst/>
          </a:prstGeom>
          <a:noFill/>
          <a:ln w="9525">
            <a:noFill/>
          </a:ln>
        </p:spPr>
      </p:pic>
      <p:pic>
        <p:nvPicPr>
          <p:cNvPr id="26628" name="Picture 40" descr="NEIGE LIDESE NEIG"/>
          <p:cNvPicPr>
            <a:picLocks noChangeAspect="1"/>
          </p:cNvPicPr>
          <p:nvPr/>
        </p:nvPicPr>
        <p:blipFill>
          <a:blip r:embed="rId1"/>
          <a:stretch>
            <a:fillRect/>
          </a:stretch>
        </p:blipFill>
        <p:spPr>
          <a:xfrm>
            <a:off x="871538" y="5562600"/>
            <a:ext cx="7686675" cy="1295400"/>
          </a:xfrm>
          <a:prstGeom prst="rect">
            <a:avLst/>
          </a:prstGeom>
          <a:noFill/>
          <a:ln w="9525">
            <a:noFill/>
          </a:ln>
        </p:spPr>
      </p:pic>
      <p:pic>
        <p:nvPicPr>
          <p:cNvPr id="26629" name="Picture 41" descr="NEIGE LIDESE NEIG"/>
          <p:cNvPicPr>
            <a:picLocks noChangeAspect="1"/>
          </p:cNvPicPr>
          <p:nvPr/>
        </p:nvPicPr>
        <p:blipFill>
          <a:blip r:embed="rId1"/>
          <a:stretch>
            <a:fillRect/>
          </a:stretch>
        </p:blipFill>
        <p:spPr>
          <a:xfrm>
            <a:off x="476250" y="5562600"/>
            <a:ext cx="7685088" cy="1295400"/>
          </a:xfrm>
          <a:prstGeom prst="rect">
            <a:avLst/>
          </a:prstGeom>
          <a:noFill/>
          <a:ln w="9525">
            <a:noFill/>
          </a:ln>
        </p:spPr>
      </p:pic>
      <p:pic>
        <p:nvPicPr>
          <p:cNvPr id="26630" name="Picture 42" descr="NEIGE LIDESE NEIG"/>
          <p:cNvPicPr>
            <a:picLocks noChangeAspect="1"/>
          </p:cNvPicPr>
          <p:nvPr/>
        </p:nvPicPr>
        <p:blipFill>
          <a:blip r:embed="rId1"/>
          <a:stretch>
            <a:fillRect/>
          </a:stretch>
        </p:blipFill>
        <p:spPr>
          <a:xfrm>
            <a:off x="1189038" y="5562600"/>
            <a:ext cx="7686675" cy="1295400"/>
          </a:xfrm>
          <a:prstGeom prst="rect">
            <a:avLst/>
          </a:prstGeom>
          <a:noFill/>
          <a:ln w="9525">
            <a:noFill/>
          </a:ln>
        </p:spPr>
      </p:pic>
      <p:pic>
        <p:nvPicPr>
          <p:cNvPr id="26631" name="Picture 43" descr="NEIGE LIDESE NEIG"/>
          <p:cNvPicPr>
            <a:picLocks noChangeAspect="1"/>
          </p:cNvPicPr>
          <p:nvPr/>
        </p:nvPicPr>
        <p:blipFill>
          <a:blip r:embed="rId1"/>
          <a:stretch>
            <a:fillRect/>
          </a:stretch>
        </p:blipFill>
        <p:spPr>
          <a:xfrm>
            <a:off x="317500" y="5562600"/>
            <a:ext cx="7686675" cy="1295400"/>
          </a:xfrm>
          <a:prstGeom prst="rect">
            <a:avLst/>
          </a:prstGeom>
          <a:noFill/>
          <a:ln w="9525">
            <a:noFill/>
          </a:ln>
        </p:spPr>
      </p:pic>
      <p:pic>
        <p:nvPicPr>
          <p:cNvPr id="26632" name="Picture 44" descr="NEIGE LIDESE NEIG"/>
          <p:cNvPicPr>
            <a:picLocks noChangeAspect="1"/>
          </p:cNvPicPr>
          <p:nvPr/>
        </p:nvPicPr>
        <p:blipFill>
          <a:blip r:embed="rId1"/>
          <a:stretch>
            <a:fillRect/>
          </a:stretch>
        </p:blipFill>
        <p:spPr>
          <a:xfrm>
            <a:off x="712788" y="5562600"/>
            <a:ext cx="7686675" cy="1295400"/>
          </a:xfrm>
          <a:prstGeom prst="rect">
            <a:avLst/>
          </a:prstGeom>
          <a:noFill/>
          <a:ln w="9525">
            <a:noFill/>
          </a:ln>
        </p:spPr>
      </p:pic>
      <p:pic>
        <p:nvPicPr>
          <p:cNvPr id="26633" name="Picture 45" descr="NEIGE LIDESE NEIG"/>
          <p:cNvPicPr>
            <a:picLocks noChangeAspect="1"/>
          </p:cNvPicPr>
          <p:nvPr/>
        </p:nvPicPr>
        <p:blipFill>
          <a:blip r:embed="rId1"/>
          <a:stretch>
            <a:fillRect/>
          </a:stretch>
        </p:blipFill>
        <p:spPr>
          <a:xfrm>
            <a:off x="158750" y="5562600"/>
            <a:ext cx="7686675" cy="1295400"/>
          </a:xfrm>
          <a:prstGeom prst="rect">
            <a:avLst/>
          </a:prstGeom>
          <a:noFill/>
          <a:ln w="9525">
            <a:noFill/>
          </a:ln>
        </p:spPr>
      </p:pic>
      <p:pic>
        <p:nvPicPr>
          <p:cNvPr id="26634" name="Picture 46" descr="NEIGE LIDESE NEIG"/>
          <p:cNvPicPr>
            <a:picLocks noChangeAspect="1"/>
          </p:cNvPicPr>
          <p:nvPr/>
        </p:nvPicPr>
        <p:blipFill>
          <a:blip r:embed="rId1"/>
          <a:stretch>
            <a:fillRect/>
          </a:stretch>
        </p:blipFill>
        <p:spPr>
          <a:xfrm>
            <a:off x="871538" y="5562600"/>
            <a:ext cx="7686675" cy="1295400"/>
          </a:xfrm>
          <a:prstGeom prst="rect">
            <a:avLst/>
          </a:prstGeom>
          <a:noFill/>
          <a:ln w="9525">
            <a:noFill/>
          </a:ln>
        </p:spPr>
      </p:pic>
      <p:pic>
        <p:nvPicPr>
          <p:cNvPr id="26635" name="Picture 47" descr="NEIGE LIDESE NEIG"/>
          <p:cNvPicPr>
            <a:picLocks noChangeAspect="1"/>
          </p:cNvPicPr>
          <p:nvPr/>
        </p:nvPicPr>
        <p:blipFill>
          <a:blip r:embed="rId1"/>
          <a:stretch>
            <a:fillRect/>
          </a:stretch>
        </p:blipFill>
        <p:spPr>
          <a:xfrm>
            <a:off x="554038" y="5562600"/>
            <a:ext cx="7686675" cy="1295400"/>
          </a:xfrm>
          <a:prstGeom prst="rect">
            <a:avLst/>
          </a:prstGeom>
          <a:noFill/>
          <a:ln w="9525">
            <a:noFill/>
          </a:ln>
        </p:spPr>
      </p:pic>
      <p:pic>
        <p:nvPicPr>
          <p:cNvPr id="26636" name="Picture 48" descr="NEIGE LIDESE NEIG"/>
          <p:cNvPicPr>
            <a:picLocks noChangeAspect="1"/>
          </p:cNvPicPr>
          <p:nvPr/>
        </p:nvPicPr>
        <p:blipFill>
          <a:blip r:embed="rId1"/>
          <a:stretch>
            <a:fillRect/>
          </a:stretch>
        </p:blipFill>
        <p:spPr>
          <a:xfrm>
            <a:off x="1096963" y="5715000"/>
            <a:ext cx="7686675" cy="1295400"/>
          </a:xfrm>
          <a:prstGeom prst="rect">
            <a:avLst/>
          </a:prstGeom>
          <a:noFill/>
          <a:ln w="9525">
            <a:noFill/>
          </a:ln>
        </p:spPr>
      </p:pic>
      <p:sp>
        <p:nvSpPr>
          <p:cNvPr id="49165" name="Text Box 13"/>
          <p:cNvSpPr txBox="1"/>
          <p:nvPr/>
        </p:nvSpPr>
        <p:spPr>
          <a:xfrm>
            <a:off x="1401763" y="2057400"/>
            <a:ext cx="6400800"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Font typeface="Wingdings" panose="05000000000000000000" pitchFamily="2" charset="2"/>
              <a:buChar char="v"/>
            </a:pPr>
            <a:r>
              <a:rPr lang="en-US" altLang="zh-CN" sz="2800" b="1" dirty="0">
                <a:solidFill>
                  <a:srgbClr val="002060"/>
                </a:solidFill>
                <a:latin typeface="Times New Roman" panose="02020603050405020304" pitchFamily="18" charset="0"/>
              </a:rPr>
              <a:t> </a:t>
            </a:r>
            <a:r>
              <a:rPr lang="en-US" altLang="zh-CN" b="1" i="1" dirty="0">
                <a:solidFill>
                  <a:srgbClr val="002060"/>
                </a:solidFill>
                <a:latin typeface="Times New Roman" panose="02020603050405020304" pitchFamily="18" charset="0"/>
                <a:cs typeface="Times New Roman" panose="02020603050405020304" pitchFamily="18" charset="0"/>
              </a:rPr>
              <a:t>Đoạn 3 + 4 cho em  biết điều gì ?</a:t>
            </a:r>
            <a:endParaRPr lang="en-US" altLang="zh-CN" b="1" i="1" dirty="0">
              <a:solidFill>
                <a:srgbClr val="002060"/>
              </a:solidFill>
              <a:latin typeface="Times New Roman" panose="02020603050405020304" pitchFamily="18" charset="0"/>
              <a:ea typeface="Times New Roman" panose="02020603050405020304" pitchFamily="18" charset="0"/>
            </a:endParaRPr>
          </a:p>
        </p:txBody>
      </p:sp>
      <p:sp>
        <p:nvSpPr>
          <p:cNvPr id="49170" name="Text Box 18"/>
          <p:cNvSpPr txBox="1">
            <a:spLocks noChangeArrowheads="1"/>
          </p:cNvSpPr>
          <p:nvPr/>
        </p:nvSpPr>
        <p:spPr bwMode="auto">
          <a:xfrm>
            <a:off x="1096963" y="3048000"/>
            <a:ext cx="7467600" cy="579438"/>
          </a:xfrm>
          <a:prstGeom prst="rect">
            <a:avLst/>
          </a:prstGeom>
          <a:gradFill rotWithShape="1">
            <a:gsLst>
              <a:gs pos="0">
                <a:srgbClr val="99FFCC">
                  <a:alpha val="73000"/>
                </a:srgbClr>
              </a:gs>
              <a:gs pos="100000">
                <a:srgbClr val="FFFF99"/>
              </a:gs>
            </a:gsLst>
            <a:lin ang="5400000" scaled="1"/>
          </a:gradFill>
          <a:ln>
            <a:noFill/>
          </a:ln>
        </p:spPr>
        <p:txBody>
          <a:bodyPr>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a:defRPr sz="28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err="1"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Sự</a:t>
            </a:r>
            <a:r>
              <a:rPr kumimoji="0" lang="en-US" altLang="zh-CN" sz="32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altLang="zh-CN" sz="3200" b="1" i="0" u="none" strike="noStrike" kern="1200" cap="none" spc="0" normalizeH="0" baseline="0" noProof="0" dirty="0" err="1"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thành</a:t>
            </a:r>
            <a:r>
              <a:rPr kumimoji="0" lang="en-US" altLang="zh-CN" sz="32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altLang="zh-CN" sz="3200" b="1" i="0" u="none" strike="noStrike" kern="1200" cap="none" spc="0" normalizeH="0" baseline="0" noProof="0" dirty="0" err="1"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công</a:t>
            </a:r>
            <a:r>
              <a:rPr kumimoji="0" lang="en-US" altLang="zh-CN" sz="32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altLang="zh-CN" sz="3200" b="1" i="0" u="none" strike="noStrike" kern="1200" cap="none" spc="0" normalizeH="0" baseline="0" noProof="0" dirty="0" err="1"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của</a:t>
            </a:r>
            <a:r>
              <a:rPr kumimoji="0" lang="en-US" altLang="zh-CN" sz="32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altLang="zh-CN" sz="3200" b="1" i="0" u="none" strike="noStrike" kern="1200" cap="none" spc="0" normalizeH="0" baseline="0" noProof="0" dirty="0" err="1"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Bạch</a:t>
            </a:r>
            <a:r>
              <a:rPr kumimoji="0" lang="en-US" altLang="zh-CN" sz="32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altLang="zh-CN" sz="3200" b="1" i="0" u="none" strike="noStrike" kern="1200" cap="none" spc="0" normalizeH="0" baseline="0" noProof="0" dirty="0" err="1"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Thái</a:t>
            </a:r>
            <a:r>
              <a:rPr kumimoji="0" lang="en-US" altLang="zh-CN" sz="32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altLang="zh-CN" sz="3200" b="1" i="0" u="none" strike="noStrike" kern="1200" cap="none" spc="0" normalizeH="0" baseline="0" noProof="0" dirty="0" err="1"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Bưởi</a:t>
            </a:r>
            <a:r>
              <a:rPr kumimoji="0" lang="en-US" altLang="zh-CN" sz="32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endParaRPr kumimoji="0" lang="en-US" altLang="zh-CN" sz="3200" b="1" i="0" u="none" strike="noStrike" kern="1200" cap="none" spc="0" normalizeH="0" baseline="0" noProof="0" dirty="0" smtClean="0">
              <a:ln>
                <a:noFill/>
              </a:ln>
              <a:solidFill>
                <a:schemeClr val="accent4"/>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9165">
                                            <p:txEl>
                                              <p:charRg st="0" end="35"/>
                                            </p:txEl>
                                          </p:spTgt>
                                        </p:tgtEl>
                                        <p:attrNameLst>
                                          <p:attrName>style.visibility</p:attrName>
                                        </p:attrNameLst>
                                      </p:cBhvr>
                                      <p:to>
                                        <p:strVal val="visible"/>
                                      </p:to>
                                    </p:set>
                                    <p:animEffect transition="in" filter="box(in)">
                                      <p:cBhvr>
                                        <p:cTn id="7" dur="500"/>
                                        <p:tgtEl>
                                          <p:spTgt spid="49165">
                                            <p:txEl>
                                              <p:charRg st="0" end="35"/>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p:tgtEl>
                                      </p:cMediaNode>
                                    </p:audio>
                                  </p:sub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49170"/>
                                        </p:tgtEl>
                                        <p:attrNameLst>
                                          <p:attrName>style.visibility</p:attrName>
                                        </p:attrNameLst>
                                      </p:cBhvr>
                                      <p:to>
                                        <p:strVal val="visible"/>
                                      </p:to>
                                    </p:set>
                                    <p:anim calcmode="lin" valueType="num">
                                      <p:cBhvr>
                                        <p:cTn id="12" dur="1000" fill="hold"/>
                                        <p:tgtEl>
                                          <p:spTgt spid="49170"/>
                                        </p:tgtEl>
                                        <p:attrNameLst>
                                          <p:attrName>ppt_w</p:attrName>
                                        </p:attrNameLst>
                                      </p:cBhvr>
                                      <p:tavLst>
                                        <p:tav tm="0">
                                          <p:val>
                                            <p:fltVal val="0.000000"/>
                                          </p:val>
                                        </p:tav>
                                        <p:tav tm="100000">
                                          <p:val>
                                            <p:strVal val="#ppt_w"/>
                                          </p:val>
                                        </p:tav>
                                      </p:tavLst>
                                    </p:anim>
                                    <p:anim calcmode="lin" valueType="num">
                                      <p:cBhvr>
                                        <p:cTn id="13" dur="1000" fill="hold"/>
                                        <p:tgtEl>
                                          <p:spTgt spid="49170"/>
                                        </p:tgtEl>
                                        <p:attrNameLst>
                                          <p:attrName>ppt_h</p:attrName>
                                        </p:attrNameLst>
                                      </p:cBhvr>
                                      <p:tavLst>
                                        <p:tav tm="0">
                                          <p:val>
                                            <p:fltVal val="0.000000"/>
                                          </p:val>
                                        </p:tav>
                                        <p:tav tm="100000">
                                          <p:val>
                                            <p:strVal val="#ppt_h"/>
                                          </p:val>
                                        </p:tav>
                                      </p:tavLst>
                                    </p:anim>
                                    <p:anim calcmode="lin" valueType="num">
                                      <p:cBhvr>
                                        <p:cTn id="14" dur="1000" fill="hold"/>
                                        <p:tgtEl>
                                          <p:spTgt spid="49170"/>
                                        </p:tgtEl>
                                        <p:attrNameLst>
                                          <p:attrName>style.rotation</p:attrName>
                                        </p:attrNameLst>
                                      </p:cBhvr>
                                      <p:tavLst>
                                        <p:tav tm="0">
                                          <p:val>
                                            <p:fltVal val="90.000000"/>
                                          </p:val>
                                        </p:tav>
                                        <p:tav tm="100000">
                                          <p:val>
                                            <p:fltVal val="0.000000"/>
                                          </p:val>
                                        </p:tav>
                                      </p:tavLst>
                                    </p:anim>
                                    <p:animEffect transition="in" filter="fade">
                                      <p:cBhvr>
                                        <p:cTn id="15" dur="1000"/>
                                        <p:tgtEl>
                                          <p:spTgt spid="49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idx="1"/>
          </p:nvPr>
        </p:nvSpPr>
        <p:spPr>
          <a:xfrm>
            <a:off x="182563" y="1905000"/>
            <a:ext cx="9220200" cy="4343400"/>
          </a:xfrm>
          <a:solidFill>
            <a:schemeClr val="bg1">
              <a:alpha val="100000"/>
            </a:schemeClr>
          </a:solidFill>
          <a:ln w="57150" cmpd="thinThick">
            <a:solidFill>
              <a:schemeClr val="tx1">
                <a:alpha val="100000"/>
              </a:schemeClr>
            </a:solidFill>
            <a:miter lim="800000"/>
          </a:ln>
        </p:spPr>
        <p:txBody>
          <a:bodyPr vert="horz" wrap="square" lIns="91440" tIns="45720" rIns="91440" bIns="45720" anchor="t" anchorCtr="0"/>
          <a:p>
            <a:pPr>
              <a:buNone/>
            </a:pPr>
            <a:r>
              <a:rPr lang="en-US" altLang="zh-CN" sz="2800" dirty="0">
                <a:latin typeface="Times New Roman" panose="02020603050405020304" pitchFamily="18" charset="0"/>
                <a:ea typeface="SimSun" panose="02010600030101010101" pitchFamily="2" charset="-122"/>
              </a:rPr>
              <a:t>		</a:t>
            </a:r>
            <a:r>
              <a:rPr lang="en-US" altLang="zh-CN" dirty="0">
                <a:latin typeface="Times New Roman" panose="02020603050405020304" pitchFamily="18" charset="0"/>
                <a:ea typeface="SimSun" panose="02010600030101010101" pitchFamily="2" charset="-122"/>
              </a:rPr>
              <a:t>Bưởi mồ côi cha từ nhỏ, phải theo mẹ quẩy gánh hàng rong. Thấy em khôi ngô, nhà họ Bạch nhận làm con nuôi và cho ăn học.</a:t>
            </a:r>
            <a:endParaRPr lang="en-US" altLang="zh-CN" dirty="0">
              <a:latin typeface="Times New Roman" panose="02020603050405020304" pitchFamily="18" charset="0"/>
              <a:ea typeface="SimSun" panose="02010600030101010101" pitchFamily="2" charset="-122"/>
            </a:endParaRPr>
          </a:p>
          <a:p>
            <a:pPr>
              <a:buNone/>
            </a:pPr>
            <a:r>
              <a:rPr lang="en-US" altLang="zh-CN" dirty="0">
                <a:latin typeface="Times New Roman" panose="02020603050405020304" pitchFamily="18" charset="0"/>
                <a:ea typeface="SimSun" panose="02010600030101010101" pitchFamily="2" charset="-122"/>
              </a:rPr>
              <a:t>		Năm 21 tuổi, Bạch Thái Bưởi làm thư kí cho một hãng buôn. Chẳng bao lâu, anh đứng ra kinh doanh độc lập, trải đủ mọi nghề : buôn gỗ, buôn ngô, mở hiệu cầm đồ, lập nhà in, khai thác mỏ,…Có lúc mất trắng tay, anh vẫn không nản chí.</a:t>
            </a:r>
            <a:endParaRPr lang="en-US" altLang="zh-CN" dirty="0">
              <a:latin typeface="Times New Roman" panose="02020603050405020304" pitchFamily="18" charset="0"/>
              <a:ea typeface="SimSun" panose="02010600030101010101" pitchFamily="2" charset="-122"/>
            </a:endParaRPr>
          </a:p>
        </p:txBody>
      </p:sp>
      <p:sp>
        <p:nvSpPr>
          <p:cNvPr id="26627" name="Line 3"/>
          <p:cNvSpPr/>
          <p:nvPr/>
        </p:nvSpPr>
        <p:spPr>
          <a:xfrm flipV="1">
            <a:off x="2087563" y="2438400"/>
            <a:ext cx="1143000" cy="0"/>
          </a:xfrm>
          <a:prstGeom prst="line">
            <a:avLst/>
          </a:prstGeom>
          <a:ln w="57150" cap="flat" cmpd="thinThick">
            <a:solidFill>
              <a:srgbClr val="FF3300"/>
            </a:solidFill>
            <a:prstDash val="solid"/>
            <a:headEnd type="none" w="med" len="med"/>
            <a:tailEnd type="none" w="med" len="med"/>
          </a:ln>
        </p:spPr>
      </p:sp>
      <p:sp>
        <p:nvSpPr>
          <p:cNvPr id="26628" name="Line 4"/>
          <p:cNvSpPr/>
          <p:nvPr/>
        </p:nvSpPr>
        <p:spPr>
          <a:xfrm flipV="1">
            <a:off x="4068763" y="2895600"/>
            <a:ext cx="1371600" cy="12700"/>
          </a:xfrm>
          <a:prstGeom prst="line">
            <a:avLst/>
          </a:prstGeom>
          <a:ln w="57150" cap="flat" cmpd="thinThick">
            <a:solidFill>
              <a:srgbClr val="FF3300"/>
            </a:solidFill>
            <a:prstDash val="solid"/>
            <a:headEnd type="none" w="med" len="med"/>
            <a:tailEnd type="none" w="med" len="med"/>
          </a:ln>
        </p:spPr>
      </p:sp>
      <p:sp>
        <p:nvSpPr>
          <p:cNvPr id="26629" name="Line 5"/>
          <p:cNvSpPr/>
          <p:nvPr/>
        </p:nvSpPr>
        <p:spPr>
          <a:xfrm>
            <a:off x="2620963" y="4953000"/>
            <a:ext cx="2057400" cy="0"/>
          </a:xfrm>
          <a:prstGeom prst="line">
            <a:avLst/>
          </a:prstGeom>
          <a:ln w="57150" cap="flat" cmpd="thinThick">
            <a:solidFill>
              <a:srgbClr val="FF3300"/>
            </a:solidFill>
            <a:prstDash val="solid"/>
            <a:headEnd type="none" w="med" len="med"/>
            <a:tailEnd type="none" w="med" len="med"/>
          </a:ln>
        </p:spPr>
      </p:sp>
      <p:sp>
        <p:nvSpPr>
          <p:cNvPr id="28678" name="Line 6"/>
          <p:cNvSpPr/>
          <p:nvPr/>
        </p:nvSpPr>
        <p:spPr>
          <a:xfrm>
            <a:off x="8488363" y="5715000"/>
            <a:ext cx="857250" cy="0"/>
          </a:xfrm>
          <a:prstGeom prst="line">
            <a:avLst/>
          </a:prstGeom>
          <a:ln w="57150" cap="flat" cmpd="thinThick">
            <a:solidFill>
              <a:schemeClr val="bg1"/>
            </a:solidFill>
            <a:prstDash val="solid"/>
            <a:headEnd type="none" w="med" len="med"/>
            <a:tailEnd type="none" w="med" len="med"/>
          </a:ln>
        </p:spPr>
      </p:sp>
      <p:sp>
        <p:nvSpPr>
          <p:cNvPr id="26631" name="Line 7"/>
          <p:cNvSpPr/>
          <p:nvPr/>
        </p:nvSpPr>
        <p:spPr>
          <a:xfrm>
            <a:off x="3676650" y="5943600"/>
            <a:ext cx="2297113" cy="0"/>
          </a:xfrm>
          <a:prstGeom prst="line">
            <a:avLst/>
          </a:prstGeom>
          <a:ln w="57150" cap="flat" cmpd="thinThick">
            <a:solidFill>
              <a:srgbClr val="FF3300"/>
            </a:solidFill>
            <a:prstDash val="solid"/>
            <a:headEnd type="none" w="med" len="med"/>
            <a:tailEnd type="none" w="med" len="med"/>
          </a:ln>
        </p:spPr>
      </p:sp>
      <p:sp>
        <p:nvSpPr>
          <p:cNvPr id="26635" name="Line 11"/>
          <p:cNvSpPr/>
          <p:nvPr/>
        </p:nvSpPr>
        <p:spPr>
          <a:xfrm>
            <a:off x="639763" y="5943600"/>
            <a:ext cx="1447800" cy="0"/>
          </a:xfrm>
          <a:prstGeom prst="line">
            <a:avLst/>
          </a:prstGeom>
          <a:ln w="57150" cap="flat" cmpd="thinThick">
            <a:solidFill>
              <a:srgbClr val="FF3300"/>
            </a:solidFill>
            <a:prstDash val="solid"/>
            <a:headEnd type="none" w="med" len="med"/>
            <a:tailEnd type="none" w="med" len="med"/>
          </a:ln>
        </p:spPr>
      </p:sp>
      <p:sp>
        <p:nvSpPr>
          <p:cNvPr id="28681" name="AutoShape 13"/>
          <p:cNvSpPr/>
          <p:nvPr/>
        </p:nvSpPr>
        <p:spPr>
          <a:xfrm>
            <a:off x="2163763" y="1143000"/>
            <a:ext cx="3962400" cy="609600"/>
          </a:xfrm>
          <a:prstGeom prst="horizontalScroll">
            <a:avLst>
              <a:gd name="adj" fmla="val 12500"/>
            </a:avLst>
          </a:prstGeom>
          <a:gradFill rotWithShape="1">
            <a:gsLst>
              <a:gs pos="0">
                <a:srgbClr val="99FFCC"/>
              </a:gs>
              <a:gs pos="100000">
                <a:schemeClr val="bg1"/>
              </a:gs>
            </a:gsLst>
            <a:lin ang="5400000" scaled="1"/>
            <a:tileRect/>
          </a:grad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zh-CN" sz="2800" b="1" u="sng" dirty="0">
                <a:latin typeface="Times New Roman" panose="02020603050405020304" pitchFamily="18" charset="0"/>
                <a:ea typeface="SimSun" panose="02010600030101010101" pitchFamily="2" charset="-122"/>
              </a:rPr>
              <a:t>Luyện đọc diễn cảm</a:t>
            </a:r>
            <a:endParaRPr lang="en-US" altLang="zh-CN" sz="2800" b="1" u="sng" dirty="0">
              <a:latin typeface="Times New Roman" panose="02020603050405020304" pitchFamily="18" charset="0"/>
              <a:ea typeface="SimSun" panose="02010600030101010101" pitchFamily="2" charset="-122"/>
            </a:endParaRPr>
          </a:p>
        </p:txBody>
      </p:sp>
      <p:pic>
        <p:nvPicPr>
          <p:cNvPr id="30731" name="CLAP3420.WAV">
            <a:hlinkClick r:id="" action="ppaction://media"/>
          </p:cNvPr>
          <p:cNvPicPr>
            <a:picLocks noRot="1" noChangeAspect="1"/>
          </p:cNvPicPr>
          <p:nvPr>
            <a:wavAudioFile r:embed="rId1" name="CLAP.WAV"/>
          </p:nvPr>
        </p:nvPicPr>
        <p:blipFill>
          <a:blip r:embed="rId2"/>
          <a:stretch>
            <a:fillRect/>
          </a:stretch>
        </p:blipFill>
        <p:spPr>
          <a:xfrm>
            <a:off x="8640763" y="7010400"/>
            <a:ext cx="304800" cy="304800"/>
          </a:xfrm>
          <a:prstGeom prst="rect">
            <a:avLst/>
          </a:prstGeom>
          <a:noFill/>
          <a:ln w="9525">
            <a:noFill/>
          </a:ln>
        </p:spPr>
      </p:pic>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blinds(horizontal)">
                                      <p:cBhvr>
                                        <p:cTn id="12" dur="500"/>
                                        <p:tgtEl>
                                          <p:spTgt spid="26627"/>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6628"/>
                                        </p:tgtEl>
                                        <p:attrNameLst>
                                          <p:attrName>style.visibility</p:attrName>
                                        </p:attrNameLst>
                                      </p:cBhvr>
                                      <p:to>
                                        <p:strVal val="visible"/>
                                      </p:to>
                                    </p:set>
                                    <p:animEffect transition="in" filter="checkerboard(across)">
                                      <p:cBhvr>
                                        <p:cTn id="16" dur="500"/>
                                        <p:tgtEl>
                                          <p:spTgt spid="26628"/>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26629"/>
                                        </p:tgtEl>
                                        <p:attrNameLst>
                                          <p:attrName>style.visibility</p:attrName>
                                        </p:attrNameLst>
                                      </p:cBhvr>
                                      <p:to>
                                        <p:strVal val="visible"/>
                                      </p:to>
                                    </p:set>
                                    <p:animEffect transition="in" filter="box(in)">
                                      <p:cBhvr>
                                        <p:cTn id="20" dur="500"/>
                                        <p:tgtEl>
                                          <p:spTgt spid="26629"/>
                                        </p:tgtEl>
                                      </p:cBhvr>
                                    </p:animEffect>
                                  </p:childTnLst>
                                </p:cTn>
                              </p:par>
                            </p:childTnLst>
                          </p:cTn>
                        </p:par>
                        <p:par>
                          <p:cTn id="21" fill="hold">
                            <p:stCondLst>
                              <p:cond delay="1500"/>
                            </p:stCondLst>
                            <p:childTnLst>
                              <p:par>
                                <p:cTn id="22" presetID="5" presetClass="entr" presetSubtype="10" fill="hold" nodeType="afterEffect">
                                  <p:stCondLst>
                                    <p:cond delay="0"/>
                                  </p:stCondLst>
                                  <p:childTnLst>
                                    <p:set>
                                      <p:cBhvr>
                                        <p:cTn id="23" dur="1" fill="hold">
                                          <p:stCondLst>
                                            <p:cond delay="0"/>
                                          </p:stCondLst>
                                        </p:cTn>
                                        <p:tgtEl>
                                          <p:spTgt spid="26635"/>
                                        </p:tgtEl>
                                        <p:attrNameLst>
                                          <p:attrName>style.visibility</p:attrName>
                                        </p:attrNameLst>
                                      </p:cBhvr>
                                      <p:to>
                                        <p:strVal val="visible"/>
                                      </p:to>
                                    </p:set>
                                    <p:animEffect transition="in" filter="checkerboard(across)">
                                      <p:cBhvr>
                                        <p:cTn id="24" dur="500"/>
                                        <p:tgtEl>
                                          <p:spTgt spid="26635"/>
                                        </p:tgtEl>
                                      </p:cBhvr>
                                    </p:animEffect>
                                  </p:childTnLst>
                                </p:cTn>
                              </p:par>
                            </p:childTnLst>
                          </p:cTn>
                        </p:par>
                        <p:par>
                          <p:cTn id="25" fill="hold">
                            <p:stCondLst>
                              <p:cond delay="2000"/>
                            </p:stCondLst>
                            <p:childTnLst>
                              <p:par>
                                <p:cTn id="26" presetID="5" presetClass="entr" presetSubtype="10" fill="hold" nodeType="afterEffect">
                                  <p:stCondLst>
                                    <p:cond delay="0"/>
                                  </p:stCondLst>
                                  <p:childTnLst>
                                    <p:set>
                                      <p:cBhvr>
                                        <p:cTn id="27" dur="1" fill="hold">
                                          <p:stCondLst>
                                            <p:cond delay="0"/>
                                          </p:stCondLst>
                                        </p:cTn>
                                        <p:tgtEl>
                                          <p:spTgt spid="26631"/>
                                        </p:tgtEl>
                                        <p:attrNameLst>
                                          <p:attrName>style.visibility</p:attrName>
                                        </p:attrNameLst>
                                      </p:cBhvr>
                                      <p:to>
                                        <p:strVal val="visible"/>
                                      </p:to>
                                    </p:set>
                                    <p:animEffect transition="in" filter="checkerboard(across)">
                                      <p:cBhvr>
                                        <p:cTn id="28"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30731"/>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 fill="hold"/>
                                        <p:tgtEl>
                                          <p:spTgt spid="30731"/>
                                        </p:tgtEl>
                                      </p:cBhvr>
                                    </p:cmd>
                                  </p:childTnLst>
                                </p:cTn>
                              </p:par>
                            </p:childTnLst>
                          </p:cTn>
                        </p:par>
                      </p:childTnLst>
                    </p:cTn>
                  </p:par>
                </p:childTnLst>
              </p:cTn>
              <p:nextCondLst>
                <p:cond evt="onClick" delay="0">
                  <p:tgtEl>
                    <p:spTgt spid="30731"/>
                  </p:tgtEl>
                </p:cond>
              </p:nextCondLst>
            </p:seq>
            <p:audio>
              <p:cMediaNode vol="80000">
                <p:cTn id="34" fill="hold" display="0">
                  <p:stCondLst>
                    <p:cond delay="indefinite"/>
                  </p:stCondLst>
                  <p:endCondLst>
                    <p:cond evt="onStopAudio" delay="0">
                      <p:tgtEl>
                        <p:sldTgt/>
                      </p:tgtEl>
                    </p:cond>
                  </p:endCondLst>
                </p:cTn>
                <p:tgtEl>
                  <p:spTgt spid="30731"/>
                </p:tgtEl>
              </p:cMediaNode>
            </p:audio>
          </p:childTnLst>
        </p:cTn>
      </p:par>
    </p:tnLst>
    <p:bldLst>
      <p:bldP spid="266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1" name="TextBox 2"/>
          <p:cNvSpPr txBox="1"/>
          <p:nvPr/>
        </p:nvSpPr>
        <p:spPr>
          <a:xfrm>
            <a:off x="3535363" y="457200"/>
            <a:ext cx="1431925"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u="sng" dirty="0">
                <a:latin typeface="Times New Roman" panose="02020603050405020304" pitchFamily="18" charset="0"/>
                <a:cs typeface="Times New Roman" panose="02020603050405020304" pitchFamily="18" charset="0"/>
              </a:rPr>
              <a:t>Tập đọc</a:t>
            </a:r>
            <a:endParaRPr lang="en-US" altLang="en-US" sz="2800" b="1" u="sng" dirty="0">
              <a:latin typeface="Times New Roman" panose="02020603050405020304" pitchFamily="18" charset="0"/>
              <a:ea typeface="Times New Roman" panose="02020603050405020304" pitchFamily="18" charset="0"/>
            </a:endParaRPr>
          </a:p>
        </p:txBody>
      </p:sp>
      <p:sp>
        <p:nvSpPr>
          <p:cNvPr id="4" name="Rectangle 4"/>
          <p:cNvSpPr>
            <a:spLocks noChangeArrowheads="1"/>
          </p:cNvSpPr>
          <p:nvPr/>
        </p:nvSpPr>
        <p:spPr bwMode="auto">
          <a:xfrm>
            <a:off x="334963" y="533400"/>
            <a:ext cx="8991479" cy="1219200"/>
          </a:xfrm>
          <a:prstGeom prst="rect">
            <a:avLst/>
          </a:prstGeom>
          <a:noFill/>
          <a:ln w="9525">
            <a:noFill/>
            <a:miter lim="800000"/>
          </a:ln>
        </p:spPr>
        <p:txBody>
          <a:bodyPr/>
          <a:lstStyle/>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None/>
              <a:defRPr/>
            </a:pPr>
            <a:endParaRPr kumimoji="0" lang="en-US" altLang="zh-CN" sz="2800" b="1" i="0" u="none" strike="noStrike" kern="1200" cap="none" spc="0" normalizeH="0" baseline="0" noProof="0" dirty="0">
              <a:ln w="18000">
                <a:solidFill>
                  <a:schemeClr val="accent2">
                    <a:satMod val="140000"/>
                  </a:schemeClr>
                </a:solidFill>
                <a:prstDash val="solid"/>
                <a:miter lim="800000"/>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ctr" defTabSz="914400" rtl="0" eaLnBrk="1" fontAlgn="base" latinLnBrk="0" hangingPunct="1">
              <a:lnSpc>
                <a:spcPct val="90000"/>
              </a:lnSpc>
              <a:spcBef>
                <a:spcPct val="20000"/>
              </a:spcBef>
              <a:spcAft>
                <a:spcPct val="0"/>
              </a:spcAft>
              <a:buClrTx/>
              <a:buSzTx/>
              <a:buFont typeface="Arial" panose="020B0604020202020204" pitchFamily="34" charset="0"/>
              <a:buNone/>
              <a:defRPr/>
            </a:pPr>
            <a:r>
              <a:rPr kumimoji="0" lang="en-US" altLang="zh-CN" sz="4000" b="1" i="0" u="none" strike="noStrike" kern="1200" cap="none" spc="0" normalizeH="0" baseline="0" noProof="0" dirty="0">
                <a:ln w="18000">
                  <a:solidFill>
                    <a:schemeClr val="accent2">
                      <a:satMod val="140000"/>
                    </a:schemeClr>
                  </a:solidFill>
                  <a:prstDash val="solid"/>
                  <a:miter lim="800000"/>
                </a:ln>
                <a:solidFill>
                  <a:srgbClr val="FF0000"/>
                </a:solidFill>
                <a:effectLst/>
                <a:uLnTx/>
                <a:uFillTx/>
                <a:latin typeface="Times New Roman" panose="02020603050405020304" pitchFamily="18" charset="0"/>
                <a:ea typeface="+mn-ea"/>
                <a:cs typeface="Times New Roman" panose="02020603050405020304" pitchFamily="18" charset="0"/>
              </a:rPr>
              <a:t>“ Vua tàu thuỷ” Bạch Thái Bưởi</a:t>
            </a:r>
            <a:endParaRPr kumimoji="0" lang="en-US" altLang="zh-CN" sz="4000" b="1" i="0" u="none" strike="noStrike" kern="1200" cap="none" spc="0" normalizeH="0" baseline="0" noProof="0" dirty="0">
              <a:ln w="18000">
                <a:solidFill>
                  <a:schemeClr val="accent2">
                    <a:satMod val="140000"/>
                  </a:schemeClr>
                </a:solidFill>
                <a:prstDash val="solid"/>
                <a:miter lim="800000"/>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 Box 9"/>
          <p:cNvSpPr txBox="1">
            <a:spLocks noChangeArrowheads="1"/>
          </p:cNvSpPr>
          <p:nvPr/>
        </p:nvSpPr>
        <p:spPr bwMode="auto">
          <a:xfrm>
            <a:off x="334963" y="3957638"/>
            <a:ext cx="8534400" cy="1570038"/>
          </a:xfrm>
          <a:prstGeom prst="rect">
            <a:avLst/>
          </a:prstGeom>
          <a:gradFill rotWithShape="1">
            <a:gsLst>
              <a:gs pos="0">
                <a:srgbClr val="99FFCC"/>
              </a:gs>
              <a:gs pos="100000">
                <a:srgbClr val="FFFF99"/>
              </a:gs>
            </a:gsLst>
            <a:lin ang="5400000" scaled="1"/>
          </a:gradFill>
          <a:ln w="57150">
            <a:noFill/>
            <a:miter lim="800000"/>
          </a:ln>
        </p:spPr>
        <p:txBody>
          <a:bodyPr>
            <a:spAutoFit/>
          </a:bodyPr>
          <a:lstStyle/>
          <a:p>
            <a:pPr marR="0" algn="just" defTabSz="914400">
              <a:spcBef>
                <a:spcPct val="50000"/>
              </a:spcBef>
              <a:buClrTx/>
              <a:buSzTx/>
              <a:buFont typeface="Arial" panose="020B0604020202020204" pitchFamily="34" charset="0"/>
              <a:buNone/>
              <a:defRPr/>
            </a:pPr>
            <a:r>
              <a:rPr kumimoji="0" lang="en-US" altLang="zh-CN" sz="3200" b="1" kern="1200" cap="none" spc="0" normalizeH="0" baseline="0" noProof="0" dirty="0">
                <a:solidFill>
                  <a:schemeClr val="accent4"/>
                </a:solidFill>
                <a:latin typeface="Times New Roman" panose="02020603050405020304" pitchFamily="18" charset="0"/>
                <a:ea typeface="+mn-ea"/>
                <a:cs typeface="Times New Roman" panose="02020603050405020304" pitchFamily="18" charset="0"/>
              </a:rPr>
              <a:t>    Ca ngợi Bạch Thái Bưởi. Từ một cậu bé mồ côi cha, nhờ giàu nghị lực và ý chí vươn lên đã trở thành một nhà kinh doanh nổi tiếng.</a:t>
            </a:r>
            <a:endParaRPr kumimoji="0" lang="en-US" altLang="zh-CN" sz="3200" b="1" kern="1200" cap="none" spc="0" normalizeH="0" baseline="0" noProof="0" dirty="0">
              <a:solidFill>
                <a:schemeClr val="accent4"/>
              </a:solidFill>
              <a:latin typeface="Times New Roman" panose="02020603050405020304" pitchFamily="18" charset="0"/>
              <a:ea typeface="+mn-ea"/>
              <a:cs typeface="Times New Roman" panose="02020603050405020304" pitchFamily="18" charset="0"/>
            </a:endParaRPr>
          </a:p>
        </p:txBody>
      </p:sp>
      <p:sp>
        <p:nvSpPr>
          <p:cNvPr id="7" name="Hexagon 6"/>
          <p:cNvSpPr/>
          <p:nvPr/>
        </p:nvSpPr>
        <p:spPr bwMode="auto">
          <a:xfrm>
            <a:off x="715962" y="3048000"/>
            <a:ext cx="2895600" cy="914400"/>
          </a:xfrm>
          <a:prstGeom prst="hexagon">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4000" b="1" i="0" u="none" strike="noStrike" kern="1200" cap="none" spc="0" normalizeH="0" baseline="0" noProof="0" dirty="0">
                <a:ln w="12700">
                  <a:solidFill>
                    <a:schemeClr val="tx2">
                      <a:satMod val="155000"/>
                    </a:schemeClr>
                  </a:solidFill>
                  <a:prstDash val="solid"/>
                </a:ln>
                <a:solidFill>
                  <a:srgbClr val="0000FF"/>
                </a:solidFill>
                <a:effectLst/>
                <a:uLnTx/>
                <a:uFillTx/>
                <a:latin typeface="Times New Roman" panose="02020603050405020304" pitchFamily="18" charset="0"/>
                <a:ea typeface="+mn-ea"/>
                <a:cs typeface="Times New Roman" panose="02020603050405020304" pitchFamily="18" charset="0"/>
              </a:rPr>
              <a:t>Nội dung:</a:t>
            </a:r>
            <a:endParaRPr kumimoji="0" lang="en-US" sz="4000" b="0" i="0" u="none" strike="noStrike" kern="1200" cap="none" spc="0" normalizeH="0" baseline="0" noProof="0" dirty="0">
              <a:ln w="18415" cmpd="sng">
                <a:solidFill>
                  <a:srgbClr val="FFFFFF"/>
                </a:solidFill>
                <a:prstDash val="solid"/>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2"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charRg st="0" end="133"/>
                                            </p:txEl>
                                          </p:spTgt>
                                        </p:tgtEl>
                                        <p:attrNameLst>
                                          <p:attrName>style.visibility</p:attrName>
                                        </p:attrNameLst>
                                      </p:cBhvr>
                                      <p:to>
                                        <p:strVal val="visible"/>
                                      </p:to>
                                    </p:set>
                                    <p:animEffect transition="in" filter="fade">
                                      <p:cBhvr>
                                        <p:cTn id="12" dur="2000"/>
                                        <p:tgtEl>
                                          <p:spTgt spid="5">
                                            <p:txEl>
                                              <p:charRg st="0" end="1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456" y="754559"/>
            <a:ext cx="9578580" cy="5348883"/>
          </a:xfrm>
          <a:prstGeom prst="rect">
            <a:avLst/>
          </a:prstGeom>
        </p:spPr>
      </p:pic>
      <p:sp>
        <p:nvSpPr>
          <p:cNvPr id="8" name="Title 1"/>
          <p:cNvSpPr txBox="1"/>
          <p:nvPr/>
        </p:nvSpPr>
        <p:spPr>
          <a:xfrm>
            <a:off x="1198976" y="985664"/>
            <a:ext cx="7669316" cy="1040223"/>
          </a:xfrm>
          <a:prstGeom prst="rect">
            <a:avLst/>
          </a:prstGeom>
        </p:spPr>
        <p:txBody>
          <a:bodyPr vert="horz" lIns="71318" tIns="35659" rIns="71318" bIns="3565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730" dirty="0">
                <a:latin typeface="Times New Roman" panose="02020603050405020304" pitchFamily="18" charset="0"/>
                <a:cs typeface="Times New Roman" panose="02020603050405020304" pitchFamily="18" charset="0"/>
              </a:rPr>
              <a:t>ỦY BAN NHÂN DÂN QUẬN 3</a:t>
            </a:r>
            <a:br>
              <a:rPr lang="en-US" sz="2730" dirty="0">
                <a:latin typeface="Times New Roman" panose="02020603050405020304" pitchFamily="18" charset="0"/>
                <a:cs typeface="Times New Roman" panose="02020603050405020304" pitchFamily="18" charset="0"/>
              </a:rPr>
            </a:br>
            <a:r>
              <a:rPr lang="en-US" sz="2730" b="1" dirty="0">
                <a:latin typeface="Times New Roman" panose="02020603050405020304" pitchFamily="18" charset="0"/>
                <a:cs typeface="Times New Roman" panose="02020603050405020304" pitchFamily="18" charset="0"/>
              </a:rPr>
              <a:t>TRƯỜNG TIỂU HỌC NGUYỄN THI</a:t>
            </a:r>
            <a:endParaRPr lang="en-US" sz="2730" b="1" dirty="0">
              <a:latin typeface="Times New Roman" panose="02020603050405020304" pitchFamily="18" charset="0"/>
              <a:cs typeface="Times New Roman" panose="02020603050405020304" pitchFamily="18" charset="0"/>
            </a:endParaRPr>
          </a:p>
        </p:txBody>
      </p:sp>
      <p:sp>
        <p:nvSpPr>
          <p:cNvPr id="6" name="Title 1"/>
          <p:cNvSpPr txBox="1"/>
          <p:nvPr/>
        </p:nvSpPr>
        <p:spPr>
          <a:xfrm>
            <a:off x="-34899" y="2352184"/>
            <a:ext cx="9509125" cy="1418942"/>
          </a:xfrm>
          <a:prstGeom prst="rect">
            <a:avLst/>
          </a:prstGeom>
        </p:spPr>
        <p:txBody>
          <a:bodyPr vert="horz" lIns="71318" tIns="35659" rIns="71318" bIns="3565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680" b="1" dirty="0">
                <a:solidFill>
                  <a:srgbClr val="7030A0"/>
                </a:solidFill>
                <a:latin typeface="Times New Roman" panose="02020603050405020304" pitchFamily="18" charset="0"/>
                <a:cs typeface="Times New Roman" panose="02020603050405020304" pitchFamily="18" charset="0"/>
              </a:rPr>
              <a:t>MÔN TẬP ĐỌC</a:t>
            </a:r>
            <a:endParaRPr lang="en-US" sz="4680" b="1" dirty="0">
              <a:solidFill>
                <a:srgbClr val="7030A0"/>
              </a:solidFill>
              <a:latin typeface="Times New Roman" panose="02020603050405020304" pitchFamily="18" charset="0"/>
              <a:cs typeface="Times New Roman" panose="02020603050405020304" pitchFamily="18" charset="0"/>
            </a:endParaRPr>
          </a:p>
        </p:txBody>
      </p:sp>
      <p:sp>
        <p:nvSpPr>
          <p:cNvPr id="7" name="Title 1"/>
          <p:cNvSpPr txBox="1"/>
          <p:nvPr/>
        </p:nvSpPr>
        <p:spPr>
          <a:xfrm>
            <a:off x="1456055" y="3956685"/>
            <a:ext cx="7341235" cy="869315"/>
          </a:xfrm>
          <a:prstGeom prst="rect">
            <a:avLst/>
          </a:prstGeom>
        </p:spPr>
        <p:txBody>
          <a:bodyPr vert="horz" lIns="71318" tIns="35659" rIns="71318" bIns="35659"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120" b="1" dirty="0" err="1">
                <a:solidFill>
                  <a:schemeClr val="accent2"/>
                </a:solidFill>
                <a:latin typeface="Times New Roman" panose="02020603050405020304" pitchFamily="18" charset="0"/>
                <a:cs typeface="Times New Roman" panose="02020603050405020304" pitchFamily="18" charset="0"/>
              </a:rPr>
              <a:t>Giáo</a:t>
            </a:r>
            <a:r>
              <a:rPr lang="en-US" sz="3120" b="1" dirty="0">
                <a:solidFill>
                  <a:schemeClr val="accent2"/>
                </a:solidFill>
                <a:latin typeface="Times New Roman" panose="02020603050405020304" pitchFamily="18" charset="0"/>
                <a:cs typeface="Times New Roman" panose="02020603050405020304" pitchFamily="18" charset="0"/>
              </a:rPr>
              <a:t> </a:t>
            </a:r>
            <a:r>
              <a:rPr lang="en-US" sz="3120" b="1" dirty="0" err="1">
                <a:solidFill>
                  <a:schemeClr val="accent2"/>
                </a:solidFill>
                <a:latin typeface="Times New Roman" panose="02020603050405020304" pitchFamily="18" charset="0"/>
                <a:cs typeface="Times New Roman" panose="02020603050405020304" pitchFamily="18" charset="0"/>
              </a:rPr>
              <a:t>viên</a:t>
            </a:r>
            <a:r>
              <a:rPr lang="en-US" sz="3120" b="1" dirty="0">
                <a:solidFill>
                  <a:schemeClr val="accent2"/>
                </a:solidFill>
                <a:latin typeface="Times New Roman" panose="02020603050405020304" pitchFamily="18" charset="0"/>
                <a:cs typeface="Times New Roman" panose="02020603050405020304" pitchFamily="18" charset="0"/>
              </a:rPr>
              <a:t> </a:t>
            </a:r>
            <a:r>
              <a:rPr lang="en-US" sz="3120" b="1" dirty="0" err="1">
                <a:solidFill>
                  <a:schemeClr val="accent2"/>
                </a:solidFill>
                <a:latin typeface="Times New Roman" panose="02020603050405020304" pitchFamily="18" charset="0"/>
                <a:cs typeface="Times New Roman" panose="02020603050405020304" pitchFamily="18" charset="0"/>
              </a:rPr>
              <a:t>thực</a:t>
            </a:r>
            <a:r>
              <a:rPr lang="en-US" sz="3120" b="1" dirty="0">
                <a:solidFill>
                  <a:schemeClr val="accent2"/>
                </a:solidFill>
                <a:latin typeface="Times New Roman" panose="02020603050405020304" pitchFamily="18" charset="0"/>
                <a:cs typeface="Times New Roman" panose="02020603050405020304" pitchFamily="18" charset="0"/>
              </a:rPr>
              <a:t> </a:t>
            </a:r>
            <a:r>
              <a:rPr lang="en-US" sz="3120" b="1" dirty="0" err="1">
                <a:solidFill>
                  <a:schemeClr val="accent2"/>
                </a:solidFill>
                <a:latin typeface="Times New Roman" panose="02020603050405020304" pitchFamily="18" charset="0"/>
                <a:cs typeface="Times New Roman" panose="02020603050405020304" pitchFamily="18" charset="0"/>
              </a:rPr>
              <a:t>hiện</a:t>
            </a:r>
            <a:r>
              <a:rPr lang="en-US" sz="3120" b="1" dirty="0">
                <a:solidFill>
                  <a:schemeClr val="accent2"/>
                </a:solidFill>
                <a:latin typeface="Times New Roman" panose="02020603050405020304" pitchFamily="18" charset="0"/>
                <a:cs typeface="Times New Roman" panose="02020603050405020304" pitchFamily="18" charset="0"/>
              </a:rPr>
              <a:t>: Đồng Thị Thanh Thuỷ </a:t>
            </a:r>
            <a:endParaRPr lang="en-US" sz="3120" b="1" dirty="0">
              <a:solidFill>
                <a:schemeClr val="accent2"/>
              </a:solidFill>
              <a:latin typeface="Times New Roman" panose="02020603050405020304" pitchFamily="18" charset="0"/>
              <a:cs typeface="Times New Roman" panose="02020603050405020304" pitchFamily="18" charset="0"/>
            </a:endParaRPr>
          </a:p>
        </p:txBody>
      </p:sp>
      <p:grpSp>
        <p:nvGrpSpPr>
          <p:cNvPr id="10" name="Group 9"/>
          <p:cNvGrpSpPr/>
          <p:nvPr/>
        </p:nvGrpSpPr>
        <p:grpSpPr>
          <a:xfrm>
            <a:off x="3048637" y="2011848"/>
            <a:ext cx="4093381" cy="1"/>
            <a:chOff x="4238625" y="1630017"/>
            <a:chExt cx="5248275" cy="1"/>
          </a:xfrm>
        </p:grpSpPr>
        <p:cxnSp>
          <p:nvCxnSpPr>
            <p:cNvPr id="11" name="Straight Arrow Connector 10"/>
            <p:cNvCxnSpPr/>
            <p:nvPr/>
          </p:nvCxnSpPr>
          <p:spPr>
            <a:xfrm>
              <a:off x="4290060" y="1630017"/>
              <a:ext cx="5196840"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
        <p:nvSpPr>
          <p:cNvPr id="14" name="Title 1"/>
          <p:cNvSpPr txBox="1"/>
          <p:nvPr/>
        </p:nvSpPr>
        <p:spPr>
          <a:xfrm>
            <a:off x="1456869" y="4825468"/>
            <a:ext cx="6770084" cy="869086"/>
          </a:xfrm>
          <a:prstGeom prst="rect">
            <a:avLst/>
          </a:prstGeom>
        </p:spPr>
        <p:txBody>
          <a:bodyPr vert="horz" lIns="71318" tIns="35659" rIns="71318" bIns="3565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120" i="1" dirty="0" err="1">
                <a:solidFill>
                  <a:srgbClr val="00B050"/>
                </a:solidFill>
                <a:latin typeface="Times New Roman" panose="02020603050405020304" pitchFamily="18" charset="0"/>
                <a:cs typeface="Times New Roman" panose="02020603050405020304" pitchFamily="18" charset="0"/>
              </a:rPr>
              <a:t>Quận</a:t>
            </a:r>
            <a:r>
              <a:rPr lang="en-US" sz="3120" i="1" dirty="0">
                <a:solidFill>
                  <a:srgbClr val="00B050"/>
                </a:solidFill>
                <a:latin typeface="Times New Roman" panose="02020603050405020304" pitchFamily="18" charset="0"/>
                <a:cs typeface="Times New Roman" panose="02020603050405020304" pitchFamily="18" charset="0"/>
              </a:rPr>
              <a:t> 3, </a:t>
            </a:r>
            <a:r>
              <a:rPr lang="en-US" sz="3120" i="1" dirty="0" err="1">
                <a:solidFill>
                  <a:srgbClr val="00B050"/>
                </a:solidFill>
                <a:latin typeface="Times New Roman" panose="02020603050405020304" pitchFamily="18" charset="0"/>
                <a:cs typeface="Times New Roman" panose="02020603050405020304" pitchFamily="18" charset="0"/>
              </a:rPr>
              <a:t>ngày 6</a:t>
            </a:r>
            <a:r>
              <a:rPr lang="en-US" sz="3120" i="1" dirty="0">
                <a:solidFill>
                  <a:srgbClr val="00B050"/>
                </a:solidFill>
                <a:latin typeface="Times New Roman" panose="02020603050405020304" pitchFamily="18" charset="0"/>
                <a:cs typeface="Times New Roman" panose="02020603050405020304" pitchFamily="18" charset="0"/>
              </a:rPr>
              <a:t> </a:t>
            </a:r>
            <a:r>
              <a:rPr lang="en-US" sz="3120" i="1" dirty="0" err="1">
                <a:solidFill>
                  <a:srgbClr val="00B050"/>
                </a:solidFill>
                <a:latin typeface="Times New Roman" panose="02020603050405020304" pitchFamily="18" charset="0"/>
                <a:cs typeface="Times New Roman" panose="02020603050405020304" pitchFamily="18" charset="0"/>
              </a:rPr>
              <a:t>tháng 12</a:t>
            </a:r>
            <a:r>
              <a:rPr lang="en-US" sz="3120" i="1" dirty="0">
                <a:solidFill>
                  <a:srgbClr val="00B050"/>
                </a:solidFill>
                <a:latin typeface="Times New Roman" panose="02020603050405020304" pitchFamily="18" charset="0"/>
                <a:cs typeface="Times New Roman" panose="02020603050405020304" pitchFamily="18" charset="0"/>
              </a:rPr>
              <a:t> </a:t>
            </a:r>
            <a:r>
              <a:rPr lang="en-US" sz="3120" i="1" dirty="0" err="1">
                <a:solidFill>
                  <a:srgbClr val="00B050"/>
                </a:solidFill>
                <a:latin typeface="Times New Roman" panose="02020603050405020304" pitchFamily="18" charset="0"/>
                <a:cs typeface="Times New Roman" panose="02020603050405020304" pitchFamily="18" charset="0"/>
              </a:rPr>
              <a:t>năm</a:t>
            </a:r>
            <a:r>
              <a:rPr lang="en-US" sz="3120" i="1" dirty="0">
                <a:solidFill>
                  <a:srgbClr val="00B050"/>
                </a:solidFill>
                <a:latin typeface="Times New Roman" panose="02020603050405020304" pitchFamily="18" charset="0"/>
                <a:cs typeface="Times New Roman" panose="02020603050405020304" pitchFamily="18" charset="0"/>
              </a:rPr>
              <a:t> 2021</a:t>
            </a:r>
            <a:endParaRPr lang="en-US" sz="3120" i="1" dirty="0">
              <a:solidFill>
                <a:srgbClr val="0070C0"/>
              </a:solidFill>
              <a:latin typeface="Times New Roman" panose="02020603050405020304" pitchFamily="18" charset="0"/>
              <a:cs typeface="Times New Roman" panose="02020603050405020304" pitchFamily="18" charset="0"/>
            </a:endParaRPr>
          </a:p>
        </p:txBody>
      </p:sp>
      <p:pic>
        <p:nvPicPr>
          <p:cNvPr id="1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59" y="823896"/>
            <a:ext cx="1176259" cy="1157439"/>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456" y="754559"/>
            <a:ext cx="9578580" cy="5348883"/>
          </a:xfrm>
        </p:spPr>
      </p:pic>
      <p:sp>
        <p:nvSpPr>
          <p:cNvPr id="8" name="Title 1"/>
          <p:cNvSpPr txBox="1"/>
          <p:nvPr/>
        </p:nvSpPr>
        <p:spPr>
          <a:xfrm>
            <a:off x="1229586" y="2779685"/>
            <a:ext cx="7400979" cy="2688092"/>
          </a:xfrm>
          <a:prstGeom prst="rect">
            <a:avLst/>
          </a:prstGeom>
        </p:spPr>
        <p:txBody>
          <a:bodyPr vert="horz" lIns="71318" tIns="35659" rIns="71318" bIns="3565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n-US" sz="2730" b="1" dirty="0">
              <a:solidFill>
                <a:srgbClr val="0070C0"/>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2229522" y="1128828"/>
            <a:ext cx="6809829" cy="1030699"/>
          </a:xfrm>
        </p:spPr>
        <p:txBody>
          <a:bodyPr>
            <a:normAutofit fontScale="90000"/>
          </a:bodyPr>
          <a:lstStyle/>
          <a:p>
            <a:pPr algn="ctr"/>
            <a:r>
              <a:rPr lang="en-US" altLang="en-US" dirty="0" err="1">
                <a:solidFill>
                  <a:srgbClr val="0070C0"/>
                </a:solidFill>
                <a:latin typeface="Times New Roman" panose="02020603050405020304" pitchFamily="18" charset="0"/>
                <a:cs typeface="Times New Roman" panose="02020603050405020304" pitchFamily="18" charset="0"/>
              </a:rPr>
              <a:t>Em</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hãy</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chọn</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biểu</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tượng</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thể</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hiện</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mức</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độ</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yêu</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thích</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bài</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học</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của</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em</a:t>
            </a:r>
            <a:r>
              <a:rPr lang="en-US" altLang="en-US" dirty="0">
                <a:solidFill>
                  <a:srgbClr val="0070C0"/>
                </a:solidFill>
                <a:latin typeface="Times New Roman" panose="02020603050405020304" pitchFamily="18" charset="0"/>
                <a:cs typeface="Times New Roman" panose="02020603050405020304" pitchFamily="18" charset="0"/>
              </a:rPr>
              <a:t>: </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14" name="Picture 7"/>
          <p:cNvPicPr>
            <a:picLocks noChangeAspect="1"/>
          </p:cNvPicPr>
          <p:nvPr/>
        </p:nvPicPr>
        <p:blipFill>
          <a:blip r:embed="rId2">
            <a:extLst>
              <a:ext uri="{BEBA8EAE-BF5A-486C-A8C5-ECC9F3942E4B}">
                <a14:imgProps xmlns:a14="http://schemas.microsoft.com/office/drawing/2010/main">
                  <a14:imgLayer r:embed="rId3">
                    <a14:imgEffect>
                      <a14:backgroundRemoval t="4124" b="92784" l="9653" r="89189">
                        <a14:foregroundMark x1="41699" y1="8763" x2="54826" y2="8763"/>
                        <a14:foregroundMark x1="49807" y1="4639" x2="49807" y2="4639"/>
                        <a14:foregroundMark x1="49035" y1="88144" x2="49035" y2="88144"/>
                        <a14:foregroundMark x1="47876" y1="92784" x2="47876" y2="92784"/>
                      </a14:backgroundRemoval>
                    </a14:imgEffect>
                  </a14:imgLayer>
                </a14:imgProps>
              </a:ext>
              <a:ext uri="{28A0092B-C50C-407E-A947-70E740481C1C}">
                <a14:useLocalDpi xmlns:a14="http://schemas.microsoft.com/office/drawing/2010/main" val="0"/>
              </a:ext>
            </a:extLst>
          </a:blip>
          <a:srcRect/>
          <a:stretch>
            <a:fillRect/>
          </a:stretch>
        </p:blipFill>
        <p:spPr bwMode="auto">
          <a:xfrm>
            <a:off x="6445249" y="2898044"/>
            <a:ext cx="2991170" cy="206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p:cNvPicPr>
          <p:nvPr/>
        </p:nvPicPr>
        <p:blipFill>
          <a:blip r:embed="rId4">
            <a:extLst>
              <a:ext uri="{BEBA8EAE-BF5A-486C-A8C5-ECC9F3942E4B}">
                <a14:imgProps xmlns:a14="http://schemas.microsoft.com/office/drawing/2010/main">
                  <a14:imgLayer r:embed="rId5">
                    <a14:imgEffect>
                      <a14:backgroundRemoval t="1942" b="89806" l="9796" r="95102">
                        <a14:foregroundMark x1="13061" y1="54854" x2="14694" y2="71845"/>
                        <a14:foregroundMark x1="14694" y1="71845" x2="15918" y2="75728"/>
                        <a14:foregroundMark x1="43673" y1="6311" x2="60408" y2="7767"/>
                        <a14:foregroundMark x1="46531" y1="3398" x2="53061" y2="2427"/>
                        <a14:foregroundMark x1="91429" y1="56796" x2="90612" y2="66505"/>
                        <a14:foregroundMark x1="94694" y1="56796" x2="94694" y2="56796"/>
                        <a14:foregroundMark x1="95102" y1="67476" x2="95102" y2="67476"/>
                      </a14:backgroundRemoval>
                    </a14:imgEffect>
                  </a14:imgLayer>
                </a14:imgProps>
              </a:ext>
              <a:ext uri="{28A0092B-C50C-407E-A947-70E740481C1C}">
                <a14:useLocalDpi xmlns:a14="http://schemas.microsoft.com/office/drawing/2010/main" val="0"/>
              </a:ext>
            </a:extLst>
          </a:blip>
          <a:srcRect/>
          <a:stretch>
            <a:fillRect/>
          </a:stretch>
        </p:blipFill>
        <p:spPr bwMode="auto">
          <a:xfrm>
            <a:off x="521323" y="2956128"/>
            <a:ext cx="3078517" cy="221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Admin\Desktop\mat-vui-icon.png.crdownload"/>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667" b="77778" l="9778" r="89778">
                        <a14:foregroundMark x1="40444" y1="7111" x2="62667" y2="6667"/>
                        <a14:foregroundMark x1="48000" y1="2667" x2="51111" y2="3556"/>
                        <a14:foregroundMark x1="44444" y1="74222" x2="57333" y2="74222"/>
                        <a14:foregroundMark x1="47556" y1="75556" x2="51556" y2="77778"/>
                        <a14:foregroundMark x1="31111" y1="56889" x2="52000" y2="67111"/>
                        <a14:foregroundMark x1="29333" y1="58222" x2="46667" y2="65778"/>
                        <a14:foregroundMark x1="47111" y1="59111" x2="56444" y2="62667"/>
                        <a14:foregroundMark x1="26667" y1="29333" x2="30667" y2="40889"/>
                        <a14:foregroundMark x1="31111" y1="29333" x2="35556" y2="39556"/>
                        <a14:foregroundMark x1="25778" y1="39556" x2="33778" y2="45333"/>
                      </a14:backgroundRemoval>
                    </a14:imgEffect>
                  </a14:imgLayer>
                </a14:imgProps>
              </a:ext>
              <a:ext uri="{28A0092B-C50C-407E-A947-70E740481C1C}">
                <a14:useLocalDpi xmlns:a14="http://schemas.microsoft.com/office/drawing/2010/main" val="0"/>
              </a:ext>
            </a:extLst>
          </a:blip>
          <a:srcRect b="18304"/>
          <a:stretch>
            <a:fillRect/>
          </a:stretch>
        </p:blipFill>
        <p:spPr bwMode="auto">
          <a:xfrm>
            <a:off x="3706232" y="2948102"/>
            <a:ext cx="2739016" cy="19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900256" y="5011683"/>
            <a:ext cx="2485001" cy="475615"/>
            <a:chOff x="1624013" y="5029200"/>
            <a:chExt cx="3578965" cy="609804"/>
          </a:xfrm>
        </p:grpSpPr>
        <p:sp>
          <p:nvSpPr>
            <p:cNvPr id="18" name="Rectangle 10"/>
            <p:cNvSpPr>
              <a:spLocks noChangeArrowheads="1"/>
            </p:cNvSpPr>
            <p:nvPr/>
          </p:nvSpPr>
          <p:spPr bwMode="auto">
            <a:xfrm>
              <a:off x="2160587" y="5029200"/>
              <a:ext cx="3042391" cy="60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ts val="600"/>
                </a:spcBef>
                <a:spcAft>
                  <a:spcPts val="600"/>
                </a:spcAft>
                <a:tabLst>
                  <a:tab pos="629920" algn="l"/>
                </a:tabLst>
              </a:pPr>
              <a:r>
                <a:rPr lang="en-US" altLang="en-US" sz="2495" b="1" dirty="0" err="1">
                  <a:solidFill>
                    <a:srgbClr val="FF0000"/>
                  </a:solidFill>
                  <a:latin typeface="Times New Roman" panose="02020603050405020304" pitchFamily="18" charset="0"/>
                  <a:cs typeface="Times New Roman" panose="02020603050405020304" pitchFamily="18" charset="0"/>
                </a:rPr>
                <a:t>Rất</a:t>
              </a:r>
              <a:r>
                <a:rPr lang="en-US" altLang="en-US" sz="2495" b="1" dirty="0">
                  <a:solidFill>
                    <a:srgbClr val="FF0000"/>
                  </a:solidFill>
                  <a:latin typeface="Times New Roman" panose="02020603050405020304" pitchFamily="18" charset="0"/>
                  <a:cs typeface="Times New Roman" panose="02020603050405020304" pitchFamily="18" charset="0"/>
                </a:rPr>
                <a:t> </a:t>
              </a:r>
              <a:r>
                <a:rPr lang="en-US" altLang="en-US" sz="2495" b="1" dirty="0" err="1">
                  <a:solidFill>
                    <a:srgbClr val="FF0000"/>
                  </a:solidFill>
                  <a:latin typeface="Times New Roman" panose="02020603050405020304" pitchFamily="18" charset="0"/>
                  <a:cs typeface="Times New Roman" panose="02020603050405020304" pitchFamily="18" charset="0"/>
                </a:rPr>
                <a:t>hài</a:t>
              </a:r>
              <a:r>
                <a:rPr lang="en-US" altLang="en-US" sz="2495" b="1" dirty="0">
                  <a:solidFill>
                    <a:srgbClr val="FF0000"/>
                  </a:solidFill>
                  <a:latin typeface="Times New Roman" panose="02020603050405020304" pitchFamily="18" charset="0"/>
                  <a:cs typeface="Times New Roman" panose="02020603050405020304" pitchFamily="18" charset="0"/>
                </a:rPr>
                <a:t> </a:t>
              </a:r>
              <a:r>
                <a:rPr lang="en-US" altLang="en-US" sz="2495" b="1" dirty="0" err="1">
                  <a:solidFill>
                    <a:srgbClr val="FF0000"/>
                  </a:solidFill>
                  <a:latin typeface="Times New Roman" panose="02020603050405020304" pitchFamily="18" charset="0"/>
                  <a:cs typeface="Times New Roman" panose="02020603050405020304" pitchFamily="18" charset="0"/>
                </a:rPr>
                <a:t>lòng</a:t>
              </a:r>
              <a:r>
                <a:rPr lang="en-US" altLang="en-US" sz="2495" b="1" dirty="0">
                  <a:solidFill>
                    <a:srgbClr val="FF0000"/>
                  </a:solidFill>
                  <a:latin typeface="Times New Roman" panose="02020603050405020304" pitchFamily="18" charset="0"/>
                  <a:cs typeface="Times New Roman" panose="02020603050405020304" pitchFamily="18" charset="0"/>
                </a:rPr>
                <a:t> </a:t>
              </a:r>
              <a:endParaRPr lang="en-US" altLang="en-US" sz="2495" b="1" dirty="0">
                <a:solidFill>
                  <a:srgbClr val="FF0000"/>
                </a:solidFill>
                <a:latin typeface="Times New Roman" panose="02020603050405020304" pitchFamily="18" charset="0"/>
                <a:cs typeface="Times New Roman" panose="02020603050405020304" pitchFamily="18" charset="0"/>
              </a:endParaRPr>
            </a:p>
          </p:txBody>
        </p:sp>
        <p:sp>
          <p:nvSpPr>
            <p:cNvPr id="19" name="TextBox 11"/>
            <p:cNvSpPr txBox="1">
              <a:spLocks noChangeArrowheads="1"/>
            </p:cNvSpPr>
            <p:nvPr/>
          </p:nvSpPr>
          <p:spPr bwMode="auto">
            <a:xfrm>
              <a:off x="1624013" y="5113338"/>
              <a:ext cx="533400" cy="424176"/>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1560"/>
            </a:p>
          </p:txBody>
        </p:sp>
      </p:grpSp>
      <p:grpSp>
        <p:nvGrpSpPr>
          <p:cNvPr id="20" name="Group 19"/>
          <p:cNvGrpSpPr/>
          <p:nvPr/>
        </p:nvGrpSpPr>
        <p:grpSpPr>
          <a:xfrm>
            <a:off x="4233617" y="4991872"/>
            <a:ext cx="1774293" cy="475615"/>
            <a:chOff x="1624013" y="5029200"/>
            <a:chExt cx="2555384" cy="609804"/>
          </a:xfrm>
        </p:grpSpPr>
        <p:sp>
          <p:nvSpPr>
            <p:cNvPr id="21" name="Rectangle 10"/>
            <p:cNvSpPr>
              <a:spLocks noChangeArrowheads="1"/>
            </p:cNvSpPr>
            <p:nvPr/>
          </p:nvSpPr>
          <p:spPr bwMode="auto">
            <a:xfrm>
              <a:off x="2160587" y="5029200"/>
              <a:ext cx="2018810" cy="60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ts val="600"/>
                </a:spcBef>
                <a:spcAft>
                  <a:spcPts val="600"/>
                </a:spcAft>
                <a:tabLst>
                  <a:tab pos="629920" algn="l"/>
                </a:tabLst>
              </a:pPr>
              <a:r>
                <a:rPr lang="en-US" altLang="en-US" sz="2495" b="1" dirty="0" err="1">
                  <a:solidFill>
                    <a:srgbClr val="FF0000"/>
                  </a:solidFill>
                  <a:latin typeface="Times New Roman" panose="02020603050405020304" pitchFamily="18" charset="0"/>
                  <a:cs typeface="Times New Roman" panose="02020603050405020304" pitchFamily="18" charset="0"/>
                </a:rPr>
                <a:t>Hài</a:t>
              </a:r>
              <a:r>
                <a:rPr lang="en-US" altLang="en-US" sz="2495" b="1" dirty="0">
                  <a:solidFill>
                    <a:srgbClr val="FF0000"/>
                  </a:solidFill>
                  <a:latin typeface="Times New Roman" panose="02020603050405020304" pitchFamily="18" charset="0"/>
                  <a:cs typeface="Times New Roman" panose="02020603050405020304" pitchFamily="18" charset="0"/>
                </a:rPr>
                <a:t> </a:t>
              </a:r>
              <a:r>
                <a:rPr lang="en-US" altLang="en-US" sz="2495" b="1" dirty="0" err="1">
                  <a:solidFill>
                    <a:srgbClr val="FF0000"/>
                  </a:solidFill>
                  <a:latin typeface="Times New Roman" panose="02020603050405020304" pitchFamily="18" charset="0"/>
                  <a:cs typeface="Times New Roman" panose="02020603050405020304" pitchFamily="18" charset="0"/>
                </a:rPr>
                <a:t>lòng</a:t>
              </a:r>
              <a:r>
                <a:rPr lang="en-US" altLang="en-US" sz="2495" b="1" dirty="0">
                  <a:solidFill>
                    <a:srgbClr val="FF0000"/>
                  </a:solidFill>
                  <a:latin typeface="Times New Roman" panose="02020603050405020304" pitchFamily="18" charset="0"/>
                  <a:cs typeface="Times New Roman" panose="02020603050405020304" pitchFamily="18" charset="0"/>
                </a:rPr>
                <a:t> </a:t>
              </a:r>
              <a:endParaRPr lang="en-US" altLang="en-US" sz="2495" b="1" dirty="0">
                <a:solidFill>
                  <a:srgbClr val="FF0000"/>
                </a:solidFill>
                <a:latin typeface="Times New Roman" panose="02020603050405020304" pitchFamily="18" charset="0"/>
                <a:cs typeface="Times New Roman" panose="02020603050405020304" pitchFamily="18" charset="0"/>
              </a:endParaRPr>
            </a:p>
          </p:txBody>
        </p:sp>
        <p:sp>
          <p:nvSpPr>
            <p:cNvPr id="22" name="TextBox 11"/>
            <p:cNvSpPr txBox="1">
              <a:spLocks noChangeArrowheads="1"/>
            </p:cNvSpPr>
            <p:nvPr/>
          </p:nvSpPr>
          <p:spPr bwMode="auto">
            <a:xfrm>
              <a:off x="1624013" y="5113338"/>
              <a:ext cx="533400" cy="424176"/>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1560"/>
            </a:p>
          </p:txBody>
        </p:sp>
      </p:grpSp>
      <p:grpSp>
        <p:nvGrpSpPr>
          <p:cNvPr id="23" name="Group 22"/>
          <p:cNvGrpSpPr/>
          <p:nvPr/>
        </p:nvGrpSpPr>
        <p:grpSpPr>
          <a:xfrm>
            <a:off x="6698860" y="5011683"/>
            <a:ext cx="2565482" cy="475615"/>
            <a:chOff x="1624013" y="5029200"/>
            <a:chExt cx="3694874" cy="609804"/>
          </a:xfrm>
        </p:grpSpPr>
        <p:sp>
          <p:nvSpPr>
            <p:cNvPr id="24" name="Rectangle 10"/>
            <p:cNvSpPr>
              <a:spLocks noChangeArrowheads="1"/>
            </p:cNvSpPr>
            <p:nvPr/>
          </p:nvSpPr>
          <p:spPr bwMode="auto">
            <a:xfrm>
              <a:off x="2160587" y="5029200"/>
              <a:ext cx="3158300" cy="60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ts val="600"/>
                </a:spcBef>
                <a:spcAft>
                  <a:spcPts val="600"/>
                </a:spcAft>
                <a:tabLst>
                  <a:tab pos="629920" algn="l"/>
                </a:tabLst>
              </a:pPr>
              <a:r>
                <a:rPr lang="en-US" altLang="en-US" sz="2495" b="1" dirty="0" err="1">
                  <a:solidFill>
                    <a:srgbClr val="FF0000"/>
                  </a:solidFill>
                  <a:latin typeface="Times New Roman" panose="02020603050405020304" pitchFamily="18" charset="0"/>
                  <a:cs typeface="Times New Roman" panose="02020603050405020304" pitchFamily="18" charset="0"/>
                </a:rPr>
                <a:t>Chưa</a:t>
              </a:r>
              <a:r>
                <a:rPr lang="en-US" altLang="en-US" sz="2495" b="1" dirty="0">
                  <a:solidFill>
                    <a:srgbClr val="FF0000"/>
                  </a:solidFill>
                  <a:latin typeface="Times New Roman" panose="02020603050405020304" pitchFamily="18" charset="0"/>
                  <a:cs typeface="Times New Roman" panose="02020603050405020304" pitchFamily="18" charset="0"/>
                </a:rPr>
                <a:t> </a:t>
              </a:r>
              <a:r>
                <a:rPr lang="en-US" altLang="en-US" sz="2495" b="1" dirty="0" err="1">
                  <a:solidFill>
                    <a:srgbClr val="FF0000"/>
                  </a:solidFill>
                  <a:latin typeface="Times New Roman" panose="02020603050405020304" pitchFamily="18" charset="0"/>
                  <a:cs typeface="Times New Roman" panose="02020603050405020304" pitchFamily="18" charset="0"/>
                </a:rPr>
                <a:t>hài</a:t>
              </a:r>
              <a:r>
                <a:rPr lang="en-US" altLang="en-US" sz="2495" b="1" dirty="0">
                  <a:solidFill>
                    <a:srgbClr val="FF0000"/>
                  </a:solidFill>
                  <a:latin typeface="Times New Roman" panose="02020603050405020304" pitchFamily="18" charset="0"/>
                  <a:cs typeface="Times New Roman" panose="02020603050405020304" pitchFamily="18" charset="0"/>
                </a:rPr>
                <a:t> </a:t>
              </a:r>
              <a:r>
                <a:rPr lang="en-US" altLang="en-US" sz="2495" b="1" dirty="0" err="1">
                  <a:solidFill>
                    <a:srgbClr val="FF0000"/>
                  </a:solidFill>
                  <a:latin typeface="Times New Roman" panose="02020603050405020304" pitchFamily="18" charset="0"/>
                  <a:cs typeface="Times New Roman" panose="02020603050405020304" pitchFamily="18" charset="0"/>
                </a:rPr>
                <a:t>lòng</a:t>
              </a:r>
              <a:r>
                <a:rPr lang="en-US" altLang="en-US" sz="2495" b="1" dirty="0">
                  <a:solidFill>
                    <a:srgbClr val="FF0000"/>
                  </a:solidFill>
                  <a:latin typeface="Times New Roman" panose="02020603050405020304" pitchFamily="18" charset="0"/>
                  <a:cs typeface="Times New Roman" panose="02020603050405020304" pitchFamily="18" charset="0"/>
                </a:rPr>
                <a:t> </a:t>
              </a:r>
              <a:endParaRPr lang="en-US" altLang="en-US" sz="2495" b="1" dirty="0">
                <a:solidFill>
                  <a:srgbClr val="FF0000"/>
                </a:solidFill>
                <a:latin typeface="Times New Roman" panose="02020603050405020304" pitchFamily="18" charset="0"/>
                <a:cs typeface="Times New Roman" panose="02020603050405020304" pitchFamily="18" charset="0"/>
              </a:endParaRPr>
            </a:p>
          </p:txBody>
        </p:sp>
        <p:sp>
          <p:nvSpPr>
            <p:cNvPr id="25" name="TextBox 11"/>
            <p:cNvSpPr txBox="1">
              <a:spLocks noChangeArrowheads="1"/>
            </p:cNvSpPr>
            <p:nvPr/>
          </p:nvSpPr>
          <p:spPr bwMode="auto">
            <a:xfrm>
              <a:off x="1624013" y="5113338"/>
              <a:ext cx="533400" cy="424176"/>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1560"/>
            </a:p>
          </p:txBody>
        </p:sp>
      </p:grpSp>
      <p:pic>
        <p:nvPicPr>
          <p:cNvPr id="26"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471" y="908860"/>
            <a:ext cx="905424" cy="9054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9456" y="754559"/>
            <a:ext cx="9578580" cy="5348883"/>
          </a:xfrm>
        </p:spPr>
      </p:pic>
      <p:sp>
        <p:nvSpPr>
          <p:cNvPr id="7" name="Title 1"/>
          <p:cNvSpPr txBox="1"/>
          <p:nvPr/>
        </p:nvSpPr>
        <p:spPr>
          <a:xfrm>
            <a:off x="1269577" y="2526589"/>
            <a:ext cx="6969969" cy="1040223"/>
          </a:xfrm>
          <a:prstGeom prst="rect">
            <a:avLst/>
          </a:prstGeom>
        </p:spPr>
        <p:txBody>
          <a:bodyPr vert="horz" lIns="71318" tIns="35659" rIns="71318" bIns="3565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730" b="1" dirty="0">
                <a:solidFill>
                  <a:srgbClr val="0070C0"/>
                </a:solidFill>
                <a:latin typeface="Times New Roman" panose="02020603050405020304" pitchFamily="18" charset="0"/>
                <a:cs typeface="Times New Roman" panose="02020603050405020304" pitchFamily="18" charset="0"/>
              </a:rPr>
              <a:t>XIN CHÂN THÀNH CÁM ƠN</a:t>
            </a:r>
            <a:endParaRPr lang="en-US" sz="2730" b="1" dirty="0">
              <a:solidFill>
                <a:srgbClr val="0070C0"/>
              </a:solidFill>
              <a:latin typeface="Times New Roman" panose="02020603050405020304" pitchFamily="18" charset="0"/>
              <a:cs typeface="Times New Roman" panose="02020603050405020304" pitchFamily="18" charset="0"/>
            </a:endParaRPr>
          </a:p>
        </p:txBody>
      </p:sp>
      <p:sp>
        <p:nvSpPr>
          <p:cNvPr id="8" name="Title 1"/>
          <p:cNvSpPr txBox="1"/>
          <p:nvPr/>
        </p:nvSpPr>
        <p:spPr>
          <a:xfrm>
            <a:off x="0" y="4391045"/>
            <a:ext cx="9509125" cy="1040223"/>
          </a:xfrm>
          <a:prstGeom prst="rect">
            <a:avLst/>
          </a:prstGeom>
        </p:spPr>
        <p:txBody>
          <a:bodyPr vert="horz" lIns="71318" tIns="35659" rIns="71318" bIns="3565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730" b="1" dirty="0">
                <a:solidFill>
                  <a:srgbClr val="FF0000"/>
                </a:solidFill>
                <a:latin typeface="Times New Roman" panose="02020603050405020304" pitchFamily="18" charset="0"/>
                <a:cs typeface="Times New Roman" panose="02020603050405020304" pitchFamily="18" charset="0"/>
              </a:rPr>
              <a:t>Trang website </a:t>
            </a:r>
            <a:r>
              <a:rPr lang="en-US" sz="2730" b="1" dirty="0" err="1">
                <a:solidFill>
                  <a:srgbClr val="FF0000"/>
                </a:solidFill>
                <a:latin typeface="Times New Roman" panose="02020603050405020304" pitchFamily="18" charset="0"/>
                <a:cs typeface="Times New Roman" panose="02020603050405020304" pitchFamily="18" charset="0"/>
              </a:rPr>
              <a:t>của</a:t>
            </a:r>
            <a:r>
              <a:rPr lang="en-US" sz="2730" b="1" dirty="0">
                <a:solidFill>
                  <a:srgbClr val="FF0000"/>
                </a:solidFill>
                <a:latin typeface="Times New Roman" panose="02020603050405020304" pitchFamily="18" charset="0"/>
                <a:cs typeface="Times New Roman" panose="02020603050405020304" pitchFamily="18" charset="0"/>
              </a:rPr>
              <a:t> </a:t>
            </a:r>
            <a:r>
              <a:rPr lang="en-US" sz="2730" b="1" dirty="0" err="1">
                <a:solidFill>
                  <a:srgbClr val="FF0000"/>
                </a:solidFill>
                <a:latin typeface="Times New Roman" panose="02020603050405020304" pitchFamily="18" charset="0"/>
                <a:cs typeface="Times New Roman" panose="02020603050405020304" pitchFamily="18" charset="0"/>
              </a:rPr>
              <a:t>trường</a:t>
            </a:r>
            <a:r>
              <a:rPr lang="en-US" sz="2730" b="1" dirty="0">
                <a:solidFill>
                  <a:srgbClr val="FF0000"/>
                </a:solidFill>
                <a:latin typeface="Times New Roman" panose="02020603050405020304" pitchFamily="18" charset="0"/>
                <a:cs typeface="Times New Roman" panose="02020603050405020304" pitchFamily="18" charset="0"/>
              </a:rPr>
              <a:t> </a:t>
            </a:r>
            <a:r>
              <a:rPr lang="en-US" sz="2730" b="1" dirty="0" err="1">
                <a:solidFill>
                  <a:srgbClr val="FF0000"/>
                </a:solidFill>
                <a:latin typeface="Times New Roman" panose="02020603050405020304" pitchFamily="18" charset="0"/>
                <a:cs typeface="Times New Roman" panose="02020603050405020304" pitchFamily="18" charset="0"/>
              </a:rPr>
              <a:t>Nguyễn</a:t>
            </a:r>
            <a:r>
              <a:rPr lang="en-US" sz="2730" b="1" dirty="0">
                <a:solidFill>
                  <a:srgbClr val="FF0000"/>
                </a:solidFill>
                <a:latin typeface="Times New Roman" panose="02020603050405020304" pitchFamily="18" charset="0"/>
                <a:cs typeface="Times New Roman" panose="02020603050405020304" pitchFamily="18" charset="0"/>
              </a:rPr>
              <a:t> </a:t>
            </a:r>
            <a:r>
              <a:rPr lang="en-US" sz="2730" b="1" dirty="0" err="1">
                <a:solidFill>
                  <a:srgbClr val="FF0000"/>
                </a:solidFill>
                <a:latin typeface="Times New Roman" panose="02020603050405020304" pitchFamily="18" charset="0"/>
                <a:cs typeface="Times New Roman" panose="02020603050405020304" pitchFamily="18" charset="0"/>
              </a:rPr>
              <a:t>Thi</a:t>
            </a:r>
            <a:r>
              <a:rPr lang="en-US" sz="2730" b="1" dirty="0">
                <a:solidFill>
                  <a:srgbClr val="FF0000"/>
                </a:solidFill>
                <a:latin typeface="Times New Roman" panose="02020603050405020304" pitchFamily="18" charset="0"/>
                <a:cs typeface="Times New Roman" panose="02020603050405020304" pitchFamily="18" charset="0"/>
              </a:rPr>
              <a:t> </a:t>
            </a:r>
            <a:r>
              <a:rPr lang="en-US" sz="2730" b="1" dirty="0">
                <a:solidFill>
                  <a:srgbClr val="0070C0"/>
                </a:solidFill>
                <a:latin typeface="Times New Roman" panose="02020603050405020304" pitchFamily="18" charset="0"/>
                <a:cs typeface="Times New Roman" panose="02020603050405020304" pitchFamily="18" charset="0"/>
              </a:rPr>
              <a:t>https://thnguyenthiq3.hcm.edu</a:t>
            </a:r>
            <a:r>
              <a:rPr lang="en-US" sz="2730" b="1">
                <a:solidFill>
                  <a:srgbClr val="0070C0"/>
                </a:solidFill>
                <a:latin typeface="Times New Roman" panose="02020603050405020304" pitchFamily="18" charset="0"/>
                <a:cs typeface="Times New Roman" panose="02020603050405020304" pitchFamily="18" charset="0"/>
              </a:rPr>
              <a:t>.vn</a:t>
            </a:r>
            <a:endParaRPr lang="en-US" sz="2730" b="1" dirty="0">
              <a:solidFill>
                <a:srgbClr val="0070C0"/>
              </a:solidFill>
              <a:latin typeface="Times New Roman" panose="02020603050405020304" pitchFamily="18" charset="0"/>
              <a:cs typeface="Times New Roman" panose="02020603050405020304" pitchFamily="18" charset="0"/>
            </a:endParaRPr>
          </a:p>
        </p:txBody>
      </p:sp>
      <p:sp>
        <p:nvSpPr>
          <p:cNvPr id="11" name="Title 1"/>
          <p:cNvSpPr txBox="1"/>
          <p:nvPr/>
        </p:nvSpPr>
        <p:spPr>
          <a:xfrm>
            <a:off x="713184" y="985664"/>
            <a:ext cx="8448492" cy="1040223"/>
          </a:xfrm>
          <a:prstGeom prst="rect">
            <a:avLst/>
          </a:prstGeom>
        </p:spPr>
        <p:txBody>
          <a:bodyPr vert="horz" lIns="71318" tIns="35659" rIns="71318" bIns="3565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730" dirty="0">
                <a:latin typeface="Times New Roman" panose="02020603050405020304" pitchFamily="18" charset="0"/>
                <a:cs typeface="Times New Roman" panose="02020603050405020304" pitchFamily="18" charset="0"/>
              </a:rPr>
              <a:t>ỦY BAN NHÂN DÂN QUẬN 3</a:t>
            </a:r>
            <a:br>
              <a:rPr lang="en-US" sz="2730" dirty="0">
                <a:latin typeface="Times New Roman" panose="02020603050405020304" pitchFamily="18" charset="0"/>
                <a:cs typeface="Times New Roman" panose="02020603050405020304" pitchFamily="18" charset="0"/>
              </a:rPr>
            </a:br>
            <a:r>
              <a:rPr lang="en-US" sz="2730" b="1" dirty="0">
                <a:latin typeface="Times New Roman" panose="02020603050405020304" pitchFamily="18" charset="0"/>
                <a:cs typeface="Times New Roman" panose="02020603050405020304" pitchFamily="18" charset="0"/>
              </a:rPr>
              <a:t>TRƯỜNG TIỂU HỌC NGUYỄN THI</a:t>
            </a:r>
            <a:endParaRPr lang="en-US" sz="2730" b="1" dirty="0">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2890739" y="2006477"/>
            <a:ext cx="4093381" cy="1"/>
            <a:chOff x="4238625" y="1630017"/>
            <a:chExt cx="5248275" cy="1"/>
          </a:xfrm>
        </p:grpSpPr>
        <p:cxnSp>
          <p:nvCxnSpPr>
            <p:cNvPr id="13" name="Straight Arrow Connector 12"/>
            <p:cNvCxnSpPr/>
            <p:nvPr/>
          </p:nvCxnSpPr>
          <p:spPr>
            <a:xfrm>
              <a:off x="4290060" y="1630017"/>
              <a:ext cx="5196840"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a:off x="4238625" y="1630017"/>
              <a:ext cx="25584" cy="1"/>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
        <p:nvSpPr>
          <p:cNvPr id="15" name="Title 1"/>
          <p:cNvSpPr txBox="1"/>
          <p:nvPr/>
        </p:nvSpPr>
        <p:spPr>
          <a:xfrm>
            <a:off x="2238302" y="3760834"/>
            <a:ext cx="5507978" cy="467278"/>
          </a:xfrm>
          <a:prstGeom prst="rect">
            <a:avLst/>
          </a:prstGeom>
        </p:spPr>
        <p:txBody>
          <a:bodyPr vert="horz" lIns="71318" tIns="35659" rIns="71318" bIns="35659" rtlCol="0" anchor="ctr">
            <a:normAutofit fontScale="7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120" b="1" dirty="0" err="1">
                <a:solidFill>
                  <a:srgbClr val="00B050"/>
                </a:solidFill>
                <a:latin typeface="Times New Roman" panose="02020603050405020304" pitchFamily="18" charset="0"/>
                <a:cs typeface="Times New Roman" panose="02020603050405020304" pitchFamily="18" charset="0"/>
              </a:rPr>
              <a:t>Giáo</a:t>
            </a:r>
            <a:r>
              <a:rPr lang="en-US" sz="3120" b="1" dirty="0">
                <a:solidFill>
                  <a:srgbClr val="00B050"/>
                </a:solidFill>
                <a:latin typeface="Times New Roman" panose="02020603050405020304" pitchFamily="18" charset="0"/>
                <a:cs typeface="Times New Roman" panose="02020603050405020304" pitchFamily="18" charset="0"/>
              </a:rPr>
              <a:t> </a:t>
            </a:r>
            <a:r>
              <a:rPr lang="en-US" sz="3120" b="1" dirty="0" err="1">
                <a:solidFill>
                  <a:srgbClr val="00B050"/>
                </a:solidFill>
                <a:latin typeface="Times New Roman" panose="02020603050405020304" pitchFamily="18" charset="0"/>
                <a:cs typeface="Times New Roman" panose="02020603050405020304" pitchFamily="18" charset="0"/>
              </a:rPr>
              <a:t>viên</a:t>
            </a:r>
            <a:r>
              <a:rPr lang="en-US" sz="3120" b="1" dirty="0">
                <a:solidFill>
                  <a:srgbClr val="00B050"/>
                </a:solidFill>
                <a:latin typeface="Times New Roman" panose="02020603050405020304" pitchFamily="18" charset="0"/>
                <a:cs typeface="Times New Roman" panose="02020603050405020304" pitchFamily="18" charset="0"/>
              </a:rPr>
              <a:t> </a:t>
            </a:r>
            <a:r>
              <a:rPr lang="en-US" sz="3120" b="1" dirty="0" err="1">
                <a:solidFill>
                  <a:srgbClr val="00B050"/>
                </a:solidFill>
                <a:latin typeface="Times New Roman" panose="02020603050405020304" pitchFamily="18" charset="0"/>
                <a:cs typeface="Times New Roman" panose="02020603050405020304" pitchFamily="18" charset="0"/>
              </a:rPr>
              <a:t>thực</a:t>
            </a:r>
            <a:r>
              <a:rPr lang="en-US" sz="3120" b="1" dirty="0">
                <a:solidFill>
                  <a:srgbClr val="00B050"/>
                </a:solidFill>
                <a:latin typeface="Times New Roman" panose="02020603050405020304" pitchFamily="18" charset="0"/>
                <a:cs typeface="Times New Roman" panose="02020603050405020304" pitchFamily="18" charset="0"/>
              </a:rPr>
              <a:t> </a:t>
            </a:r>
            <a:r>
              <a:rPr lang="en-US" sz="3120" b="1" dirty="0" err="1">
                <a:solidFill>
                  <a:srgbClr val="00B050"/>
                </a:solidFill>
                <a:latin typeface="Times New Roman" panose="02020603050405020304" pitchFamily="18" charset="0"/>
                <a:cs typeface="Times New Roman" panose="02020603050405020304" pitchFamily="18" charset="0"/>
              </a:rPr>
              <a:t>hiện</a:t>
            </a:r>
            <a:r>
              <a:rPr lang="en-US" sz="3120" b="1" dirty="0">
                <a:solidFill>
                  <a:srgbClr val="00B050"/>
                </a:solidFill>
                <a:latin typeface="Times New Roman" panose="02020603050405020304" pitchFamily="18" charset="0"/>
                <a:cs typeface="Times New Roman" panose="02020603050405020304" pitchFamily="18" charset="0"/>
              </a:rPr>
              <a:t>: Đồng Thị Thanh Thuỷ</a:t>
            </a:r>
            <a:r>
              <a:rPr lang="en-US" sz="3120" b="1" dirty="0">
                <a:solidFill>
                  <a:srgbClr val="7030A0"/>
                </a:solidFill>
                <a:latin typeface="Times New Roman" panose="02020603050405020304" pitchFamily="18" charset="0"/>
                <a:cs typeface="Times New Roman" panose="02020603050405020304" pitchFamily="18" charset="0"/>
              </a:rPr>
              <a:t> </a:t>
            </a:r>
            <a:endParaRPr lang="en-US" sz="3120" b="1" dirty="0">
              <a:solidFill>
                <a:srgbClr val="0070C0"/>
              </a:solidFill>
              <a:latin typeface="Times New Roman" panose="02020603050405020304" pitchFamily="18" charset="0"/>
              <a:cs typeface="Times New Roman" panose="02020603050405020304" pitchFamily="18" charset="0"/>
            </a:endParaRPr>
          </a:p>
        </p:txBody>
      </p:sp>
      <p:pic>
        <p:nvPicPr>
          <p:cNvPr id="1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59" y="823896"/>
            <a:ext cx="1149515" cy="11574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2"/>
          <p:cNvSpPr txBox="1"/>
          <p:nvPr/>
        </p:nvSpPr>
        <p:spPr>
          <a:xfrm>
            <a:off x="1743075" y="1135063"/>
            <a:ext cx="6181725" cy="3667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50000"/>
              </a:spcBef>
              <a:buNone/>
            </a:pPr>
            <a:endParaRPr lang="vi-VN" altLang="en-US" sz="1800" dirty="0">
              <a:latin typeface="Times New Roman" panose="02020603050405020304" pitchFamily="18" charset="0"/>
            </a:endParaRPr>
          </a:p>
        </p:txBody>
      </p:sp>
      <p:pic>
        <p:nvPicPr>
          <p:cNvPr id="9219" name="Picture 3" descr="bachthaibuoi"/>
          <p:cNvPicPr>
            <a:picLocks noChangeAspect="1"/>
          </p:cNvPicPr>
          <p:nvPr/>
        </p:nvPicPr>
        <p:blipFill>
          <a:blip r:embed="rId1"/>
          <a:stretch>
            <a:fillRect/>
          </a:stretch>
        </p:blipFill>
        <p:spPr>
          <a:xfrm>
            <a:off x="0" y="0"/>
            <a:ext cx="9509125" cy="6858000"/>
          </a:xfrm>
          <a:prstGeom prst="rect">
            <a:avLst/>
          </a:prstGeom>
          <a:noFill/>
          <a:ln w="9525">
            <a:noFill/>
          </a:ln>
        </p:spPr>
      </p:pic>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5"/>
          <p:cNvSpPr/>
          <p:nvPr/>
        </p:nvSpPr>
        <p:spPr>
          <a:xfrm>
            <a:off x="0" y="2667000"/>
            <a:ext cx="9509125" cy="129540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lnSpc>
                <a:spcPct val="90000"/>
              </a:lnSpc>
              <a:buNone/>
            </a:pPr>
            <a:r>
              <a:rPr lang="en-US" altLang="zh-CN" dirty="0">
                <a:solidFill>
                  <a:srgbClr val="0000FF"/>
                </a:solidFill>
                <a:latin typeface="Times New Roman" panose="02020603050405020304" pitchFamily="18" charset="0"/>
              </a:rPr>
              <a:t> </a:t>
            </a:r>
            <a:endParaRPr lang="en-US" altLang="zh-CN" dirty="0">
              <a:solidFill>
                <a:srgbClr val="0000FF"/>
              </a:solidFill>
              <a:latin typeface="Times New Roman" panose="02020603050405020304" pitchFamily="18" charset="0"/>
            </a:endParaRPr>
          </a:p>
        </p:txBody>
      </p:sp>
      <p:sp>
        <p:nvSpPr>
          <p:cNvPr id="2" name="Rectangle 6"/>
          <p:cNvSpPr/>
          <p:nvPr/>
        </p:nvSpPr>
        <p:spPr>
          <a:xfrm>
            <a:off x="639763" y="2667000"/>
            <a:ext cx="7924800" cy="2895600"/>
          </a:xfrm>
          <a:prstGeom prst="rect">
            <a:avLst/>
          </a:prstGeom>
          <a:noFill/>
          <a:ln w="9525">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342900" lvl="0" indent="-342900" eaLnBrk="1" hangingPunct="1">
              <a:lnSpc>
                <a:spcPct val="90000"/>
              </a:lnSpc>
              <a:buNone/>
            </a:pPr>
            <a:r>
              <a:rPr lang="en-US" altLang="zh-CN" b="1" dirty="0">
                <a:latin typeface="Times New Roman" panose="02020603050405020304" pitchFamily="18" charset="0"/>
              </a:rPr>
              <a:t>        Bài văn chia làm 4 đoạn:</a:t>
            </a:r>
            <a:endParaRPr lang="en-US" altLang="zh-CN" b="1" dirty="0">
              <a:latin typeface="Times New Roman" panose="02020603050405020304" pitchFamily="18" charset="0"/>
            </a:endParaRPr>
          </a:p>
          <a:p>
            <a:pPr marL="342900" lvl="0" indent="-342900" eaLnBrk="1" hangingPunct="1">
              <a:lnSpc>
                <a:spcPct val="90000"/>
              </a:lnSpc>
              <a:buNone/>
            </a:pPr>
            <a:r>
              <a:rPr lang="en-US" altLang="zh-CN" b="1" dirty="0">
                <a:latin typeface="Times New Roman" panose="02020603050405020304" pitchFamily="18" charset="0"/>
              </a:rPr>
              <a:t>Đoạn 1: Từ đầu……cho ăn học.</a:t>
            </a:r>
            <a:endParaRPr lang="en-US" altLang="zh-CN" b="1" dirty="0">
              <a:latin typeface="Times New Roman" panose="02020603050405020304" pitchFamily="18" charset="0"/>
            </a:endParaRPr>
          </a:p>
          <a:p>
            <a:pPr marL="342900" lvl="0" indent="-342900" eaLnBrk="1" hangingPunct="1">
              <a:lnSpc>
                <a:spcPct val="90000"/>
              </a:lnSpc>
              <a:buNone/>
            </a:pPr>
            <a:r>
              <a:rPr lang="en-US" altLang="zh-CN" b="1" dirty="0">
                <a:latin typeface="Times New Roman" panose="02020603050405020304" pitchFamily="18" charset="0"/>
              </a:rPr>
              <a:t>Đoạn 2 : Tiếp theo……không nản chí.</a:t>
            </a:r>
            <a:endParaRPr lang="en-US" altLang="zh-CN" b="1" dirty="0">
              <a:latin typeface="Times New Roman" panose="02020603050405020304" pitchFamily="18" charset="0"/>
            </a:endParaRPr>
          </a:p>
          <a:p>
            <a:pPr marL="342900" lvl="0" indent="-342900" eaLnBrk="1" hangingPunct="1">
              <a:lnSpc>
                <a:spcPct val="90000"/>
              </a:lnSpc>
              <a:buNone/>
            </a:pPr>
            <a:r>
              <a:rPr lang="en-US" altLang="zh-CN" b="1" dirty="0">
                <a:latin typeface="Times New Roman" panose="02020603050405020304" pitchFamily="18" charset="0"/>
              </a:rPr>
              <a:t>Đoạn 3: Tiếp theo……Trưng Nhị,…</a:t>
            </a:r>
            <a:endParaRPr lang="en-US" altLang="zh-CN" b="1" dirty="0">
              <a:latin typeface="Times New Roman" panose="02020603050405020304" pitchFamily="18" charset="0"/>
            </a:endParaRPr>
          </a:p>
          <a:p>
            <a:pPr marL="342900" lvl="0" indent="-342900" eaLnBrk="1" hangingPunct="1">
              <a:lnSpc>
                <a:spcPct val="90000"/>
              </a:lnSpc>
              <a:buNone/>
            </a:pPr>
            <a:r>
              <a:rPr lang="en-US" altLang="zh-CN" b="1" dirty="0">
                <a:latin typeface="Times New Roman" panose="02020603050405020304" pitchFamily="18" charset="0"/>
              </a:rPr>
              <a:t>Đoạn 4: Phần còn lại.</a:t>
            </a:r>
            <a:endParaRPr lang="en-US" altLang="zh-CN" b="1" dirty="0">
              <a:latin typeface="Times New Roman" panose="02020603050405020304" pitchFamily="18" charset="0"/>
            </a:endParaRPr>
          </a:p>
        </p:txBody>
      </p:sp>
      <p:sp>
        <p:nvSpPr>
          <p:cNvPr id="10246" name="TextBox 8"/>
          <p:cNvSpPr txBox="1"/>
          <p:nvPr/>
        </p:nvSpPr>
        <p:spPr>
          <a:xfrm>
            <a:off x="3611563" y="533400"/>
            <a:ext cx="197167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dirty="0">
                <a:solidFill>
                  <a:srgbClr val="0000FF"/>
                </a:solidFill>
              </a:rPr>
              <a:t>  </a:t>
            </a:r>
            <a:r>
              <a:rPr lang="en-US" altLang="en-US" sz="2800" b="1" u="sng" dirty="0">
                <a:solidFill>
                  <a:srgbClr val="0000FF"/>
                </a:solidFill>
                <a:latin typeface="Times New Roman" panose="02020603050405020304" pitchFamily="18" charset="0"/>
                <a:cs typeface="Times New Roman" panose="02020603050405020304" pitchFamily="18" charset="0"/>
              </a:rPr>
              <a:t>TẬP ĐỌC</a:t>
            </a:r>
            <a:endParaRPr lang="en-US" altLang="en-US" sz="2800" b="1" u="sng" dirty="0">
              <a:solidFill>
                <a:srgbClr val="0000FF"/>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1858963" y="1066800"/>
            <a:ext cx="7467600" cy="701675"/>
          </a:xfrm>
          <a:prstGeom prst="rect">
            <a:avLst/>
          </a:prstGeom>
          <a:noFill/>
        </p:spPr>
        <p:txBody>
          <a:bodyPr>
            <a:spAutoFit/>
          </a:bodyPr>
          <a:lstStyle/>
          <a:p>
            <a:pPr marR="0" defTabSz="914400" eaLnBrk="1" hangingPunct="1">
              <a:buClrTx/>
              <a:buSzTx/>
              <a:buFont typeface="Arial" panose="020B0604020202020204" pitchFamily="34" charset="0"/>
              <a:buNone/>
              <a:defRPr/>
            </a:pPr>
            <a:r>
              <a:rPr kumimoji="0" lang="en-US" sz="4000" b="1" kern="1200" cap="none" spc="0" normalizeH="0" baseline="0"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Vua tàu thuỷ” Bạch Thái Bưởi</a:t>
            </a:r>
            <a:endParaRPr kumimoji="0" lang="en-US" sz="4000" b="1" kern="1200" cap="none" spc="0" normalizeH="0" baseline="0"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pic>
        <p:nvPicPr>
          <p:cNvPr id="9"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charRg st="0" end="33"/>
                                            </p:txEl>
                                          </p:spTgt>
                                        </p:tgtEl>
                                        <p:attrNameLst>
                                          <p:attrName>style.visibility</p:attrName>
                                        </p:attrNameLst>
                                      </p:cBhvr>
                                      <p:to>
                                        <p:strVal val="visible"/>
                                      </p:to>
                                    </p:set>
                                    <p:anim calcmode="discrete" valueType="clr">
                                      <p:cBhvr override="childStyle">
                                        <p:cTn id="7" dur="80"/>
                                        <p:tgtEl>
                                          <p:spTgt spid="2">
                                            <p:txEl>
                                              <p:charRg st="0" end="3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charRg st="0" end="33"/>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charRg st="0" end="33"/>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
                                            <p:txEl>
                                              <p:charRg st="33" end="61"/>
                                            </p:txEl>
                                          </p:spTgt>
                                        </p:tgtEl>
                                        <p:attrNameLst>
                                          <p:attrName>style.visibility</p:attrName>
                                        </p:attrNameLst>
                                      </p:cBhvr>
                                      <p:to>
                                        <p:strVal val="visible"/>
                                      </p:to>
                                    </p:set>
                                    <p:anim calcmode="lin" valueType="num">
                                      <p:cBhvr>
                                        <p:cTn id="14" dur="500" fill="hold"/>
                                        <p:tgtEl>
                                          <p:spTgt spid="2">
                                            <p:txEl>
                                              <p:charRg st="33" end="61"/>
                                            </p:txEl>
                                          </p:spTgt>
                                        </p:tgtEl>
                                        <p:attrNameLst>
                                          <p:attrName>ppt_w</p:attrName>
                                        </p:attrNameLst>
                                      </p:cBhvr>
                                      <p:tavLst>
                                        <p:tav tm="0">
                                          <p:val>
                                            <p:fltVal val="0.000000"/>
                                          </p:val>
                                        </p:tav>
                                        <p:tav tm="100000">
                                          <p:val>
                                            <p:strVal val="#ppt_w"/>
                                          </p:val>
                                        </p:tav>
                                      </p:tavLst>
                                    </p:anim>
                                    <p:anim calcmode="lin" valueType="num">
                                      <p:cBhvr>
                                        <p:cTn id="15" dur="500" fill="hold"/>
                                        <p:tgtEl>
                                          <p:spTgt spid="2">
                                            <p:txEl>
                                              <p:charRg st="33" end="61"/>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
                                            <p:txEl>
                                              <p:charRg st="61" end="96"/>
                                            </p:txEl>
                                          </p:spTgt>
                                        </p:tgtEl>
                                        <p:attrNameLst>
                                          <p:attrName>style.visibility</p:attrName>
                                        </p:attrNameLst>
                                      </p:cBhvr>
                                      <p:to>
                                        <p:strVal val="visible"/>
                                      </p:to>
                                    </p:set>
                                    <p:anim calcmode="lin" valueType="num">
                                      <p:cBhvr>
                                        <p:cTn id="20" dur="500" fill="hold"/>
                                        <p:tgtEl>
                                          <p:spTgt spid="2">
                                            <p:txEl>
                                              <p:charRg st="61" end="96"/>
                                            </p:txEl>
                                          </p:spTgt>
                                        </p:tgtEl>
                                        <p:attrNameLst>
                                          <p:attrName>ppt_w</p:attrName>
                                        </p:attrNameLst>
                                      </p:cBhvr>
                                      <p:tavLst>
                                        <p:tav tm="0">
                                          <p:val>
                                            <p:fltVal val="0.000000"/>
                                          </p:val>
                                        </p:tav>
                                        <p:tav tm="100000">
                                          <p:val>
                                            <p:strVal val="#ppt_w"/>
                                          </p:val>
                                        </p:tav>
                                      </p:tavLst>
                                    </p:anim>
                                    <p:anim calcmode="lin" valueType="num">
                                      <p:cBhvr>
                                        <p:cTn id="21" dur="500" fill="hold"/>
                                        <p:tgtEl>
                                          <p:spTgt spid="2">
                                            <p:txEl>
                                              <p:charRg st="61" end="96"/>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2">
                                            <p:txEl>
                                              <p:charRg st="96" end="127"/>
                                            </p:txEl>
                                          </p:spTgt>
                                        </p:tgtEl>
                                        <p:attrNameLst>
                                          <p:attrName>style.visibility</p:attrName>
                                        </p:attrNameLst>
                                      </p:cBhvr>
                                      <p:to>
                                        <p:strVal val="visible"/>
                                      </p:to>
                                    </p:set>
                                    <p:anim calcmode="lin" valueType="num">
                                      <p:cBhvr>
                                        <p:cTn id="26" dur="500" fill="hold"/>
                                        <p:tgtEl>
                                          <p:spTgt spid="2">
                                            <p:txEl>
                                              <p:charRg st="96" end="127"/>
                                            </p:txEl>
                                          </p:spTgt>
                                        </p:tgtEl>
                                        <p:attrNameLst>
                                          <p:attrName>ppt_w</p:attrName>
                                        </p:attrNameLst>
                                      </p:cBhvr>
                                      <p:tavLst>
                                        <p:tav tm="0">
                                          <p:val>
                                            <p:fltVal val="0.000000"/>
                                          </p:val>
                                        </p:tav>
                                        <p:tav tm="100000">
                                          <p:val>
                                            <p:strVal val="#ppt_w"/>
                                          </p:val>
                                        </p:tav>
                                      </p:tavLst>
                                    </p:anim>
                                    <p:anim calcmode="lin" valueType="num">
                                      <p:cBhvr>
                                        <p:cTn id="27" dur="500" fill="hold"/>
                                        <p:tgtEl>
                                          <p:spTgt spid="2">
                                            <p:txEl>
                                              <p:charRg st="96" end="127"/>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2">
                                            <p:txEl>
                                              <p:charRg st="127" end="149"/>
                                            </p:txEl>
                                          </p:spTgt>
                                        </p:tgtEl>
                                        <p:attrNameLst>
                                          <p:attrName>style.visibility</p:attrName>
                                        </p:attrNameLst>
                                      </p:cBhvr>
                                      <p:to>
                                        <p:strVal val="visible"/>
                                      </p:to>
                                    </p:set>
                                    <p:anim calcmode="lin" valueType="num">
                                      <p:cBhvr>
                                        <p:cTn id="32" dur="500" fill="hold"/>
                                        <p:tgtEl>
                                          <p:spTgt spid="2">
                                            <p:txEl>
                                              <p:charRg st="127" end="149"/>
                                            </p:txEl>
                                          </p:spTgt>
                                        </p:tgtEl>
                                        <p:attrNameLst>
                                          <p:attrName>ppt_w</p:attrName>
                                        </p:attrNameLst>
                                      </p:cBhvr>
                                      <p:tavLst>
                                        <p:tav tm="0">
                                          <p:val>
                                            <p:fltVal val="0.000000"/>
                                          </p:val>
                                        </p:tav>
                                        <p:tav tm="100000">
                                          <p:val>
                                            <p:strVal val="#ppt_w"/>
                                          </p:val>
                                        </p:tav>
                                      </p:tavLst>
                                    </p:anim>
                                    <p:anim calcmode="lin" valueType="num">
                                      <p:cBhvr>
                                        <p:cTn id="33" dur="500" fill="hold"/>
                                        <p:tgtEl>
                                          <p:spTgt spid="2">
                                            <p:txEl>
                                              <p:charRg st="127" end="149"/>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7"/>
          <p:cNvSpPr txBox="1"/>
          <p:nvPr/>
        </p:nvSpPr>
        <p:spPr>
          <a:xfrm>
            <a:off x="1554163" y="686435"/>
            <a:ext cx="2895600" cy="5349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lnSpc>
                <a:spcPct val="90000"/>
              </a:lnSpc>
              <a:buNone/>
            </a:pPr>
            <a:r>
              <a:rPr lang="en-US" altLang="zh-CN" b="1" dirty="0">
                <a:solidFill>
                  <a:srgbClr val="FF0000"/>
                </a:solidFill>
                <a:latin typeface="Times New Roman" panose="02020603050405020304" pitchFamily="18" charset="0"/>
                <a:cs typeface="Times New Roman" panose="02020603050405020304" pitchFamily="18" charset="0"/>
              </a:rPr>
              <a:t>I. </a:t>
            </a:r>
            <a:r>
              <a:rPr lang="en-US" altLang="zh-CN" b="1" u="sng" dirty="0">
                <a:solidFill>
                  <a:srgbClr val="FF0000"/>
                </a:solidFill>
                <a:latin typeface="Times New Roman" panose="02020603050405020304" pitchFamily="18" charset="0"/>
                <a:cs typeface="Times New Roman" panose="02020603050405020304" pitchFamily="18" charset="0"/>
              </a:rPr>
              <a:t>Luyện đọc</a:t>
            </a:r>
            <a:r>
              <a:rPr lang="en-US" altLang="zh-CN" b="1" dirty="0">
                <a:solidFill>
                  <a:srgbClr val="FF0000"/>
                </a:solidFill>
                <a:latin typeface="Times New Roman" panose="02020603050405020304" pitchFamily="18" charset="0"/>
                <a:cs typeface="Times New Roman" panose="02020603050405020304" pitchFamily="18" charset="0"/>
              </a:rPr>
              <a:t>:</a:t>
            </a:r>
            <a:endParaRPr lang="en-US" altLang="zh-CN" b="1" dirty="0">
              <a:solidFill>
                <a:srgbClr val="FF0000"/>
              </a:solidFill>
              <a:latin typeface="Times New Roman" panose="02020603050405020304" pitchFamily="18" charset="0"/>
              <a:ea typeface="Times New Roman" panose="02020603050405020304" pitchFamily="18" charset="0"/>
            </a:endParaRPr>
          </a:p>
        </p:txBody>
      </p:sp>
      <p:sp>
        <p:nvSpPr>
          <p:cNvPr id="3" name="Text Box 5"/>
          <p:cNvSpPr txBox="1">
            <a:spLocks noChangeArrowheads="1"/>
          </p:cNvSpPr>
          <p:nvPr/>
        </p:nvSpPr>
        <p:spPr bwMode="auto">
          <a:xfrm>
            <a:off x="0" y="1477963"/>
            <a:ext cx="9326563" cy="1570038"/>
          </a:xfrm>
          <a:prstGeom prst="rect">
            <a:avLst/>
          </a:prstGeom>
          <a:noFill/>
          <a:ln>
            <a:noFill/>
          </a:ln>
        </p:spPr>
        <p:txBody>
          <a:bodyPr>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a:defRPr sz="28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Bạch Thái Bưởi </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mở công ti vận tải đường thủy</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vào lúc những con tàu của người Hoa</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đã độc chiếm các đường sông miền Bắc.</a:t>
            </a:r>
            <a:endParaRPr kumimoji="0" lang="en-US" altLang="zh-CN" sz="32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304800" y="3733800"/>
            <a:ext cx="8945563" cy="20621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b="1" dirty="0">
                <a:solidFill>
                  <a:srgbClr val="002060"/>
                </a:solidFill>
                <a:latin typeface="Times New Roman" panose="02020603050405020304" pitchFamily="18" charset="0"/>
                <a:cs typeface="Times New Roman" panose="02020603050405020304" pitchFamily="18" charset="0"/>
              </a:rPr>
              <a:t>   Trên mỗi chiếc t</a:t>
            </a:r>
            <a:r>
              <a:rPr lang="en-US" altLang="en-US" b="1" dirty="0">
                <a:solidFill>
                  <a:srgbClr val="002060"/>
                </a:solidFill>
                <a:latin typeface="Times New Roman" panose="02020603050405020304" pitchFamily="18" charset="0"/>
                <a:ea typeface="Times New Roman" panose="02020603050405020304" pitchFamily="18" charset="0"/>
              </a:rPr>
              <a:t>à</a:t>
            </a:r>
            <a:r>
              <a:rPr lang="en-US" altLang="en-US" b="1" dirty="0">
                <a:solidFill>
                  <a:srgbClr val="002060"/>
                </a:solidFill>
                <a:latin typeface="Times New Roman" panose="02020603050405020304" pitchFamily="18" charset="0"/>
                <a:cs typeface="Times New Roman" panose="02020603050405020304" pitchFamily="18" charset="0"/>
              </a:rPr>
              <a:t>u, ông dán dòng chữ / “Người ta thì đi t</a:t>
            </a:r>
            <a:r>
              <a:rPr lang="en-US" altLang="en-US" b="1" dirty="0">
                <a:solidFill>
                  <a:srgbClr val="002060"/>
                </a:solidFill>
                <a:latin typeface="Times New Roman" panose="02020603050405020304" pitchFamily="18" charset="0"/>
                <a:ea typeface="Times New Roman" panose="02020603050405020304" pitchFamily="18" charset="0"/>
              </a:rPr>
              <a:t>à</a:t>
            </a:r>
            <a:r>
              <a:rPr lang="en-US" altLang="en-US" b="1" dirty="0">
                <a:solidFill>
                  <a:srgbClr val="002060"/>
                </a:solidFill>
                <a:latin typeface="Times New Roman" panose="02020603050405020304" pitchFamily="18" charset="0"/>
                <a:cs typeface="Times New Roman" panose="02020603050405020304" pitchFamily="18" charset="0"/>
              </a:rPr>
              <a:t>u ta”/ v</a:t>
            </a:r>
            <a:r>
              <a:rPr lang="en-US" altLang="en-US" b="1" dirty="0">
                <a:solidFill>
                  <a:srgbClr val="002060"/>
                </a:solidFill>
                <a:latin typeface="Times New Roman" panose="02020603050405020304" pitchFamily="18" charset="0"/>
                <a:ea typeface="Times New Roman" panose="02020603050405020304" pitchFamily="18" charset="0"/>
              </a:rPr>
              <a:t>à</a:t>
            </a:r>
            <a:r>
              <a:rPr lang="en-US" altLang="en-US" b="1" dirty="0">
                <a:solidFill>
                  <a:srgbClr val="002060"/>
                </a:solidFill>
                <a:latin typeface="Times New Roman" panose="02020603050405020304" pitchFamily="18" charset="0"/>
                <a:cs typeface="Times New Roman" panose="02020603050405020304" pitchFamily="18" charset="0"/>
              </a:rPr>
              <a:t> treo một cái ống / để khách n</a:t>
            </a:r>
            <a:r>
              <a:rPr lang="en-US" altLang="en-US" b="1" dirty="0">
                <a:solidFill>
                  <a:srgbClr val="002060"/>
                </a:solidFill>
                <a:latin typeface="Times New Roman" panose="02020603050405020304" pitchFamily="18" charset="0"/>
                <a:ea typeface="Times New Roman" panose="02020603050405020304" pitchFamily="18" charset="0"/>
              </a:rPr>
              <a:t>à</a:t>
            </a:r>
            <a:r>
              <a:rPr lang="en-US" altLang="en-US" b="1" dirty="0">
                <a:solidFill>
                  <a:srgbClr val="002060"/>
                </a:solidFill>
                <a:latin typeface="Times New Roman" panose="02020603050405020304" pitchFamily="18" charset="0"/>
                <a:cs typeface="Times New Roman" panose="02020603050405020304" pitchFamily="18" charset="0"/>
              </a:rPr>
              <a:t>o đồng tình với ông / thì vui lòng bỏ ống tiếp sức cho chủ t</a:t>
            </a:r>
            <a:r>
              <a:rPr lang="en-US" altLang="en-US" b="1" dirty="0">
                <a:solidFill>
                  <a:srgbClr val="002060"/>
                </a:solidFill>
                <a:latin typeface="Times New Roman" panose="02020603050405020304" pitchFamily="18" charset="0"/>
                <a:ea typeface="Times New Roman" panose="02020603050405020304" pitchFamily="18" charset="0"/>
              </a:rPr>
              <a:t>à</a:t>
            </a:r>
            <a:r>
              <a:rPr lang="en-US" altLang="en-US" b="1" dirty="0">
                <a:solidFill>
                  <a:srgbClr val="002060"/>
                </a:solidFill>
                <a:latin typeface="Times New Roman" panose="02020603050405020304" pitchFamily="18" charset="0"/>
                <a:cs typeface="Times New Roman" panose="02020603050405020304" pitchFamily="18" charset="0"/>
              </a:rPr>
              <a:t>u.</a:t>
            </a:r>
            <a:endParaRPr lang="en-US" altLang="en-US" b="1" dirty="0">
              <a:solidFill>
                <a:srgbClr val="002060"/>
              </a:solidFill>
              <a:latin typeface="Times New Roman" panose="02020603050405020304" pitchFamily="18" charset="0"/>
              <a:ea typeface="Times New Roman" panose="02020603050405020304" pitchFamily="18" charset="0"/>
            </a:endParaRPr>
          </a:p>
        </p:txBody>
      </p:sp>
      <p:pic>
        <p:nvPicPr>
          <p:cNvPr id="9"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charRg st="0" end="128"/>
                                            </p:txEl>
                                          </p:spTgt>
                                        </p:tgtEl>
                                        <p:attrNameLst>
                                          <p:attrName>style.visibility</p:attrName>
                                        </p:attrNameLst>
                                      </p:cBhvr>
                                      <p:to>
                                        <p:strVal val="visible"/>
                                      </p:to>
                                    </p:set>
                                    <p:animEffect transition="in" filter="fade">
                                      <p:cBhvr>
                                        <p:cTn id="7" dur="2000"/>
                                        <p:tgtEl>
                                          <p:spTgt spid="3">
                                            <p:txEl>
                                              <p:charRg st="0" end="1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charRg st="0" end="165"/>
                                            </p:txEl>
                                          </p:spTgt>
                                        </p:tgtEl>
                                        <p:attrNameLst>
                                          <p:attrName>style.visibility</p:attrName>
                                        </p:attrNameLst>
                                      </p:cBhvr>
                                      <p:to>
                                        <p:strVal val="visible"/>
                                      </p:to>
                                    </p:set>
                                    <p:animEffect transition="in" filter="wipe(down)">
                                      <p:cBhvr>
                                        <p:cTn id="12" dur="500"/>
                                        <p:tgtEl>
                                          <p:spTgt spid="4">
                                            <p:txEl>
                                              <p:charRg st="0" end="1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20" name="Text Box 8"/>
          <p:cNvSpPr txBox="1">
            <a:spLocks noChangeArrowheads="1"/>
          </p:cNvSpPr>
          <p:nvPr/>
        </p:nvSpPr>
        <p:spPr bwMode="auto">
          <a:xfrm>
            <a:off x="639763" y="2362200"/>
            <a:ext cx="2362200" cy="579438"/>
          </a:xfrm>
          <a:prstGeom prst="rect">
            <a:avLst/>
          </a:prstGeom>
          <a:noFill/>
          <a:ln>
            <a:noFill/>
          </a:ln>
        </p:spPr>
        <p:txBody>
          <a:bodyPr>
            <a:spAutoFit/>
          </a:bodyPr>
          <a:p>
            <a:pPr>
              <a:spcBef>
                <a:spcPct val="50000"/>
              </a:spcBef>
            </a:pPr>
            <a:r>
              <a:rPr lang="en-US" altLang="zh-CN" sz="3200" b="1" dirty="0">
                <a:solidFill>
                  <a:srgbClr val="0000FF"/>
                </a:solidFill>
                <a:effectLst>
                  <a:outerShdw blurRad="38100" dist="38100" dir="2700000">
                    <a:srgbClr val="C0C0C0"/>
                  </a:outerShdw>
                </a:effectLst>
                <a:latin typeface="Times New Roman" panose="02020603050405020304" pitchFamily="18" charset="0"/>
                <a:ea typeface="SimSun" panose="02010600030101010101" pitchFamily="2" charset="-122"/>
              </a:rPr>
              <a:t>Đọc đúng</a:t>
            </a:r>
            <a:endParaRPr lang="en-US" altLang="zh-CN" sz="3200" b="1" u="sng" dirty="0">
              <a:solidFill>
                <a:srgbClr val="0000FF"/>
              </a:solidFill>
              <a:effectLst>
                <a:outerShdw blurRad="38100" dist="38100" dir="2700000">
                  <a:srgbClr val="C0C0C0"/>
                </a:outerShdw>
              </a:effectLst>
              <a:latin typeface="Times New Roman" panose="02020603050405020304" pitchFamily="18" charset="0"/>
              <a:ea typeface="SimSun" panose="02010600030101010101" pitchFamily="2" charset="-122"/>
            </a:endParaRPr>
          </a:p>
        </p:txBody>
      </p:sp>
      <p:sp>
        <p:nvSpPr>
          <p:cNvPr id="13321" name="Text Box 9"/>
          <p:cNvSpPr txBox="1">
            <a:spLocks noChangeArrowheads="1"/>
          </p:cNvSpPr>
          <p:nvPr/>
        </p:nvSpPr>
        <p:spPr bwMode="auto">
          <a:xfrm>
            <a:off x="639763" y="2925763"/>
            <a:ext cx="2971800" cy="1323975"/>
          </a:xfrm>
          <a:prstGeom prst="rect">
            <a:avLst/>
          </a:prstGeom>
          <a:noFill/>
          <a:ln>
            <a:noFill/>
          </a:ln>
        </p:spPr>
        <p:txBody>
          <a:bodyPr>
            <a:spAutoFit/>
          </a:bodyPr>
          <a:p>
            <a:pPr>
              <a:spcBef>
                <a:spcPct val="50000"/>
              </a:spcBef>
              <a:buFont typeface="Arial" panose="020B0604020202020204" pitchFamily="34" charset="0"/>
              <a:buChar char="-"/>
            </a:pPr>
            <a:r>
              <a:rPr lang="en-US" altLang="zh-CN" b="1" dirty="0">
                <a:effectLst>
                  <a:outerShdw blurRad="38100" dist="38100" dir="2700000">
                    <a:srgbClr val="C0C0C0"/>
                  </a:outerShdw>
                </a:effectLst>
                <a:latin typeface="Arial" panose="020B0604020202020204" pitchFamily="34" charset="0"/>
                <a:ea typeface="SimSun" panose="02010600030101010101" pitchFamily="2" charset="-122"/>
              </a:rPr>
              <a:t> </a:t>
            </a:r>
            <a:r>
              <a:rPr lang="en-US" altLang="zh-CN" sz="3200" b="1" dirty="0">
                <a:effectLst>
                  <a:outerShdw blurRad="38100" dist="38100" dir="2700000">
                    <a:srgbClr val="C0C0C0"/>
                  </a:outerShdw>
                </a:effectLst>
                <a:latin typeface="Times New Roman" panose="02020603050405020304" pitchFamily="18" charset="0"/>
                <a:ea typeface="SimSun" panose="02010600030101010101" pitchFamily="2" charset="-122"/>
              </a:rPr>
              <a:t>q</a:t>
            </a:r>
            <a:r>
              <a:rPr lang="en-US" altLang="zh-CN" sz="3200" b="1" u="sng" dirty="0">
                <a:effectLst>
                  <a:outerShdw blurRad="38100" dist="38100" dir="2700000">
                    <a:srgbClr val="C0C0C0"/>
                  </a:outerShdw>
                </a:effectLst>
                <a:latin typeface="Times New Roman" panose="02020603050405020304" pitchFamily="18" charset="0"/>
                <a:ea typeface="SimSun" panose="02010600030101010101" pitchFamily="2" charset="-122"/>
              </a:rPr>
              <a:t>uẩy</a:t>
            </a:r>
            <a:endParaRPr lang="en-US" altLang="zh-CN" sz="3200" b="1" u="sng" dirty="0">
              <a:effectLst>
                <a:outerShdw blurRad="38100" dist="38100" dir="2700000">
                  <a:srgbClr val="C0C0C0"/>
                </a:outerShdw>
              </a:effectLst>
              <a:latin typeface="Times New Roman" panose="02020603050405020304" pitchFamily="18" charset="0"/>
              <a:ea typeface="SimSun" panose="02010600030101010101" pitchFamily="2" charset="-122"/>
            </a:endParaRPr>
          </a:p>
          <a:p>
            <a:pPr>
              <a:spcBef>
                <a:spcPct val="50000"/>
              </a:spcBef>
              <a:buFont typeface="Arial" panose="020B0604020202020204" pitchFamily="34" charset="0"/>
              <a:buChar char="-"/>
            </a:pPr>
            <a:endParaRPr lang="en-US" altLang="zh-CN" sz="3200" b="1" u="sng" dirty="0">
              <a:effectLst>
                <a:outerShdw blurRad="38100" dist="38100" dir="2700000">
                  <a:srgbClr val="C0C0C0"/>
                </a:outerShdw>
              </a:effectLst>
              <a:latin typeface="Times New Roman" panose="02020603050405020304" pitchFamily="18" charset="0"/>
              <a:ea typeface="SimSun" panose="02010600030101010101" pitchFamily="2" charset="-122"/>
            </a:endParaRPr>
          </a:p>
        </p:txBody>
      </p:sp>
      <p:sp>
        <p:nvSpPr>
          <p:cNvPr id="13322" name="Text Box 10"/>
          <p:cNvSpPr txBox="1">
            <a:spLocks noChangeArrowheads="1"/>
          </p:cNvSpPr>
          <p:nvPr/>
        </p:nvSpPr>
        <p:spPr bwMode="auto">
          <a:xfrm>
            <a:off x="639763" y="3505200"/>
            <a:ext cx="3048000" cy="584200"/>
          </a:xfrm>
          <a:prstGeom prst="rect">
            <a:avLst/>
          </a:prstGeom>
          <a:noFill/>
          <a:ln>
            <a:noFill/>
          </a:ln>
        </p:spPr>
        <p:txBody>
          <a:bodyPr>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a:defRPr sz="28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kinh</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r>
              <a:rPr kumimoji="0" lang="en-US" altLang="zh-CN" sz="32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d</a:t>
            </a:r>
            <a:r>
              <a:rPr kumimoji="0" lang="en-US" altLang="zh-CN" sz="3200" b="1" i="0" u="sng"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oanh</a:t>
            </a:r>
            <a:r>
              <a:rPr kumimoji="0" lang="en-US" altLang="zh-CN" sz="32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a:t>
            </a:r>
            <a:endParaRPr kumimoji="0" lang="en-US" altLang="zh-CN" sz="32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13323" name="Text Box 11"/>
          <p:cNvSpPr txBox="1">
            <a:spLocks noChangeArrowheads="1"/>
          </p:cNvSpPr>
          <p:nvPr/>
        </p:nvSpPr>
        <p:spPr bwMode="auto">
          <a:xfrm>
            <a:off x="639763" y="4038600"/>
            <a:ext cx="2971800" cy="579438"/>
          </a:xfrm>
          <a:prstGeom prst="rect">
            <a:avLst/>
          </a:prstGeom>
          <a:noFill/>
          <a:ln>
            <a:noFill/>
          </a:ln>
        </p:spPr>
        <p:txBody>
          <a:bodyPr>
            <a:spAutoFit/>
          </a:bodyPr>
          <a:p>
            <a:pPr>
              <a:spcBef>
                <a:spcPct val="50000"/>
              </a:spcBef>
            </a:pPr>
            <a:r>
              <a:rPr lang="en-US" altLang="zh-CN" sz="3200" b="1" dirty="0">
                <a:effectLst>
                  <a:outerShdw blurRad="38100" dist="38100" dir="2700000">
                    <a:srgbClr val="C0C0C0"/>
                  </a:outerShdw>
                </a:effectLst>
                <a:latin typeface="Times New Roman" panose="02020603050405020304" pitchFamily="18" charset="0"/>
                <a:ea typeface="SimSun" panose="02010600030101010101" pitchFamily="2" charset="-122"/>
              </a:rPr>
              <a:t>- diễn th</a:t>
            </a:r>
            <a:r>
              <a:rPr lang="en-US" altLang="zh-CN" sz="3200" b="1" u="sng" dirty="0">
                <a:effectLst>
                  <a:outerShdw blurRad="38100" dist="38100" dir="2700000">
                    <a:srgbClr val="C0C0C0"/>
                  </a:outerShdw>
                </a:effectLst>
                <a:latin typeface="Times New Roman" panose="02020603050405020304" pitchFamily="18" charset="0"/>
                <a:ea typeface="SimSun" panose="02010600030101010101" pitchFamily="2" charset="-122"/>
              </a:rPr>
              <a:t>uyết</a:t>
            </a:r>
            <a:endParaRPr lang="en-US" altLang="zh-CN" sz="3200" b="1" dirty="0">
              <a:effectLst>
                <a:outerShdw blurRad="38100" dist="38100" dir="2700000">
                  <a:srgbClr val="C0C0C0"/>
                </a:outerShdw>
              </a:effectLst>
              <a:latin typeface="Times New Roman" panose="02020603050405020304" pitchFamily="18" charset="0"/>
              <a:ea typeface="SimSun" panose="02010600030101010101" pitchFamily="2" charset="-122"/>
            </a:endParaRPr>
          </a:p>
        </p:txBody>
      </p:sp>
      <p:sp>
        <p:nvSpPr>
          <p:cNvPr id="13324" name="Text Box 12"/>
          <p:cNvSpPr txBox="1">
            <a:spLocks noChangeArrowheads="1"/>
          </p:cNvSpPr>
          <p:nvPr/>
        </p:nvSpPr>
        <p:spPr bwMode="auto">
          <a:xfrm>
            <a:off x="639763" y="4572000"/>
            <a:ext cx="2590800" cy="579438"/>
          </a:xfrm>
          <a:prstGeom prst="rect">
            <a:avLst/>
          </a:prstGeom>
          <a:noFill/>
          <a:ln>
            <a:noFill/>
          </a:ln>
        </p:spPr>
        <p:txBody>
          <a:bodyPr>
            <a:spAutoFit/>
          </a:bodyPr>
          <a:p>
            <a:pPr>
              <a:spcBef>
                <a:spcPct val="50000"/>
              </a:spcBef>
            </a:pPr>
            <a:r>
              <a:rPr lang="en-US" altLang="zh-CN" sz="3200" b="1" dirty="0">
                <a:effectLst>
                  <a:outerShdw blurRad="38100" dist="38100" dir="2700000">
                    <a:srgbClr val="C0C0C0"/>
                  </a:outerShdw>
                </a:effectLst>
                <a:latin typeface="Times New Roman" panose="02020603050405020304" pitchFamily="18" charset="0"/>
                <a:ea typeface="SimSun" panose="02010600030101010101" pitchFamily="2" charset="-122"/>
              </a:rPr>
              <a:t>- </a:t>
            </a:r>
            <a:r>
              <a:rPr lang="en-US" altLang="zh-CN" sz="3200" b="1" u="sng" dirty="0">
                <a:effectLst>
                  <a:outerShdw blurRad="38100" dist="38100" dir="2700000">
                    <a:srgbClr val="C0C0C0"/>
                  </a:outerShdw>
                </a:effectLst>
                <a:latin typeface="Times New Roman" panose="02020603050405020304" pitchFamily="18" charset="0"/>
                <a:ea typeface="SimSun" panose="02010600030101010101" pitchFamily="2" charset="-122"/>
              </a:rPr>
              <a:t>x</a:t>
            </a:r>
            <a:r>
              <a:rPr lang="en-US" altLang="zh-CN" sz="3200" b="1" dirty="0">
                <a:effectLst>
                  <a:outerShdw blurRad="38100" dist="38100" dir="2700000">
                    <a:srgbClr val="C0C0C0"/>
                  </a:outerShdw>
                </a:effectLst>
                <a:latin typeface="Times New Roman" panose="02020603050405020304" pitchFamily="18" charset="0"/>
                <a:ea typeface="SimSun" panose="02010600030101010101" pitchFamily="2" charset="-122"/>
              </a:rPr>
              <a:t>ưởng</a:t>
            </a:r>
            <a:endParaRPr lang="en-US" altLang="zh-CN" b="1" dirty="0">
              <a:effectLst>
                <a:outerShdw blurRad="38100" dist="38100" dir="2700000">
                  <a:srgbClr val="C0C0C0"/>
                </a:outerShdw>
              </a:effectLst>
              <a:latin typeface="Arial" panose="020B0604020202020204" pitchFamily="34" charset="0"/>
              <a:ea typeface="SimSun" panose="02010600030101010101" pitchFamily="2" charset="-122"/>
            </a:endParaRPr>
          </a:p>
        </p:txBody>
      </p:sp>
      <p:sp>
        <p:nvSpPr>
          <p:cNvPr id="17" name="Text Box 12"/>
          <p:cNvSpPr txBox="1">
            <a:spLocks noChangeArrowheads="1"/>
          </p:cNvSpPr>
          <p:nvPr/>
        </p:nvSpPr>
        <p:spPr bwMode="auto">
          <a:xfrm>
            <a:off x="639763" y="5176838"/>
            <a:ext cx="2590800" cy="579438"/>
          </a:xfrm>
          <a:prstGeom prst="rect">
            <a:avLst/>
          </a:prstGeom>
          <a:noFill/>
          <a:ln>
            <a:noFill/>
          </a:ln>
        </p:spPr>
        <p:txBody>
          <a:bodyPr>
            <a:spAutoFit/>
          </a:bodyPr>
          <a:p>
            <a:pPr>
              <a:spcBef>
                <a:spcPct val="50000"/>
              </a:spcBef>
            </a:pPr>
            <a:r>
              <a:rPr lang="en-US" altLang="zh-CN" sz="3200" b="1" dirty="0">
                <a:effectLst>
                  <a:outerShdw blurRad="38100" dist="38100" dir="2700000">
                    <a:srgbClr val="C0C0C0"/>
                  </a:outerShdw>
                </a:effectLst>
                <a:latin typeface="Times New Roman" panose="02020603050405020304" pitchFamily="18" charset="0"/>
                <a:ea typeface="SimSun" panose="02010600030101010101" pitchFamily="2" charset="-122"/>
              </a:rPr>
              <a:t>- th</a:t>
            </a:r>
            <a:r>
              <a:rPr lang="en-US" altLang="zh-CN" sz="3200" b="1" u="sng" dirty="0">
                <a:effectLst>
                  <a:outerShdw blurRad="38100" dist="38100" dir="2700000">
                    <a:srgbClr val="C0C0C0"/>
                  </a:outerShdw>
                </a:effectLst>
                <a:latin typeface="Times New Roman" panose="02020603050405020304" pitchFamily="18" charset="0"/>
                <a:ea typeface="SimSun" panose="02010600030101010101" pitchFamily="2" charset="-122"/>
              </a:rPr>
              <a:t>uê</a:t>
            </a:r>
            <a:endParaRPr lang="en-US" altLang="zh-CN" b="1" dirty="0">
              <a:effectLst>
                <a:outerShdw blurRad="38100" dist="38100" dir="2700000">
                  <a:srgbClr val="C0C0C0"/>
                </a:outerShdw>
              </a:effectLst>
              <a:latin typeface="Arial" panose="020B0604020202020204" pitchFamily="34" charset="0"/>
              <a:ea typeface="SimSun" panose="02010600030101010101" pitchFamily="2" charset="-122"/>
            </a:endParaRPr>
          </a:p>
        </p:txBody>
      </p:sp>
      <p:sp>
        <p:nvSpPr>
          <p:cNvPr id="12297" name="TextBox 8"/>
          <p:cNvSpPr txBox="1"/>
          <p:nvPr/>
        </p:nvSpPr>
        <p:spPr>
          <a:xfrm>
            <a:off x="3611563" y="533400"/>
            <a:ext cx="1971675" cy="51911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dirty="0">
                <a:solidFill>
                  <a:srgbClr val="0000FF"/>
                </a:solidFill>
              </a:rPr>
              <a:t>  </a:t>
            </a:r>
            <a:r>
              <a:rPr lang="en-US" altLang="en-US" sz="2800" b="1" u="sng" dirty="0">
                <a:solidFill>
                  <a:srgbClr val="0000FF"/>
                </a:solidFill>
                <a:latin typeface="Times New Roman" panose="02020603050405020304" pitchFamily="18" charset="0"/>
                <a:cs typeface="Times New Roman" panose="02020603050405020304" pitchFamily="18" charset="0"/>
              </a:rPr>
              <a:t>TẬP ĐỌC</a:t>
            </a:r>
            <a:endParaRPr lang="en-US" altLang="en-US" sz="2800" b="1" u="sng" dirty="0">
              <a:solidFill>
                <a:srgbClr val="0000FF"/>
              </a:solidFill>
              <a:latin typeface="Times New Roman" panose="02020603050405020304" pitchFamily="18" charset="0"/>
              <a:ea typeface="Times New Roman" panose="02020603050405020304" pitchFamily="18" charset="0"/>
            </a:endParaRPr>
          </a:p>
        </p:txBody>
      </p:sp>
      <p:sp>
        <p:nvSpPr>
          <p:cNvPr id="15" name="TextBox 14"/>
          <p:cNvSpPr txBox="1"/>
          <p:nvPr/>
        </p:nvSpPr>
        <p:spPr>
          <a:xfrm>
            <a:off x="1782763" y="990600"/>
            <a:ext cx="7726363" cy="701675"/>
          </a:xfrm>
          <a:prstGeom prst="rect">
            <a:avLst/>
          </a:prstGeom>
          <a:noFill/>
        </p:spPr>
        <p:txBody>
          <a:bodyPr>
            <a:spAutoFit/>
          </a:bodyPr>
          <a:lstStyle/>
          <a:p>
            <a:pPr marR="0" defTabSz="914400" eaLnBrk="1" hangingPunct="1">
              <a:buClrTx/>
              <a:buSzTx/>
              <a:buFont typeface="Arial" panose="020B0604020202020204" pitchFamily="34" charset="0"/>
              <a:buNone/>
              <a:defRPr/>
            </a:pPr>
            <a:r>
              <a:rPr kumimoji="0" lang="en-US" sz="4000" b="1" kern="1200" cap="none" spc="0" normalizeH="0" baseline="0"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Vua tàu thuỷ” Bạch Thái Bưởi</a:t>
            </a:r>
            <a:endParaRPr kumimoji="0" lang="en-US" sz="4000" b="1" kern="1200" cap="none" spc="0" normalizeH="0" baseline="0" noProof="0" dirty="0">
              <a:solidFill>
                <a:srgbClr val="FF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18" name="Text Box 7"/>
          <p:cNvSpPr txBox="1">
            <a:spLocks noChangeArrowheads="1"/>
          </p:cNvSpPr>
          <p:nvPr/>
        </p:nvSpPr>
        <p:spPr bwMode="auto">
          <a:xfrm>
            <a:off x="106363" y="1085850"/>
            <a:ext cx="2895600" cy="1197610"/>
          </a:xfrm>
          <a:prstGeom prst="rect">
            <a:avLst/>
          </a:prstGeom>
          <a:noFill/>
          <a:ln>
            <a:noFill/>
          </a:ln>
        </p:spPr>
        <p:txBody>
          <a:bodyPr>
            <a:spAutoFit/>
          </a:bodyPr>
          <a:p>
            <a:pPr eaLnBrk="1" hangingPunct="1">
              <a:lnSpc>
                <a:spcPct val="90000"/>
              </a:lnSpc>
              <a:spcBef>
                <a:spcPct val="20000"/>
              </a:spcBef>
              <a:buNone/>
            </a:pPr>
            <a:endParaRPr lang="en-US" altLang="zh-CN" sz="3600" b="1" dirty="0">
              <a:solidFill>
                <a:srgbClr val="006600"/>
              </a:solidFill>
              <a:effectLst>
                <a:outerShdw blurRad="38100" dist="38100" dir="2700000">
                  <a:srgbClr val="C0C0C0"/>
                </a:outerShdw>
              </a:effectLst>
              <a:latin typeface="Times New Roman" panose="02020603050405020304" pitchFamily="18" charset="0"/>
              <a:ea typeface="SimSun" panose="02010600030101010101" pitchFamily="2" charset="-122"/>
            </a:endParaRPr>
          </a:p>
          <a:p>
            <a:pPr eaLnBrk="1" hangingPunct="1">
              <a:lnSpc>
                <a:spcPct val="90000"/>
              </a:lnSpc>
              <a:spcBef>
                <a:spcPct val="20000"/>
              </a:spcBef>
              <a:buNone/>
            </a:pPr>
            <a:r>
              <a:rPr lang="en-US" altLang="zh-CN" sz="3600" b="1" dirty="0">
                <a:solidFill>
                  <a:srgbClr val="006600"/>
                </a:solidFill>
                <a:effectLst>
                  <a:outerShdw blurRad="38100" dist="38100" dir="2700000">
                    <a:srgbClr val="C0C0C0"/>
                  </a:outerShdw>
                </a:effectLst>
                <a:latin typeface="Times New Roman" panose="02020603050405020304" pitchFamily="18" charset="0"/>
                <a:ea typeface="SimSun" panose="02010600030101010101" pitchFamily="2" charset="-122"/>
              </a:rPr>
              <a:t>I. </a:t>
            </a:r>
            <a:r>
              <a:rPr lang="en-US" altLang="zh-CN" sz="3600" b="1" u="sng" dirty="0">
                <a:solidFill>
                  <a:srgbClr val="006600"/>
                </a:solidFill>
                <a:effectLst>
                  <a:outerShdw blurRad="38100" dist="38100" dir="2700000">
                    <a:srgbClr val="C0C0C0"/>
                  </a:outerShdw>
                </a:effectLst>
                <a:latin typeface="Times New Roman" panose="02020603050405020304" pitchFamily="18" charset="0"/>
                <a:ea typeface="SimSun" panose="02010600030101010101" pitchFamily="2" charset="-122"/>
              </a:rPr>
              <a:t>Luyện đọc</a:t>
            </a:r>
            <a:r>
              <a:rPr lang="en-US" altLang="zh-CN" sz="3600" b="1" dirty="0">
                <a:solidFill>
                  <a:srgbClr val="006600"/>
                </a:solidFill>
                <a:effectLst>
                  <a:outerShdw blurRad="38100" dist="38100" dir="2700000">
                    <a:srgbClr val="C0C0C0"/>
                  </a:outerShdw>
                </a:effectLst>
                <a:latin typeface="Times New Roman" panose="02020603050405020304" pitchFamily="18" charset="0"/>
                <a:ea typeface="SimSun" panose="02010600030101010101" pitchFamily="2" charset="-122"/>
              </a:rPr>
              <a:t>:</a:t>
            </a:r>
            <a:endParaRPr lang="en-US" altLang="zh-CN" sz="3600" b="1" dirty="0">
              <a:solidFill>
                <a:srgbClr val="006600"/>
              </a:solidFill>
              <a:effectLst>
                <a:outerShdw blurRad="38100" dist="38100" dir="2700000">
                  <a:srgbClr val="C0C0C0"/>
                </a:outerShdw>
              </a:effectLst>
              <a:latin typeface="Times New Roman" panose="02020603050405020304" pitchFamily="18" charset="0"/>
              <a:ea typeface="SimSun" panose="02010600030101010101" pitchFamily="2" charset="-122"/>
            </a:endParaRPr>
          </a:p>
        </p:txBody>
      </p:sp>
      <p:pic>
        <p:nvPicPr>
          <p:cNvPr id="9" name="Content Placeholder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box(in)">
                                      <p:cBhvr>
                                        <p:cTn id="7" dur="500"/>
                                        <p:tgtEl>
                                          <p:spTgt spid="133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321">
                                            <p:txEl>
                                              <p:charRg st="0" end="6"/>
                                            </p:txEl>
                                          </p:spTgt>
                                        </p:tgtEl>
                                        <p:attrNameLst>
                                          <p:attrName>style.visibility</p:attrName>
                                        </p:attrNameLst>
                                      </p:cBhvr>
                                      <p:to>
                                        <p:strVal val="visible"/>
                                      </p:to>
                                    </p:set>
                                    <p:animEffect transition="in" filter="box(in)">
                                      <p:cBhvr>
                                        <p:cTn id="12" dur="500"/>
                                        <p:tgtEl>
                                          <p:spTgt spid="13321">
                                            <p:txEl>
                                              <p:charRg st="0"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322">
                                            <p:txEl>
                                              <p:charRg st="0" end="14"/>
                                            </p:txEl>
                                          </p:spTgt>
                                        </p:tgtEl>
                                        <p:attrNameLst>
                                          <p:attrName>style.visibility</p:attrName>
                                        </p:attrNameLst>
                                      </p:cBhvr>
                                      <p:to>
                                        <p:strVal val="visible"/>
                                      </p:to>
                                    </p:set>
                                    <p:animEffect transition="in" filter="box(in)">
                                      <p:cBhvr>
                                        <p:cTn id="17" dur="500"/>
                                        <p:tgtEl>
                                          <p:spTgt spid="13322">
                                            <p:txEl>
                                              <p:charRg st="0" end="1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323"/>
                                        </p:tgtEl>
                                        <p:attrNameLst>
                                          <p:attrName>style.visibility</p:attrName>
                                        </p:attrNameLst>
                                      </p:cBhvr>
                                      <p:to>
                                        <p:strVal val="visible"/>
                                      </p:to>
                                    </p:set>
                                    <p:animEffect transition="in" filter="box(in)">
                                      <p:cBhvr>
                                        <p:cTn id="22" dur="500"/>
                                        <p:tgtEl>
                                          <p:spTgt spid="133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324"/>
                                        </p:tgtEl>
                                        <p:attrNameLst>
                                          <p:attrName>style.visibility</p:attrName>
                                        </p:attrNameLst>
                                      </p:cBhvr>
                                      <p:to>
                                        <p:strVal val="visible"/>
                                      </p:to>
                                    </p:set>
                                    <p:animEffect transition="in" filter="box(in)">
                                      <p:cBhvr>
                                        <p:cTn id="27" dur="500"/>
                                        <p:tgtEl>
                                          <p:spTgt spid="133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3" grpId="0"/>
      <p:bldP spid="1332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2" name="Text Box 6"/>
          <p:cNvSpPr txBox="1"/>
          <p:nvPr/>
        </p:nvSpPr>
        <p:spPr>
          <a:xfrm>
            <a:off x="1820863" y="2844800"/>
            <a:ext cx="6477000" cy="5794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a:spcBef>
                <a:spcPct val="50000"/>
              </a:spcBef>
              <a:buNone/>
            </a:pPr>
            <a:r>
              <a:rPr lang="en-US" altLang="zh-CN" b="1" dirty="0">
                <a:latin typeface="Times New Roman" panose="02020603050405020304" pitchFamily="18" charset="0"/>
                <a:cs typeface="Times New Roman" panose="02020603050405020304" pitchFamily="18" charset="0"/>
              </a:rPr>
              <a:t> hiệu cầm đồ </a:t>
            </a:r>
            <a:endParaRPr lang="en-US" altLang="zh-CN" b="1" dirty="0">
              <a:latin typeface="Times New Roman" panose="02020603050405020304" pitchFamily="18" charset="0"/>
              <a:ea typeface="Times New Roman" panose="02020603050405020304" pitchFamily="18" charset="0"/>
            </a:endParaRPr>
          </a:p>
        </p:txBody>
      </p:sp>
      <p:sp>
        <p:nvSpPr>
          <p:cNvPr id="14344" name="Text Box 8"/>
          <p:cNvSpPr txBox="1"/>
          <p:nvPr/>
        </p:nvSpPr>
        <p:spPr>
          <a:xfrm>
            <a:off x="2697163" y="2362200"/>
            <a:ext cx="5562600" cy="5492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50000"/>
              </a:spcBef>
              <a:buNone/>
            </a:pPr>
            <a:r>
              <a:rPr lang="en-US" altLang="zh-CN" sz="3000" b="1" dirty="0">
                <a:latin typeface="Times New Roman" panose="02020603050405020304" pitchFamily="18" charset="0"/>
                <a:cs typeface="Times New Roman" panose="02020603050405020304" pitchFamily="18" charset="0"/>
              </a:rPr>
              <a:t>               diễn thuyết</a:t>
            </a:r>
            <a:endParaRPr lang="en-US" altLang="zh-CN" sz="3000" b="1" dirty="0">
              <a:latin typeface="Times New Roman" panose="02020603050405020304" pitchFamily="18" charset="0"/>
              <a:ea typeface="Times New Roman" panose="02020603050405020304" pitchFamily="18" charset="0"/>
            </a:endParaRPr>
          </a:p>
        </p:txBody>
      </p:sp>
      <p:pic>
        <p:nvPicPr>
          <p:cNvPr id="14347" name="Picture 11"/>
          <p:cNvPicPr>
            <a:picLocks noChangeAspect="1"/>
          </p:cNvPicPr>
          <p:nvPr/>
        </p:nvPicPr>
        <p:blipFill>
          <a:blip r:embed="rId1"/>
          <a:stretch>
            <a:fillRect/>
          </a:stretch>
        </p:blipFill>
        <p:spPr>
          <a:xfrm>
            <a:off x="1935163" y="3594100"/>
            <a:ext cx="6096000" cy="3276600"/>
          </a:xfrm>
          <a:prstGeom prst="rect">
            <a:avLst/>
          </a:prstGeom>
          <a:noFill/>
          <a:ln w="9525">
            <a:noFill/>
          </a:ln>
        </p:spPr>
      </p:pic>
      <p:pic>
        <p:nvPicPr>
          <p:cNvPr id="14348" name="Picture 12"/>
          <p:cNvPicPr>
            <a:picLocks noChangeAspect="1"/>
          </p:cNvPicPr>
          <p:nvPr/>
        </p:nvPicPr>
        <p:blipFill>
          <a:blip r:embed="rId2"/>
          <a:stretch>
            <a:fillRect/>
          </a:stretch>
        </p:blipFill>
        <p:spPr>
          <a:xfrm>
            <a:off x="1935163" y="3521075"/>
            <a:ext cx="6096000" cy="3336925"/>
          </a:xfrm>
          <a:prstGeom prst="rect">
            <a:avLst/>
          </a:prstGeom>
          <a:noFill/>
          <a:ln w="9525">
            <a:noFill/>
          </a:ln>
        </p:spPr>
      </p:pic>
      <p:sp>
        <p:nvSpPr>
          <p:cNvPr id="10" name="Text Box 7"/>
          <p:cNvSpPr txBox="1">
            <a:spLocks noChangeArrowheads="1"/>
          </p:cNvSpPr>
          <p:nvPr/>
        </p:nvSpPr>
        <p:spPr bwMode="auto">
          <a:xfrm>
            <a:off x="106363" y="1466850"/>
            <a:ext cx="2895600" cy="585788"/>
          </a:xfrm>
          <a:prstGeom prst="rect">
            <a:avLst/>
          </a:prstGeom>
          <a:noFill/>
          <a:ln>
            <a:noFill/>
          </a:ln>
        </p:spPr>
        <p:txBody>
          <a:bodyPr>
            <a:spAutoFit/>
          </a:bodyPr>
          <a:lstStyle/>
          <a:p>
            <a:pPr marR="0" defTabSz="914400" eaLnBrk="1" hangingPunct="1">
              <a:lnSpc>
                <a:spcPct val="90000"/>
              </a:lnSpc>
              <a:spcBef>
                <a:spcPct val="20000"/>
              </a:spcBef>
              <a:buClrTx/>
              <a:buSzTx/>
              <a:buFont typeface="Arial" panose="020B0604020202020204" pitchFamily="34" charset="0"/>
              <a:buNone/>
              <a:defRPr/>
            </a:pPr>
            <a:r>
              <a:rPr kumimoji="0" lang="en-US" altLang="zh-CN" sz="3600" b="1" kern="1200" cap="none" spc="0" normalizeH="0" baseline="0" noProof="0" dirty="0">
                <a:solidFill>
                  <a:srgbClr val="00206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I. </a:t>
            </a:r>
            <a:r>
              <a:rPr kumimoji="0" lang="en-US" altLang="zh-CN" sz="3600" b="1" u="sng" kern="1200" cap="none" spc="0" normalizeH="0" baseline="0" noProof="0" dirty="0">
                <a:solidFill>
                  <a:srgbClr val="00206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Luyện đọc</a:t>
            </a:r>
            <a:r>
              <a:rPr kumimoji="0" lang="en-US" altLang="zh-CN" sz="3600" b="1" kern="1200" cap="none" spc="0" normalizeH="0" baseline="0" noProof="0" dirty="0">
                <a:solidFill>
                  <a:srgbClr val="00206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rPr>
              <a:t>:</a:t>
            </a:r>
            <a:endParaRPr kumimoji="0" lang="en-US" altLang="zh-CN" sz="3600" b="1" kern="1200" cap="none" spc="0" normalizeH="0" baseline="0" noProof="0" dirty="0">
              <a:solidFill>
                <a:srgbClr val="002060"/>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endParaRPr>
          </a:p>
        </p:txBody>
      </p:sp>
      <p:sp>
        <p:nvSpPr>
          <p:cNvPr id="14" name="Text Box 7"/>
          <p:cNvSpPr txBox="1">
            <a:spLocks noChangeArrowheads="1"/>
          </p:cNvSpPr>
          <p:nvPr/>
        </p:nvSpPr>
        <p:spPr bwMode="auto">
          <a:xfrm>
            <a:off x="258763" y="2211388"/>
            <a:ext cx="2895600" cy="530225"/>
          </a:xfrm>
          <a:prstGeom prst="rect">
            <a:avLst/>
          </a:prstGeom>
          <a:noFill/>
          <a:ln>
            <a:noFill/>
          </a:ln>
        </p:spPr>
        <p:txBody>
          <a:bodyPr>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a:defRPr sz="28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800">
                <a:solidFill>
                  <a:schemeClr val="tx1"/>
                </a:solidFill>
                <a:latin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32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Hiểu</a:t>
            </a:r>
            <a:r>
              <a:rPr kumimoji="0" lang="en-US" altLang="zh-CN"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zh-CN" sz="3200" b="1" i="0" u="none" strike="noStrike" kern="120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nghĩa</a:t>
            </a:r>
            <a:endParaRPr kumimoji="0" lang="en-US" altLang="zh-CN" sz="3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linds(horizontal)">
                                      <p:cBhvr>
                                        <p:cTn id="7" dur="5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47"/>
                                        </p:tgtEl>
                                        <p:attrNameLst>
                                          <p:attrName>style.visibility</p:attrName>
                                        </p:attrNameLst>
                                      </p:cBhvr>
                                      <p:to>
                                        <p:strVal val="visible"/>
                                      </p:to>
                                    </p:set>
                                    <p:anim calcmode="lin" valueType="num">
                                      <p:cBhvr additive="base">
                                        <p:cTn id="12" dur="500" fill="hold"/>
                                        <p:tgtEl>
                                          <p:spTgt spid="14347"/>
                                        </p:tgtEl>
                                        <p:attrNameLst>
                                          <p:attrName>ppt_x</p:attrName>
                                        </p:attrNameLst>
                                      </p:cBhvr>
                                      <p:tavLst>
                                        <p:tav tm="0">
                                          <p:val>
                                            <p:strVal val="#ppt_x"/>
                                          </p:val>
                                        </p:tav>
                                        <p:tav tm="100000">
                                          <p:val>
                                            <p:strVal val="#ppt_x"/>
                                          </p:val>
                                        </p:tav>
                                      </p:tavLst>
                                    </p:anim>
                                    <p:anim calcmode="lin" valueType="num">
                                      <p:cBhvr additive="base">
                                        <p:cTn id="13"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4342"/>
                                        </p:tgtEl>
                                      </p:cBhvr>
                                    </p:animEffect>
                                    <p:set>
                                      <p:cBhvr>
                                        <p:cTn id="18" dur="1" fill="hold">
                                          <p:stCondLst>
                                            <p:cond delay="499"/>
                                          </p:stCondLst>
                                        </p:cTn>
                                        <p:tgtEl>
                                          <p:spTgt spid="14342"/>
                                        </p:tgtEl>
                                        <p:attrNameLst>
                                          <p:attrName>style.visibility</p:attrName>
                                        </p:attrNameLst>
                                      </p:cBhvr>
                                      <p:to>
                                        <p:strVal val="hidden"/>
                                      </p:to>
                                    </p:set>
                                  </p:childTnLst>
                                </p:cTn>
                              </p:par>
                            </p:childTnLst>
                          </p:cTn>
                        </p:par>
                        <p:par>
                          <p:cTn id="19" fill="hold">
                            <p:stCondLst>
                              <p:cond delay="500"/>
                            </p:stCondLst>
                            <p:childTnLst>
                              <p:par>
                                <p:cTn id="20" presetID="4" presetClass="exit" presetSubtype="16" fill="hold" nodeType="afterEffect">
                                  <p:stCondLst>
                                    <p:cond delay="0"/>
                                  </p:stCondLst>
                                  <p:childTnLst>
                                    <p:animEffect transition="out" filter="box(in)">
                                      <p:cBhvr>
                                        <p:cTn id="21" dur="500"/>
                                        <p:tgtEl>
                                          <p:spTgt spid="14347"/>
                                        </p:tgtEl>
                                      </p:cBhvr>
                                    </p:animEffect>
                                    <p:set>
                                      <p:cBhvr>
                                        <p:cTn id="22" dur="1" fill="hold">
                                          <p:stCondLst>
                                            <p:cond delay="499"/>
                                          </p:stCondLst>
                                        </p:cTn>
                                        <p:tgtEl>
                                          <p:spTgt spid="14347"/>
                                        </p:tgtEl>
                                        <p:attrNameLst>
                                          <p:attrName>style.visibility</p:attrName>
                                        </p:attrNameLst>
                                      </p:cBhvr>
                                      <p:to>
                                        <p:strVal val="hidden"/>
                                      </p:to>
                                    </p:set>
                                  </p:childTnLst>
                                </p:cTn>
                              </p:par>
                            </p:childTnLst>
                          </p:cTn>
                        </p:par>
                        <p:par>
                          <p:cTn id="23" fill="hold">
                            <p:stCondLst>
                              <p:cond delay="1000"/>
                            </p:stCondLst>
                            <p:childTnLst>
                              <p:par>
                                <p:cTn id="24" presetID="50" presetClass="entr" presetSubtype="0" decel="100000" fill="hold" grpId="0" nodeType="afterEffect">
                                  <p:stCondLst>
                                    <p:cond delay="0"/>
                                  </p:stCondLst>
                                  <p:childTnLst>
                                    <p:set>
                                      <p:cBhvr>
                                        <p:cTn id="25" dur="1" fill="hold">
                                          <p:stCondLst>
                                            <p:cond delay="0"/>
                                          </p:stCondLst>
                                        </p:cTn>
                                        <p:tgtEl>
                                          <p:spTgt spid="14344"/>
                                        </p:tgtEl>
                                        <p:attrNameLst>
                                          <p:attrName>style.visibility</p:attrName>
                                        </p:attrNameLst>
                                      </p:cBhvr>
                                      <p:to>
                                        <p:strVal val="visible"/>
                                      </p:to>
                                    </p:set>
                                    <p:anim calcmode="lin" valueType="num">
                                      <p:cBhvr>
                                        <p:cTn id="26" dur="1000" fill="hold"/>
                                        <p:tgtEl>
                                          <p:spTgt spid="14344"/>
                                        </p:tgtEl>
                                        <p:attrNameLst>
                                          <p:attrName>ppt_w</p:attrName>
                                        </p:attrNameLst>
                                      </p:cBhvr>
                                      <p:tavLst>
                                        <p:tav tm="0">
                                          <p:val>
                                            <p:strVal val="#ppt_w+.3"/>
                                          </p:val>
                                        </p:tav>
                                        <p:tav tm="100000">
                                          <p:val>
                                            <p:strVal val="#ppt_w"/>
                                          </p:val>
                                        </p:tav>
                                      </p:tavLst>
                                    </p:anim>
                                    <p:anim calcmode="lin" valueType="num">
                                      <p:cBhvr>
                                        <p:cTn id="27" dur="1000" fill="hold"/>
                                        <p:tgtEl>
                                          <p:spTgt spid="14344"/>
                                        </p:tgtEl>
                                        <p:attrNameLst>
                                          <p:attrName>ppt_h</p:attrName>
                                        </p:attrNameLst>
                                      </p:cBhvr>
                                      <p:tavLst>
                                        <p:tav tm="0">
                                          <p:val>
                                            <p:strVal val="#ppt_h"/>
                                          </p:val>
                                        </p:tav>
                                        <p:tav tm="100000">
                                          <p:val>
                                            <p:strVal val="#ppt_h"/>
                                          </p:val>
                                        </p:tav>
                                      </p:tavLst>
                                    </p:anim>
                                    <p:animEffect transition="in" filter="fade">
                                      <p:cBhvr>
                                        <p:cTn id="28" dur="1000"/>
                                        <p:tgtEl>
                                          <p:spTgt spid="14344"/>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14348"/>
                                        </p:tgtEl>
                                        <p:attrNameLst>
                                          <p:attrName>style.visibility</p:attrName>
                                        </p:attrNameLst>
                                      </p:cBhvr>
                                      <p:to>
                                        <p:strVal val="visible"/>
                                      </p:to>
                                    </p:set>
                                    <p:anim calcmode="lin" valueType="num">
                                      <p:cBhvr>
                                        <p:cTn id="33" dur="500" decel="50000" fill="hold">
                                          <p:stCondLst>
                                            <p:cond delay="0"/>
                                          </p:stCondLst>
                                        </p:cTn>
                                        <p:tgtEl>
                                          <p:spTgt spid="14348"/>
                                        </p:tgtEl>
                                        <p:attrNameLst>
                                          <p:attrName>style.rotation</p:attrName>
                                        </p:attrNameLst>
                                      </p:cBhvr>
                                      <p:tavLst>
                                        <p:tav tm="0">
                                          <p:val>
                                            <p:fltVal val="-90.000000"/>
                                          </p:val>
                                        </p:tav>
                                        <p:tav tm="100000">
                                          <p:val>
                                            <p:fltVal val="0.000000"/>
                                          </p:val>
                                        </p:tav>
                                      </p:tavLst>
                                    </p:anim>
                                    <p:anim calcmode="lin" valueType="num">
                                      <p:cBhvr>
                                        <p:cTn id="34" dur="500" decel="50000" fill="hold">
                                          <p:stCondLst>
                                            <p:cond delay="0"/>
                                          </p:stCondLst>
                                        </p:cTn>
                                        <p:tgtEl>
                                          <p:spTgt spid="14348"/>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4348"/>
                                        </p:tgtEl>
                                        <p:attrNameLst>
                                          <p:attrName>ppt_w</p:attrName>
                                        </p:attrNameLst>
                                      </p:cBhvr>
                                      <p:tavLst>
                                        <p:tav tm="0">
                                          <p:val>
                                            <p:strVal val="#ppt_w*.05"/>
                                          </p:val>
                                        </p:tav>
                                        <p:tav tm="100000">
                                          <p:val>
                                            <p:strVal val="#ppt_w"/>
                                          </p:val>
                                        </p:tav>
                                      </p:tavLst>
                                    </p:anim>
                                    <p:anim calcmode="lin" valueType="num">
                                      <p:cBhvr>
                                        <p:cTn id="36" dur="1000" fill="hold"/>
                                        <p:tgtEl>
                                          <p:spTgt spid="14348"/>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4348"/>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4348"/>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4348"/>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434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xEl>
                                              <p:charRg st="0" end="12"/>
                                            </p:txEl>
                                          </p:spTgt>
                                        </p:tgtEl>
                                        <p:attrNameLst>
                                          <p:attrName>style.visibility</p:attrName>
                                        </p:attrNameLst>
                                      </p:cBhvr>
                                      <p:to>
                                        <p:strVal val="visible"/>
                                      </p:to>
                                    </p:set>
                                    <p:animEffect transition="in" filter="fade">
                                      <p:cBhvr>
                                        <p:cTn id="45" dur="2000"/>
                                        <p:tgtEl>
                                          <p:spTgt spid="14">
                                            <p:txEl>
                                              <p:charRg st="0"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2" grpId="1"/>
      <p:bldP spid="14344" grpId="0"/>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9330" name="Picture 2" descr="https://i.ytimg.com/vi/C6HhZKtOGZk/maxresdefault.jpg"/>
          <p:cNvPicPr>
            <a:picLocks noChangeAspect="1"/>
          </p:cNvPicPr>
          <p:nvPr/>
        </p:nvPicPr>
        <p:blipFill>
          <a:blip r:embed="rId1"/>
          <a:stretch>
            <a:fillRect/>
          </a:stretch>
        </p:blipFill>
        <p:spPr>
          <a:xfrm>
            <a:off x="3687763" y="2514600"/>
            <a:ext cx="5638800" cy="3429000"/>
          </a:xfrm>
          <a:prstGeom prst="rect">
            <a:avLst/>
          </a:prstGeom>
          <a:noFill/>
          <a:ln w="9525">
            <a:noFill/>
          </a:ln>
        </p:spPr>
      </p:pic>
      <p:pic>
        <p:nvPicPr>
          <p:cNvPr id="99332" name="Picture 4" descr="https://1.bp.blogspot.com/-seVF886eLeQ/X0RxM6JOxiI/AAAAAAAAOms/Iqbq0IGdC4UusGRkeBR1PC79qKaK6axGgCLcBGAsYHQ/s400/unnamed.jpg"/>
          <p:cNvPicPr>
            <a:picLocks noChangeAspect="1"/>
          </p:cNvPicPr>
          <p:nvPr/>
        </p:nvPicPr>
        <p:blipFill>
          <a:blip r:embed="rId2"/>
          <a:stretch>
            <a:fillRect/>
          </a:stretch>
        </p:blipFill>
        <p:spPr>
          <a:xfrm>
            <a:off x="639763" y="2133600"/>
            <a:ext cx="3810000" cy="3429000"/>
          </a:xfrm>
          <a:prstGeom prst="rect">
            <a:avLst/>
          </a:prstGeom>
          <a:noFill/>
          <a:ln w="9525">
            <a:noFill/>
          </a:ln>
        </p:spPr>
      </p:pic>
      <p:sp>
        <p:nvSpPr>
          <p:cNvPr id="14340" name="TextBox 3"/>
          <p:cNvSpPr txBox="1"/>
          <p:nvPr/>
        </p:nvSpPr>
        <p:spPr>
          <a:xfrm>
            <a:off x="1249363" y="304800"/>
            <a:ext cx="41148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en-US" altLang="en-US" sz="2800" b="1" dirty="0">
                <a:latin typeface="Times New Roman" panose="02020603050405020304" pitchFamily="18" charset="0"/>
                <a:cs typeface="Times New Roman" panose="02020603050405020304" pitchFamily="18" charset="0"/>
              </a:rPr>
              <a:t>Quẩy gánh h</a:t>
            </a:r>
            <a:r>
              <a:rPr lang="en-US" altLang="en-US" sz="2800" b="1" dirty="0">
                <a:latin typeface="Times New Roman" panose="02020603050405020304" pitchFamily="18" charset="0"/>
                <a:ea typeface="Times New Roman" panose="02020603050405020304" pitchFamily="18" charset="0"/>
              </a:rPr>
              <a:t>à</a:t>
            </a:r>
            <a:r>
              <a:rPr lang="en-US" altLang="en-US" sz="2800" b="1" dirty="0">
                <a:latin typeface="Times New Roman" panose="02020603050405020304" pitchFamily="18" charset="0"/>
                <a:cs typeface="Times New Roman" panose="02020603050405020304" pitchFamily="18" charset="0"/>
              </a:rPr>
              <a:t>ng rong </a:t>
            </a:r>
            <a:endParaRPr lang="en-US" altLang="en-US" sz="2800" b="1" dirty="0">
              <a:latin typeface="Times New Roman" panose="02020603050405020304" pitchFamily="18" charset="0"/>
              <a:ea typeface="Times New Roman" panose="02020603050405020304" pitchFamily="18" charset="0"/>
            </a:endParaRPr>
          </a:p>
        </p:txBody>
      </p:sp>
      <p:pic>
        <p:nvPicPr>
          <p:cNvPr id="9"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fade">
                                      <p:cBhvr>
                                        <p:cTn id="7" dur="2000"/>
                                        <p:tgtEl>
                                          <p:spTgt spid="9933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9330"/>
                                        </p:tgtEl>
                                        <p:attrNameLst>
                                          <p:attrName>style.visibility</p:attrName>
                                        </p:attrNameLst>
                                      </p:cBhvr>
                                      <p:to>
                                        <p:strVal val="visible"/>
                                      </p:to>
                                    </p:set>
                                    <p:anim calcmode="lin" valueType="num">
                                      <p:cBhvr additive="base">
                                        <p:cTn id="12" dur="500" fill="hold"/>
                                        <p:tgtEl>
                                          <p:spTgt spid="99330"/>
                                        </p:tgtEl>
                                        <p:attrNameLst>
                                          <p:attrName>ppt_x</p:attrName>
                                        </p:attrNameLst>
                                      </p:cBhvr>
                                      <p:tavLst>
                                        <p:tav tm="0">
                                          <p:val>
                                            <p:strVal val="#ppt_x"/>
                                          </p:val>
                                        </p:tav>
                                        <p:tav tm="100000">
                                          <p:val>
                                            <p:strVal val="#ppt_x"/>
                                          </p:val>
                                        </p:tav>
                                      </p:tavLst>
                                    </p:anim>
                                    <p:anim calcmode="lin" valueType="num">
                                      <p:cBhvr additive="base">
                                        <p:cTn id="13" dur="500" fill="hold"/>
                                        <p:tgtEl>
                                          <p:spTgt spid="99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idx="4294967295"/>
          </p:nvPr>
        </p:nvSpPr>
        <p:spPr>
          <a:xfrm>
            <a:off x="106363" y="1219200"/>
            <a:ext cx="3810000" cy="609600"/>
          </a:xfrm>
          <a:ln/>
        </p:spPr>
        <p:txBody>
          <a:bodyPr vert="horz" wrap="square" lIns="91440" tIns="45720" rIns="91440" bIns="45720" anchor="b" anchorCtr="0"/>
          <a:p>
            <a:pPr eaLnBrk="1" hangingPunct="1"/>
            <a:r>
              <a:rPr lang="en-US" altLang="zh-CN" sz="3400" b="1" u="sng" dirty="0">
                <a:solidFill>
                  <a:srgbClr val="002060"/>
                </a:solidFill>
                <a:latin typeface="Times New Roman" panose="02020603050405020304" pitchFamily="18" charset="0"/>
                <a:cs typeface="Times New Roman" panose="02020603050405020304" pitchFamily="18" charset="0"/>
              </a:rPr>
              <a:t>II. Tìm hiểu b</a:t>
            </a:r>
            <a:r>
              <a:rPr lang="en-US" altLang="zh-CN" sz="3400" b="1" u="sng" dirty="0">
                <a:solidFill>
                  <a:srgbClr val="002060"/>
                </a:solidFill>
                <a:latin typeface="Times New Roman" panose="02020603050405020304" pitchFamily="18" charset="0"/>
                <a:ea typeface="Times New Roman" panose="02020603050405020304" pitchFamily="18" charset="0"/>
              </a:rPr>
              <a:t>à</a:t>
            </a:r>
            <a:r>
              <a:rPr lang="en-US" altLang="zh-CN" sz="3400" b="1" u="sng" dirty="0">
                <a:solidFill>
                  <a:srgbClr val="002060"/>
                </a:solidFill>
                <a:latin typeface="Times New Roman" panose="02020603050405020304" pitchFamily="18" charset="0"/>
                <a:cs typeface="Times New Roman" panose="02020603050405020304" pitchFamily="18" charset="0"/>
              </a:rPr>
              <a:t>i</a:t>
            </a:r>
            <a:endParaRPr lang="en-US" altLang="zh-CN" sz="3400" b="1" u="sng" dirty="0">
              <a:solidFill>
                <a:srgbClr val="002060"/>
              </a:solidFill>
              <a:latin typeface="Times New Roman" panose="02020603050405020304" pitchFamily="18" charset="0"/>
              <a:ea typeface="Times New Roman" panose="02020603050405020304" pitchFamily="18" charset="0"/>
            </a:endParaRPr>
          </a:p>
        </p:txBody>
      </p:sp>
      <p:pic>
        <p:nvPicPr>
          <p:cNvPr id="17411" name="Picture 3"/>
          <p:cNvPicPr>
            <a:picLocks noChangeAspect="1"/>
          </p:cNvPicPr>
          <p:nvPr/>
        </p:nvPicPr>
        <p:blipFill>
          <a:blip r:embed="rId1"/>
          <a:stretch>
            <a:fillRect/>
          </a:stretch>
        </p:blipFill>
        <p:spPr>
          <a:xfrm>
            <a:off x="482600" y="1992313"/>
            <a:ext cx="4114800" cy="4848225"/>
          </a:xfrm>
          <a:prstGeom prst="rect">
            <a:avLst/>
          </a:prstGeom>
          <a:noFill/>
          <a:ln w="9525">
            <a:noFill/>
          </a:ln>
        </p:spPr>
      </p:pic>
      <p:grpSp>
        <p:nvGrpSpPr>
          <p:cNvPr id="2" name="Group 10"/>
          <p:cNvGrpSpPr/>
          <p:nvPr/>
        </p:nvGrpSpPr>
        <p:grpSpPr>
          <a:xfrm>
            <a:off x="5135563" y="1555750"/>
            <a:ext cx="2697162" cy="2743200"/>
            <a:chOff x="4291" y="1056"/>
            <a:chExt cx="1488" cy="1632"/>
          </a:xfrm>
        </p:grpSpPr>
        <p:sp>
          <p:nvSpPr>
            <p:cNvPr id="16392" name="AutoShape 8"/>
            <p:cNvSpPr/>
            <p:nvPr/>
          </p:nvSpPr>
          <p:spPr>
            <a:xfrm>
              <a:off x="4291" y="1056"/>
              <a:ext cx="1488" cy="1632"/>
            </a:xfrm>
            <a:prstGeom prst="cloudCallout">
              <a:avLst>
                <a:gd name="adj1" fmla="val -48454"/>
                <a:gd name="adj2" fmla="val 67463"/>
              </a:avLst>
            </a:prstGeom>
            <a:solidFill>
              <a:schemeClr val="bg2"/>
            </a:solidFill>
            <a:ln w="9525" cap="flat" cmpd="sng">
              <a:solidFill>
                <a:schemeClr val="tx2"/>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3000" b="1" i="1" dirty="0">
                  <a:solidFill>
                    <a:schemeClr val="bg1"/>
                  </a:solidFill>
                  <a:latin typeface="VNI-Centur" pitchFamily="2" charset="0"/>
                </a:rPr>
                <a:t> </a:t>
              </a:r>
              <a:endParaRPr lang="en-US" altLang="zh-CN" sz="3000" b="1" i="1" dirty="0">
                <a:solidFill>
                  <a:schemeClr val="bg1"/>
                </a:solidFill>
                <a:latin typeface="VNI-Centur" pitchFamily="2" charset="0"/>
              </a:endParaRPr>
            </a:p>
          </p:txBody>
        </p:sp>
        <p:sp>
          <p:nvSpPr>
            <p:cNvPr id="16393" name="Rectangle 9"/>
            <p:cNvSpPr/>
            <p:nvPr/>
          </p:nvSpPr>
          <p:spPr>
            <a:xfrm>
              <a:off x="4435" y="1296"/>
              <a:ext cx="1296" cy="1071"/>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a:spcBef>
                  <a:spcPct val="0"/>
                </a:spcBef>
                <a:buNone/>
              </a:pPr>
              <a:r>
                <a:rPr lang="en-US" altLang="zh-CN" sz="2800" b="1" i="1" dirty="0">
                  <a:solidFill>
                    <a:srgbClr val="FFFF00"/>
                  </a:solidFill>
                  <a:latin typeface="Tahoma" panose="020B0604030504040204" pitchFamily="34" charset="0"/>
                  <a:cs typeface="Tahoma" panose="020B0604030504040204" pitchFamily="34" charset="0"/>
                </a:rPr>
                <a:t> Bạch Thái Bưởi xuất thân như thế n</a:t>
              </a:r>
              <a:r>
                <a:rPr lang="en-US" altLang="zh-CN" sz="2800" b="1" i="1" dirty="0">
                  <a:solidFill>
                    <a:srgbClr val="FFFF00"/>
                  </a:solidFill>
                  <a:latin typeface="Tahoma" panose="020B0604030504040204" pitchFamily="34" charset="0"/>
                  <a:ea typeface="Tahoma" panose="020B0604030504040204" pitchFamily="34" charset="0"/>
                </a:rPr>
                <a:t>à</a:t>
              </a:r>
              <a:r>
                <a:rPr lang="en-US" altLang="zh-CN" sz="2800" b="1" i="1" dirty="0">
                  <a:solidFill>
                    <a:srgbClr val="FFFF00"/>
                  </a:solidFill>
                  <a:latin typeface="Tahoma" panose="020B0604030504040204" pitchFamily="34" charset="0"/>
                  <a:cs typeface="Tahoma" panose="020B0604030504040204" pitchFamily="34" charset="0"/>
                </a:rPr>
                <a:t>o?</a:t>
              </a:r>
              <a:endParaRPr lang="en-US" altLang="zh-CN" sz="2800" b="1" i="1" dirty="0">
                <a:solidFill>
                  <a:srgbClr val="FFFF00"/>
                </a:solidFill>
                <a:latin typeface="Tahoma" panose="020B0604030504040204" pitchFamily="34" charset="0"/>
                <a:ea typeface="Tahoma" panose="020B0604030504040204" pitchFamily="34" charset="0"/>
              </a:endParaRPr>
            </a:p>
          </p:txBody>
        </p:sp>
      </p:grpSp>
      <p:sp>
        <p:nvSpPr>
          <p:cNvPr id="16389" name="WordArt 15"/>
          <p:cNvSpPr>
            <a:spLocks noTextEdit="1"/>
          </p:cNvSpPr>
          <p:nvPr/>
        </p:nvSpPr>
        <p:spPr>
          <a:xfrm>
            <a:off x="1554163" y="935038"/>
            <a:ext cx="6172200" cy="665162"/>
          </a:xfrm>
          <a:prstGeom prst="rect">
            <a:avLst/>
          </a:prstGeom>
        </p:spPr>
        <p:txBody>
          <a:bodyPr wrap="none" fromWordArt="1">
            <a:prstTxWarp prst="textPlain">
              <a:avLst>
                <a:gd name="adj" fmla="val 50000"/>
              </a:avLst>
            </a:prstTxWarp>
            <a:normAutofit/>
          </a:bodyPr>
          <a:p>
            <a:pPr algn="ctr"/>
            <a:r>
              <a:rPr lang="en-US" sz="2400" b="1">
                <a:ln w="9525" cap="flat" cmpd="sng">
                  <a:solidFill>
                    <a:srgbClr val="FF00FF"/>
                  </a:solidFill>
                  <a:prstDash val="solid"/>
                  <a:headEnd type="none" w="med" len="med"/>
                  <a:tailEnd type="none" w="med" len="med"/>
                </a:ln>
                <a:solidFill>
                  <a:srgbClr val="002060"/>
                </a:solidFill>
                <a:latin typeface="Times New Roman" panose="02020603050405020304" pitchFamily="18" charset="0"/>
                <a:ea typeface="Times New Roman" panose="02020603050405020304" pitchFamily="18" charset="0"/>
              </a:rPr>
              <a:t>“VUA TÀU THUỶ” BẠCH THÁI BƯỞI</a:t>
            </a:r>
            <a:endParaRPr lang="en-US" sz="2400" b="1">
              <a:ln w="9525" cap="flat" cmpd="sng">
                <a:solidFill>
                  <a:srgbClr val="FF00FF"/>
                </a:solidFill>
                <a:prstDash val="solid"/>
                <a:headEnd type="none" w="med" len="med"/>
                <a:tailEnd type="none" w="med" len="med"/>
              </a:ln>
              <a:solidFill>
                <a:srgbClr val="002060"/>
              </a:solidFill>
              <a:latin typeface="Times New Roman" panose="02020603050405020304" pitchFamily="18" charset="0"/>
              <a:ea typeface="Times New Roman" panose="02020603050405020304" pitchFamily="18" charset="0"/>
            </a:endParaRPr>
          </a:p>
        </p:txBody>
      </p:sp>
      <p:sp>
        <p:nvSpPr>
          <p:cNvPr id="3" name="Rectangle 2"/>
          <p:cNvSpPr/>
          <p:nvPr/>
        </p:nvSpPr>
        <p:spPr>
          <a:xfrm>
            <a:off x="4670425" y="4702175"/>
            <a:ext cx="4752975" cy="2246313"/>
          </a:xfrm>
          <a:prstGeom prst="rect">
            <a:avLst/>
          </a:prstGeom>
          <a:noFill/>
          <a:ln w="9525">
            <a:noFill/>
          </a:ln>
        </p:spPr>
        <p:txBody>
          <a:bodyPr>
            <a:spAutoFit/>
          </a:bodyPr>
          <a:p>
            <a:pPr>
              <a:buNone/>
            </a:pPr>
            <a:r>
              <a:rPr lang="en-US" altLang="zh-CN" dirty="0">
                <a:solidFill>
                  <a:srgbClr val="0000FF"/>
                </a:solidFill>
                <a:latin typeface="Times New Roman" panose="02020603050405020304" pitchFamily="18" charset="0"/>
                <a:ea typeface="SimSun" panose="02010600030101010101" pitchFamily="2" charset="-122"/>
              </a:rPr>
              <a:t>Bưởi mồ côi cha từ nhỏ, phải theo mẹ quẩy gánh hàng rong. Thấy em khôi ngô, nhà họ Bạch nhận làm con nuôi và cho ăn học.</a:t>
            </a:r>
            <a:endParaRPr lang="en-US" altLang="zh-CN" dirty="0">
              <a:solidFill>
                <a:srgbClr val="0000FF"/>
              </a:solidFill>
              <a:latin typeface="Times New Roman" panose="02020603050405020304" pitchFamily="18" charset="0"/>
              <a:ea typeface="SimSun" panose="02010600030101010101" pitchFamily="2" charset="-122"/>
            </a:endParaRP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22" y="177515"/>
            <a:ext cx="1160878" cy="1160878"/>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1000" fill="hold"/>
                                        <p:tgtEl>
                                          <p:spTgt spid="17411"/>
                                        </p:tgtEl>
                                        <p:attrNameLst>
                                          <p:attrName>ppt_w</p:attrName>
                                        </p:attrNameLst>
                                      </p:cBhvr>
                                      <p:tavLst>
                                        <p:tav tm="0">
                                          <p:val>
                                            <p:strVal val="#ppt_w*0.70"/>
                                          </p:val>
                                        </p:tav>
                                        <p:tav tm="100000">
                                          <p:val>
                                            <p:strVal val="#ppt_w"/>
                                          </p:val>
                                        </p:tav>
                                      </p:tavLst>
                                    </p:anim>
                                    <p:anim calcmode="lin" valueType="num">
                                      <p:cBhvr>
                                        <p:cTn id="8" dur="1000" fill="hold"/>
                                        <p:tgtEl>
                                          <p:spTgt spid="17411"/>
                                        </p:tgtEl>
                                        <p:attrNameLst>
                                          <p:attrName>ppt_h</p:attrName>
                                        </p:attrNameLst>
                                      </p:cBhvr>
                                      <p:tavLst>
                                        <p:tav tm="0">
                                          <p:val>
                                            <p:strVal val="#ppt_h"/>
                                          </p:val>
                                        </p:tav>
                                        <p:tav tm="100000">
                                          <p:val>
                                            <p:strVal val="#ppt_h"/>
                                          </p:val>
                                        </p:tav>
                                      </p:tavLst>
                                    </p:anim>
                                    <p:animEffect transition="in" filter="fade">
                                      <p:cBhvr>
                                        <p:cTn id="9" dur="1000"/>
                                        <p:tgtEl>
                                          <p:spTgt spid="1741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000000"/>
                                          </p:val>
                                        </p:tav>
                                        <p:tav tm="100000">
                                          <p:val>
                                            <p:strVal val="#ppt_w"/>
                                          </p:val>
                                        </p:tav>
                                      </p:tavLst>
                                    </p:anim>
                                    <p:anim calcmode="lin" valueType="num">
                                      <p:cBhvr>
                                        <p:cTn id="15" dur="1000" fill="hold"/>
                                        <p:tgtEl>
                                          <p:spTgt spid="2"/>
                                        </p:tgtEl>
                                        <p:attrNameLst>
                                          <p:attrName>ppt_h</p:attrName>
                                        </p:attrNameLst>
                                      </p:cBhvr>
                                      <p:tavLst>
                                        <p:tav tm="0">
                                          <p:val>
                                            <p:fltVal val="0.000000"/>
                                          </p:val>
                                        </p:tav>
                                        <p:tav tm="100000">
                                          <p:val>
                                            <p:strVal val="#ppt_h"/>
                                          </p:val>
                                        </p:tav>
                                      </p:tavLst>
                                    </p:anim>
                                    <p:anim calcmode="lin" valueType="num">
                                      <p:cBhvr>
                                        <p:cTn id="16" dur="1000" fill="hold"/>
                                        <p:tgtEl>
                                          <p:spTgt spid="2"/>
                                        </p:tgtEl>
                                        <p:attrNameLst>
                                          <p:attrName>style.rotation</p:attrName>
                                        </p:attrNameLst>
                                      </p:cBhvr>
                                      <p:tavLst>
                                        <p:tav tm="0">
                                          <p:val>
                                            <p:fltVal val="90.000000"/>
                                          </p:val>
                                        </p:tav>
                                        <p:tav tm="100000">
                                          <p:val>
                                            <p:fltVal val="0.00000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charRg st="0" end="121"/>
                                            </p:txEl>
                                          </p:spTgt>
                                        </p:tgtEl>
                                        <p:attrNameLst>
                                          <p:attrName>style.visibility</p:attrName>
                                        </p:attrNameLst>
                                      </p:cBhvr>
                                      <p:to>
                                        <p:strVal val="visible"/>
                                      </p:to>
                                    </p:set>
                                    <p:anim calcmode="lin" valueType="num">
                                      <p:cBhvr additive="base">
                                        <p:cTn id="22" dur="500" fill="hold"/>
                                        <p:tgtEl>
                                          <p:spTgt spid="3">
                                            <p:txEl>
                                              <p:charRg st="0" end="12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charRg st="0" end="1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rayons">
  <a:themeElements>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1_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1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1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1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1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1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1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1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rayons">
  <a:themeElements>
    <a:clrScheme name="2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2_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2_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2_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2_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2_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2_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2_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2_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3009</Words>
  <Application>WPS Presentation</Application>
  <PresentationFormat/>
  <Paragraphs>132</Paragraphs>
  <Slides>21</Slides>
  <Notes>0</Notes>
  <HiddenSlides>0</HiddenSlides>
  <MMClips>1</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21</vt:i4>
      </vt:variant>
    </vt:vector>
  </HeadingPairs>
  <TitlesOfParts>
    <vt:vector size="35" baseType="lpstr">
      <vt:lpstr>Arial</vt:lpstr>
      <vt:lpstr>SimSun</vt:lpstr>
      <vt:lpstr>Wingdings</vt:lpstr>
      <vt:lpstr>Comic Sans MS</vt:lpstr>
      <vt:lpstr>.VnTime</vt:lpstr>
      <vt:lpstr>Times New Roman</vt:lpstr>
      <vt:lpstr>Tahoma</vt:lpstr>
      <vt:lpstr>VNI-Centur</vt:lpstr>
      <vt:lpstr>Microsoft YaHei</vt:lpstr>
      <vt:lpstr>Arial Unicode MS</vt:lpstr>
      <vt:lpstr>Trebuchet MS</vt:lpstr>
      <vt:lpstr>1_Crayons</vt:lpstr>
      <vt:lpstr>2_Crayons</vt:lpstr>
      <vt:lpstr>Gear Drives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Em hãy chọn biểu tượng thể hiện mức độ yêu thích bài học của em: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HP</cp:lastModifiedBy>
  <cp:revision>68</cp:revision>
  <dcterms:created xsi:type="dcterms:W3CDTF">2011-11-10T15:54:35Z</dcterms:created>
  <dcterms:modified xsi:type="dcterms:W3CDTF">2021-12-03T11:51:28Z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guyễn Thị Thanh Bình">
    <vt:lpwstr>TH Tân Thắng 1</vt:lpwstr>
  </property>
  <property fmtid="{D5CDD505-2E9C-101B-9397-08002B2CF9AE}" pid="3" name="KSOProductBuildVer">
    <vt:lpwstr>1033-11.2.0.10382</vt:lpwstr>
  </property>
  <property fmtid="{D5CDD505-2E9C-101B-9397-08002B2CF9AE}" pid="4" name="ICV">
    <vt:lpwstr>D094FCD431D9451DA80CDBA355F8930A</vt:lpwstr>
  </property>
</Properties>
</file>