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Lst>
  <p:notesMasterIdLst>
    <p:notesMasterId r:id="rId11"/>
  </p:notesMasterIdLst>
  <p:sldIdLst>
    <p:sldId id="460" r:id="rId5"/>
    <p:sldId id="436" r:id="rId6"/>
    <p:sldId id="437" r:id="rId7"/>
    <p:sldId id="438" r:id="rId8"/>
    <p:sldId id="439" r:id="rId9"/>
    <p:sldId id="440" r:id="rId10"/>
    <p:sldId id="441" r:id="rId12"/>
    <p:sldId id="442" r:id="rId13"/>
    <p:sldId id="368" r:id="rId14"/>
    <p:sldId id="375" r:id="rId15"/>
    <p:sldId id="444" r:id="rId16"/>
    <p:sldId id="446" r:id="rId17"/>
    <p:sldId id="447" r:id="rId18"/>
    <p:sldId id="448" r:id="rId19"/>
    <p:sldId id="449" r:id="rId20"/>
    <p:sldId id="379" r:id="rId21"/>
    <p:sldId id="458" r:id="rId22"/>
    <p:sldId id="265" r:id="rId23"/>
    <p:sldId id="451" r:id="rId24"/>
    <p:sldId id="384" r:id="rId25"/>
    <p:sldId id="452" r:id="rId26"/>
    <p:sldId id="457" r:id="rId27"/>
    <p:sldId id="455" r:id="rId28"/>
    <p:sldId id="456" r:id="rId29"/>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660033"/>
    <a:srgbClr val="FF0066"/>
    <a:srgbClr val="FF66CC"/>
    <a:srgbClr val="00FFFF"/>
    <a:srgbClr val="003300"/>
    <a:srgbClr val="FF0000"/>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10"/>
    <p:restoredTop sz="94660"/>
  </p:normalViewPr>
  <p:slideViewPr>
    <p:cSldViewPr showGuides="1">
      <p:cViewPr varScale="1">
        <p:scale>
          <a:sx n="67" d="100"/>
          <a:sy n="67" d="100"/>
        </p:scale>
        <p:origin x="600" y="66"/>
      </p:cViewPr>
      <p:guideLst>
        <p:guide orient="horz" pos="2160"/>
        <p:guide pos="383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notesMaster" Target="notesMasters/notesMaster1.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CAB26DA-7641-4B3A-8A47-57F4678BA0FF}"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DD22DFD6-26EB-4CEF-B834-1C63A69FF2B7}"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Slide Image Placeholder 1"/>
          <p:cNvSpPr>
            <a:spLocks noGrp="1" noRot="1" noChangeAspect="1" noTextEdit="1"/>
          </p:cNvSpPr>
          <p:nvPr>
            <p:ph type="sldImg"/>
          </p:nvPr>
        </p:nvSpPr>
        <p:spPr>
          <a:ln>
            <a:solidFill>
              <a:srgbClr val="000000">
                <a:alpha val="100000"/>
              </a:srgbClr>
            </a:solidFill>
            <a:miter lim="800000"/>
          </a:ln>
        </p:spPr>
      </p:sp>
      <p:sp>
        <p:nvSpPr>
          <p:cNvPr id="15363"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153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Slide Image Placeholder 1"/>
          <p:cNvSpPr>
            <a:spLocks noGrp="1" noRot="1" noChangeAspect="1" noTextEdit="1"/>
          </p:cNvSpPr>
          <p:nvPr>
            <p:ph type="sldImg"/>
          </p:nvPr>
        </p:nvSpPr>
        <p:spPr>
          <a:ln>
            <a:solidFill>
              <a:srgbClr val="000000">
                <a:alpha val="100000"/>
              </a:srgbClr>
            </a:solidFill>
            <a:miter lim="800000"/>
          </a:ln>
        </p:spPr>
      </p:sp>
      <p:sp>
        <p:nvSpPr>
          <p:cNvPr id="18435"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184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Slide Image Placeholder 1"/>
          <p:cNvSpPr>
            <a:spLocks noGrp="1" noRot="1" noChangeAspect="1" noTextEdit="1"/>
          </p:cNvSpPr>
          <p:nvPr>
            <p:ph type="sldImg"/>
          </p:nvPr>
        </p:nvSpPr>
        <p:spPr>
          <a:ln>
            <a:solidFill>
              <a:srgbClr val="000000">
                <a:alpha val="100000"/>
              </a:srgbClr>
            </a:solidFill>
            <a:miter lim="800000"/>
          </a:ln>
        </p:spPr>
      </p:sp>
      <p:sp>
        <p:nvSpPr>
          <p:cNvPr id="21507" name="Notes Placeholder 2"/>
          <p:cNvSpPr>
            <a:spLocks noGrp="1"/>
          </p:cNvSpPr>
          <p:nvPr>
            <p:ph type="body" idx="1"/>
          </p:nvPr>
        </p:nvSpPr>
        <p:spPr>
          <a:noFill/>
          <a:ln>
            <a:noFill/>
          </a:ln>
        </p:spPr>
        <p:txBody>
          <a:bodyPr wrap="square" lIns="91440" tIns="45720" rIns="91440" bIns="45720" anchor="t" anchorCtr="0"/>
          <a:p>
            <a:pPr lvl="0"/>
            <a:endParaRPr lang="en-US" altLang="en-US" dirty="0"/>
          </a:p>
        </p:txBody>
      </p:sp>
      <p:sp>
        <p:nvSpPr>
          <p:cNvPr id="215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Slide Image Placeholder 1"/>
          <p:cNvSpPr>
            <a:spLocks noGrp="1" noRot="1" noChangeAspect="1" noTextEdit="1"/>
          </p:cNvSpPr>
          <p:nvPr>
            <p:ph type="sldImg"/>
          </p:nvPr>
        </p:nvSpPr>
        <p:spPr>
          <a:ln>
            <a:solidFill>
              <a:srgbClr val="000000">
                <a:alpha val="100000"/>
              </a:srgbClr>
            </a:solidFill>
            <a:miter lim="800000"/>
          </a:ln>
        </p:spPr>
      </p:sp>
      <p:sp>
        <p:nvSpPr>
          <p:cNvPr id="25603" name="Notes Placeholder 2"/>
          <p:cNvSpPr>
            <a:spLocks noGrp="1"/>
          </p:cNvSpPr>
          <p:nvPr>
            <p:ph type="body" idx="1"/>
          </p:nvPr>
        </p:nvSpPr>
        <p:spPr>
          <a:noFill/>
          <a:ln>
            <a:noFill/>
          </a:ln>
        </p:spPr>
        <p:txBody>
          <a:bodyPr wrap="square" lIns="91440" tIns="45720" rIns="91440" bIns="45720" anchor="t" anchorCtr="0"/>
          <a:p>
            <a:pPr lvl="0"/>
            <a:endParaRPr lang="en-US" altLang="en-US" dirty="0"/>
          </a:p>
        </p:txBody>
      </p:sp>
      <p:sp>
        <p:nvSpPr>
          <p:cNvPr id="256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Slide Image Placeholder 1"/>
          <p:cNvSpPr>
            <a:spLocks noGrp="1" noRot="1" noChangeAspect="1" noTextEdit="1"/>
          </p:cNvSpPr>
          <p:nvPr>
            <p:ph type="sldImg"/>
          </p:nvPr>
        </p:nvSpPr>
        <p:spPr>
          <a:ln>
            <a:solidFill>
              <a:srgbClr val="000000">
                <a:alpha val="100000"/>
              </a:srgbClr>
            </a:solidFill>
            <a:miter lim="800000"/>
          </a:ln>
        </p:spPr>
      </p:sp>
      <p:sp>
        <p:nvSpPr>
          <p:cNvPr id="27651" name="Notes Placeholder 2"/>
          <p:cNvSpPr>
            <a:spLocks noGrp="1"/>
          </p:cNvSpPr>
          <p:nvPr>
            <p:ph type="body" idx="1"/>
          </p:nvPr>
        </p:nvSpPr>
        <p:spPr>
          <a:noFill/>
          <a:ln>
            <a:noFill/>
          </a:ln>
        </p:spPr>
        <p:txBody>
          <a:bodyPr wrap="square" lIns="91440" tIns="45720" rIns="91440" bIns="45720" anchor="t" anchorCtr="0"/>
          <a:p>
            <a:pPr lvl="0"/>
            <a:endParaRPr lang="en-US" altLang="en-US" dirty="0"/>
          </a:p>
        </p:txBody>
      </p:sp>
      <p:sp>
        <p:nvSpPr>
          <p:cNvPr id="276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Slide Image Placeholder 1"/>
          <p:cNvSpPr>
            <a:spLocks noGrp="1" noRot="1" noChangeAspect="1" noTextEdit="1"/>
          </p:cNvSpPr>
          <p:nvPr>
            <p:ph type="sldImg"/>
          </p:nvPr>
        </p:nvSpPr>
        <p:spPr>
          <a:ln>
            <a:solidFill>
              <a:srgbClr val="000000">
                <a:alpha val="100000"/>
              </a:srgbClr>
            </a:solidFill>
            <a:miter lim="800000"/>
          </a:ln>
        </p:spPr>
      </p:sp>
      <p:sp>
        <p:nvSpPr>
          <p:cNvPr id="33795" name="Notes Placeholder 2"/>
          <p:cNvSpPr>
            <a:spLocks noGrp="1"/>
          </p:cNvSpPr>
          <p:nvPr>
            <p:ph type="body" idx="1"/>
          </p:nvPr>
        </p:nvSpPr>
        <p:spPr>
          <a:noFill/>
          <a:ln>
            <a:noFill/>
          </a:ln>
        </p:spPr>
        <p:txBody>
          <a:bodyPr wrap="square" lIns="91440" tIns="45720" rIns="91440" bIns="45720" anchor="t" anchorCtr="0"/>
          <a:p>
            <a:pPr lvl="0"/>
            <a:endParaRPr lang="en-US" altLang="en-US" dirty="0"/>
          </a:p>
        </p:txBody>
      </p:sp>
      <p:sp>
        <p:nvSpPr>
          <p:cNvPr id="337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Slide Image Placeholder 1"/>
          <p:cNvSpPr>
            <a:spLocks noGrp="1" noRot="1" noChangeAspect="1" noTextEdit="1"/>
          </p:cNvSpPr>
          <p:nvPr>
            <p:ph type="sldImg"/>
          </p:nvPr>
        </p:nvSpPr>
        <p:spPr>
          <a:ln>
            <a:solidFill>
              <a:srgbClr val="000000">
                <a:alpha val="100000"/>
              </a:srgbClr>
            </a:solidFill>
            <a:miter lim="800000"/>
          </a:ln>
        </p:spPr>
      </p:sp>
      <p:sp>
        <p:nvSpPr>
          <p:cNvPr id="35843" name="Notes Placeholder 2"/>
          <p:cNvSpPr>
            <a:spLocks noGrp="1"/>
          </p:cNvSpPr>
          <p:nvPr>
            <p:ph type="body"/>
          </p:nvPr>
        </p:nvSpPr>
        <p:spPr>
          <a:noFill/>
          <a:ln>
            <a:noFill/>
          </a:ln>
        </p:spPr>
        <p:txBody>
          <a:bodyPr wrap="square" lIns="91440" tIns="45720" rIns="91440" bIns="45720" anchor="t" anchorCtr="0"/>
          <a:p>
            <a:pPr lvl="0" eaLnBrk="1" hangingPunct="1"/>
            <a:endParaRPr lang="en-US" altLang="en-US" dirty="0"/>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solidFill>
                  <a:srgbClr val="000000"/>
                </a:solidFill>
                <a:ea typeface="SimSun" panose="02010600030101010101" pitchFamily="2" charset="-122"/>
              </a:rPr>
            </a:fld>
            <a:endParaRPr lang="en-US" altLang="zh-CN" sz="1200" dirty="0">
              <a:solidFill>
                <a:srgbClr val="000000"/>
              </a:solidFill>
              <a:ea typeface="SimSun"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Slide Image Placeholder 1"/>
          <p:cNvSpPr>
            <a:spLocks noGrp="1" noRot="1" noChangeAspect="1" noTextEdit="1"/>
          </p:cNvSpPr>
          <p:nvPr>
            <p:ph type="sldImg"/>
          </p:nvPr>
        </p:nvSpPr>
        <p:spPr>
          <a:ln>
            <a:solidFill>
              <a:srgbClr val="000000">
                <a:alpha val="100000"/>
              </a:srgbClr>
            </a:solidFill>
            <a:miter lim="800000"/>
          </a:ln>
        </p:spPr>
      </p:sp>
      <p:sp>
        <p:nvSpPr>
          <p:cNvPr id="37891" name="Notes Placeholder 2"/>
          <p:cNvSpPr>
            <a:spLocks noGrp="1"/>
          </p:cNvSpPr>
          <p:nvPr>
            <p:ph type="body" idx="1"/>
          </p:nvPr>
        </p:nvSpPr>
        <p:spPr>
          <a:noFill/>
          <a:ln>
            <a:noFill/>
          </a:ln>
        </p:spPr>
        <p:txBody>
          <a:bodyPr wrap="square" lIns="91440" tIns="45720" rIns="91440" bIns="45720" anchor="t" anchorCtr="0"/>
          <a:p>
            <a:pPr lvl="0"/>
            <a:endParaRPr lang="en-US" altLang="en-US" dirty="0"/>
          </a:p>
        </p:txBody>
      </p:sp>
      <p:sp>
        <p:nvSpPr>
          <p:cNvPr id="378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Slide Image Placeholder 1"/>
          <p:cNvSpPr>
            <a:spLocks noGrp="1" noRot="1" noChangeAspect="1" noTextEdit="1"/>
          </p:cNvSpPr>
          <p:nvPr>
            <p:ph type="sldImg"/>
          </p:nvPr>
        </p:nvSpPr>
        <p:spPr>
          <a:ln>
            <a:solidFill>
              <a:srgbClr val="000000">
                <a:alpha val="100000"/>
              </a:srgbClr>
            </a:solidFill>
            <a:miter lim="800000"/>
          </a:ln>
        </p:spPr>
      </p:sp>
      <p:sp>
        <p:nvSpPr>
          <p:cNvPr id="44035" name="Notes Placeholder 2"/>
          <p:cNvSpPr>
            <a:spLocks noGrp="1"/>
          </p:cNvSpPr>
          <p:nvPr>
            <p:ph type="body" idx="1"/>
          </p:nvPr>
        </p:nvSpPr>
        <p:spPr>
          <a:noFill/>
          <a:ln>
            <a:noFill/>
          </a:ln>
        </p:spPr>
        <p:txBody>
          <a:bodyPr wrap="square" lIns="91440" tIns="45720" rIns="91440" bIns="45720" anchor="t" anchorCtr="0"/>
          <a:p>
            <a:pPr lvl="0"/>
            <a:endParaRPr lang="en-US" altLang="en-US" dirty="0"/>
          </a:p>
        </p:txBody>
      </p:sp>
      <p:sp>
        <p:nvSpPr>
          <p:cNvPr id="440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DB2EC8-C624-48A7-ABA5-CABC8C3184F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DB2EC8-C624-48A7-ABA5-CABC8C3184F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DB2EC8-C624-48A7-ABA5-CABC8C3184F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US"/>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3"/>
            <a:ext cx="53848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DB2EC8-C624-48A7-ABA5-CABC8C3184F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63A2BF1E-C455-4FCF-A291-05FB528D895B}" type="datetimeFigureOut">
              <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ADB18F0-C955-4A81-B0AC-FC0A1340BB8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63A2BF1E-C455-4FCF-A291-05FB528D895B}" type="datetimeFigureOut">
              <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ADB18F0-C955-4A81-B0AC-FC0A1340BB8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63A2BF1E-C455-4FCF-A291-05FB528D895B}" type="datetimeFigureOut">
              <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ADB18F0-C955-4A81-B0AC-FC0A1340BB8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63A2BF1E-C455-4FCF-A291-05FB528D895B}" type="datetimeFigureOut">
              <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ADB18F0-C955-4A81-B0AC-FC0A1340BB8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63A2BF1E-C455-4FCF-A291-05FB528D895B}" type="datetimeFigureOut">
              <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ADB18F0-C955-4A81-B0AC-FC0A1340BB8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63A2BF1E-C455-4FCF-A291-05FB528D895B}" type="datetimeFigureOut">
              <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ADB18F0-C955-4A81-B0AC-FC0A1340BB8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63A2BF1E-C455-4FCF-A291-05FB528D895B}" type="datetimeFigureOut">
              <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ADB18F0-C955-4A81-B0AC-FC0A1340BB8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DB2EC8-C624-48A7-ABA5-CABC8C3184F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63A2BF1E-C455-4FCF-A291-05FB528D895B}" type="datetimeFigureOut">
              <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ADB18F0-C955-4A81-B0AC-FC0A1340BB8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63A2BF1E-C455-4FCF-A291-05FB528D895B}" type="datetimeFigureOut">
              <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ADB18F0-C955-4A81-B0AC-FC0A1340BB8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63A2BF1E-C455-4FCF-A291-05FB528D895B}" type="datetimeFigureOut">
              <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ADB18F0-C955-4A81-B0AC-FC0A1340BB8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63A2BF1E-C455-4FCF-A291-05FB528D895B}" type="datetimeFigureOut">
              <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ADB18F0-C955-4A81-B0AC-FC0A1340BB8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026792E-95A8-468D-8A08-C227DD834951}"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F5C8801-4135-4C96-899C-8ACAE809FACA}"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7"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5F8984D-E1B9-4800-B682-71F94E2D1FAA}"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5F60CB4-32C1-4E02-B958-49EFD02CFAFC}"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a:xfrm>
            <a:off x="609600" y="6356350"/>
            <a:ext cx="2844800" cy="365125"/>
          </a:xfrm>
          <a:prstGeom prst="rect">
            <a:avLst/>
          </a:prstGeom>
        </p:spPr>
        <p:txBody>
          <a:bodyPr vert="horz" lIns="91440" tIns="45720" rIns="91440" bIns="45720" rtlCol="0" anchor="ctr"/>
          <a:p>
            <a:pPr eaLnBrk="1" hangingPunct="1">
              <a:buNone/>
            </a:pPr>
            <a:endParaRPr lang="en-US" altLang="zh-CN" dirty="0">
              <a:solidFill>
                <a:srgbClr val="898989"/>
              </a:solidFill>
              <a:ea typeface="SimSun" panose="02010600030101010101" pitchFamily="2" charset="-122"/>
            </a:endParaRPr>
          </a:p>
        </p:txBody>
      </p:sp>
      <p:sp>
        <p:nvSpPr>
          <p:cNvPr id="8" name="Rectangle 5"/>
          <p:cNvSpPr>
            <a:spLocks noGrp="1" noChangeArrowheads="1"/>
          </p:cNvSpPr>
          <p:nvPr>
            <p:ph type="ftr" sz="quarter" idx="3"/>
          </p:nvPr>
        </p:nvSpPr>
        <p:spPr>
          <a:xfrm>
            <a:off x="4165600" y="6356350"/>
            <a:ext cx="3860800" cy="365125"/>
          </a:xfrm>
          <a:prstGeom prst="rect">
            <a:avLst/>
          </a:prstGeom>
        </p:spPr>
        <p:txBody>
          <a:bodyPr vert="horz" lIns="91440" tIns="45720" rIns="91440" bIns="45720" rtlCol="0" anchor="ctr"/>
          <a:p>
            <a:pPr algn="ctr" eaLnBrk="1" hangingPunct="1">
              <a:buNone/>
            </a:pPr>
            <a:endParaRPr lang="en-US" altLang="zh-CN" dirty="0">
              <a:solidFill>
                <a:srgbClr val="898989"/>
              </a:solidFill>
              <a:ea typeface="SimSun" panose="02010600030101010101" pitchFamily="2" charset="-122"/>
            </a:endParaRPr>
          </a:p>
        </p:txBody>
      </p:sp>
      <p:sp>
        <p:nvSpPr>
          <p:cNvPr id="9" name="Rectangle 6"/>
          <p:cNvSpPr>
            <a:spLocks noGrp="1" noChangeArrowheads="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en-US" altLang="zh-CN" dirty="0">
                <a:solidFill>
                  <a:srgbClr val="898989"/>
                </a:solidFill>
                <a:ea typeface="SimSun" panose="02010600030101010101" pitchFamily="2" charset="-122"/>
              </a:rPr>
            </a:fld>
            <a:endParaRPr lang="en-US" altLang="zh-CN" dirty="0">
              <a:solidFill>
                <a:srgbClr val="898989"/>
              </a:solidFill>
              <a:ea typeface="SimSun" panose="02010600030101010101" pitchFamily="2" charset="-122"/>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DB2EC8-C624-48A7-ABA5-CABC8C3184F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DB2EC8-C624-48A7-ABA5-CABC8C3184F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DB2EC8-C624-48A7-ABA5-CABC8C3184F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DB2EC8-C624-48A7-ABA5-CABC8C3184F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DB2EC8-C624-48A7-ABA5-CABC8C3184F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DB2EC8-C624-48A7-ABA5-CABC8C3184F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DB2EC8-C624-48A7-ABA5-CABC8C3184F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97DB2EC8-C624-48A7-ABA5-CABC8C3184F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609600" y="1600200"/>
            <a:ext cx="109728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3A2BF1E-C455-4FCF-A291-05FB528D895B}" type="datetimeFigureOut">
              <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lgn="ctr" eaLnBrk="1" hangingPunct="1">
              <a:defRPr sz="1200">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ADB18F0-C955-4A81-B0AC-FC0A1340BB8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split orient="vert"/>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3075" name="Text Placeholder 2"/>
          <p:cNvSpPr>
            <a:spLocks noGrp="1"/>
          </p:cNvSpPr>
          <p:nvPr>
            <p:ph type="body" idx="1"/>
          </p:nvPr>
        </p:nvSpPr>
        <p:spPr>
          <a:xfrm>
            <a:off x="609600" y="1600200"/>
            <a:ext cx="109728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026792E-95A8-468D-8A08-C227DD834951}"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F5C8801-4135-4C96-899C-8ACAE809FACA}"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GIF"/><Relationship Id="rId2" Type="http://schemas.openxmlformats.org/officeDocument/2006/relationships/image" Target="../media/image18.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6.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GIF"/></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8.png"/><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image" Target="../media/image7.GIF"/><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7.GIF"/></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itle 1"/>
          <p:cNvSpPr>
            <a:spLocks noGrp="1"/>
          </p:cNvSpPr>
          <p:nvPr>
            <p:ph type="title"/>
          </p:nvPr>
        </p:nvSpPr>
        <p:spPr>
          <a:xfrm>
            <a:off x="1981200" y="274638"/>
            <a:ext cx="8229600" cy="46038"/>
          </a:xfrm>
        </p:spPr>
        <p:txBody>
          <a:bodyPr vert="horz" wrap="square" lIns="91440" tIns="45720" rIns="91440" bIns="45720" numCol="1" anchor="ctr" anchorCtr="0" compatLnSpc="1">
            <a:normAutofit fontScale="90000"/>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4400" b="0" i="0" u="none" strike="noStrike" kern="0" cap="none" spc="0" normalizeH="0" baseline="0" noProof="0" smtClean="0">
              <a:ln>
                <a:noFill/>
              </a:ln>
              <a:solidFill>
                <a:schemeClr val="tx2"/>
              </a:solidFill>
              <a:effectLst/>
              <a:uLnTx/>
              <a:uFillTx/>
              <a:latin typeface="+mj-lt"/>
              <a:ea typeface="+mj-ea"/>
              <a:cs typeface="+mj-cs"/>
            </a:endParaRPr>
          </a:p>
        </p:txBody>
      </p:sp>
      <p:pic>
        <p:nvPicPr>
          <p:cNvPr id="7171" name="Content Placeholder 5"/>
          <p:cNvPicPr>
            <a:picLocks noGrp="1" noChangeAspect="1"/>
          </p:cNvPicPr>
          <p:nvPr>
            <p:ph idx="1"/>
          </p:nvPr>
        </p:nvPicPr>
        <p:blipFill>
          <a:blip r:embed="rId1"/>
          <a:srcRect/>
          <a:stretch>
            <a:fillRect/>
          </a:stretch>
        </p:blipFill>
        <p:spPr>
          <a:xfrm>
            <a:off x="92075" y="0"/>
            <a:ext cx="11990388" cy="6858000"/>
          </a:xfrm>
          <a:ln/>
        </p:spPr>
      </p:pic>
      <p:sp>
        <p:nvSpPr>
          <p:cNvPr id="5" name="Rectangle 4"/>
          <p:cNvSpPr/>
          <p:nvPr/>
        </p:nvSpPr>
        <p:spPr>
          <a:xfrm>
            <a:off x="1295400" y="741363"/>
            <a:ext cx="866457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lnSpc>
                <a:spcPct val="135000"/>
              </a:lnSpc>
              <a:buNone/>
            </a:pPr>
            <a:endParaRPr sz="3700" b="1" dirty="0">
              <a:solidFill>
                <a:srgbClr val="FFFFFF"/>
              </a:solidFill>
              <a:latin typeface="Times New Roman" panose="02020603050405020304" pitchFamily="18" charset="0"/>
              <a:ea typeface="Times New Roman" panose="02020603050405020304" pitchFamily="18" charset="0"/>
            </a:endParaRPr>
          </a:p>
        </p:txBody>
      </p:sp>
      <p:sp>
        <p:nvSpPr>
          <p:cNvPr id="6" name="Rectangle 5"/>
          <p:cNvSpPr/>
          <p:nvPr/>
        </p:nvSpPr>
        <p:spPr>
          <a:xfrm>
            <a:off x="4343400" y="1719263"/>
            <a:ext cx="3086100" cy="2571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3700" b="1" u="sng" dirty="0">
                <a:solidFill>
                  <a:schemeClr val="bg1"/>
                </a:solidFill>
                <a:latin typeface="Times New Roman" panose="02020603050405020304" pitchFamily="18" charset="0"/>
                <a:cs typeface="Times New Roman" panose="02020603050405020304" pitchFamily="18" charset="0"/>
              </a:rPr>
              <a:t>Tập l</a:t>
            </a:r>
            <a:r>
              <a:rPr sz="3700" b="1" u="sng" dirty="0">
                <a:solidFill>
                  <a:schemeClr val="bg1"/>
                </a:solidFill>
                <a:latin typeface="Times New Roman" panose="02020603050405020304" pitchFamily="18" charset="0"/>
                <a:ea typeface="Times New Roman" panose="02020603050405020304" pitchFamily="18" charset="0"/>
              </a:rPr>
              <a:t>à</a:t>
            </a:r>
            <a:r>
              <a:rPr sz="3700" b="1" u="sng" dirty="0">
                <a:solidFill>
                  <a:schemeClr val="bg1"/>
                </a:solidFill>
                <a:latin typeface="Times New Roman" panose="02020603050405020304" pitchFamily="18" charset="0"/>
                <a:cs typeface="Times New Roman" panose="02020603050405020304" pitchFamily="18" charset="0"/>
              </a:rPr>
              <a:t>m văn</a:t>
            </a:r>
            <a:endParaRPr sz="3700" b="1" u="sng" dirty="0">
              <a:solidFill>
                <a:schemeClr val="bg1"/>
              </a:solidFill>
              <a:latin typeface="Times New Roman" panose="02020603050405020304" pitchFamily="18" charset="0"/>
              <a:ea typeface="Times New Roman" panose="02020603050405020304" pitchFamily="18" charset="0"/>
            </a:endParaRPr>
          </a:p>
        </p:txBody>
      </p:sp>
      <p:sp>
        <p:nvSpPr>
          <p:cNvPr id="7174" name="TextBox 6"/>
          <p:cNvSpPr txBox="1"/>
          <p:nvPr/>
        </p:nvSpPr>
        <p:spPr>
          <a:xfrm>
            <a:off x="2487613" y="2181225"/>
            <a:ext cx="6351587"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000" b="1" dirty="0">
                <a:solidFill>
                  <a:srgbClr val="FFFF00"/>
                </a:solidFill>
                <a:latin typeface="Times New Roman" panose="02020603050405020304" pitchFamily="18" charset="0"/>
                <a:cs typeface="Times New Roman" panose="02020603050405020304" pitchFamily="18" charset="0"/>
              </a:rPr>
              <a:t>Thế n</a:t>
            </a:r>
            <a:r>
              <a:rPr lang="en-US" altLang="en-US" sz="4000" b="1" dirty="0">
                <a:solidFill>
                  <a:srgbClr val="FFFF00"/>
                </a:solidFill>
                <a:latin typeface="Times New Roman" panose="02020603050405020304" pitchFamily="18" charset="0"/>
                <a:ea typeface="Times New Roman" panose="02020603050405020304" pitchFamily="18" charset="0"/>
              </a:rPr>
              <a:t>à</a:t>
            </a:r>
            <a:r>
              <a:rPr lang="en-US" altLang="en-US" sz="4000" b="1" dirty="0">
                <a:solidFill>
                  <a:srgbClr val="FFFF00"/>
                </a:solidFill>
                <a:latin typeface="Times New Roman" panose="02020603050405020304" pitchFamily="18" charset="0"/>
                <a:cs typeface="Times New Roman" panose="02020603050405020304" pitchFamily="18" charset="0"/>
              </a:rPr>
              <a:t>o l</a:t>
            </a:r>
            <a:r>
              <a:rPr lang="en-US" altLang="en-US" sz="4000" b="1" dirty="0">
                <a:solidFill>
                  <a:srgbClr val="FFFF00"/>
                </a:solidFill>
                <a:latin typeface="Times New Roman" panose="02020603050405020304" pitchFamily="18" charset="0"/>
                <a:ea typeface="Times New Roman" panose="02020603050405020304" pitchFamily="18" charset="0"/>
              </a:rPr>
              <a:t>à</a:t>
            </a:r>
            <a:r>
              <a:rPr lang="en-US" altLang="en-US" sz="4000" b="1" dirty="0">
                <a:solidFill>
                  <a:srgbClr val="FFFF00"/>
                </a:solidFill>
                <a:latin typeface="Times New Roman" panose="02020603050405020304" pitchFamily="18" charset="0"/>
                <a:cs typeface="Times New Roman" panose="02020603050405020304" pitchFamily="18" charset="0"/>
              </a:rPr>
              <a:t> văn miêu tả?</a:t>
            </a:r>
            <a:endParaRPr lang="en-US" altLang="en-US" sz="4000" b="1"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228600" y="152400"/>
            <a:ext cx="10260013" cy="5222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2800" b="1" dirty="0">
                <a:solidFill>
                  <a:srgbClr val="0000FF"/>
                </a:solidFill>
                <a:latin typeface="Times New Roman" panose="02020603050405020304" pitchFamily="18" charset="0"/>
                <a:cs typeface="Times New Roman" panose="02020603050405020304" pitchFamily="18" charset="0"/>
              </a:rPr>
              <a:t>* Muốn miêu tả sự vật một cách tinh tế, người viết phải l</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m gì?</a:t>
            </a:r>
            <a:endParaRPr lang="en-US" altLang="en-US" sz="2800" b="1" dirty="0">
              <a:solidFill>
                <a:srgbClr val="0000FF"/>
              </a:solidFill>
              <a:latin typeface="Times New Roman" panose="02020603050405020304" pitchFamily="18" charset="0"/>
              <a:ea typeface="Times New Roman" panose="02020603050405020304" pitchFamily="18" charset="0"/>
            </a:endParaRPr>
          </a:p>
        </p:txBody>
      </p:sp>
      <p:sp>
        <p:nvSpPr>
          <p:cNvPr id="7" name="TextBox 6"/>
          <p:cNvSpPr txBox="1">
            <a:spLocks noChangeArrowheads="1"/>
          </p:cNvSpPr>
          <p:nvPr/>
        </p:nvSpPr>
        <p:spPr bwMode="auto">
          <a:xfrm>
            <a:off x="2971800" y="677863"/>
            <a:ext cx="7704138" cy="585788"/>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b="1" i="1" dirty="0">
                <a:solidFill>
                  <a:srgbClr val="000000"/>
                </a:solidFill>
                <a:latin typeface="Times New Roman" panose="02020603050405020304" pitchFamily="18" charset="0"/>
                <a:cs typeface="Times New Roman" panose="02020603050405020304" pitchFamily="18" charset="0"/>
              </a:rPr>
              <a:t>Quan sát kĩ đối tượng bằng nhiều giác quan </a:t>
            </a:r>
            <a:endParaRPr lang="en-US" altLang="en-US" b="1" i="1" dirty="0">
              <a:solidFill>
                <a:srgbClr val="000000"/>
              </a:solidFill>
              <a:latin typeface="Times New Roman" panose="02020603050405020304" pitchFamily="18" charset="0"/>
              <a:ea typeface="Times New Roman" panose="02020603050405020304" pitchFamily="18" charset="0"/>
            </a:endParaRPr>
          </a:p>
        </p:txBody>
      </p:sp>
      <p:sp>
        <p:nvSpPr>
          <p:cNvPr id="8" name="Arrow: Right 7"/>
          <p:cNvSpPr/>
          <p:nvPr/>
        </p:nvSpPr>
        <p:spPr>
          <a:xfrm>
            <a:off x="2411413" y="879475"/>
            <a:ext cx="576263" cy="161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lt1"/>
              </a:solidFill>
              <a:effectLst/>
              <a:uLnTx/>
              <a:uFillTx/>
              <a:latin typeface="+mn-lt"/>
              <a:ea typeface="+mn-ea"/>
              <a:cs typeface="+mn-cs"/>
            </a:endParaRPr>
          </a:p>
        </p:txBody>
      </p:sp>
      <p:graphicFrame>
        <p:nvGraphicFramePr>
          <p:cNvPr id="10" name="Object 9"/>
          <p:cNvGraphicFramePr>
            <a:graphicFrameLocks noChangeAspect="1"/>
          </p:cNvGraphicFramePr>
          <p:nvPr/>
        </p:nvGraphicFramePr>
        <p:xfrm>
          <a:off x="0" y="1465263"/>
          <a:ext cx="12192000" cy="5356225"/>
        </p:xfrm>
        <a:graphic>
          <a:graphicData uri="http://schemas.openxmlformats.org/presentationml/2006/ole">
            <mc:AlternateContent xmlns:mc="http://schemas.openxmlformats.org/markup-compatibility/2006">
              <mc:Choice xmlns:v="urn:schemas-microsoft-com:vml" Requires="v">
                <p:oleObj spid="_x0000_s3076" name="" r:id="rId1" imgW="18288000" imgH="12115800" progId="FoxitReader.Document">
                  <p:embed/>
                </p:oleObj>
              </mc:Choice>
              <mc:Fallback>
                <p:oleObj name="" r:id="rId1" imgW="18288000" imgH="12115800" progId="FoxitReader.Document">
                  <p:embed/>
                  <p:pic>
                    <p:nvPicPr>
                      <p:cNvPr id="0" name="Picture 3075"/>
                      <p:cNvPicPr/>
                      <p:nvPr/>
                    </p:nvPicPr>
                    <p:blipFill>
                      <a:blip r:embed="rId2"/>
                      <a:stretch>
                        <a:fillRect/>
                      </a:stretch>
                    </p:blipFill>
                    <p:spPr>
                      <a:xfrm>
                        <a:off x="0" y="1465263"/>
                        <a:ext cx="12192000" cy="5356225"/>
                      </a:xfrm>
                      <a:prstGeom prst="rect">
                        <a:avLst/>
                      </a:prstGeom>
                      <a:noFill/>
                      <a:ln w="38100">
                        <a:noFill/>
                        <a:miter/>
                      </a:ln>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500" fill="hold"/>
                                        <p:tgtEl>
                                          <p:spTgt spid="10"/>
                                        </p:tgtEl>
                                        <p:attrNameLst>
                                          <p:attrName>ppt_w</p:attrName>
                                        </p:attrNameLst>
                                      </p:cBhvr>
                                      <p:tavLst>
                                        <p:tav tm="0">
                                          <p:val>
                                            <p:fltVal val="0.000000"/>
                                          </p:val>
                                        </p:tav>
                                        <p:tav tm="100000">
                                          <p:val>
                                            <p:strVal val="#ppt_w"/>
                                          </p:val>
                                        </p:tav>
                                      </p:tavLst>
                                    </p:anim>
                                    <p:anim calcmode="lin" valueType="num">
                                      <p:cBhvr>
                                        <p:cTn id="21" dur="1500" fill="hold"/>
                                        <p:tgtEl>
                                          <p:spTgt spid="10"/>
                                        </p:tgtEl>
                                        <p:attrNameLst>
                                          <p:attrName>ppt_h</p:attrName>
                                        </p:attrNameLst>
                                      </p:cBhvr>
                                      <p:tavLst>
                                        <p:tav tm="0">
                                          <p:val>
                                            <p:fltVal val="0.000000"/>
                                          </p:val>
                                        </p:tav>
                                        <p:tav tm="100000">
                                          <p:val>
                                            <p:strVal val="#ppt_h"/>
                                          </p:val>
                                        </p:tav>
                                      </p:tavLst>
                                    </p:anim>
                                    <p:animEffect transition="in" filter="fade">
                                      <p:cBhvr>
                                        <p:cTn id="2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5"/>
          <p:cNvGrpSpPr/>
          <p:nvPr/>
        </p:nvGrpSpPr>
        <p:grpSpPr>
          <a:xfrm>
            <a:off x="254416" y="138091"/>
            <a:ext cx="5239147" cy="2171024"/>
            <a:chOff x="-5432" y="33840"/>
            <a:chExt cx="3929360" cy="2171024"/>
          </a:xfrm>
          <a:effectLst>
            <a:glow rad="228600">
              <a:schemeClr val="accent3">
                <a:satMod val="175000"/>
                <a:alpha val="40000"/>
              </a:schemeClr>
            </a:glow>
          </a:effectLst>
        </p:grpSpPr>
        <p:sp>
          <p:nvSpPr>
            <p:cNvPr id="48135" name="AutoShape 7"/>
            <p:cNvSpPr>
              <a:spLocks noChangeArrowheads="1"/>
            </p:cNvSpPr>
            <p:nvPr/>
          </p:nvSpPr>
          <p:spPr bwMode="auto">
            <a:xfrm>
              <a:off x="-5432" y="33840"/>
              <a:ext cx="3929360" cy="2171024"/>
            </a:xfrm>
            <a:prstGeom prst="wedgeEllipseCallout">
              <a:avLst>
                <a:gd name="adj1" fmla="val -33172"/>
                <a:gd name="adj2" fmla="val 80406"/>
              </a:avLst>
            </a:prstGeom>
            <a:solidFill>
              <a:srgbClr val="FF66CC"/>
            </a:solidFill>
            <a:ln w="9525">
              <a:solidFill>
                <a:schemeClr val="tx1"/>
              </a:solid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3" name="Rectangle 2"/>
            <p:cNvSpPr/>
            <p:nvPr/>
          </p:nvSpPr>
          <p:spPr>
            <a:xfrm>
              <a:off x="199292" y="824869"/>
              <a:ext cx="3537725" cy="707886"/>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Thế</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nào</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là</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miêu</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tả</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6" name="Group 6"/>
          <p:cNvGrpSpPr/>
          <p:nvPr/>
        </p:nvGrpSpPr>
        <p:grpSpPr>
          <a:xfrm>
            <a:off x="4495800" y="1828800"/>
            <a:ext cx="7344139" cy="3886200"/>
            <a:chOff x="3851920" y="648586"/>
            <a:chExt cx="5292080" cy="3252554"/>
          </a:xfrm>
          <a:effectLst>
            <a:glow rad="228600">
              <a:schemeClr val="accent3">
                <a:satMod val="175000"/>
                <a:alpha val="40000"/>
              </a:schemeClr>
            </a:glow>
          </a:effectLst>
        </p:grpSpPr>
        <p:sp>
          <p:nvSpPr>
            <p:cNvPr id="4" name="Oval Callout 3"/>
            <p:cNvSpPr/>
            <p:nvPr/>
          </p:nvSpPr>
          <p:spPr>
            <a:xfrm>
              <a:off x="3851920" y="648586"/>
              <a:ext cx="5292080" cy="3252554"/>
            </a:xfrm>
            <a:prstGeom prst="wedgeEllipseCallout">
              <a:avLst>
                <a:gd name="adj1" fmla="val -71983"/>
                <a:gd name="adj2" fmla="val 29495"/>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 name="Rectangle 4"/>
            <p:cNvSpPr/>
            <p:nvPr/>
          </p:nvSpPr>
          <p:spPr>
            <a:xfrm>
              <a:off x="4427984" y="1167895"/>
              <a:ext cx="4320480" cy="245504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Miêu</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tả</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vẽ</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lại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những</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đặc</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điểm</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nổi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bật</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cảnh</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vật</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giúp</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nghe</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đọc</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dung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được</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các</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đối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tượng</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ấy</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pSp>
      <p:pic>
        <p:nvPicPr>
          <p:cNvPr id="22532" name="Picture 7" descr="D:\THU HUONG\HÌNH TRANG TRÍ PP\82da4e96864b8bcad115dcd9513a7da9.png"/>
          <p:cNvPicPr>
            <a:picLocks noChangeAspect="1"/>
          </p:cNvPicPr>
          <p:nvPr/>
        </p:nvPicPr>
        <p:blipFill>
          <a:blip r:embed="rId1"/>
          <a:stretch>
            <a:fillRect/>
          </a:stretch>
        </p:blipFill>
        <p:spPr>
          <a:xfrm>
            <a:off x="-25400" y="5715000"/>
            <a:ext cx="2844800" cy="1184275"/>
          </a:xfrm>
          <a:prstGeom prst="rect">
            <a:avLst/>
          </a:prstGeom>
          <a:noFill/>
          <a:ln w="9525">
            <a:noFill/>
          </a:ln>
        </p:spPr>
      </p:pic>
      <p:pic>
        <p:nvPicPr>
          <p:cNvPr id="22533" name="Picture 7" descr="D:\THU HUONG\HÌNH TRANG TRÍ PP\82da4e96864b8bcad115dcd9513a7da9.png"/>
          <p:cNvPicPr>
            <a:picLocks noChangeAspect="1"/>
          </p:cNvPicPr>
          <p:nvPr/>
        </p:nvPicPr>
        <p:blipFill>
          <a:blip r:embed="rId2"/>
          <a:stretch>
            <a:fillRect/>
          </a:stretch>
        </p:blipFill>
        <p:spPr>
          <a:xfrm>
            <a:off x="9885363" y="-58737"/>
            <a:ext cx="2249487" cy="1169987"/>
          </a:xfrm>
          <a:prstGeom prst="rect">
            <a:avLst/>
          </a:prstGeom>
          <a:noFill/>
          <a:ln w="9525">
            <a:noFill/>
          </a:ln>
        </p:spPr>
      </p:pic>
      <p:pic>
        <p:nvPicPr>
          <p:cNvPr id="22534" name="Picture 5" descr="D:\THU HUONG\HÌNH TRANG TRÍ PP\1.jpg"/>
          <p:cNvPicPr>
            <a:picLocks noChangeAspect="1"/>
          </p:cNvPicPr>
          <p:nvPr/>
        </p:nvPicPr>
        <p:blipFill>
          <a:blip r:embed="rId3"/>
          <a:stretch>
            <a:fillRect/>
          </a:stretch>
        </p:blipFill>
        <p:spPr>
          <a:xfrm>
            <a:off x="0" y="2979738"/>
            <a:ext cx="2832100" cy="3878262"/>
          </a:xfrm>
          <a:prstGeom prst="rect">
            <a:avLst/>
          </a:prstGeom>
          <a:noFill/>
          <a:ln w="9525">
            <a:noFill/>
          </a:ln>
        </p:spPr>
      </p:pic>
      <p:pic>
        <p:nvPicPr>
          <p:cNvPr id="22535" name="Picture 7" descr="D:\THU HUONG\HÌNH TRANG TRÍ PP\82da4e96864b8bcad115dcd9513a7da9.png"/>
          <p:cNvPicPr>
            <a:picLocks noChangeAspect="1"/>
          </p:cNvPicPr>
          <p:nvPr/>
        </p:nvPicPr>
        <p:blipFill>
          <a:blip r:embed="rId4"/>
          <a:stretch>
            <a:fillRect/>
          </a:stretch>
        </p:blipFill>
        <p:spPr>
          <a:xfrm>
            <a:off x="11022013" y="4608513"/>
            <a:ext cx="1169987" cy="224948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12" descr="D:\THU HUONG\HÌNH TRANG TRÍ PP\5ab366bf3d512.png"/>
          <p:cNvPicPr>
            <a:picLocks noChangeAspect="1"/>
          </p:cNvPicPr>
          <p:nvPr/>
        </p:nvPicPr>
        <p:blipFill>
          <a:blip r:embed="rId1"/>
          <a:stretch>
            <a:fillRect/>
          </a:stretch>
        </p:blipFill>
        <p:spPr>
          <a:xfrm>
            <a:off x="3214688" y="-458787"/>
            <a:ext cx="5762625" cy="3657600"/>
          </a:xfrm>
          <a:prstGeom prst="rect">
            <a:avLst/>
          </a:prstGeom>
          <a:noFill/>
          <a:ln w="9525">
            <a:noFill/>
          </a:ln>
        </p:spPr>
      </p:pic>
      <p:pic>
        <p:nvPicPr>
          <p:cNvPr id="23555" name="Picture 10" descr="hinh anh dong dep.gif"/>
          <p:cNvPicPr>
            <a:picLocks noChangeAspect="1"/>
          </p:cNvPicPr>
          <p:nvPr/>
        </p:nvPicPr>
        <p:blipFill>
          <a:blip r:embed="rId2"/>
          <a:stretch>
            <a:fillRect/>
          </a:stretch>
        </p:blipFill>
        <p:spPr>
          <a:xfrm>
            <a:off x="0" y="6092825"/>
            <a:ext cx="12192000" cy="765175"/>
          </a:xfrm>
          <a:prstGeom prst="rect">
            <a:avLst/>
          </a:prstGeom>
          <a:noFill/>
          <a:ln w="9525">
            <a:noFill/>
          </a:ln>
        </p:spPr>
      </p:pic>
      <p:pic>
        <p:nvPicPr>
          <p:cNvPr id="23556" name="Picture 25" descr="btrfly"/>
          <p:cNvPicPr>
            <a:picLocks noChangeAspect="1"/>
          </p:cNvPicPr>
          <p:nvPr/>
        </p:nvPicPr>
        <p:blipFill>
          <a:blip r:embed="rId3"/>
          <a:stretch>
            <a:fillRect/>
          </a:stretch>
        </p:blipFill>
        <p:spPr>
          <a:xfrm rot="1259714">
            <a:off x="10917238" y="5902325"/>
            <a:ext cx="1111250" cy="833438"/>
          </a:xfrm>
          <a:prstGeom prst="rect">
            <a:avLst/>
          </a:prstGeom>
          <a:noFill/>
          <a:ln w="9525">
            <a:noFill/>
          </a:ln>
        </p:spPr>
      </p:pic>
      <p:sp>
        <p:nvSpPr>
          <p:cNvPr id="9224" name="TextBox 15"/>
          <p:cNvSpPr txBox="1"/>
          <p:nvPr/>
        </p:nvSpPr>
        <p:spPr>
          <a:xfrm>
            <a:off x="719138" y="1335088"/>
            <a:ext cx="10945812" cy="4032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endParaRPr lang="en-US" altLang="en-US" sz="4000" b="1" dirty="0">
              <a:solidFill>
                <a:srgbClr val="7030A0"/>
              </a:solidFill>
              <a:cs typeface="Arial" panose="020B0604020202020204" pitchFamily="34" charset="0"/>
            </a:endParaRPr>
          </a:p>
          <a:p>
            <a:pPr marL="0" lvl="0" indent="0" algn="just">
              <a:spcBef>
                <a:spcPct val="0"/>
              </a:spcBef>
              <a:buNone/>
            </a:pPr>
            <a:r>
              <a:rPr lang="en-US" altLang="en-US" sz="4000" b="1" dirty="0">
                <a:solidFill>
                  <a:srgbClr val="FF0000"/>
                </a:solidFill>
                <a:cs typeface="Arial" panose="020B0604020202020204" pitchFamily="34" charset="0"/>
              </a:rPr>
              <a:t>	</a:t>
            </a:r>
            <a:r>
              <a:rPr lang="en-US" altLang="en-US" sz="4400" b="1" dirty="0">
                <a:solidFill>
                  <a:srgbClr val="FF0000"/>
                </a:solidFill>
                <a:latin typeface="Times New Roman" panose="02020603050405020304" pitchFamily="18" charset="0"/>
                <a:cs typeface="Times New Roman" panose="02020603050405020304" pitchFamily="18" charset="0"/>
              </a:rPr>
              <a:t>Miêu tả </a:t>
            </a:r>
            <a:r>
              <a:rPr lang="en-US" altLang="en-US" sz="4400" b="1" dirty="0">
                <a:solidFill>
                  <a:srgbClr val="3333FF"/>
                </a:solidFill>
                <a:latin typeface="Times New Roman" panose="02020603050405020304" pitchFamily="18" charset="0"/>
                <a:cs typeface="Times New Roman" panose="02020603050405020304" pitchFamily="18" charset="0"/>
              </a:rPr>
              <a:t>l</a:t>
            </a:r>
            <a:r>
              <a:rPr lang="en-US" altLang="en-US" sz="4400" b="1" dirty="0">
                <a:solidFill>
                  <a:srgbClr val="3333FF"/>
                </a:solidFill>
                <a:latin typeface="Times New Roman" panose="02020603050405020304" pitchFamily="18" charset="0"/>
                <a:ea typeface="Times New Roman" panose="02020603050405020304" pitchFamily="18" charset="0"/>
              </a:rPr>
              <a:t>à</a:t>
            </a:r>
            <a:r>
              <a:rPr lang="en-US" altLang="en-US" sz="4400" b="1" dirty="0">
                <a:solidFill>
                  <a:srgbClr val="3333FF"/>
                </a:solidFill>
                <a:latin typeface="Times New Roman" panose="02020603050405020304" pitchFamily="18" charset="0"/>
                <a:cs typeface="Times New Roman" panose="02020603050405020304" pitchFamily="18" charset="0"/>
              </a:rPr>
              <a:t> </a:t>
            </a:r>
            <a:r>
              <a:rPr lang="en-US" altLang="en-US" sz="4400" b="1" dirty="0">
                <a:solidFill>
                  <a:srgbClr val="0000FF"/>
                </a:solidFill>
                <a:latin typeface="Times New Roman" panose="02020603050405020304" pitchFamily="18" charset="0"/>
                <a:cs typeface="Times New Roman" panose="02020603050405020304" pitchFamily="18" charset="0"/>
              </a:rPr>
              <a:t>vẽ lại bằng lời những đặc điểm nổi bật của cảnh, của người, của vật để giúp người nghe, người đọc hình dung được các đối tượng ấy.</a:t>
            </a:r>
            <a:endParaRPr lang="en-US" altLang="en-US" sz="4400" b="1" dirty="0">
              <a:solidFill>
                <a:srgbClr val="0000FF"/>
              </a:solidFill>
              <a:latin typeface="Times New Roman" panose="02020603050405020304" pitchFamily="18" charset="0"/>
              <a:cs typeface="Times New Roman" panose="02020603050405020304" pitchFamily="18" charset="0"/>
            </a:endParaRPr>
          </a:p>
          <a:p>
            <a:pPr marL="0" lvl="0" indent="0" algn="just">
              <a:spcBef>
                <a:spcPct val="0"/>
              </a:spcBef>
              <a:buNone/>
            </a:pPr>
            <a:endParaRPr lang="en-US" altLang="en-US" sz="4000" b="1" u="sng" dirty="0">
              <a:solidFill>
                <a:srgbClr val="FF3300"/>
              </a:solidFill>
              <a:ea typeface="Arial" panose="020B0604020202020204" pitchFamily="34" charset="0"/>
            </a:endParaRPr>
          </a:p>
        </p:txBody>
      </p:sp>
      <p:sp>
        <p:nvSpPr>
          <p:cNvPr id="23558" name="Rectangle 1"/>
          <p:cNvSpPr/>
          <p:nvPr/>
        </p:nvSpPr>
        <p:spPr>
          <a:xfrm>
            <a:off x="4656138" y="476250"/>
            <a:ext cx="2938462" cy="8302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4800" b="1" u="sng" dirty="0">
                <a:solidFill>
                  <a:srgbClr val="002060"/>
                </a:solidFill>
                <a:latin typeface="Times New Roman" panose="02020603050405020304" pitchFamily="18" charset="0"/>
              </a:rPr>
              <a:t>GHI NHỚ</a:t>
            </a:r>
            <a:endParaRPr lang="en-US" altLang="en-US" sz="4800" b="1" u="sng" dirty="0">
              <a:solidFill>
                <a:srgbClr val="00206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wipe(left)">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10"/>
          <p:cNvGrpSpPr/>
          <p:nvPr/>
        </p:nvGrpSpPr>
        <p:grpSpPr bwMode="auto">
          <a:xfrm>
            <a:off x="533400" y="1981200"/>
            <a:ext cx="4419600" cy="2422525"/>
            <a:chOff x="1143000" y="548681"/>
            <a:chExt cx="4419600" cy="2423119"/>
          </a:xfrm>
          <a:solidFill>
            <a:schemeClr val="bg1"/>
          </a:solidFill>
        </p:grpSpPr>
        <p:sp>
          <p:nvSpPr>
            <p:cNvPr id="6" name="Cloud 5"/>
            <p:cNvSpPr/>
            <p:nvPr/>
          </p:nvSpPr>
          <p:spPr>
            <a:xfrm>
              <a:off x="1143000" y="548681"/>
              <a:ext cx="4419600" cy="2423119"/>
            </a:xfrm>
            <a:prstGeom prst="cloud">
              <a:avLst/>
            </a:prstGeom>
            <a:grpFill/>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7" name="Rectangle 6"/>
            <p:cNvSpPr/>
            <p:nvPr/>
          </p:nvSpPr>
          <p:spPr>
            <a:xfrm>
              <a:off x="1371600" y="914400"/>
              <a:ext cx="3962400" cy="1200329"/>
            </a:xfrm>
            <a:prstGeom prst="rect">
              <a:avLst/>
            </a:prstGeom>
            <a:grp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sz="3600" b="1" i="0" u="none" strike="noStrike" kern="1200" cap="none" spc="0" normalizeH="0" baseline="0" noProof="0" dirty="0" err="1">
                  <a:ln w="11430"/>
                  <a:solidFill>
                    <a:srgbClr val="C000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Thể</a:t>
              </a:r>
              <a:r>
                <a:rPr kumimoji="0" lang="en-US" sz="3600" b="1" i="0" u="none" strike="noStrike" kern="1200" cap="none" spc="0" normalizeH="0" baseline="0" noProof="0" dirty="0">
                  <a:ln w="11430"/>
                  <a:solidFill>
                    <a:srgbClr val="C000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w="11430"/>
                  <a:solidFill>
                    <a:srgbClr val="C000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loại</a:t>
              </a:r>
              <a:r>
                <a:rPr kumimoji="0" lang="en-US" sz="3600" b="1" i="0" u="none" strike="noStrike" kern="1200" cap="none" spc="0" normalizeH="0" baseline="0" noProof="0" dirty="0">
                  <a:ln w="11430"/>
                  <a:solidFill>
                    <a:srgbClr val="C000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w="11430"/>
                  <a:solidFill>
                    <a:srgbClr val="C000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văn</a:t>
              </a:r>
              <a:r>
                <a:rPr kumimoji="0" lang="en-US" sz="3600" b="1" i="0" u="none" strike="noStrike" kern="1200" cap="none" spc="0" normalizeH="0" baseline="0" noProof="0" dirty="0">
                  <a:ln w="11430"/>
                  <a:solidFill>
                    <a:srgbClr val="C000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 </a:t>
              </a:r>
              <a:endParaRPr kumimoji="0" lang="en-US" sz="3600" b="1" i="0" u="none" strike="noStrike" kern="1200" cap="none" spc="0" normalizeH="0" baseline="0" noProof="0" dirty="0">
                <a:ln w="11430"/>
                <a:solidFill>
                  <a:srgbClr val="C000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0" fontAlgn="auto" latinLnBrk="0" hangingPunct="0">
                <a:lnSpc>
                  <a:spcPct val="100000"/>
                </a:lnSpc>
                <a:spcBef>
                  <a:spcPts val="0"/>
                </a:spcBef>
                <a:spcAft>
                  <a:spcPts val="0"/>
                </a:spcAft>
                <a:buClrTx/>
                <a:buSzTx/>
                <a:buFontTx/>
                <a:buNone/>
                <a:defRPr/>
              </a:pPr>
              <a:r>
                <a:rPr kumimoji="0" lang="en-US" sz="3600" b="1" i="0" u="none" strike="noStrike" kern="1200" cap="none" spc="0" normalizeH="0" baseline="0" noProof="0" dirty="0">
                  <a:ln w="11430"/>
                  <a:solidFill>
                    <a:srgbClr val="C000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MIÊU TẢ ở </a:t>
              </a:r>
              <a:r>
                <a:rPr kumimoji="0" lang="en-US" sz="3600" b="1" i="0" u="none" strike="noStrike" kern="1200" cap="none" spc="0" normalizeH="0" baseline="0" noProof="0" dirty="0" err="1">
                  <a:ln w="11430"/>
                  <a:solidFill>
                    <a:srgbClr val="C000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lớp</a:t>
              </a:r>
              <a:r>
                <a:rPr kumimoji="0" lang="en-US" sz="3600" b="1" i="0" u="none" strike="noStrike" kern="1200" cap="none" spc="0" normalizeH="0" baseline="0" noProof="0" dirty="0">
                  <a:ln w="11430"/>
                  <a:solidFill>
                    <a:srgbClr val="C000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 4</a:t>
              </a:r>
              <a:endParaRPr kumimoji="0" lang="en-US" sz="3600" b="1" i="0" u="none" strike="noStrike" kern="1200" cap="none" spc="0" normalizeH="0" baseline="0" noProof="0" dirty="0">
                <a:ln w="11430"/>
                <a:solidFill>
                  <a:srgbClr val="C000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endParaRPr>
            </a:p>
          </p:txBody>
        </p:sp>
      </p:grpSp>
      <p:sp>
        <p:nvSpPr>
          <p:cNvPr id="13" name="Rectangle 12"/>
          <p:cNvSpPr/>
          <p:nvPr/>
        </p:nvSpPr>
        <p:spPr>
          <a:xfrm>
            <a:off x="6629400" y="1066800"/>
            <a:ext cx="3962400" cy="923330"/>
          </a:xfrm>
          <a:prstGeom prst="rect">
            <a:avLst/>
          </a:prstGeom>
          <a:solidFill>
            <a:schemeClr val="bg1"/>
          </a:solidFill>
          <a:ln>
            <a:solidFill>
              <a:srgbClr val="660033"/>
            </a:solidFill>
          </a:ln>
          <a:effectLst>
            <a:outerShdw blurRad="50800" dist="38100" dir="5400000" algn="t" rotWithShape="0">
              <a:prstClr val="black">
                <a:alpha val="40000"/>
              </a:prst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panose="020B0604020202020204" pitchFamily="34" charset="0"/>
                <a:ea typeface="+mn-ea"/>
                <a:cs typeface="+mn-cs"/>
              </a:rPr>
              <a:t>Tả đồ vật</a:t>
            </a:r>
            <a:endParaRPr kumimoji="0" lang="en-US" sz="54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panose="020B0604020202020204" pitchFamily="34" charset="0"/>
              <a:ea typeface="+mn-ea"/>
              <a:cs typeface="+mn-cs"/>
            </a:endParaRPr>
          </a:p>
        </p:txBody>
      </p:sp>
      <p:sp>
        <p:nvSpPr>
          <p:cNvPr id="15" name="Rectangle 14"/>
          <p:cNvSpPr/>
          <p:nvPr/>
        </p:nvSpPr>
        <p:spPr>
          <a:xfrm>
            <a:off x="6629400" y="2810470"/>
            <a:ext cx="4038600" cy="923330"/>
          </a:xfrm>
          <a:prstGeom prst="rect">
            <a:avLst/>
          </a:prstGeom>
          <a:noFill/>
          <a:ln>
            <a:solidFill>
              <a:srgbClr val="660033"/>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panose="020B0604020202020204" pitchFamily="34" charset="0"/>
                <a:ea typeface="+mn-ea"/>
                <a:cs typeface="+mn-cs"/>
              </a:rPr>
              <a:t>Tả cây cối</a:t>
            </a:r>
            <a:endParaRPr kumimoji="0" lang="en-US" sz="54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panose="020B0604020202020204" pitchFamily="34" charset="0"/>
              <a:ea typeface="+mn-ea"/>
              <a:cs typeface="+mn-cs"/>
            </a:endParaRPr>
          </a:p>
        </p:txBody>
      </p:sp>
      <p:sp>
        <p:nvSpPr>
          <p:cNvPr id="16" name="Rectangle 15"/>
          <p:cNvSpPr/>
          <p:nvPr/>
        </p:nvSpPr>
        <p:spPr>
          <a:xfrm>
            <a:off x="6629400" y="4410670"/>
            <a:ext cx="3985961" cy="923330"/>
          </a:xfrm>
          <a:prstGeom prst="rect">
            <a:avLst/>
          </a:prstGeom>
          <a:noFill/>
          <a:ln>
            <a:solidFill>
              <a:srgbClr val="660033"/>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panose="020B0604020202020204" pitchFamily="34" charset="0"/>
                <a:ea typeface="+mn-ea"/>
                <a:cs typeface="+mn-cs"/>
              </a:rPr>
              <a:t>Tả con vật</a:t>
            </a:r>
            <a:endParaRPr kumimoji="0" lang="en-US" sz="54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panose="020B0604020202020204" pitchFamily="34" charset="0"/>
              <a:ea typeface="+mn-ea"/>
              <a:cs typeface="+mn-cs"/>
            </a:endParaRPr>
          </a:p>
        </p:txBody>
      </p:sp>
      <p:cxnSp>
        <p:nvCxnSpPr>
          <p:cNvPr id="18" name="Curved Connector 17"/>
          <p:cNvCxnSpPr/>
          <p:nvPr/>
        </p:nvCxnSpPr>
        <p:spPr>
          <a:xfrm flipV="1">
            <a:off x="4800600" y="1905000"/>
            <a:ext cx="1828800" cy="1219200"/>
          </a:xfrm>
          <a:prstGeom prst="curvedConnector3">
            <a:avLst>
              <a:gd name="adj1" fmla="val 50000"/>
            </a:avLst>
          </a:prstGeom>
          <a:ln w="57150">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a:off x="4800600" y="3168650"/>
            <a:ext cx="1828800" cy="71438"/>
          </a:xfrm>
          <a:prstGeom prst="curvedConnector3">
            <a:avLst>
              <a:gd name="adj1" fmla="val 50000"/>
            </a:avLst>
          </a:prstGeom>
          <a:ln w="57150">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a:off x="4800600" y="3200400"/>
            <a:ext cx="1828800" cy="1447800"/>
          </a:xfrm>
          <a:prstGeom prst="curvedConnector3">
            <a:avLst>
              <a:gd name="adj1" fmla="val 50000"/>
            </a:avLst>
          </a:prstGeom>
          <a:ln w="57150">
            <a:solidFill>
              <a:srgbClr val="660033"/>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par>
                                <p:cTn id="15" presetID="2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3454865" y="1428737"/>
            <a:ext cx="3613785" cy="258445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sz="5400" b="1" i="0" u="none" strike="noStrike" kern="1200" cap="none" spc="0" normalizeH="0" baseline="0" noProof="0" dirty="0">
              <a:ln w="11430"/>
              <a:solidFill>
                <a:srgbClr val="3333FF"/>
              </a:solidFill>
              <a:effectLst>
                <a:outerShdw blurRad="50800" dist="39000" dir="5460000" algn="tl">
                  <a:srgbClr val="000000">
                    <a:alpha val="38000"/>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50000"/>
              </a:lnSpc>
              <a:spcBef>
                <a:spcPct val="0"/>
              </a:spcBef>
              <a:spcAft>
                <a:spcPct val="0"/>
              </a:spcAft>
              <a:buClrTx/>
              <a:buSzTx/>
              <a:buFontTx/>
              <a:buNone/>
              <a:defRPr/>
            </a:pPr>
            <a:r>
              <a:rPr kumimoji="0" lang="en-US" sz="5400" b="1" i="0" u="none" strike="noStrike" kern="1200" cap="none" spc="0" normalizeH="0" baseline="0" noProof="0" dirty="0">
                <a:ln w="11430"/>
                <a:solidFill>
                  <a:srgbClr val="FF0000"/>
                </a:solidFill>
                <a:effectLst/>
                <a:uLnTx/>
                <a:uFillTx/>
                <a:latin typeface="Arial" panose="020B0604020202020204" pitchFamily="34" charset="0"/>
                <a:ea typeface="+mn-ea"/>
                <a:cs typeface="+mn-cs"/>
              </a:rPr>
              <a:t> </a:t>
            </a:r>
            <a:r>
              <a:rPr kumimoji="0" lang="en-US" sz="5400" b="1" i="0" u="none" strike="noStrike" kern="1200" cap="none" spc="0" normalizeH="0" baseline="0" noProof="0" dirty="0" err="1">
                <a:ln w="11430"/>
                <a:solidFill>
                  <a:srgbClr val="FF0000"/>
                </a:solidFill>
                <a:effectLst/>
                <a:uLnTx/>
                <a:uFillTx/>
                <a:latin typeface="Arial" panose="020B0604020202020204" pitchFamily="34" charset="0"/>
                <a:ea typeface="+mn-ea"/>
                <a:cs typeface="+mn-cs"/>
              </a:rPr>
              <a:t>Luyện</a:t>
            </a:r>
            <a:r>
              <a:rPr kumimoji="0" lang="en-US" sz="5400" b="1" i="0" u="none" strike="noStrike" kern="1200" cap="none" spc="0" normalizeH="0" baseline="0" noProof="0" dirty="0">
                <a:ln w="11430"/>
                <a:solidFill>
                  <a:srgbClr val="FF0000"/>
                </a:solidFill>
                <a:effectLst/>
                <a:uLnTx/>
                <a:uFillTx/>
                <a:latin typeface="Arial" panose="020B0604020202020204" pitchFamily="34" charset="0"/>
                <a:ea typeface="+mn-ea"/>
                <a:cs typeface="+mn-cs"/>
              </a:rPr>
              <a:t> </a:t>
            </a:r>
            <a:r>
              <a:rPr kumimoji="0" lang="en-US" sz="5400" b="1" i="0" u="none" strike="noStrike" kern="1200" cap="none" spc="0" normalizeH="0" baseline="0" noProof="0" dirty="0" err="1">
                <a:ln w="11430"/>
                <a:solidFill>
                  <a:srgbClr val="FF0000"/>
                </a:solidFill>
                <a:effectLst/>
                <a:uLnTx/>
                <a:uFillTx/>
                <a:latin typeface="Arial" panose="020B0604020202020204" pitchFamily="34" charset="0"/>
                <a:ea typeface="+mn-ea"/>
                <a:cs typeface="+mn-cs"/>
              </a:rPr>
              <a:t>tập</a:t>
            </a:r>
            <a:endParaRPr kumimoji="0" lang="en-US" sz="5400" b="1" i="0" u="none" strike="noStrike" kern="1200" cap="none" spc="0" normalizeH="0" baseline="0" noProof="0" dirty="0">
              <a:ln w="11430"/>
              <a:solidFill>
                <a:srgbClr val="FF0000"/>
              </a:solidFill>
              <a:effectLst/>
              <a:uLnTx/>
              <a:uFillTx/>
              <a:latin typeface="Arial" panose="020B0604020202020204" pitchFamily="34" charset="0"/>
              <a:ea typeface="+mn-ea"/>
              <a:cs typeface="+mn-cs"/>
            </a:endParaRPr>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10" descr="hinh anh dong dep.gif"/>
          <p:cNvPicPr>
            <a:picLocks noChangeAspect="1"/>
          </p:cNvPicPr>
          <p:nvPr/>
        </p:nvPicPr>
        <p:blipFill>
          <a:blip r:embed="rId1"/>
          <a:stretch>
            <a:fillRect/>
          </a:stretch>
        </p:blipFill>
        <p:spPr>
          <a:xfrm>
            <a:off x="0" y="5357813"/>
            <a:ext cx="12192000" cy="1500187"/>
          </a:xfrm>
          <a:prstGeom prst="rect">
            <a:avLst/>
          </a:prstGeom>
          <a:noFill/>
          <a:ln w="9525">
            <a:noFill/>
          </a:ln>
        </p:spPr>
      </p:pic>
      <p:sp>
        <p:nvSpPr>
          <p:cNvPr id="28675" name="Text Box 12"/>
          <p:cNvSpPr txBox="1"/>
          <p:nvPr/>
        </p:nvSpPr>
        <p:spPr>
          <a:xfrm>
            <a:off x="609600" y="1676400"/>
            <a:ext cx="11137900" cy="14462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50000"/>
              </a:spcBef>
              <a:buNone/>
            </a:pPr>
            <a:r>
              <a:rPr lang="en-US" altLang="en-US" sz="4400" b="1" dirty="0">
                <a:solidFill>
                  <a:srgbClr val="FF3300"/>
                </a:solidFill>
                <a:latin typeface="Times New Roman" panose="02020603050405020304" pitchFamily="18" charset="0"/>
                <a:cs typeface="Times New Roman" panose="02020603050405020304" pitchFamily="18" charset="0"/>
              </a:rPr>
              <a:t>1. Tìm những câu văn miêu tả trong truyện </a:t>
            </a:r>
            <a:r>
              <a:rPr lang="en-US" altLang="en-US" sz="4400" b="1" dirty="0">
                <a:solidFill>
                  <a:srgbClr val="008000"/>
                </a:solidFill>
                <a:latin typeface="Times New Roman" panose="02020603050405020304" pitchFamily="18" charset="0"/>
                <a:cs typeface="Times New Roman" panose="02020603050405020304" pitchFamily="18" charset="0"/>
              </a:rPr>
              <a:t>Chú Đất Nung</a:t>
            </a:r>
            <a:r>
              <a:rPr lang="en-US" altLang="en-US" sz="4400" b="1" dirty="0">
                <a:solidFill>
                  <a:srgbClr val="FF3300"/>
                </a:solidFill>
                <a:latin typeface="Times New Roman" panose="02020603050405020304" pitchFamily="18" charset="0"/>
                <a:cs typeface="Times New Roman" panose="02020603050405020304" pitchFamily="18" charset="0"/>
              </a:rPr>
              <a:t>.</a:t>
            </a:r>
            <a:endParaRPr lang="en-US" altLang="en-US" sz="4400" b="1" dirty="0">
              <a:solidFill>
                <a:srgbClr val="FF3300"/>
              </a:solidFill>
              <a:latin typeface="Times New Roman" panose="02020603050405020304" pitchFamily="18" charset="0"/>
              <a:ea typeface="Times New Roman" panose="02020603050405020304" pitchFamily="18" charset="0"/>
            </a:endParaRPr>
          </a:p>
        </p:txBody>
      </p:sp>
      <p:pic>
        <p:nvPicPr>
          <p:cNvPr id="24" name="Ding255.wav">
            <a:hlinkClick r:id="" action="ppaction://media"/>
          </p:cNvPr>
          <p:cNvPicPr>
            <a:picLocks noRot="1" noChangeAspect="1"/>
          </p:cNvPicPr>
          <p:nvPr>
            <a:wavAudioFile r:embed="rId2" name="DingDong.wav"/>
          </p:nvPr>
        </p:nvPicPr>
        <p:blipFill>
          <a:blip r:embed="rId3"/>
          <a:stretch>
            <a:fillRect/>
          </a:stretch>
        </p:blipFill>
        <p:spPr>
          <a:xfrm>
            <a:off x="9525000" y="6286500"/>
            <a:ext cx="406400" cy="304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7"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0" y="-26987"/>
            <a:ext cx="12192000" cy="68627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vi-VN" altLang="vi-VN" sz="2200" b="1" dirty="0">
                <a:solidFill>
                  <a:srgbClr val="FF0000"/>
                </a:solidFill>
                <a:latin typeface="Arial" panose="020B0604020202020204" pitchFamily="34" charset="0"/>
              </a:rPr>
              <a:t>Chú Đất Nung</a:t>
            </a:r>
            <a:endParaRPr lang="vi-VN" altLang="vi-VN" sz="2200" b="1" dirty="0">
              <a:solidFill>
                <a:srgbClr val="FF0000"/>
              </a:solidFill>
              <a:latin typeface="Arial" panose="020B0604020202020204" pitchFamily="34" charset="0"/>
            </a:endParaRPr>
          </a:p>
          <a:p>
            <a:pPr marL="0" lvl="0" indent="0" algn="just">
              <a:spcBef>
                <a:spcPct val="0"/>
              </a:spcBef>
              <a:buFontTx/>
              <a:buNone/>
            </a:pPr>
            <a:r>
              <a:rPr lang="vi-VN" altLang="vi-VN" sz="2200" b="1" dirty="0">
                <a:solidFill>
                  <a:srgbClr val="000000"/>
                </a:solidFill>
                <a:latin typeface="Arial" panose="020B0604020202020204" pitchFamily="34" charset="0"/>
              </a:rPr>
              <a:t>   </a:t>
            </a:r>
            <a:r>
              <a:rPr lang="vi-VN" altLang="vi-VN" sz="2200" b="1" dirty="0">
                <a:solidFill>
                  <a:srgbClr val="3333FF"/>
                </a:solidFill>
                <a:latin typeface="Arial" panose="020B0604020202020204" pitchFamily="34" charset="0"/>
              </a:rPr>
              <a:t>Tết Trung thu, cu Chắt được món quà. Đó là một chàng kị sĩ rất bảnh, cưỡi ngựa tía, dây cương vàng và một nàng công chúa mặt trắng, ngồi trong mái lầu son. Chắt còn một đồ chơi nữa là chú bé bằng đất em nặn lúc đi chăn trâu.</a:t>
            </a:r>
            <a:endParaRPr lang="vi-VN" altLang="vi-VN" sz="2200" b="1" dirty="0">
              <a:solidFill>
                <a:srgbClr val="3333FF"/>
              </a:solidFill>
              <a:latin typeface="Arial" panose="020B0604020202020204" pitchFamily="34" charset="0"/>
            </a:endParaRPr>
          </a:p>
          <a:p>
            <a:pPr marL="0" lvl="0" indent="0" algn="just">
              <a:spcBef>
                <a:spcPct val="0"/>
              </a:spcBef>
              <a:buFontTx/>
              <a:buNone/>
            </a:pPr>
            <a:r>
              <a:rPr lang="vi-VN" altLang="vi-VN" sz="2200" b="1" dirty="0">
                <a:solidFill>
                  <a:srgbClr val="3333FF"/>
                </a:solidFill>
                <a:latin typeface="Arial" panose="020B0604020202020204" pitchFamily="34" charset="0"/>
              </a:rPr>
              <a:t>   Cu Chắt cất đồ chơi vào cái nắp tráp hỏng. Hai người bột và chú bé Đất làm quen với nhau. Sáng hôm sau, chàng kị sĩ phàn nàn với nàng công chúa:</a:t>
            </a:r>
            <a:endParaRPr lang="vi-VN" altLang="vi-VN" sz="2200" b="1" dirty="0">
              <a:solidFill>
                <a:srgbClr val="3333FF"/>
              </a:solidFill>
              <a:latin typeface="Arial" panose="020B0604020202020204" pitchFamily="34" charset="0"/>
            </a:endParaRPr>
          </a:p>
          <a:p>
            <a:pPr marL="0" lvl="0" indent="0" algn="just">
              <a:spcBef>
                <a:spcPct val="0"/>
              </a:spcBef>
              <a:buFontTx/>
              <a:buNone/>
            </a:pPr>
            <a:r>
              <a:rPr lang="en-US" altLang="vi-VN" sz="2200" b="1" dirty="0">
                <a:solidFill>
                  <a:srgbClr val="3333FF"/>
                </a:solidFill>
              </a:rPr>
              <a:t>        </a:t>
            </a:r>
            <a:r>
              <a:rPr lang="vi-VN" altLang="vi-VN" sz="2200" b="1" dirty="0">
                <a:solidFill>
                  <a:srgbClr val="3333FF"/>
                </a:solidFill>
                <a:latin typeface="Arial" panose="020B0604020202020204" pitchFamily="34" charset="0"/>
              </a:rPr>
              <a:t>- Cu Đất thật đoảng. Mới chơi với nó một tí mà chúng mình đã bẩn hết quần áo đẹp.</a:t>
            </a:r>
            <a:endParaRPr lang="vi-VN" altLang="vi-VN" sz="2200" b="1" dirty="0">
              <a:solidFill>
                <a:srgbClr val="3333FF"/>
              </a:solidFill>
              <a:latin typeface="Arial" panose="020B0604020202020204" pitchFamily="34" charset="0"/>
            </a:endParaRPr>
          </a:p>
          <a:p>
            <a:pPr marL="0" lvl="0" indent="0" algn="just">
              <a:spcBef>
                <a:spcPct val="0"/>
              </a:spcBef>
              <a:buFontTx/>
              <a:buNone/>
            </a:pPr>
            <a:r>
              <a:rPr lang="vi-VN" altLang="vi-VN" sz="2200" b="1" dirty="0">
                <a:solidFill>
                  <a:srgbClr val="3333FF"/>
                </a:solidFill>
                <a:latin typeface="Arial" panose="020B0604020202020204" pitchFamily="34" charset="0"/>
              </a:rPr>
              <a:t>   Cu Chắt bèn bỏ hai người bột vào cái lọ thủy tinh.</a:t>
            </a:r>
            <a:endParaRPr lang="vi-VN" altLang="vi-VN" sz="2200" b="1" dirty="0">
              <a:solidFill>
                <a:srgbClr val="3333FF"/>
              </a:solidFill>
              <a:latin typeface="Arial" panose="020B0604020202020204" pitchFamily="34" charset="0"/>
            </a:endParaRPr>
          </a:p>
          <a:p>
            <a:pPr marL="0" lvl="0" indent="0" algn="just">
              <a:spcBef>
                <a:spcPct val="0"/>
              </a:spcBef>
              <a:buFontTx/>
              <a:buNone/>
            </a:pPr>
            <a:r>
              <a:rPr lang="vi-VN" altLang="vi-VN" sz="2200" b="1" dirty="0">
                <a:solidFill>
                  <a:srgbClr val="3333FF"/>
                </a:solidFill>
                <a:latin typeface="Arial" panose="020B0604020202020204" pitchFamily="34" charset="0"/>
              </a:rPr>
              <a:t>  Còn một mình, chú bé Đất nhớ quê, tìm đường ra cánh đồng. Mới đến chái bếp, gặp trời đổ mưa, chú ngấm nước, rét quá. Chú bèn vào bếp, cời đống rấm ra sưởi. Ban đầu thấy ấm và khoan khoái. Lúc sau nóng rát cả chân tay. Chú sợ, lùi lại.</a:t>
            </a:r>
            <a:endParaRPr lang="vi-VN" altLang="vi-VN" sz="2200" b="1" dirty="0">
              <a:solidFill>
                <a:srgbClr val="3333FF"/>
              </a:solidFill>
              <a:latin typeface="Arial" panose="020B0604020202020204" pitchFamily="34" charset="0"/>
            </a:endParaRPr>
          </a:p>
          <a:p>
            <a:pPr marL="0" lvl="0" indent="0" algn="just">
              <a:spcBef>
                <a:spcPct val="0"/>
              </a:spcBef>
              <a:buFontTx/>
              <a:buNone/>
            </a:pPr>
            <a:r>
              <a:rPr lang="vi-VN" altLang="vi-VN" sz="2200" b="1" dirty="0">
                <a:solidFill>
                  <a:srgbClr val="3333FF"/>
                </a:solidFill>
                <a:latin typeface="Arial" panose="020B0604020202020204" pitchFamily="34" charset="0"/>
              </a:rPr>
              <a:t>   Ông Hòn Rấm cười bảo:</a:t>
            </a:r>
            <a:endParaRPr lang="vi-VN" altLang="vi-VN" sz="2200" b="1" dirty="0">
              <a:solidFill>
                <a:srgbClr val="3333FF"/>
              </a:solidFill>
              <a:latin typeface="Arial" panose="020B0604020202020204" pitchFamily="34" charset="0"/>
            </a:endParaRPr>
          </a:p>
          <a:p>
            <a:pPr marL="0" lvl="0" indent="0" algn="just">
              <a:spcBef>
                <a:spcPct val="0"/>
              </a:spcBef>
              <a:buFontTx/>
              <a:buNone/>
            </a:pPr>
            <a:r>
              <a:rPr lang="en-US" altLang="vi-VN" sz="2200" b="1" dirty="0">
                <a:solidFill>
                  <a:srgbClr val="3333FF"/>
                </a:solidFill>
              </a:rPr>
              <a:t>      </a:t>
            </a:r>
            <a:r>
              <a:rPr lang="vi-VN" altLang="vi-VN" sz="2200" b="1" dirty="0">
                <a:solidFill>
                  <a:srgbClr val="3333FF"/>
                </a:solidFill>
                <a:latin typeface="Arial" panose="020B0604020202020204" pitchFamily="34" charset="0"/>
              </a:rPr>
              <a:t>- Sao chú mày nhát thế? Đất có thể nung trong lửa kia mà!</a:t>
            </a:r>
            <a:endParaRPr lang="vi-VN" altLang="vi-VN" sz="2200" b="1" dirty="0">
              <a:solidFill>
                <a:srgbClr val="3333FF"/>
              </a:solidFill>
              <a:latin typeface="Arial" panose="020B0604020202020204" pitchFamily="34" charset="0"/>
            </a:endParaRPr>
          </a:p>
          <a:p>
            <a:pPr marL="0" lvl="0" indent="0" algn="just">
              <a:spcBef>
                <a:spcPct val="0"/>
              </a:spcBef>
              <a:buFontTx/>
              <a:buNone/>
            </a:pPr>
            <a:r>
              <a:rPr lang="vi-VN" altLang="vi-VN" sz="2200" b="1" dirty="0">
                <a:solidFill>
                  <a:srgbClr val="3333FF"/>
                </a:solidFill>
                <a:latin typeface="Arial" panose="020B0604020202020204" pitchFamily="34" charset="0"/>
              </a:rPr>
              <a:t>   Chú bé Đất ngạc nhiên hỏi lại:</a:t>
            </a:r>
            <a:endParaRPr lang="vi-VN" altLang="vi-VN" sz="2200" b="1" dirty="0">
              <a:solidFill>
                <a:srgbClr val="3333FF"/>
              </a:solidFill>
              <a:latin typeface="Arial" panose="020B0604020202020204" pitchFamily="34" charset="0"/>
            </a:endParaRPr>
          </a:p>
          <a:p>
            <a:pPr marL="0" lvl="0" indent="0" algn="just">
              <a:spcBef>
                <a:spcPct val="0"/>
              </a:spcBef>
              <a:buFontTx/>
              <a:buNone/>
            </a:pPr>
            <a:r>
              <a:rPr lang="en-US" altLang="vi-VN" sz="2200" b="1" dirty="0">
                <a:solidFill>
                  <a:srgbClr val="3333FF"/>
                </a:solidFill>
              </a:rPr>
              <a:t>      </a:t>
            </a:r>
            <a:r>
              <a:rPr lang="vi-VN" altLang="vi-VN" sz="2200" b="1" dirty="0">
                <a:solidFill>
                  <a:srgbClr val="3333FF"/>
                </a:solidFill>
                <a:latin typeface="Arial" panose="020B0604020202020204" pitchFamily="34" charset="0"/>
              </a:rPr>
              <a:t>- Nung ấy ạ?</a:t>
            </a:r>
            <a:endParaRPr lang="vi-VN" altLang="vi-VN" sz="2200" b="1" dirty="0">
              <a:solidFill>
                <a:srgbClr val="3333FF"/>
              </a:solidFill>
              <a:latin typeface="Arial" panose="020B0604020202020204" pitchFamily="34" charset="0"/>
            </a:endParaRPr>
          </a:p>
          <a:p>
            <a:pPr marL="0" lvl="0" indent="0" algn="just">
              <a:spcBef>
                <a:spcPct val="0"/>
              </a:spcBef>
              <a:buFontTx/>
              <a:buNone/>
            </a:pPr>
            <a:r>
              <a:rPr lang="en-US" altLang="vi-VN" sz="2200" b="1" dirty="0">
                <a:solidFill>
                  <a:srgbClr val="3333FF"/>
                </a:solidFill>
              </a:rPr>
              <a:t>      </a:t>
            </a:r>
            <a:r>
              <a:rPr lang="vi-VN" altLang="vi-VN" sz="2200" b="1" dirty="0">
                <a:solidFill>
                  <a:srgbClr val="3333FF"/>
                </a:solidFill>
                <a:latin typeface="Arial" panose="020B0604020202020204" pitchFamily="34" charset="0"/>
              </a:rPr>
              <a:t>- Chứ sao? Đã là người thì phải dám xông pha, làm được nhiều việc có ích.</a:t>
            </a:r>
            <a:endParaRPr lang="vi-VN" altLang="vi-VN" sz="2200" b="1" dirty="0">
              <a:solidFill>
                <a:srgbClr val="3333FF"/>
              </a:solidFill>
              <a:latin typeface="Arial" panose="020B0604020202020204" pitchFamily="34" charset="0"/>
            </a:endParaRPr>
          </a:p>
          <a:p>
            <a:pPr marL="0" lvl="0" indent="0" algn="just">
              <a:spcBef>
                <a:spcPct val="0"/>
              </a:spcBef>
              <a:buFontTx/>
              <a:buNone/>
            </a:pPr>
            <a:r>
              <a:rPr lang="vi-VN" altLang="vi-VN" sz="2200" b="1" dirty="0">
                <a:solidFill>
                  <a:srgbClr val="3333FF"/>
                </a:solidFill>
                <a:latin typeface="Arial" panose="020B0604020202020204" pitchFamily="34" charset="0"/>
              </a:rPr>
              <a:t>   Nghe thế, chú bé Đất không thấy sợ nữa. Chú vui vẻ bảo:</a:t>
            </a:r>
            <a:endParaRPr lang="vi-VN" altLang="vi-VN" sz="2200" b="1" dirty="0">
              <a:solidFill>
                <a:srgbClr val="3333FF"/>
              </a:solidFill>
              <a:latin typeface="Arial" panose="020B0604020202020204" pitchFamily="34" charset="0"/>
            </a:endParaRPr>
          </a:p>
          <a:p>
            <a:pPr marL="0" lvl="0" indent="0" algn="just">
              <a:spcBef>
                <a:spcPct val="0"/>
              </a:spcBef>
              <a:buFontTx/>
              <a:buNone/>
            </a:pPr>
            <a:r>
              <a:rPr lang="en-US" altLang="vi-VN" sz="2200" b="1" dirty="0">
                <a:solidFill>
                  <a:srgbClr val="3333FF"/>
                </a:solidFill>
              </a:rPr>
              <a:t>      </a:t>
            </a:r>
            <a:r>
              <a:rPr lang="vi-VN" altLang="vi-VN" sz="2200" b="1" dirty="0">
                <a:solidFill>
                  <a:srgbClr val="3333FF"/>
                </a:solidFill>
                <a:latin typeface="Arial" panose="020B0604020202020204" pitchFamily="34" charset="0"/>
              </a:rPr>
              <a:t>- Nào, nung thì nung!</a:t>
            </a:r>
            <a:endParaRPr lang="vi-VN" altLang="vi-VN" sz="2200" b="1" dirty="0">
              <a:solidFill>
                <a:srgbClr val="3333FF"/>
              </a:solidFill>
              <a:latin typeface="Arial" panose="020B0604020202020204" pitchFamily="34" charset="0"/>
            </a:endParaRPr>
          </a:p>
          <a:p>
            <a:pPr marL="0" lvl="0" indent="0" algn="just">
              <a:spcBef>
                <a:spcPct val="0"/>
              </a:spcBef>
              <a:buFontTx/>
              <a:buNone/>
            </a:pPr>
            <a:r>
              <a:rPr lang="vi-VN" altLang="vi-VN" sz="2200" b="1" dirty="0">
                <a:solidFill>
                  <a:srgbClr val="3333FF"/>
                </a:solidFill>
                <a:latin typeface="Arial" panose="020B0604020202020204" pitchFamily="34" charset="0"/>
              </a:rPr>
              <a:t>   Từ đấy, chú thành Đất Nung.</a:t>
            </a:r>
            <a:r>
              <a:rPr lang="en-US" altLang="vi-VN" sz="2200" b="1" dirty="0">
                <a:solidFill>
                  <a:srgbClr val="3333FF"/>
                </a:solidFill>
              </a:rPr>
              <a:t>                                           </a:t>
            </a:r>
            <a:endParaRPr lang="en-US" altLang="vi-VN" sz="2200" b="1" dirty="0">
              <a:solidFill>
                <a:srgbClr val="3333FF"/>
              </a:solidFill>
            </a:endParaRPr>
          </a:p>
          <a:p>
            <a:pPr marL="0" lvl="0" indent="0" algn="just">
              <a:spcBef>
                <a:spcPct val="0"/>
              </a:spcBef>
              <a:buFontTx/>
              <a:buNone/>
            </a:pPr>
            <a:r>
              <a:rPr lang="en-US" altLang="vi-VN" sz="2200" b="1" i="1" dirty="0">
                <a:solidFill>
                  <a:srgbClr val="3333FF"/>
                </a:solidFill>
              </a:rPr>
              <a:t>                                                                                                                                                </a:t>
            </a:r>
            <a:r>
              <a:rPr lang="vi-VN" altLang="vi-VN" sz="2200" b="1" i="1" dirty="0">
                <a:solidFill>
                  <a:srgbClr val="000000"/>
                </a:solidFill>
                <a:latin typeface="OpenSans"/>
              </a:rPr>
              <a:t>Theo</a:t>
            </a:r>
            <a:r>
              <a:rPr lang="vi-VN" altLang="vi-VN" sz="2200" b="1" dirty="0">
                <a:solidFill>
                  <a:srgbClr val="000000"/>
                </a:solidFill>
                <a:latin typeface="OpenSans"/>
              </a:rPr>
              <a:t> Nguyễn Kiên</a:t>
            </a:r>
            <a:endParaRPr lang="vi-VN" altLang="vi-VN" sz="2200" b="1" dirty="0">
              <a:solidFill>
                <a:srgbClr val="000000"/>
              </a:solidFill>
              <a:latin typeface="OpenSans"/>
            </a:endParaRPr>
          </a:p>
        </p:txBody>
      </p:sp>
      <p:cxnSp>
        <p:nvCxnSpPr>
          <p:cNvPr id="3" name="Straight Connector 2"/>
          <p:cNvCxnSpPr/>
          <p:nvPr/>
        </p:nvCxnSpPr>
        <p:spPr>
          <a:xfrm>
            <a:off x="5499100" y="679450"/>
            <a:ext cx="657383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26988" y="1008063"/>
            <a:ext cx="9625013"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000000"/>
                                          </p:val>
                                        </p:tav>
                                        <p:tav tm="100000">
                                          <p:val>
                                            <p:strVal val="#ppt_w"/>
                                          </p:val>
                                        </p:tav>
                                      </p:tavLst>
                                    </p:anim>
                                    <p:anim calcmode="lin" valueType="num">
                                      <p:cBhvr>
                                        <p:cTn id="13" dur="1000" fill="hold"/>
                                        <p:tgtEl>
                                          <p:spTgt spid="3"/>
                                        </p:tgtEl>
                                        <p:attrNameLst>
                                          <p:attrName>ppt_h</p:attrName>
                                        </p:attrNameLst>
                                      </p:cBhvr>
                                      <p:tavLst>
                                        <p:tav tm="0">
                                          <p:val>
                                            <p:fltVal val="0.000000"/>
                                          </p:val>
                                        </p:tav>
                                        <p:tav tm="100000">
                                          <p:val>
                                            <p:strVal val="#ppt_h"/>
                                          </p:val>
                                        </p:tav>
                                      </p:tavLst>
                                    </p:anim>
                                    <p:anim calcmode="lin" valueType="num">
                                      <p:cBhvr>
                                        <p:cTn id="14" dur="1000" fill="hold"/>
                                        <p:tgtEl>
                                          <p:spTgt spid="3"/>
                                        </p:tgtEl>
                                        <p:attrNameLst>
                                          <p:attrName>style.rotation</p:attrName>
                                        </p:attrNameLst>
                                      </p:cBhvr>
                                      <p:tavLst>
                                        <p:tav tm="0">
                                          <p:val>
                                            <p:fltVal val="90.000000"/>
                                          </p:val>
                                        </p:tav>
                                        <p:tav tm="100000">
                                          <p:val>
                                            <p:fltVal val="0.000000"/>
                                          </p:val>
                                        </p:tav>
                                      </p:tavLst>
                                    </p:anim>
                                    <p:animEffect transition="in" filter="fade">
                                      <p:cBhvr>
                                        <p:cTn id="15" dur="1000"/>
                                        <p:tgtEl>
                                          <p:spTgt spid="3"/>
                                        </p:tgtEl>
                                      </p:cBhvr>
                                    </p:animEffect>
                                  </p:childTnLst>
                                </p:cTn>
                              </p:par>
                              <p:par>
                                <p:cTn id="16" presetID="3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000000"/>
                                          </p:val>
                                        </p:tav>
                                        <p:tav tm="100000">
                                          <p:val>
                                            <p:strVal val="#ppt_w"/>
                                          </p:val>
                                        </p:tav>
                                      </p:tavLst>
                                    </p:anim>
                                    <p:anim calcmode="lin" valueType="num">
                                      <p:cBhvr>
                                        <p:cTn id="19" dur="1000" fill="hold"/>
                                        <p:tgtEl>
                                          <p:spTgt spid="8"/>
                                        </p:tgtEl>
                                        <p:attrNameLst>
                                          <p:attrName>ppt_h</p:attrName>
                                        </p:attrNameLst>
                                      </p:cBhvr>
                                      <p:tavLst>
                                        <p:tav tm="0">
                                          <p:val>
                                            <p:fltVal val="0.000000"/>
                                          </p:val>
                                        </p:tav>
                                        <p:tav tm="100000">
                                          <p:val>
                                            <p:strVal val="#ppt_h"/>
                                          </p:val>
                                        </p:tav>
                                      </p:tavLst>
                                    </p:anim>
                                    <p:anim calcmode="lin" valueType="num">
                                      <p:cBhvr>
                                        <p:cTn id="20" dur="1000" fill="hold"/>
                                        <p:tgtEl>
                                          <p:spTgt spid="8"/>
                                        </p:tgtEl>
                                        <p:attrNameLst>
                                          <p:attrName>style.rotation</p:attrName>
                                        </p:attrNameLst>
                                      </p:cBhvr>
                                      <p:tavLst>
                                        <p:tav tm="0">
                                          <p:val>
                                            <p:fltVal val="90.000000"/>
                                          </p:val>
                                        </p:tav>
                                        <p:tav tm="100000">
                                          <p:val>
                                            <p:fltVal val="0.000000"/>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10" descr="hinh anh dong dep.gif"/>
          <p:cNvPicPr>
            <a:picLocks noChangeAspect="1"/>
          </p:cNvPicPr>
          <p:nvPr/>
        </p:nvPicPr>
        <p:blipFill>
          <a:blip r:embed="rId1"/>
          <a:stretch>
            <a:fillRect/>
          </a:stretch>
        </p:blipFill>
        <p:spPr>
          <a:xfrm>
            <a:off x="0" y="5357813"/>
            <a:ext cx="12192000" cy="1500187"/>
          </a:xfrm>
          <a:prstGeom prst="rect">
            <a:avLst/>
          </a:prstGeom>
          <a:noFill/>
          <a:ln w="9525">
            <a:noFill/>
          </a:ln>
        </p:spPr>
      </p:pic>
      <p:sp>
        <p:nvSpPr>
          <p:cNvPr id="30723" name="Text Box 12"/>
          <p:cNvSpPr txBox="1"/>
          <p:nvPr/>
        </p:nvSpPr>
        <p:spPr>
          <a:xfrm>
            <a:off x="527050" y="420688"/>
            <a:ext cx="11137900" cy="1446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50000"/>
              </a:spcBef>
              <a:buNone/>
            </a:pPr>
            <a:r>
              <a:rPr lang="en-US" altLang="en-US" sz="4400" b="1" dirty="0">
                <a:solidFill>
                  <a:srgbClr val="FF3300"/>
                </a:solidFill>
                <a:latin typeface="Times New Roman" panose="02020603050405020304" pitchFamily="18" charset="0"/>
                <a:cs typeface="Times New Roman" panose="02020603050405020304" pitchFamily="18" charset="0"/>
              </a:rPr>
              <a:t>1. Tìm những câu văn miêu tả trong truyện </a:t>
            </a:r>
            <a:r>
              <a:rPr lang="en-US" altLang="en-US" sz="4400" b="1" dirty="0">
                <a:solidFill>
                  <a:srgbClr val="008000"/>
                </a:solidFill>
                <a:latin typeface="Times New Roman" panose="02020603050405020304" pitchFamily="18" charset="0"/>
                <a:cs typeface="Times New Roman" panose="02020603050405020304" pitchFamily="18" charset="0"/>
              </a:rPr>
              <a:t>Chú Đất Nung</a:t>
            </a:r>
            <a:r>
              <a:rPr lang="en-US" altLang="en-US" sz="4400" b="1" dirty="0">
                <a:solidFill>
                  <a:srgbClr val="FF3300"/>
                </a:solidFill>
                <a:latin typeface="Times New Roman" panose="02020603050405020304" pitchFamily="18" charset="0"/>
                <a:cs typeface="Times New Roman" panose="02020603050405020304" pitchFamily="18" charset="0"/>
              </a:rPr>
              <a:t>.</a:t>
            </a:r>
            <a:endParaRPr lang="en-US" altLang="en-US" sz="4400" b="1" dirty="0">
              <a:solidFill>
                <a:srgbClr val="FF3300"/>
              </a:solidFill>
              <a:latin typeface="Times New Roman" panose="02020603050405020304" pitchFamily="18" charset="0"/>
              <a:ea typeface="Times New Roman" panose="02020603050405020304" pitchFamily="18" charset="0"/>
            </a:endParaRPr>
          </a:p>
        </p:txBody>
      </p:sp>
      <p:sp>
        <p:nvSpPr>
          <p:cNvPr id="23" name="Text Box 12"/>
          <p:cNvSpPr txBox="1"/>
          <p:nvPr/>
        </p:nvSpPr>
        <p:spPr>
          <a:xfrm>
            <a:off x="527050" y="1785938"/>
            <a:ext cx="11329988" cy="21240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50000"/>
              </a:spcBef>
              <a:buNone/>
            </a:pPr>
            <a:r>
              <a:rPr lang="en-US" altLang="en-US" sz="4400" b="1" dirty="0">
                <a:solidFill>
                  <a:srgbClr val="0000FF"/>
                </a:solidFill>
                <a:latin typeface="Times New Roman" panose="02020603050405020304" pitchFamily="18" charset="0"/>
                <a:cs typeface="Times New Roman" panose="02020603050405020304" pitchFamily="18" charset="0"/>
              </a:rPr>
              <a:t>   Đó l</a:t>
            </a:r>
            <a:r>
              <a:rPr lang="en-US" altLang="en-US" sz="4400" b="1" dirty="0">
                <a:solidFill>
                  <a:srgbClr val="0000FF"/>
                </a:solidFill>
                <a:latin typeface="Times New Roman" panose="02020603050405020304" pitchFamily="18" charset="0"/>
                <a:ea typeface="Times New Roman" panose="02020603050405020304" pitchFamily="18" charset="0"/>
              </a:rPr>
              <a:t>à</a:t>
            </a:r>
            <a:r>
              <a:rPr lang="en-US" altLang="en-US" sz="4400" b="1" dirty="0">
                <a:solidFill>
                  <a:srgbClr val="0000FF"/>
                </a:solidFill>
                <a:latin typeface="Times New Roman" panose="02020603050405020304" pitchFamily="18" charset="0"/>
                <a:cs typeface="Times New Roman" panose="02020603050405020304" pitchFamily="18" charset="0"/>
              </a:rPr>
              <a:t> một ch</a:t>
            </a:r>
            <a:r>
              <a:rPr lang="en-US" altLang="en-US" sz="4400" b="1" dirty="0">
                <a:solidFill>
                  <a:srgbClr val="0000FF"/>
                </a:solidFill>
                <a:latin typeface="Times New Roman" panose="02020603050405020304" pitchFamily="18" charset="0"/>
                <a:ea typeface="Times New Roman" panose="02020603050405020304" pitchFamily="18" charset="0"/>
              </a:rPr>
              <a:t>à</a:t>
            </a:r>
            <a:r>
              <a:rPr lang="en-US" altLang="en-US" sz="4400" b="1" dirty="0">
                <a:solidFill>
                  <a:srgbClr val="0000FF"/>
                </a:solidFill>
                <a:latin typeface="Times New Roman" panose="02020603050405020304" pitchFamily="18" charset="0"/>
                <a:cs typeface="Times New Roman" panose="02020603050405020304" pitchFamily="18" charset="0"/>
              </a:rPr>
              <a:t>ng kị sĩ rất bảnh, cưỡi ngựa tía, dây cương v</a:t>
            </a:r>
            <a:r>
              <a:rPr lang="en-US" altLang="en-US" sz="4400" b="1" dirty="0">
                <a:solidFill>
                  <a:srgbClr val="0000FF"/>
                </a:solidFill>
                <a:latin typeface="Times New Roman" panose="02020603050405020304" pitchFamily="18" charset="0"/>
                <a:ea typeface="Times New Roman" panose="02020603050405020304" pitchFamily="18" charset="0"/>
              </a:rPr>
              <a:t>à</a:t>
            </a:r>
            <a:r>
              <a:rPr lang="en-US" altLang="en-US" sz="4400" b="1" dirty="0">
                <a:solidFill>
                  <a:srgbClr val="0000FF"/>
                </a:solidFill>
                <a:latin typeface="Times New Roman" panose="02020603050405020304" pitchFamily="18" charset="0"/>
                <a:cs typeface="Times New Roman" panose="02020603050405020304" pitchFamily="18" charset="0"/>
              </a:rPr>
              <a:t>ng v</a:t>
            </a:r>
            <a:r>
              <a:rPr lang="en-US" altLang="en-US" sz="4400" b="1" dirty="0">
                <a:solidFill>
                  <a:srgbClr val="0000FF"/>
                </a:solidFill>
                <a:latin typeface="Times New Roman" panose="02020603050405020304" pitchFamily="18" charset="0"/>
                <a:ea typeface="Times New Roman" panose="02020603050405020304" pitchFamily="18" charset="0"/>
              </a:rPr>
              <a:t>à</a:t>
            </a:r>
            <a:r>
              <a:rPr lang="en-US" altLang="en-US" sz="4400" b="1" dirty="0">
                <a:solidFill>
                  <a:srgbClr val="0000FF"/>
                </a:solidFill>
                <a:latin typeface="Times New Roman" panose="02020603050405020304" pitchFamily="18" charset="0"/>
                <a:cs typeface="Times New Roman" panose="02020603050405020304" pitchFamily="18" charset="0"/>
              </a:rPr>
              <a:t> một n</a:t>
            </a:r>
            <a:r>
              <a:rPr lang="en-US" altLang="en-US" sz="4400" b="1" dirty="0">
                <a:solidFill>
                  <a:srgbClr val="0000FF"/>
                </a:solidFill>
                <a:latin typeface="Times New Roman" panose="02020603050405020304" pitchFamily="18" charset="0"/>
                <a:ea typeface="Times New Roman" panose="02020603050405020304" pitchFamily="18" charset="0"/>
              </a:rPr>
              <a:t>à</a:t>
            </a:r>
            <a:r>
              <a:rPr lang="en-US" altLang="en-US" sz="4400" b="1" dirty="0">
                <a:solidFill>
                  <a:srgbClr val="0000FF"/>
                </a:solidFill>
                <a:latin typeface="Times New Roman" panose="02020603050405020304" pitchFamily="18" charset="0"/>
                <a:cs typeface="Times New Roman" panose="02020603050405020304" pitchFamily="18" charset="0"/>
              </a:rPr>
              <a:t>ng công chúa mặt trắng, ngồi trong mái lầu son.</a:t>
            </a:r>
            <a:endParaRPr lang="en-US" altLang="en-US" sz="4400" b="1" dirty="0">
              <a:solidFill>
                <a:srgbClr val="FF3300"/>
              </a:solidFill>
              <a:latin typeface="Times New Roman" panose="02020603050405020304" pitchFamily="18" charset="0"/>
              <a:ea typeface="Times New Roman" panose="02020603050405020304" pitchFamily="18" charset="0"/>
            </a:endParaRPr>
          </a:p>
        </p:txBody>
      </p:sp>
      <p:pic>
        <p:nvPicPr>
          <p:cNvPr id="24" name="Ding255.wav">
            <a:hlinkClick r:id="" action="ppaction://media"/>
          </p:cNvPr>
          <p:cNvPicPr>
            <a:picLocks noRot="1" noChangeAspect="1"/>
          </p:cNvPicPr>
          <p:nvPr>
            <a:wavAudioFile r:embed="rId2" name="chimes.wav"/>
          </p:nvPr>
        </p:nvPicPr>
        <p:blipFill>
          <a:blip r:embed="rId3"/>
          <a:stretch>
            <a:fillRect/>
          </a:stretch>
        </p:blipFill>
        <p:spPr>
          <a:xfrm>
            <a:off x="9525000" y="6286500"/>
            <a:ext cx="406400" cy="304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7"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iterate type="lt">
                                    <p:tmPct val="10000"/>
                                  </p:iterate>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ppt_w</p:attrName>
                                        </p:attrNameLst>
                                      </p:cBhvr>
                                      <p:tavLst>
                                        <p:tav tm="0" fmla="#ppt_w*sin(2.5*pi*$)">
                                          <p:val>
                                            <p:fltVal val="0.000000"/>
                                          </p:val>
                                        </p:tav>
                                        <p:tav tm="100000">
                                          <p:val>
                                            <p:fltVal val="1.000000"/>
                                          </p:val>
                                        </p:tav>
                                      </p:tavLst>
                                    </p:anim>
                                    <p:anim calcmode="lin" valueType="num">
                                      <p:cBhvr>
                                        <p:cTn id="13"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20" name="Rectangle 8"/>
          <p:cNvSpPr>
            <a:spLocks noGrp="1" noChangeArrowheads="1"/>
          </p:cNvSpPr>
          <p:nvPr>
            <p:ph sz="half" idx="1"/>
          </p:nvPr>
        </p:nvSpPr>
        <p:spPr>
          <a:xfrm>
            <a:off x="1371600" y="1846263"/>
            <a:ext cx="3771900" cy="5468938"/>
          </a:xfrm>
        </p:spPr>
        <p:txBody>
          <a:bodyPr vert="horz" wrap="square" lIns="91440" tIns="45720" rIns="91440" bIns="45720" numCol="1" anchor="t" anchorCtr="0" compatLnSpc="1"/>
          <a:p>
            <a:pPr marL="182880" indent="-343535"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Chíp</a:t>
            </a:r>
            <a:endParaRPr lang="en-US" altLang="vi-VN" sz="2400" dirty="0">
              <a:solidFill>
                <a:srgbClr val="0033CC"/>
              </a:solidFill>
              <a:latin typeface=".VnTime" panose="020B7200000000000000" pitchFamily="34" charset="0"/>
              <a:ea typeface="+mn-ea"/>
              <a:cs typeface="+mn-cs"/>
            </a:endParaRPr>
          </a:p>
          <a:p>
            <a:pPr marL="182880" indent="-343535"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R¹ch ngang trêi</a:t>
            </a:r>
            <a:endParaRPr lang="en-US" altLang="vi-VN" sz="2400" dirty="0">
              <a:solidFill>
                <a:srgbClr val="0033CC"/>
              </a:solidFill>
              <a:latin typeface=".VnTime" panose="020B7200000000000000" pitchFamily="34" charset="0"/>
              <a:ea typeface="+mn-ea"/>
              <a:cs typeface="+mn-cs"/>
            </a:endParaRPr>
          </a:p>
          <a:p>
            <a:pPr marL="182880" indent="-343535"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Kh« khèc</a:t>
            </a:r>
            <a:endParaRPr lang="en-US" altLang="vi-VN" sz="2400" dirty="0">
              <a:solidFill>
                <a:srgbClr val="0033CC"/>
              </a:solidFill>
              <a:latin typeface=".VnTime" panose="020B7200000000000000" pitchFamily="34" charset="0"/>
              <a:ea typeface="+mn-ea"/>
              <a:cs typeface="+mn-cs"/>
            </a:endParaRPr>
          </a:p>
          <a:p>
            <a:pPr marL="182880" indent="-343535"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SÊm</a:t>
            </a:r>
            <a:endParaRPr lang="en-US" altLang="vi-VN" sz="2400" dirty="0">
              <a:solidFill>
                <a:srgbClr val="0033CC"/>
              </a:solidFill>
              <a:latin typeface=".VnTime" panose="020B7200000000000000" pitchFamily="34" charset="0"/>
              <a:ea typeface="+mn-ea"/>
              <a:cs typeface="+mn-cs"/>
            </a:endParaRPr>
          </a:p>
          <a:p>
            <a:pPr marL="182880" indent="-343535"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GhÐ xuèng s©n</a:t>
            </a:r>
            <a:endParaRPr lang="en-US" altLang="vi-VN" sz="2400" dirty="0">
              <a:solidFill>
                <a:srgbClr val="0033CC"/>
              </a:solidFill>
              <a:latin typeface=".VnTime" panose="020B7200000000000000" pitchFamily="34" charset="0"/>
              <a:ea typeface="+mn-ea"/>
              <a:cs typeface="+mn-cs"/>
            </a:endParaRPr>
          </a:p>
          <a:p>
            <a:pPr marL="182880" indent="-343535"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Khanh kh¸ch cư­êi</a:t>
            </a:r>
            <a:endParaRPr lang="en-US" altLang="vi-VN" sz="2400" dirty="0">
              <a:solidFill>
                <a:srgbClr val="0033CC"/>
              </a:solidFill>
              <a:latin typeface=".VnTime" panose="020B7200000000000000" pitchFamily="34" charset="0"/>
              <a:ea typeface="+mn-ea"/>
              <a:cs typeface="+mn-cs"/>
            </a:endParaRPr>
          </a:p>
          <a:p>
            <a:pPr marL="182880" indent="-343535"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C©y dõa</a:t>
            </a:r>
            <a:endParaRPr lang="en-US" altLang="vi-VN" sz="2400" dirty="0">
              <a:solidFill>
                <a:srgbClr val="0033CC"/>
              </a:solidFill>
              <a:latin typeface=".VnTime" panose="020B7200000000000000" pitchFamily="34" charset="0"/>
              <a:ea typeface="+mn-ea"/>
              <a:cs typeface="+mn-cs"/>
            </a:endParaRPr>
          </a:p>
          <a:p>
            <a:pPr marL="182880" indent="-343535"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S¶i tay</a:t>
            </a:r>
            <a:endParaRPr lang="en-US" altLang="vi-VN" sz="2400" dirty="0">
              <a:solidFill>
                <a:srgbClr val="0033CC"/>
              </a:solidFill>
              <a:latin typeface=".VnTime" panose="020B7200000000000000" pitchFamily="34" charset="0"/>
              <a:ea typeface="+mn-ea"/>
              <a:cs typeface="+mn-cs"/>
            </a:endParaRPr>
          </a:p>
          <a:p>
            <a:pPr marL="182880" indent="-343535"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B¬i</a:t>
            </a:r>
            <a:endParaRPr lang="en-US" altLang="vi-VN" sz="2400" dirty="0">
              <a:solidFill>
                <a:srgbClr val="0033CC"/>
              </a:solidFill>
              <a:latin typeface=".VnTime" panose="020B7200000000000000" pitchFamily="34" charset="0"/>
              <a:ea typeface="+mn-ea"/>
              <a:cs typeface="+mn-cs"/>
            </a:endParaRPr>
          </a:p>
          <a:p>
            <a:pPr marL="182880" indent="-343535"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Ngän mïng t¬i</a:t>
            </a:r>
            <a:endParaRPr lang="en-US" altLang="vi-VN" sz="2400" dirty="0">
              <a:solidFill>
                <a:srgbClr val="0033CC"/>
              </a:solidFill>
              <a:latin typeface=".VnTime" panose="020B7200000000000000" pitchFamily="34" charset="0"/>
              <a:ea typeface="+mn-ea"/>
              <a:cs typeface="+mn-cs"/>
            </a:endParaRPr>
          </a:p>
          <a:p>
            <a:pPr marL="182880" indent="-343535"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Nh¶y móa</a:t>
            </a:r>
            <a:endParaRPr lang="en-US" altLang="vi-VN" sz="2400" dirty="0">
              <a:solidFill>
                <a:srgbClr val="0033CC"/>
              </a:solidFill>
              <a:latin typeface=".VnTime" panose="020B7200000000000000" pitchFamily="34" charset="0"/>
              <a:ea typeface="+mn-ea"/>
              <a:cs typeface="+mn-cs"/>
            </a:endParaRPr>
          </a:p>
          <a:p>
            <a:pPr marL="182880" indent="-343535"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M­ưa</a:t>
            </a:r>
            <a:endParaRPr lang="en-US" altLang="vi-VN" sz="2400" dirty="0">
              <a:solidFill>
                <a:srgbClr val="0033CC"/>
              </a:solidFill>
              <a:latin typeface=".VnTime" panose="020B7200000000000000" pitchFamily="34" charset="0"/>
              <a:ea typeface="+mn-ea"/>
              <a:cs typeface="+mn-cs"/>
            </a:endParaRPr>
          </a:p>
          <a:p>
            <a:pPr marL="182880" indent="-343535"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M­ưa</a:t>
            </a:r>
            <a:endParaRPr lang="en-US" altLang="vi-VN" sz="2400" dirty="0">
              <a:solidFill>
                <a:srgbClr val="0033CC"/>
              </a:solidFill>
              <a:latin typeface=".VnTime" panose="020B7200000000000000" pitchFamily="34" charset="0"/>
              <a:ea typeface="+mn-ea"/>
              <a:cs typeface="+mn-cs"/>
            </a:endParaRPr>
          </a:p>
          <a:p>
            <a:pPr marL="182880" indent="-343535" eaLnBrk="1" hangingPunct="1">
              <a:lnSpc>
                <a:spcPct val="80000"/>
              </a:lnSpc>
              <a:spcBef>
                <a:spcPct val="0"/>
              </a:spcBef>
              <a:buClrTx/>
              <a:buSzTx/>
              <a:buFontTx/>
              <a:buNone/>
            </a:pPr>
            <a:r>
              <a:rPr lang="en-US" altLang="vi-VN" sz="2400" dirty="0">
                <a:solidFill>
                  <a:srgbClr val="0033CC"/>
                </a:solidFill>
                <a:latin typeface=".VnTimeH" panose="020B7200000000000000" pitchFamily="34" charset="0"/>
                <a:ea typeface="+mn-ea"/>
                <a:cs typeface="+mn-cs"/>
              </a:rPr>
              <a:t>ï</a:t>
            </a:r>
            <a:r>
              <a:rPr lang="en-US" altLang="vi-VN" sz="2400" dirty="0">
                <a:solidFill>
                  <a:srgbClr val="0033CC"/>
                </a:solidFill>
                <a:latin typeface=".VnTime" panose="020B7200000000000000" pitchFamily="34" charset="0"/>
                <a:ea typeface="+mn-ea"/>
                <a:cs typeface="+mn-cs"/>
              </a:rPr>
              <a:t> ï như­ xay lóa</a:t>
            </a:r>
            <a:endParaRPr lang="en-US" altLang="vi-VN" sz="2400" dirty="0">
              <a:solidFill>
                <a:srgbClr val="0033CC"/>
              </a:solidFill>
              <a:latin typeface=".VnTime" panose="020B7200000000000000" pitchFamily="34" charset="0"/>
              <a:ea typeface="+mn-ea"/>
              <a:cs typeface="+mn-cs"/>
            </a:endParaRPr>
          </a:p>
          <a:p>
            <a:pPr marL="182880" indent="-343535"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Lép bép</a:t>
            </a:r>
            <a:endParaRPr lang="en-US" altLang="vi-VN" sz="2400" dirty="0">
              <a:solidFill>
                <a:srgbClr val="0033CC"/>
              </a:solidFill>
              <a:latin typeface="+mn-lt"/>
              <a:ea typeface="+mn-ea"/>
              <a:cs typeface="+mn-cs"/>
            </a:endParaRPr>
          </a:p>
          <a:p>
            <a:pPr marL="182880" indent="-343535" eaLnBrk="1" hangingPunct="1">
              <a:lnSpc>
                <a:spcPct val="80000"/>
              </a:lnSpc>
              <a:buClrTx/>
              <a:buSzTx/>
              <a:buFontTx/>
            </a:pPr>
            <a:endParaRPr lang="en-US" altLang="vi-VN" sz="2400" dirty="0">
              <a:solidFill>
                <a:srgbClr val="0033CC"/>
              </a:solidFill>
              <a:latin typeface="+mn-lt"/>
              <a:ea typeface="+mn-ea"/>
              <a:cs typeface="+mn-cs"/>
            </a:endParaRPr>
          </a:p>
        </p:txBody>
      </p:sp>
      <p:sp>
        <p:nvSpPr>
          <p:cNvPr id="38921" name="Rectangle 9"/>
          <p:cNvSpPr>
            <a:spLocks noGrp="1"/>
          </p:cNvSpPr>
          <p:nvPr>
            <p:ph sz="half" idx="2"/>
          </p:nvPr>
        </p:nvSpPr>
        <p:spPr>
          <a:xfrm>
            <a:off x="4010025" y="1852613"/>
            <a:ext cx="4781550" cy="4518025"/>
          </a:xfrm>
          <a:ln/>
        </p:spPr>
        <p:txBody>
          <a:bodyPr vert="horz" wrap="square" lIns="91440" tIns="45720" rIns="91440" bIns="45720" anchor="t" anchorCtr="0"/>
          <a:p>
            <a:pPr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                 Lép bép</a:t>
            </a:r>
            <a:endParaRPr lang="en-US" altLang="vi-VN" sz="2400" dirty="0">
              <a:solidFill>
                <a:srgbClr val="0033CC"/>
              </a:solidFill>
              <a:latin typeface=".VnTime" panose="020B7200000000000000" pitchFamily="34" charset="0"/>
              <a:ea typeface="+mn-ea"/>
              <a:cs typeface="+mn-cs"/>
            </a:endParaRPr>
          </a:p>
          <a:p>
            <a:pPr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                 R¬i</a:t>
            </a:r>
            <a:endParaRPr lang="en-US" altLang="vi-VN" sz="2400" dirty="0">
              <a:solidFill>
                <a:srgbClr val="0033CC"/>
              </a:solidFill>
              <a:latin typeface=".VnTime" panose="020B7200000000000000" pitchFamily="34" charset="0"/>
              <a:ea typeface="+mn-ea"/>
              <a:cs typeface="+mn-cs"/>
            </a:endParaRPr>
          </a:p>
          <a:p>
            <a:pPr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                 R¬i…</a:t>
            </a:r>
            <a:endParaRPr lang="en-US" altLang="vi-VN" sz="2400" dirty="0">
              <a:solidFill>
                <a:srgbClr val="0033CC"/>
              </a:solidFill>
              <a:latin typeface=".VnTime" panose="020B7200000000000000" pitchFamily="34" charset="0"/>
              <a:ea typeface="+mn-ea"/>
              <a:cs typeface="+mn-cs"/>
            </a:endParaRPr>
          </a:p>
          <a:p>
            <a:pPr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                 §Êt trêi</a:t>
            </a:r>
            <a:endParaRPr lang="en-US" altLang="vi-VN" sz="2400" dirty="0">
              <a:solidFill>
                <a:srgbClr val="0033CC"/>
              </a:solidFill>
              <a:latin typeface=".VnTime" panose="020B7200000000000000" pitchFamily="34" charset="0"/>
              <a:ea typeface="+mn-ea"/>
              <a:cs typeface="+mn-cs"/>
            </a:endParaRPr>
          </a:p>
          <a:p>
            <a:pPr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                Mï tr¾ng nư­íc</a:t>
            </a:r>
            <a:endParaRPr lang="en-US" altLang="vi-VN" sz="2400" dirty="0">
              <a:solidFill>
                <a:srgbClr val="0033CC"/>
              </a:solidFill>
              <a:latin typeface=".VnTime" panose="020B7200000000000000" pitchFamily="34" charset="0"/>
              <a:ea typeface="+mn-ea"/>
              <a:cs typeface="+mn-cs"/>
            </a:endParaRPr>
          </a:p>
          <a:p>
            <a:pPr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                Mư­a chÐo mÆt s©n</a:t>
            </a:r>
            <a:endParaRPr lang="en-US" altLang="vi-VN" sz="2400" dirty="0">
              <a:solidFill>
                <a:srgbClr val="0033CC"/>
              </a:solidFill>
              <a:latin typeface=".VnTime" panose="020B7200000000000000" pitchFamily="34" charset="0"/>
              <a:ea typeface="+mn-ea"/>
              <a:cs typeface="+mn-cs"/>
            </a:endParaRPr>
          </a:p>
          <a:p>
            <a:pPr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                Sñi bät</a:t>
            </a:r>
            <a:endParaRPr lang="en-US" altLang="vi-VN" sz="2400" dirty="0">
              <a:solidFill>
                <a:srgbClr val="0033CC"/>
              </a:solidFill>
              <a:latin typeface=".VnTime" panose="020B7200000000000000" pitchFamily="34" charset="0"/>
              <a:ea typeface="+mn-ea"/>
              <a:cs typeface="+mn-cs"/>
            </a:endParaRPr>
          </a:p>
          <a:p>
            <a:pPr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                Cãc nh¶y chåm chåm</a:t>
            </a:r>
            <a:endParaRPr lang="en-US" altLang="vi-VN" sz="2400" dirty="0">
              <a:solidFill>
                <a:srgbClr val="0033CC"/>
              </a:solidFill>
              <a:latin typeface=".VnTime" panose="020B7200000000000000" pitchFamily="34" charset="0"/>
              <a:ea typeface="+mn-ea"/>
              <a:cs typeface="+mn-cs"/>
            </a:endParaRPr>
          </a:p>
          <a:p>
            <a:pPr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                Chã sña</a:t>
            </a:r>
            <a:endParaRPr lang="en-US" altLang="vi-VN" sz="2400" dirty="0">
              <a:solidFill>
                <a:srgbClr val="0033CC"/>
              </a:solidFill>
              <a:latin typeface=".VnTime" panose="020B7200000000000000" pitchFamily="34" charset="0"/>
              <a:ea typeface="+mn-ea"/>
              <a:cs typeface="+mn-cs"/>
            </a:endParaRPr>
          </a:p>
          <a:p>
            <a:pPr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                C©y l¸ h¶ hª</a:t>
            </a:r>
            <a:endParaRPr lang="en-US" altLang="vi-VN" sz="2400" dirty="0">
              <a:solidFill>
                <a:srgbClr val="0033CC"/>
              </a:solidFill>
              <a:latin typeface=".VnTime" panose="020B7200000000000000" pitchFamily="34" charset="0"/>
              <a:ea typeface="+mn-ea"/>
              <a:cs typeface="+mn-cs"/>
            </a:endParaRPr>
          </a:p>
          <a:p>
            <a:pPr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                Bè em ®i cµy vÒ</a:t>
            </a:r>
            <a:endParaRPr lang="en-US" altLang="vi-VN" sz="2400" dirty="0">
              <a:solidFill>
                <a:srgbClr val="0033CC"/>
              </a:solidFill>
              <a:latin typeface=".VnTime" panose="020B7200000000000000" pitchFamily="34" charset="0"/>
              <a:ea typeface="+mn-ea"/>
              <a:cs typeface="+mn-cs"/>
            </a:endParaRPr>
          </a:p>
          <a:p>
            <a:pPr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                §éi sÊm</a:t>
            </a:r>
            <a:endParaRPr lang="en-US" altLang="vi-VN" sz="2400" dirty="0">
              <a:solidFill>
                <a:srgbClr val="0033CC"/>
              </a:solidFill>
              <a:latin typeface=".VnTime" panose="020B7200000000000000" pitchFamily="34" charset="0"/>
              <a:ea typeface="+mn-ea"/>
              <a:cs typeface="+mn-cs"/>
            </a:endParaRPr>
          </a:p>
          <a:p>
            <a:pPr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                §éi chíp</a:t>
            </a:r>
            <a:endParaRPr lang="en-US" altLang="vi-VN" sz="2400" dirty="0">
              <a:solidFill>
                <a:srgbClr val="0033CC"/>
              </a:solidFill>
              <a:latin typeface=".VnTime" panose="020B7200000000000000" pitchFamily="34" charset="0"/>
              <a:ea typeface="+mn-ea"/>
              <a:cs typeface="+mn-cs"/>
            </a:endParaRPr>
          </a:p>
          <a:p>
            <a:pPr eaLnBrk="1" hangingPunct="1">
              <a:lnSpc>
                <a:spcPct val="80000"/>
              </a:lnSpc>
              <a:spcBef>
                <a:spcPct val="0"/>
              </a:spcBef>
              <a:buClrTx/>
              <a:buSzTx/>
              <a:buFontTx/>
              <a:buNone/>
            </a:pPr>
            <a:r>
              <a:rPr lang="en-US" altLang="vi-VN" sz="2400" dirty="0">
                <a:solidFill>
                  <a:srgbClr val="0033CC"/>
                </a:solidFill>
                <a:latin typeface=".VnTime" panose="020B7200000000000000" pitchFamily="34" charset="0"/>
                <a:ea typeface="+mn-ea"/>
                <a:cs typeface="+mn-cs"/>
              </a:rPr>
              <a:t>                §éi c¶ trêi m­ưa...</a:t>
            </a:r>
            <a:endParaRPr lang="en-US" altLang="vi-VN" sz="2400" dirty="0">
              <a:solidFill>
                <a:srgbClr val="0033CC"/>
              </a:solidFill>
              <a:latin typeface=".VnTime" panose="020B7200000000000000" pitchFamily="34" charset="0"/>
              <a:ea typeface="+mn-ea"/>
              <a:cs typeface="+mn-cs"/>
            </a:endParaRPr>
          </a:p>
          <a:p>
            <a:pPr algn="r" eaLnBrk="1" hangingPunct="1">
              <a:lnSpc>
                <a:spcPct val="80000"/>
              </a:lnSpc>
              <a:spcBef>
                <a:spcPct val="0"/>
              </a:spcBef>
              <a:buClrTx/>
              <a:buSzTx/>
              <a:buFontTx/>
              <a:buNone/>
            </a:pPr>
            <a:r>
              <a:rPr lang="en-US" altLang="vi-VN" sz="2400" i="1" dirty="0">
                <a:solidFill>
                  <a:srgbClr val="FF0000"/>
                </a:solidFill>
                <a:latin typeface=".VnTime" panose="020B7200000000000000" pitchFamily="34" charset="0"/>
                <a:ea typeface="+mn-ea"/>
                <a:cs typeface="+mn-cs"/>
              </a:rPr>
              <a:t>TrÇn §¨ng Khoa</a:t>
            </a:r>
            <a:endParaRPr lang="en-US" altLang="vi-VN" sz="2400" i="1" dirty="0">
              <a:solidFill>
                <a:srgbClr val="FF0000"/>
              </a:solidFill>
              <a:latin typeface=".VnTime" panose="020B7200000000000000" pitchFamily="34" charset="0"/>
              <a:ea typeface="+mn-ea"/>
              <a:cs typeface="+mn-cs"/>
            </a:endParaRPr>
          </a:p>
          <a:p>
            <a:pPr eaLnBrk="1" hangingPunct="1">
              <a:lnSpc>
                <a:spcPct val="80000"/>
              </a:lnSpc>
              <a:buClrTx/>
              <a:buSzTx/>
              <a:buFontTx/>
            </a:pPr>
            <a:endParaRPr lang="en-US" altLang="vi-VN" sz="2400" dirty="0">
              <a:solidFill>
                <a:srgbClr val="FF0000"/>
              </a:solidFill>
              <a:latin typeface="+mn-lt"/>
              <a:ea typeface="+mn-ea"/>
              <a:cs typeface="+mn-cs"/>
            </a:endParaRPr>
          </a:p>
        </p:txBody>
      </p:sp>
      <p:sp>
        <p:nvSpPr>
          <p:cNvPr id="31748" name="Text Box 10"/>
          <p:cNvSpPr txBox="1"/>
          <p:nvPr/>
        </p:nvSpPr>
        <p:spPr>
          <a:xfrm>
            <a:off x="152400" y="19050"/>
            <a:ext cx="11963400" cy="9540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vi-VN" sz="2800" b="1" u="sng" dirty="0">
                <a:solidFill>
                  <a:srgbClr val="660033"/>
                </a:solidFill>
                <a:latin typeface=".VnTime" panose="020B7200000000000000" pitchFamily="34" charset="0"/>
              </a:rPr>
              <a:t>Bµi tËp 2</a:t>
            </a:r>
            <a:r>
              <a:rPr lang="en-US" altLang="vi-VN" sz="2800" b="1" dirty="0">
                <a:solidFill>
                  <a:srgbClr val="660033"/>
                </a:solidFill>
                <a:latin typeface=".VnTime" panose="020B7200000000000000" pitchFamily="34" charset="0"/>
              </a:rPr>
              <a:t>:</a:t>
            </a:r>
            <a:r>
              <a:rPr lang="en-US" altLang="vi-VN" sz="2800" b="1" dirty="0">
                <a:latin typeface=".VnTime" panose="020B7200000000000000" pitchFamily="34" charset="0"/>
              </a:rPr>
              <a:t> Em thÝch h×nh ¶nh nµo trong ®o¹n trÝch d­ưíi ®©y? H·y viÕt 1, 2 c©u miªu t¶ mét trong nh÷ng h×nh ¶nh ®ã.</a:t>
            </a:r>
            <a:endParaRPr lang="en-US" altLang="vi-VN" sz="2800" b="1" dirty="0">
              <a:latin typeface=".VnTime" panose="020B7200000000000000" pitchFamily="34" charset="0"/>
            </a:endParaRPr>
          </a:p>
        </p:txBody>
      </p:sp>
      <p:sp>
        <p:nvSpPr>
          <p:cNvPr id="38925" name="Text Box 13"/>
          <p:cNvSpPr txBox="1"/>
          <p:nvPr/>
        </p:nvSpPr>
        <p:spPr>
          <a:xfrm>
            <a:off x="3124200" y="906463"/>
            <a:ext cx="1600200" cy="7699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vi-VN" sz="2400" b="1" dirty="0">
                <a:solidFill>
                  <a:srgbClr val="FF0000"/>
                </a:solidFill>
                <a:latin typeface="Times New Roman" panose="02020603050405020304" pitchFamily="18" charset="0"/>
                <a:cs typeface="Times New Roman" panose="02020603050405020304" pitchFamily="18" charset="0"/>
              </a:rPr>
              <a:t>Mưa</a:t>
            </a:r>
            <a:endParaRPr lang="en-US" altLang="vi-VN" sz="2400" b="1" dirty="0">
              <a:solidFill>
                <a:srgbClr val="FF0000"/>
              </a:solidFill>
              <a:latin typeface="Times New Roman" panose="02020603050405020304" pitchFamily="18" charset="0"/>
              <a:cs typeface="Times New Roman" panose="02020603050405020304" pitchFamily="18" charset="0"/>
            </a:endParaRPr>
          </a:p>
          <a:p>
            <a:pPr marL="0" lvl="0" indent="0" algn="ctr">
              <a:spcBef>
                <a:spcPct val="0"/>
              </a:spcBef>
              <a:buNone/>
            </a:pPr>
            <a:r>
              <a:rPr lang="en-US" altLang="vi-VN" sz="2000" b="1" dirty="0">
                <a:latin typeface="Times New Roman" panose="02020603050405020304" pitchFamily="18" charset="0"/>
                <a:cs typeface="Times New Roman" panose="02020603050405020304" pitchFamily="18" charset="0"/>
              </a:rPr>
              <a:t>(Trích)</a:t>
            </a:r>
            <a:endParaRPr lang="en-US" altLang="vi-VN" sz="2000" b="1" dirty="0">
              <a:latin typeface="Times New Roman" panose="02020603050405020304" pitchFamily="18" charset="0"/>
              <a:ea typeface="Times New Roman" panose="02020603050405020304" pitchFamily="18" charset="0"/>
            </a:endParaRPr>
          </a:p>
        </p:txBody>
      </p:sp>
      <p:pic>
        <p:nvPicPr>
          <p:cNvPr id="38933" name="Picture 21" descr="013"/>
          <p:cNvPicPr>
            <a:picLocks noChangeAspect="1"/>
          </p:cNvPicPr>
          <p:nvPr/>
        </p:nvPicPr>
        <p:blipFill>
          <a:blip r:embed="rId1"/>
          <a:stretch>
            <a:fillRect/>
          </a:stretch>
        </p:blipFill>
        <p:spPr>
          <a:xfrm>
            <a:off x="9448800" y="655638"/>
            <a:ext cx="2743200" cy="61833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8925">
                                            <p:txEl>
                                              <p:charRg st="0" end="4"/>
                                            </p:txEl>
                                          </p:spTgt>
                                        </p:tgtEl>
                                        <p:attrNameLst>
                                          <p:attrName>style.visibility</p:attrName>
                                        </p:attrNameLst>
                                      </p:cBhvr>
                                      <p:to>
                                        <p:strVal val="visible"/>
                                      </p:to>
                                    </p:set>
                                    <p:animEffect transition="in" filter="box(in)">
                                      <p:cBhvr>
                                        <p:cTn id="7" dur="500"/>
                                        <p:tgtEl>
                                          <p:spTgt spid="38925">
                                            <p:txEl>
                                              <p:charRg st="0" end="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8925">
                                            <p:txEl>
                                              <p:charRg st="4" end="12"/>
                                            </p:txEl>
                                          </p:spTgt>
                                        </p:tgtEl>
                                        <p:attrNameLst>
                                          <p:attrName>style.visibility</p:attrName>
                                        </p:attrNameLst>
                                      </p:cBhvr>
                                      <p:to>
                                        <p:strVal val="visible"/>
                                      </p:to>
                                    </p:set>
                                    <p:animEffect transition="in" filter="box(in)">
                                      <p:cBhvr>
                                        <p:cTn id="10" dur="500"/>
                                        <p:tgtEl>
                                          <p:spTgt spid="38925">
                                            <p:txEl>
                                              <p:charRg st="4" end="1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8920">
                                            <p:txEl>
                                              <p:charRg st="0" end="5"/>
                                            </p:txEl>
                                          </p:spTgt>
                                        </p:tgtEl>
                                        <p:attrNameLst>
                                          <p:attrName>style.visibility</p:attrName>
                                        </p:attrNameLst>
                                      </p:cBhvr>
                                      <p:to>
                                        <p:strVal val="visible"/>
                                      </p:to>
                                    </p:set>
                                    <p:animEffect transition="in" filter="box(in)">
                                      <p:cBhvr>
                                        <p:cTn id="13" dur="500"/>
                                        <p:tgtEl>
                                          <p:spTgt spid="38920">
                                            <p:txEl>
                                              <p:charRg st="0" end="5"/>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8920">
                                            <p:txEl>
                                              <p:charRg st="5" end="21"/>
                                            </p:txEl>
                                          </p:spTgt>
                                        </p:tgtEl>
                                        <p:attrNameLst>
                                          <p:attrName>style.visibility</p:attrName>
                                        </p:attrNameLst>
                                      </p:cBhvr>
                                      <p:to>
                                        <p:strVal val="visible"/>
                                      </p:to>
                                    </p:set>
                                    <p:animEffect transition="in" filter="box(in)">
                                      <p:cBhvr>
                                        <p:cTn id="16" dur="500"/>
                                        <p:tgtEl>
                                          <p:spTgt spid="38920">
                                            <p:txEl>
                                              <p:charRg st="5" end="2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8920">
                                            <p:txEl>
                                              <p:charRg st="21" end="30"/>
                                            </p:txEl>
                                          </p:spTgt>
                                        </p:tgtEl>
                                        <p:attrNameLst>
                                          <p:attrName>style.visibility</p:attrName>
                                        </p:attrNameLst>
                                      </p:cBhvr>
                                      <p:to>
                                        <p:strVal val="visible"/>
                                      </p:to>
                                    </p:set>
                                    <p:animEffect transition="in" filter="box(in)">
                                      <p:cBhvr>
                                        <p:cTn id="19" dur="500"/>
                                        <p:tgtEl>
                                          <p:spTgt spid="38920">
                                            <p:txEl>
                                              <p:charRg st="21" end="30"/>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8920">
                                            <p:txEl>
                                              <p:charRg st="30" end="34"/>
                                            </p:txEl>
                                          </p:spTgt>
                                        </p:tgtEl>
                                        <p:attrNameLst>
                                          <p:attrName>style.visibility</p:attrName>
                                        </p:attrNameLst>
                                      </p:cBhvr>
                                      <p:to>
                                        <p:strVal val="visible"/>
                                      </p:to>
                                    </p:set>
                                    <p:animEffect transition="in" filter="box(in)">
                                      <p:cBhvr>
                                        <p:cTn id="22" dur="500"/>
                                        <p:tgtEl>
                                          <p:spTgt spid="38920">
                                            <p:txEl>
                                              <p:charRg st="30" end="34"/>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8920">
                                            <p:txEl>
                                              <p:charRg st="34" end="48"/>
                                            </p:txEl>
                                          </p:spTgt>
                                        </p:tgtEl>
                                        <p:attrNameLst>
                                          <p:attrName>style.visibility</p:attrName>
                                        </p:attrNameLst>
                                      </p:cBhvr>
                                      <p:to>
                                        <p:strVal val="visible"/>
                                      </p:to>
                                    </p:set>
                                    <p:animEffect transition="in" filter="box(in)">
                                      <p:cBhvr>
                                        <p:cTn id="25" dur="500"/>
                                        <p:tgtEl>
                                          <p:spTgt spid="38920">
                                            <p:txEl>
                                              <p:charRg st="34" end="48"/>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8920">
                                            <p:txEl>
                                              <p:charRg st="48" end="66"/>
                                            </p:txEl>
                                          </p:spTgt>
                                        </p:tgtEl>
                                        <p:attrNameLst>
                                          <p:attrName>style.visibility</p:attrName>
                                        </p:attrNameLst>
                                      </p:cBhvr>
                                      <p:to>
                                        <p:strVal val="visible"/>
                                      </p:to>
                                    </p:set>
                                    <p:animEffect transition="in" filter="box(in)">
                                      <p:cBhvr>
                                        <p:cTn id="28" dur="500"/>
                                        <p:tgtEl>
                                          <p:spTgt spid="38920">
                                            <p:txEl>
                                              <p:charRg st="48" end="66"/>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38920">
                                            <p:txEl>
                                              <p:charRg st="66" end="74"/>
                                            </p:txEl>
                                          </p:spTgt>
                                        </p:tgtEl>
                                        <p:attrNameLst>
                                          <p:attrName>style.visibility</p:attrName>
                                        </p:attrNameLst>
                                      </p:cBhvr>
                                      <p:to>
                                        <p:strVal val="visible"/>
                                      </p:to>
                                    </p:set>
                                    <p:animEffect transition="in" filter="box(in)">
                                      <p:cBhvr>
                                        <p:cTn id="31" dur="500"/>
                                        <p:tgtEl>
                                          <p:spTgt spid="38920">
                                            <p:txEl>
                                              <p:charRg st="66" end="74"/>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38920">
                                            <p:txEl>
                                              <p:charRg st="74" end="82"/>
                                            </p:txEl>
                                          </p:spTgt>
                                        </p:tgtEl>
                                        <p:attrNameLst>
                                          <p:attrName>style.visibility</p:attrName>
                                        </p:attrNameLst>
                                      </p:cBhvr>
                                      <p:to>
                                        <p:strVal val="visible"/>
                                      </p:to>
                                    </p:set>
                                    <p:animEffect transition="in" filter="box(in)">
                                      <p:cBhvr>
                                        <p:cTn id="34" dur="500"/>
                                        <p:tgtEl>
                                          <p:spTgt spid="38920">
                                            <p:txEl>
                                              <p:charRg st="74" end="82"/>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38920">
                                            <p:txEl>
                                              <p:charRg st="82" end="86"/>
                                            </p:txEl>
                                          </p:spTgt>
                                        </p:tgtEl>
                                        <p:attrNameLst>
                                          <p:attrName>style.visibility</p:attrName>
                                        </p:attrNameLst>
                                      </p:cBhvr>
                                      <p:to>
                                        <p:strVal val="visible"/>
                                      </p:to>
                                    </p:set>
                                    <p:animEffect transition="in" filter="box(in)">
                                      <p:cBhvr>
                                        <p:cTn id="37" dur="500"/>
                                        <p:tgtEl>
                                          <p:spTgt spid="38920">
                                            <p:txEl>
                                              <p:charRg st="82" end="86"/>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38920">
                                            <p:txEl>
                                              <p:charRg st="86" end="100"/>
                                            </p:txEl>
                                          </p:spTgt>
                                        </p:tgtEl>
                                        <p:attrNameLst>
                                          <p:attrName>style.visibility</p:attrName>
                                        </p:attrNameLst>
                                      </p:cBhvr>
                                      <p:to>
                                        <p:strVal val="visible"/>
                                      </p:to>
                                    </p:set>
                                    <p:animEffect transition="in" filter="box(in)">
                                      <p:cBhvr>
                                        <p:cTn id="40" dur="500"/>
                                        <p:tgtEl>
                                          <p:spTgt spid="38920">
                                            <p:txEl>
                                              <p:charRg st="86" end="100"/>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38920">
                                            <p:txEl>
                                              <p:charRg st="100" end="109"/>
                                            </p:txEl>
                                          </p:spTgt>
                                        </p:tgtEl>
                                        <p:attrNameLst>
                                          <p:attrName>style.visibility</p:attrName>
                                        </p:attrNameLst>
                                      </p:cBhvr>
                                      <p:to>
                                        <p:strVal val="visible"/>
                                      </p:to>
                                    </p:set>
                                    <p:animEffect transition="in" filter="box(in)">
                                      <p:cBhvr>
                                        <p:cTn id="43" dur="500"/>
                                        <p:tgtEl>
                                          <p:spTgt spid="38920">
                                            <p:txEl>
                                              <p:charRg st="100" end="109"/>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38920">
                                            <p:txEl>
                                              <p:charRg st="109" end="114"/>
                                            </p:txEl>
                                          </p:spTgt>
                                        </p:tgtEl>
                                        <p:attrNameLst>
                                          <p:attrName>style.visibility</p:attrName>
                                        </p:attrNameLst>
                                      </p:cBhvr>
                                      <p:to>
                                        <p:strVal val="visible"/>
                                      </p:to>
                                    </p:set>
                                    <p:animEffect transition="in" filter="box(in)">
                                      <p:cBhvr>
                                        <p:cTn id="46" dur="500"/>
                                        <p:tgtEl>
                                          <p:spTgt spid="38920">
                                            <p:txEl>
                                              <p:charRg st="109" end="114"/>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38920">
                                            <p:txEl>
                                              <p:charRg st="114" end="119"/>
                                            </p:txEl>
                                          </p:spTgt>
                                        </p:tgtEl>
                                        <p:attrNameLst>
                                          <p:attrName>style.visibility</p:attrName>
                                        </p:attrNameLst>
                                      </p:cBhvr>
                                      <p:to>
                                        <p:strVal val="visible"/>
                                      </p:to>
                                    </p:set>
                                    <p:animEffect transition="in" filter="box(in)">
                                      <p:cBhvr>
                                        <p:cTn id="49" dur="500"/>
                                        <p:tgtEl>
                                          <p:spTgt spid="38920">
                                            <p:txEl>
                                              <p:charRg st="114" end="119"/>
                                            </p:txEl>
                                          </p:spTgt>
                                        </p:tgtEl>
                                      </p:cBhvr>
                                    </p:animEffect>
                                  </p:childTnLst>
                                </p:cTn>
                              </p:par>
                              <p:par>
                                <p:cTn id="50" presetID="4" presetClass="entr" presetSubtype="16" fill="hold" nodeType="withEffect">
                                  <p:stCondLst>
                                    <p:cond delay="0"/>
                                  </p:stCondLst>
                                  <p:childTnLst>
                                    <p:set>
                                      <p:cBhvr>
                                        <p:cTn id="51" dur="1" fill="hold">
                                          <p:stCondLst>
                                            <p:cond delay="0"/>
                                          </p:stCondLst>
                                        </p:cTn>
                                        <p:tgtEl>
                                          <p:spTgt spid="38920">
                                            <p:txEl>
                                              <p:charRg st="119" end="136"/>
                                            </p:txEl>
                                          </p:spTgt>
                                        </p:tgtEl>
                                        <p:attrNameLst>
                                          <p:attrName>style.visibility</p:attrName>
                                        </p:attrNameLst>
                                      </p:cBhvr>
                                      <p:to>
                                        <p:strVal val="visible"/>
                                      </p:to>
                                    </p:set>
                                    <p:animEffect transition="in" filter="box(in)">
                                      <p:cBhvr>
                                        <p:cTn id="52" dur="500"/>
                                        <p:tgtEl>
                                          <p:spTgt spid="38920">
                                            <p:txEl>
                                              <p:charRg st="119" end="136"/>
                                            </p:txEl>
                                          </p:spTgt>
                                        </p:tgtEl>
                                      </p:cBhvr>
                                    </p:animEffect>
                                  </p:childTnLst>
                                </p:cTn>
                              </p:par>
                              <p:par>
                                <p:cTn id="53" presetID="4" presetClass="entr" presetSubtype="16" fill="hold" nodeType="withEffect">
                                  <p:stCondLst>
                                    <p:cond delay="0"/>
                                  </p:stCondLst>
                                  <p:childTnLst>
                                    <p:set>
                                      <p:cBhvr>
                                        <p:cTn id="54" dur="1" fill="hold">
                                          <p:stCondLst>
                                            <p:cond delay="0"/>
                                          </p:stCondLst>
                                        </p:cTn>
                                        <p:tgtEl>
                                          <p:spTgt spid="38920">
                                            <p:txEl>
                                              <p:charRg st="136" end="144"/>
                                            </p:txEl>
                                          </p:spTgt>
                                        </p:tgtEl>
                                        <p:attrNameLst>
                                          <p:attrName>style.visibility</p:attrName>
                                        </p:attrNameLst>
                                      </p:cBhvr>
                                      <p:to>
                                        <p:strVal val="visible"/>
                                      </p:to>
                                    </p:set>
                                    <p:animEffect transition="in" filter="box(in)">
                                      <p:cBhvr>
                                        <p:cTn id="55" dur="500"/>
                                        <p:tgtEl>
                                          <p:spTgt spid="38920">
                                            <p:txEl>
                                              <p:charRg st="136" end="144"/>
                                            </p:txEl>
                                          </p:spTgt>
                                        </p:tgtEl>
                                      </p:cBhvr>
                                    </p:animEffect>
                                  </p:childTnLst>
                                </p:cTn>
                              </p:par>
                              <p:par>
                                <p:cTn id="56" presetID="4" presetClass="entr" presetSubtype="16" fill="hold" nodeType="withEffect">
                                  <p:stCondLst>
                                    <p:cond delay="0"/>
                                  </p:stCondLst>
                                  <p:childTnLst>
                                    <p:set>
                                      <p:cBhvr>
                                        <p:cTn id="57" dur="1" fill="hold">
                                          <p:stCondLst>
                                            <p:cond delay="0"/>
                                          </p:stCondLst>
                                        </p:cTn>
                                        <p:tgtEl>
                                          <p:spTgt spid="38921">
                                            <p:txEl>
                                              <p:charRg st="0" end="25"/>
                                            </p:txEl>
                                          </p:spTgt>
                                        </p:tgtEl>
                                        <p:attrNameLst>
                                          <p:attrName>style.visibility</p:attrName>
                                        </p:attrNameLst>
                                      </p:cBhvr>
                                      <p:to>
                                        <p:strVal val="visible"/>
                                      </p:to>
                                    </p:set>
                                    <p:animEffect transition="in" filter="box(in)">
                                      <p:cBhvr>
                                        <p:cTn id="58" dur="500"/>
                                        <p:tgtEl>
                                          <p:spTgt spid="38921">
                                            <p:txEl>
                                              <p:charRg st="0" end="25"/>
                                            </p:txEl>
                                          </p:spTgt>
                                        </p:tgtEl>
                                      </p:cBhvr>
                                    </p:animEffect>
                                  </p:childTnLst>
                                </p:cTn>
                              </p:par>
                              <p:par>
                                <p:cTn id="59" presetID="4" presetClass="entr" presetSubtype="16" fill="hold" nodeType="withEffect">
                                  <p:stCondLst>
                                    <p:cond delay="0"/>
                                  </p:stCondLst>
                                  <p:childTnLst>
                                    <p:set>
                                      <p:cBhvr>
                                        <p:cTn id="60" dur="1" fill="hold">
                                          <p:stCondLst>
                                            <p:cond delay="0"/>
                                          </p:stCondLst>
                                        </p:cTn>
                                        <p:tgtEl>
                                          <p:spTgt spid="38921">
                                            <p:txEl>
                                              <p:charRg st="25" end="46"/>
                                            </p:txEl>
                                          </p:spTgt>
                                        </p:tgtEl>
                                        <p:attrNameLst>
                                          <p:attrName>style.visibility</p:attrName>
                                        </p:attrNameLst>
                                      </p:cBhvr>
                                      <p:to>
                                        <p:strVal val="visible"/>
                                      </p:to>
                                    </p:set>
                                    <p:animEffect transition="in" filter="box(in)">
                                      <p:cBhvr>
                                        <p:cTn id="61" dur="500"/>
                                        <p:tgtEl>
                                          <p:spTgt spid="38921">
                                            <p:txEl>
                                              <p:charRg st="25" end="46"/>
                                            </p:txEl>
                                          </p:spTgt>
                                        </p:tgtEl>
                                      </p:cBhvr>
                                    </p:animEffect>
                                  </p:childTnLst>
                                </p:cTn>
                              </p:par>
                              <p:par>
                                <p:cTn id="62" presetID="4" presetClass="entr" presetSubtype="16" fill="hold" nodeType="withEffect">
                                  <p:stCondLst>
                                    <p:cond delay="0"/>
                                  </p:stCondLst>
                                  <p:childTnLst>
                                    <p:set>
                                      <p:cBhvr>
                                        <p:cTn id="63" dur="1" fill="hold">
                                          <p:stCondLst>
                                            <p:cond delay="0"/>
                                          </p:stCondLst>
                                        </p:cTn>
                                        <p:tgtEl>
                                          <p:spTgt spid="38921">
                                            <p:txEl>
                                              <p:charRg st="46" end="68"/>
                                            </p:txEl>
                                          </p:spTgt>
                                        </p:tgtEl>
                                        <p:attrNameLst>
                                          <p:attrName>style.visibility</p:attrName>
                                        </p:attrNameLst>
                                      </p:cBhvr>
                                      <p:to>
                                        <p:strVal val="visible"/>
                                      </p:to>
                                    </p:set>
                                    <p:animEffect transition="in" filter="box(in)">
                                      <p:cBhvr>
                                        <p:cTn id="64" dur="500"/>
                                        <p:tgtEl>
                                          <p:spTgt spid="38921">
                                            <p:txEl>
                                              <p:charRg st="46" end="68"/>
                                            </p:txEl>
                                          </p:spTgt>
                                        </p:tgtEl>
                                      </p:cBhvr>
                                    </p:animEffect>
                                  </p:childTnLst>
                                </p:cTn>
                              </p:par>
                              <p:par>
                                <p:cTn id="65" presetID="4" presetClass="entr" presetSubtype="16" fill="hold" nodeType="withEffect">
                                  <p:stCondLst>
                                    <p:cond delay="0"/>
                                  </p:stCondLst>
                                  <p:childTnLst>
                                    <p:set>
                                      <p:cBhvr>
                                        <p:cTn id="66" dur="1" fill="hold">
                                          <p:stCondLst>
                                            <p:cond delay="0"/>
                                          </p:stCondLst>
                                        </p:cTn>
                                        <p:tgtEl>
                                          <p:spTgt spid="38921">
                                            <p:txEl>
                                              <p:charRg st="68" end="94"/>
                                            </p:txEl>
                                          </p:spTgt>
                                        </p:tgtEl>
                                        <p:attrNameLst>
                                          <p:attrName>style.visibility</p:attrName>
                                        </p:attrNameLst>
                                      </p:cBhvr>
                                      <p:to>
                                        <p:strVal val="visible"/>
                                      </p:to>
                                    </p:set>
                                    <p:animEffect transition="in" filter="box(in)">
                                      <p:cBhvr>
                                        <p:cTn id="67" dur="500"/>
                                        <p:tgtEl>
                                          <p:spTgt spid="38921">
                                            <p:txEl>
                                              <p:charRg st="68" end="94"/>
                                            </p:txEl>
                                          </p:spTgt>
                                        </p:tgtEl>
                                      </p:cBhvr>
                                    </p:animEffect>
                                  </p:childTnLst>
                                </p:cTn>
                              </p:par>
                              <p:par>
                                <p:cTn id="68" presetID="4" presetClass="entr" presetSubtype="16" fill="hold" nodeType="withEffect">
                                  <p:stCondLst>
                                    <p:cond delay="0"/>
                                  </p:stCondLst>
                                  <p:childTnLst>
                                    <p:set>
                                      <p:cBhvr>
                                        <p:cTn id="69" dur="1" fill="hold">
                                          <p:stCondLst>
                                            <p:cond delay="0"/>
                                          </p:stCondLst>
                                        </p:cTn>
                                        <p:tgtEl>
                                          <p:spTgt spid="38921">
                                            <p:txEl>
                                              <p:charRg st="94" end="125"/>
                                            </p:txEl>
                                          </p:spTgt>
                                        </p:tgtEl>
                                        <p:attrNameLst>
                                          <p:attrName>style.visibility</p:attrName>
                                        </p:attrNameLst>
                                      </p:cBhvr>
                                      <p:to>
                                        <p:strVal val="visible"/>
                                      </p:to>
                                    </p:set>
                                    <p:animEffect transition="in" filter="box(in)">
                                      <p:cBhvr>
                                        <p:cTn id="70" dur="500"/>
                                        <p:tgtEl>
                                          <p:spTgt spid="38921">
                                            <p:txEl>
                                              <p:charRg st="94" end="125"/>
                                            </p:txEl>
                                          </p:spTgt>
                                        </p:tgtEl>
                                      </p:cBhvr>
                                    </p:animEffect>
                                  </p:childTnLst>
                                </p:cTn>
                              </p:par>
                              <p:par>
                                <p:cTn id="71" presetID="4" presetClass="entr" presetSubtype="16" fill="hold" nodeType="withEffect">
                                  <p:stCondLst>
                                    <p:cond delay="0"/>
                                  </p:stCondLst>
                                  <p:childTnLst>
                                    <p:set>
                                      <p:cBhvr>
                                        <p:cTn id="72" dur="1" fill="hold">
                                          <p:stCondLst>
                                            <p:cond delay="0"/>
                                          </p:stCondLst>
                                        </p:cTn>
                                        <p:tgtEl>
                                          <p:spTgt spid="38921">
                                            <p:txEl>
                                              <p:charRg st="125" end="159"/>
                                            </p:txEl>
                                          </p:spTgt>
                                        </p:tgtEl>
                                        <p:attrNameLst>
                                          <p:attrName>style.visibility</p:attrName>
                                        </p:attrNameLst>
                                      </p:cBhvr>
                                      <p:to>
                                        <p:strVal val="visible"/>
                                      </p:to>
                                    </p:set>
                                    <p:animEffect transition="in" filter="box(in)">
                                      <p:cBhvr>
                                        <p:cTn id="73" dur="500"/>
                                        <p:tgtEl>
                                          <p:spTgt spid="38921">
                                            <p:txEl>
                                              <p:charRg st="125" end="159"/>
                                            </p:txEl>
                                          </p:spTgt>
                                        </p:tgtEl>
                                      </p:cBhvr>
                                    </p:animEffect>
                                  </p:childTnLst>
                                </p:cTn>
                              </p:par>
                              <p:par>
                                <p:cTn id="74" presetID="4" presetClass="entr" presetSubtype="16" fill="hold" nodeType="withEffect">
                                  <p:stCondLst>
                                    <p:cond delay="0"/>
                                  </p:stCondLst>
                                  <p:childTnLst>
                                    <p:set>
                                      <p:cBhvr>
                                        <p:cTn id="75" dur="1" fill="hold">
                                          <p:stCondLst>
                                            <p:cond delay="0"/>
                                          </p:stCondLst>
                                        </p:cTn>
                                        <p:tgtEl>
                                          <p:spTgt spid="38921">
                                            <p:txEl>
                                              <p:charRg st="159" end="183"/>
                                            </p:txEl>
                                          </p:spTgt>
                                        </p:tgtEl>
                                        <p:attrNameLst>
                                          <p:attrName>style.visibility</p:attrName>
                                        </p:attrNameLst>
                                      </p:cBhvr>
                                      <p:to>
                                        <p:strVal val="visible"/>
                                      </p:to>
                                    </p:set>
                                    <p:animEffect transition="in" filter="box(in)">
                                      <p:cBhvr>
                                        <p:cTn id="76" dur="500"/>
                                        <p:tgtEl>
                                          <p:spTgt spid="38921">
                                            <p:txEl>
                                              <p:charRg st="159" end="183"/>
                                            </p:txEl>
                                          </p:spTgt>
                                        </p:tgtEl>
                                      </p:cBhvr>
                                    </p:animEffect>
                                  </p:childTnLst>
                                </p:cTn>
                              </p:par>
                              <p:par>
                                <p:cTn id="77" presetID="4" presetClass="entr" presetSubtype="16" fill="hold" nodeType="withEffect">
                                  <p:stCondLst>
                                    <p:cond delay="0"/>
                                  </p:stCondLst>
                                  <p:childTnLst>
                                    <p:set>
                                      <p:cBhvr>
                                        <p:cTn id="78" dur="1" fill="hold">
                                          <p:stCondLst>
                                            <p:cond delay="0"/>
                                          </p:stCondLst>
                                        </p:cTn>
                                        <p:tgtEl>
                                          <p:spTgt spid="38921">
                                            <p:txEl>
                                              <p:charRg st="183" end="218"/>
                                            </p:txEl>
                                          </p:spTgt>
                                        </p:tgtEl>
                                        <p:attrNameLst>
                                          <p:attrName>style.visibility</p:attrName>
                                        </p:attrNameLst>
                                      </p:cBhvr>
                                      <p:to>
                                        <p:strVal val="visible"/>
                                      </p:to>
                                    </p:set>
                                    <p:animEffect transition="in" filter="box(in)">
                                      <p:cBhvr>
                                        <p:cTn id="79" dur="500"/>
                                        <p:tgtEl>
                                          <p:spTgt spid="38921">
                                            <p:txEl>
                                              <p:charRg st="183" end="218"/>
                                            </p:txEl>
                                          </p:spTgt>
                                        </p:tgtEl>
                                      </p:cBhvr>
                                    </p:animEffect>
                                  </p:childTnLst>
                                </p:cTn>
                              </p:par>
                              <p:par>
                                <p:cTn id="80" presetID="4" presetClass="entr" presetSubtype="16" fill="hold" nodeType="withEffect">
                                  <p:stCondLst>
                                    <p:cond delay="0"/>
                                  </p:stCondLst>
                                  <p:childTnLst>
                                    <p:set>
                                      <p:cBhvr>
                                        <p:cTn id="81" dur="1" fill="hold">
                                          <p:stCondLst>
                                            <p:cond delay="0"/>
                                          </p:stCondLst>
                                        </p:cTn>
                                        <p:tgtEl>
                                          <p:spTgt spid="38921">
                                            <p:txEl>
                                              <p:charRg st="218" end="242"/>
                                            </p:txEl>
                                          </p:spTgt>
                                        </p:tgtEl>
                                        <p:attrNameLst>
                                          <p:attrName>style.visibility</p:attrName>
                                        </p:attrNameLst>
                                      </p:cBhvr>
                                      <p:to>
                                        <p:strVal val="visible"/>
                                      </p:to>
                                    </p:set>
                                    <p:animEffect transition="in" filter="box(in)">
                                      <p:cBhvr>
                                        <p:cTn id="82" dur="500"/>
                                        <p:tgtEl>
                                          <p:spTgt spid="38921">
                                            <p:txEl>
                                              <p:charRg st="218" end="242"/>
                                            </p:txEl>
                                          </p:spTgt>
                                        </p:tgtEl>
                                      </p:cBhvr>
                                    </p:animEffect>
                                  </p:childTnLst>
                                </p:cTn>
                              </p:par>
                              <p:par>
                                <p:cTn id="83" presetID="4" presetClass="entr" presetSubtype="16" fill="hold" nodeType="withEffect">
                                  <p:stCondLst>
                                    <p:cond delay="0"/>
                                  </p:stCondLst>
                                  <p:childTnLst>
                                    <p:set>
                                      <p:cBhvr>
                                        <p:cTn id="84" dur="1" fill="hold">
                                          <p:stCondLst>
                                            <p:cond delay="0"/>
                                          </p:stCondLst>
                                        </p:cTn>
                                        <p:tgtEl>
                                          <p:spTgt spid="38921">
                                            <p:txEl>
                                              <p:charRg st="242" end="271"/>
                                            </p:txEl>
                                          </p:spTgt>
                                        </p:tgtEl>
                                        <p:attrNameLst>
                                          <p:attrName>style.visibility</p:attrName>
                                        </p:attrNameLst>
                                      </p:cBhvr>
                                      <p:to>
                                        <p:strVal val="visible"/>
                                      </p:to>
                                    </p:set>
                                    <p:animEffect transition="in" filter="box(in)">
                                      <p:cBhvr>
                                        <p:cTn id="85" dur="500"/>
                                        <p:tgtEl>
                                          <p:spTgt spid="38921">
                                            <p:txEl>
                                              <p:charRg st="242" end="271"/>
                                            </p:txEl>
                                          </p:spTgt>
                                        </p:tgtEl>
                                      </p:cBhvr>
                                    </p:animEffect>
                                  </p:childTnLst>
                                </p:cTn>
                              </p:par>
                              <p:par>
                                <p:cTn id="86" presetID="4" presetClass="entr" presetSubtype="16" fill="hold" nodeType="withEffect">
                                  <p:stCondLst>
                                    <p:cond delay="0"/>
                                  </p:stCondLst>
                                  <p:childTnLst>
                                    <p:set>
                                      <p:cBhvr>
                                        <p:cTn id="87" dur="1" fill="hold">
                                          <p:stCondLst>
                                            <p:cond delay="0"/>
                                          </p:stCondLst>
                                        </p:cTn>
                                        <p:tgtEl>
                                          <p:spTgt spid="38921">
                                            <p:txEl>
                                              <p:charRg st="271" end="303"/>
                                            </p:txEl>
                                          </p:spTgt>
                                        </p:tgtEl>
                                        <p:attrNameLst>
                                          <p:attrName>style.visibility</p:attrName>
                                        </p:attrNameLst>
                                      </p:cBhvr>
                                      <p:to>
                                        <p:strVal val="visible"/>
                                      </p:to>
                                    </p:set>
                                    <p:animEffect transition="in" filter="box(in)">
                                      <p:cBhvr>
                                        <p:cTn id="88" dur="500"/>
                                        <p:tgtEl>
                                          <p:spTgt spid="38921">
                                            <p:txEl>
                                              <p:charRg st="271" end="303"/>
                                            </p:txEl>
                                          </p:spTgt>
                                        </p:tgtEl>
                                      </p:cBhvr>
                                    </p:animEffect>
                                  </p:childTnLst>
                                </p:cTn>
                              </p:par>
                              <p:par>
                                <p:cTn id="89" presetID="4" presetClass="entr" presetSubtype="16" fill="hold" nodeType="withEffect">
                                  <p:stCondLst>
                                    <p:cond delay="0"/>
                                  </p:stCondLst>
                                  <p:childTnLst>
                                    <p:set>
                                      <p:cBhvr>
                                        <p:cTn id="90" dur="1" fill="hold">
                                          <p:stCondLst>
                                            <p:cond delay="0"/>
                                          </p:stCondLst>
                                        </p:cTn>
                                        <p:tgtEl>
                                          <p:spTgt spid="38921">
                                            <p:txEl>
                                              <p:charRg st="303" end="327"/>
                                            </p:txEl>
                                          </p:spTgt>
                                        </p:tgtEl>
                                        <p:attrNameLst>
                                          <p:attrName>style.visibility</p:attrName>
                                        </p:attrNameLst>
                                      </p:cBhvr>
                                      <p:to>
                                        <p:strVal val="visible"/>
                                      </p:to>
                                    </p:set>
                                    <p:animEffect transition="in" filter="box(in)">
                                      <p:cBhvr>
                                        <p:cTn id="91" dur="500"/>
                                        <p:tgtEl>
                                          <p:spTgt spid="38921">
                                            <p:txEl>
                                              <p:charRg st="303" end="327"/>
                                            </p:txEl>
                                          </p:spTgt>
                                        </p:tgtEl>
                                      </p:cBhvr>
                                    </p:animEffect>
                                  </p:childTnLst>
                                </p:cTn>
                              </p:par>
                              <p:par>
                                <p:cTn id="92" presetID="4" presetClass="entr" presetSubtype="16" fill="hold" nodeType="withEffect">
                                  <p:stCondLst>
                                    <p:cond delay="0"/>
                                  </p:stCondLst>
                                  <p:childTnLst>
                                    <p:set>
                                      <p:cBhvr>
                                        <p:cTn id="93" dur="1" fill="hold">
                                          <p:stCondLst>
                                            <p:cond delay="0"/>
                                          </p:stCondLst>
                                        </p:cTn>
                                        <p:tgtEl>
                                          <p:spTgt spid="38921">
                                            <p:txEl>
                                              <p:charRg st="327" end="352"/>
                                            </p:txEl>
                                          </p:spTgt>
                                        </p:tgtEl>
                                        <p:attrNameLst>
                                          <p:attrName>style.visibility</p:attrName>
                                        </p:attrNameLst>
                                      </p:cBhvr>
                                      <p:to>
                                        <p:strVal val="visible"/>
                                      </p:to>
                                    </p:set>
                                    <p:animEffect transition="in" filter="box(in)">
                                      <p:cBhvr>
                                        <p:cTn id="94" dur="500"/>
                                        <p:tgtEl>
                                          <p:spTgt spid="38921">
                                            <p:txEl>
                                              <p:charRg st="327" end="352"/>
                                            </p:txEl>
                                          </p:spTgt>
                                        </p:tgtEl>
                                      </p:cBhvr>
                                    </p:animEffect>
                                  </p:childTnLst>
                                </p:cTn>
                              </p:par>
                              <p:par>
                                <p:cTn id="95" presetID="4" presetClass="entr" presetSubtype="16" fill="hold" nodeType="withEffect">
                                  <p:stCondLst>
                                    <p:cond delay="0"/>
                                  </p:stCondLst>
                                  <p:childTnLst>
                                    <p:set>
                                      <p:cBhvr>
                                        <p:cTn id="96" dur="1" fill="hold">
                                          <p:stCondLst>
                                            <p:cond delay="0"/>
                                          </p:stCondLst>
                                        </p:cTn>
                                        <p:tgtEl>
                                          <p:spTgt spid="38921">
                                            <p:txEl>
                                              <p:charRg st="352" end="388"/>
                                            </p:txEl>
                                          </p:spTgt>
                                        </p:tgtEl>
                                        <p:attrNameLst>
                                          <p:attrName>style.visibility</p:attrName>
                                        </p:attrNameLst>
                                      </p:cBhvr>
                                      <p:to>
                                        <p:strVal val="visible"/>
                                      </p:to>
                                    </p:set>
                                    <p:animEffect transition="in" filter="box(in)">
                                      <p:cBhvr>
                                        <p:cTn id="97" dur="500"/>
                                        <p:tgtEl>
                                          <p:spTgt spid="38921">
                                            <p:txEl>
                                              <p:charRg st="352" end="388"/>
                                            </p:txEl>
                                          </p:spTgt>
                                        </p:tgtEl>
                                      </p:cBhvr>
                                    </p:animEffect>
                                  </p:childTnLst>
                                </p:cTn>
                              </p:par>
                              <p:par>
                                <p:cTn id="98" presetID="4" presetClass="entr" presetSubtype="16" fill="hold" nodeType="withEffect">
                                  <p:stCondLst>
                                    <p:cond delay="0"/>
                                  </p:stCondLst>
                                  <p:childTnLst>
                                    <p:set>
                                      <p:cBhvr>
                                        <p:cTn id="99" dur="1" fill="hold">
                                          <p:stCondLst>
                                            <p:cond delay="0"/>
                                          </p:stCondLst>
                                        </p:cTn>
                                        <p:tgtEl>
                                          <p:spTgt spid="38921">
                                            <p:txEl>
                                              <p:charRg st="388" end="403"/>
                                            </p:txEl>
                                          </p:spTgt>
                                        </p:tgtEl>
                                        <p:attrNameLst>
                                          <p:attrName>style.visibility</p:attrName>
                                        </p:attrNameLst>
                                      </p:cBhvr>
                                      <p:to>
                                        <p:strVal val="visible"/>
                                      </p:to>
                                    </p:set>
                                    <p:animEffect transition="in" filter="box(in)">
                                      <p:cBhvr>
                                        <p:cTn id="100" dur="500"/>
                                        <p:tgtEl>
                                          <p:spTgt spid="38921">
                                            <p:txEl>
                                              <p:charRg st="388" end="403"/>
                                            </p:txEl>
                                          </p:spTgt>
                                        </p:tgtEl>
                                      </p:cBhvr>
                                    </p:animEffect>
                                  </p:childTnLst>
                                </p:cTn>
                              </p:par>
                              <p:par>
                                <p:cTn id="101" presetID="4" presetClass="entr" presetSubtype="16" fill="hold" nodeType="withEffect">
                                  <p:stCondLst>
                                    <p:cond delay="0"/>
                                  </p:stCondLst>
                                  <p:childTnLst>
                                    <p:set>
                                      <p:cBhvr>
                                        <p:cTn id="102" dur="1" fill="hold">
                                          <p:stCondLst>
                                            <p:cond delay="0"/>
                                          </p:stCondLst>
                                        </p:cTn>
                                        <p:tgtEl>
                                          <p:spTgt spid="38933"/>
                                        </p:tgtEl>
                                        <p:attrNameLst>
                                          <p:attrName>style.visibility</p:attrName>
                                        </p:attrNameLst>
                                      </p:cBhvr>
                                      <p:to>
                                        <p:strVal val="visible"/>
                                      </p:to>
                                    </p:set>
                                    <p:animEffect transition="in" filter="box(in)">
                                      <p:cBhvr>
                                        <p:cTn id="103" dur="500"/>
                                        <p:tgtEl>
                                          <p:spTgt spid="38933"/>
                                        </p:tgtEl>
                                      </p:cBhvr>
                                    </p:animEffect>
                                  </p:childTnLst>
                                </p:cTn>
                              </p:par>
                            </p:childTnLst>
                          </p:cTn>
                        </p:par>
                      </p:childTnLst>
                    </p:cTn>
                  </p:par>
                  <p:par>
                    <p:cTn id="104" fill="hold">
                      <p:stCondLst>
                        <p:cond delay="indefinite"/>
                      </p:stCondLst>
                      <p:childTnLst>
                        <p:par>
                          <p:cTn id="105" fill="hold">
                            <p:stCondLst>
                              <p:cond delay="0"/>
                            </p:stCondLst>
                            <p:childTnLst>
                              <p:par>
                                <p:cTn id="106" presetID="4" presetClass="exit" presetSubtype="16" fill="hold" nodeType="clickEffect">
                                  <p:stCondLst>
                                    <p:cond delay="0"/>
                                  </p:stCondLst>
                                  <p:childTnLst>
                                    <p:animEffect transition="out" filter="box(in)">
                                      <p:cBhvr>
                                        <p:cTn id="107" dur="500"/>
                                        <p:tgtEl>
                                          <p:spTgt spid="38920">
                                            <p:txEl>
                                              <p:charRg st="0" end="5"/>
                                            </p:txEl>
                                          </p:spTgt>
                                        </p:tgtEl>
                                      </p:cBhvr>
                                    </p:animEffect>
                                    <p:set>
                                      <p:cBhvr>
                                        <p:cTn id="108" dur="1" fill="hold">
                                          <p:stCondLst>
                                            <p:cond delay="499"/>
                                          </p:stCondLst>
                                        </p:cTn>
                                        <p:tgtEl>
                                          <p:spTgt spid="38920">
                                            <p:txEl>
                                              <p:charRg st="0" end="5"/>
                                            </p:txEl>
                                          </p:spTgt>
                                        </p:tgtEl>
                                        <p:attrNameLst>
                                          <p:attrName>style.visibility</p:attrName>
                                        </p:attrNameLst>
                                      </p:cBhvr>
                                      <p:to>
                                        <p:strVal val="hidden"/>
                                      </p:to>
                                    </p:set>
                                  </p:childTnLst>
                                </p:cTn>
                              </p:par>
                              <p:par>
                                <p:cTn id="109" presetID="4" presetClass="exit" presetSubtype="16" fill="hold" nodeType="withEffect">
                                  <p:stCondLst>
                                    <p:cond delay="0"/>
                                  </p:stCondLst>
                                  <p:childTnLst>
                                    <p:animEffect transition="out" filter="box(in)">
                                      <p:cBhvr>
                                        <p:cTn id="110" dur="500"/>
                                        <p:tgtEl>
                                          <p:spTgt spid="38920">
                                            <p:txEl>
                                              <p:charRg st="5" end="21"/>
                                            </p:txEl>
                                          </p:spTgt>
                                        </p:tgtEl>
                                      </p:cBhvr>
                                    </p:animEffect>
                                    <p:set>
                                      <p:cBhvr>
                                        <p:cTn id="111" dur="1" fill="hold">
                                          <p:stCondLst>
                                            <p:cond delay="499"/>
                                          </p:stCondLst>
                                        </p:cTn>
                                        <p:tgtEl>
                                          <p:spTgt spid="38920">
                                            <p:txEl>
                                              <p:charRg st="5" end="21"/>
                                            </p:txEl>
                                          </p:spTgt>
                                        </p:tgtEl>
                                        <p:attrNameLst>
                                          <p:attrName>style.visibility</p:attrName>
                                        </p:attrNameLst>
                                      </p:cBhvr>
                                      <p:to>
                                        <p:strVal val="hidden"/>
                                      </p:to>
                                    </p:set>
                                  </p:childTnLst>
                                </p:cTn>
                              </p:par>
                              <p:par>
                                <p:cTn id="112" presetID="4" presetClass="exit" presetSubtype="16" fill="hold" nodeType="withEffect">
                                  <p:stCondLst>
                                    <p:cond delay="0"/>
                                  </p:stCondLst>
                                  <p:childTnLst>
                                    <p:animEffect transition="out" filter="box(in)">
                                      <p:cBhvr>
                                        <p:cTn id="113" dur="500"/>
                                        <p:tgtEl>
                                          <p:spTgt spid="38920">
                                            <p:txEl>
                                              <p:charRg st="21" end="30"/>
                                            </p:txEl>
                                          </p:spTgt>
                                        </p:tgtEl>
                                      </p:cBhvr>
                                    </p:animEffect>
                                    <p:set>
                                      <p:cBhvr>
                                        <p:cTn id="114" dur="1" fill="hold">
                                          <p:stCondLst>
                                            <p:cond delay="499"/>
                                          </p:stCondLst>
                                        </p:cTn>
                                        <p:tgtEl>
                                          <p:spTgt spid="38920">
                                            <p:txEl>
                                              <p:charRg st="21" end="30"/>
                                            </p:txEl>
                                          </p:spTgt>
                                        </p:tgtEl>
                                        <p:attrNameLst>
                                          <p:attrName>style.visibility</p:attrName>
                                        </p:attrNameLst>
                                      </p:cBhvr>
                                      <p:to>
                                        <p:strVal val="hidden"/>
                                      </p:to>
                                    </p:set>
                                  </p:childTnLst>
                                </p:cTn>
                              </p:par>
                              <p:par>
                                <p:cTn id="115" presetID="4" presetClass="exit" presetSubtype="16" fill="hold" nodeType="withEffect">
                                  <p:stCondLst>
                                    <p:cond delay="0"/>
                                  </p:stCondLst>
                                  <p:childTnLst>
                                    <p:animEffect transition="out" filter="box(in)">
                                      <p:cBhvr>
                                        <p:cTn id="116" dur="500"/>
                                        <p:tgtEl>
                                          <p:spTgt spid="38920">
                                            <p:txEl>
                                              <p:charRg st="30" end="34"/>
                                            </p:txEl>
                                          </p:spTgt>
                                        </p:tgtEl>
                                      </p:cBhvr>
                                    </p:animEffect>
                                    <p:set>
                                      <p:cBhvr>
                                        <p:cTn id="117" dur="1" fill="hold">
                                          <p:stCondLst>
                                            <p:cond delay="499"/>
                                          </p:stCondLst>
                                        </p:cTn>
                                        <p:tgtEl>
                                          <p:spTgt spid="38920">
                                            <p:txEl>
                                              <p:charRg st="30" end="34"/>
                                            </p:txEl>
                                          </p:spTgt>
                                        </p:tgtEl>
                                        <p:attrNameLst>
                                          <p:attrName>style.visibility</p:attrName>
                                        </p:attrNameLst>
                                      </p:cBhvr>
                                      <p:to>
                                        <p:strVal val="hidden"/>
                                      </p:to>
                                    </p:set>
                                  </p:childTnLst>
                                </p:cTn>
                              </p:par>
                              <p:par>
                                <p:cTn id="118" presetID="4" presetClass="exit" presetSubtype="16" fill="hold" nodeType="withEffect">
                                  <p:stCondLst>
                                    <p:cond delay="0"/>
                                  </p:stCondLst>
                                  <p:childTnLst>
                                    <p:animEffect transition="out" filter="box(in)">
                                      <p:cBhvr>
                                        <p:cTn id="119" dur="500"/>
                                        <p:tgtEl>
                                          <p:spTgt spid="38920">
                                            <p:txEl>
                                              <p:charRg st="34" end="48"/>
                                            </p:txEl>
                                          </p:spTgt>
                                        </p:tgtEl>
                                      </p:cBhvr>
                                    </p:animEffect>
                                    <p:set>
                                      <p:cBhvr>
                                        <p:cTn id="120" dur="1" fill="hold">
                                          <p:stCondLst>
                                            <p:cond delay="499"/>
                                          </p:stCondLst>
                                        </p:cTn>
                                        <p:tgtEl>
                                          <p:spTgt spid="38920">
                                            <p:txEl>
                                              <p:charRg st="34" end="48"/>
                                            </p:txEl>
                                          </p:spTgt>
                                        </p:tgtEl>
                                        <p:attrNameLst>
                                          <p:attrName>style.visibility</p:attrName>
                                        </p:attrNameLst>
                                      </p:cBhvr>
                                      <p:to>
                                        <p:strVal val="hidden"/>
                                      </p:to>
                                    </p:set>
                                  </p:childTnLst>
                                </p:cTn>
                              </p:par>
                              <p:par>
                                <p:cTn id="121" presetID="4" presetClass="exit" presetSubtype="16" fill="hold" nodeType="withEffect">
                                  <p:stCondLst>
                                    <p:cond delay="0"/>
                                  </p:stCondLst>
                                  <p:childTnLst>
                                    <p:animEffect transition="out" filter="box(in)">
                                      <p:cBhvr>
                                        <p:cTn id="122" dur="500"/>
                                        <p:tgtEl>
                                          <p:spTgt spid="38920">
                                            <p:txEl>
                                              <p:charRg st="48" end="66"/>
                                            </p:txEl>
                                          </p:spTgt>
                                        </p:tgtEl>
                                      </p:cBhvr>
                                    </p:animEffect>
                                    <p:set>
                                      <p:cBhvr>
                                        <p:cTn id="123" dur="1" fill="hold">
                                          <p:stCondLst>
                                            <p:cond delay="499"/>
                                          </p:stCondLst>
                                        </p:cTn>
                                        <p:tgtEl>
                                          <p:spTgt spid="38920">
                                            <p:txEl>
                                              <p:charRg st="48" end="66"/>
                                            </p:txEl>
                                          </p:spTgt>
                                        </p:tgtEl>
                                        <p:attrNameLst>
                                          <p:attrName>style.visibility</p:attrName>
                                        </p:attrNameLst>
                                      </p:cBhvr>
                                      <p:to>
                                        <p:strVal val="hidden"/>
                                      </p:to>
                                    </p:set>
                                  </p:childTnLst>
                                </p:cTn>
                              </p:par>
                              <p:par>
                                <p:cTn id="124" presetID="4" presetClass="exit" presetSubtype="16" fill="hold" nodeType="withEffect">
                                  <p:stCondLst>
                                    <p:cond delay="0"/>
                                  </p:stCondLst>
                                  <p:childTnLst>
                                    <p:animEffect transition="out" filter="box(in)">
                                      <p:cBhvr>
                                        <p:cTn id="125" dur="500"/>
                                        <p:tgtEl>
                                          <p:spTgt spid="38920">
                                            <p:txEl>
                                              <p:charRg st="66" end="74"/>
                                            </p:txEl>
                                          </p:spTgt>
                                        </p:tgtEl>
                                      </p:cBhvr>
                                    </p:animEffect>
                                    <p:set>
                                      <p:cBhvr>
                                        <p:cTn id="126" dur="1" fill="hold">
                                          <p:stCondLst>
                                            <p:cond delay="499"/>
                                          </p:stCondLst>
                                        </p:cTn>
                                        <p:tgtEl>
                                          <p:spTgt spid="38920">
                                            <p:txEl>
                                              <p:charRg st="66" end="74"/>
                                            </p:txEl>
                                          </p:spTgt>
                                        </p:tgtEl>
                                        <p:attrNameLst>
                                          <p:attrName>style.visibility</p:attrName>
                                        </p:attrNameLst>
                                      </p:cBhvr>
                                      <p:to>
                                        <p:strVal val="hidden"/>
                                      </p:to>
                                    </p:set>
                                  </p:childTnLst>
                                </p:cTn>
                              </p:par>
                              <p:par>
                                <p:cTn id="127" presetID="4" presetClass="exit" presetSubtype="16" fill="hold" nodeType="withEffect">
                                  <p:stCondLst>
                                    <p:cond delay="0"/>
                                  </p:stCondLst>
                                  <p:childTnLst>
                                    <p:animEffect transition="out" filter="box(in)">
                                      <p:cBhvr>
                                        <p:cTn id="128" dur="500"/>
                                        <p:tgtEl>
                                          <p:spTgt spid="38920">
                                            <p:txEl>
                                              <p:charRg st="74" end="82"/>
                                            </p:txEl>
                                          </p:spTgt>
                                        </p:tgtEl>
                                      </p:cBhvr>
                                    </p:animEffect>
                                    <p:set>
                                      <p:cBhvr>
                                        <p:cTn id="129" dur="1" fill="hold">
                                          <p:stCondLst>
                                            <p:cond delay="499"/>
                                          </p:stCondLst>
                                        </p:cTn>
                                        <p:tgtEl>
                                          <p:spTgt spid="38920">
                                            <p:txEl>
                                              <p:charRg st="74" end="82"/>
                                            </p:txEl>
                                          </p:spTgt>
                                        </p:tgtEl>
                                        <p:attrNameLst>
                                          <p:attrName>style.visibility</p:attrName>
                                        </p:attrNameLst>
                                      </p:cBhvr>
                                      <p:to>
                                        <p:strVal val="hidden"/>
                                      </p:to>
                                    </p:set>
                                  </p:childTnLst>
                                </p:cTn>
                              </p:par>
                              <p:par>
                                <p:cTn id="130" presetID="4" presetClass="exit" presetSubtype="16" fill="hold" nodeType="withEffect">
                                  <p:stCondLst>
                                    <p:cond delay="0"/>
                                  </p:stCondLst>
                                  <p:childTnLst>
                                    <p:animEffect transition="out" filter="box(in)">
                                      <p:cBhvr>
                                        <p:cTn id="131" dur="500"/>
                                        <p:tgtEl>
                                          <p:spTgt spid="38920">
                                            <p:txEl>
                                              <p:charRg st="82" end="86"/>
                                            </p:txEl>
                                          </p:spTgt>
                                        </p:tgtEl>
                                      </p:cBhvr>
                                    </p:animEffect>
                                    <p:set>
                                      <p:cBhvr>
                                        <p:cTn id="132" dur="1" fill="hold">
                                          <p:stCondLst>
                                            <p:cond delay="499"/>
                                          </p:stCondLst>
                                        </p:cTn>
                                        <p:tgtEl>
                                          <p:spTgt spid="38920">
                                            <p:txEl>
                                              <p:charRg st="82" end="86"/>
                                            </p:txEl>
                                          </p:spTgt>
                                        </p:tgtEl>
                                        <p:attrNameLst>
                                          <p:attrName>style.visibility</p:attrName>
                                        </p:attrNameLst>
                                      </p:cBhvr>
                                      <p:to>
                                        <p:strVal val="hidden"/>
                                      </p:to>
                                    </p:set>
                                  </p:childTnLst>
                                </p:cTn>
                              </p:par>
                              <p:par>
                                <p:cTn id="133" presetID="4" presetClass="exit" presetSubtype="16" fill="hold" nodeType="withEffect">
                                  <p:stCondLst>
                                    <p:cond delay="0"/>
                                  </p:stCondLst>
                                  <p:childTnLst>
                                    <p:animEffect transition="out" filter="box(in)">
                                      <p:cBhvr>
                                        <p:cTn id="134" dur="500"/>
                                        <p:tgtEl>
                                          <p:spTgt spid="38920">
                                            <p:txEl>
                                              <p:charRg st="86" end="100"/>
                                            </p:txEl>
                                          </p:spTgt>
                                        </p:tgtEl>
                                      </p:cBhvr>
                                    </p:animEffect>
                                    <p:set>
                                      <p:cBhvr>
                                        <p:cTn id="135" dur="1" fill="hold">
                                          <p:stCondLst>
                                            <p:cond delay="499"/>
                                          </p:stCondLst>
                                        </p:cTn>
                                        <p:tgtEl>
                                          <p:spTgt spid="38920">
                                            <p:txEl>
                                              <p:charRg st="86" end="100"/>
                                            </p:txEl>
                                          </p:spTgt>
                                        </p:tgtEl>
                                        <p:attrNameLst>
                                          <p:attrName>style.visibility</p:attrName>
                                        </p:attrNameLst>
                                      </p:cBhvr>
                                      <p:to>
                                        <p:strVal val="hidden"/>
                                      </p:to>
                                    </p:set>
                                  </p:childTnLst>
                                </p:cTn>
                              </p:par>
                              <p:par>
                                <p:cTn id="136" presetID="4" presetClass="exit" presetSubtype="16" fill="hold" nodeType="withEffect">
                                  <p:stCondLst>
                                    <p:cond delay="0"/>
                                  </p:stCondLst>
                                  <p:childTnLst>
                                    <p:animEffect transition="out" filter="box(in)">
                                      <p:cBhvr>
                                        <p:cTn id="137" dur="500"/>
                                        <p:tgtEl>
                                          <p:spTgt spid="38920">
                                            <p:txEl>
                                              <p:charRg st="100" end="109"/>
                                            </p:txEl>
                                          </p:spTgt>
                                        </p:tgtEl>
                                      </p:cBhvr>
                                    </p:animEffect>
                                    <p:set>
                                      <p:cBhvr>
                                        <p:cTn id="138" dur="1" fill="hold">
                                          <p:stCondLst>
                                            <p:cond delay="499"/>
                                          </p:stCondLst>
                                        </p:cTn>
                                        <p:tgtEl>
                                          <p:spTgt spid="38920">
                                            <p:txEl>
                                              <p:charRg st="100" end="109"/>
                                            </p:txEl>
                                          </p:spTgt>
                                        </p:tgtEl>
                                        <p:attrNameLst>
                                          <p:attrName>style.visibility</p:attrName>
                                        </p:attrNameLst>
                                      </p:cBhvr>
                                      <p:to>
                                        <p:strVal val="hidden"/>
                                      </p:to>
                                    </p:set>
                                  </p:childTnLst>
                                </p:cTn>
                              </p:par>
                              <p:par>
                                <p:cTn id="139" presetID="4" presetClass="exit" presetSubtype="16" fill="hold" nodeType="withEffect">
                                  <p:stCondLst>
                                    <p:cond delay="0"/>
                                  </p:stCondLst>
                                  <p:childTnLst>
                                    <p:animEffect transition="out" filter="box(in)">
                                      <p:cBhvr>
                                        <p:cTn id="140" dur="500"/>
                                        <p:tgtEl>
                                          <p:spTgt spid="38920">
                                            <p:txEl>
                                              <p:charRg st="109" end="114"/>
                                            </p:txEl>
                                          </p:spTgt>
                                        </p:tgtEl>
                                      </p:cBhvr>
                                    </p:animEffect>
                                    <p:set>
                                      <p:cBhvr>
                                        <p:cTn id="141" dur="1" fill="hold">
                                          <p:stCondLst>
                                            <p:cond delay="499"/>
                                          </p:stCondLst>
                                        </p:cTn>
                                        <p:tgtEl>
                                          <p:spTgt spid="38920">
                                            <p:txEl>
                                              <p:charRg st="109" end="114"/>
                                            </p:txEl>
                                          </p:spTgt>
                                        </p:tgtEl>
                                        <p:attrNameLst>
                                          <p:attrName>style.visibility</p:attrName>
                                        </p:attrNameLst>
                                      </p:cBhvr>
                                      <p:to>
                                        <p:strVal val="hidden"/>
                                      </p:to>
                                    </p:set>
                                  </p:childTnLst>
                                </p:cTn>
                              </p:par>
                              <p:par>
                                <p:cTn id="142" presetID="4" presetClass="exit" presetSubtype="16" fill="hold" nodeType="withEffect">
                                  <p:stCondLst>
                                    <p:cond delay="0"/>
                                  </p:stCondLst>
                                  <p:childTnLst>
                                    <p:animEffect transition="out" filter="box(in)">
                                      <p:cBhvr>
                                        <p:cTn id="143" dur="500"/>
                                        <p:tgtEl>
                                          <p:spTgt spid="38920">
                                            <p:txEl>
                                              <p:charRg st="114" end="119"/>
                                            </p:txEl>
                                          </p:spTgt>
                                        </p:tgtEl>
                                      </p:cBhvr>
                                    </p:animEffect>
                                    <p:set>
                                      <p:cBhvr>
                                        <p:cTn id="144" dur="1" fill="hold">
                                          <p:stCondLst>
                                            <p:cond delay="499"/>
                                          </p:stCondLst>
                                        </p:cTn>
                                        <p:tgtEl>
                                          <p:spTgt spid="38920">
                                            <p:txEl>
                                              <p:charRg st="114" end="119"/>
                                            </p:txEl>
                                          </p:spTgt>
                                        </p:tgtEl>
                                        <p:attrNameLst>
                                          <p:attrName>style.visibility</p:attrName>
                                        </p:attrNameLst>
                                      </p:cBhvr>
                                      <p:to>
                                        <p:strVal val="hidden"/>
                                      </p:to>
                                    </p:set>
                                  </p:childTnLst>
                                </p:cTn>
                              </p:par>
                              <p:par>
                                <p:cTn id="145" presetID="4" presetClass="exit" presetSubtype="16" fill="hold" nodeType="withEffect">
                                  <p:stCondLst>
                                    <p:cond delay="0"/>
                                  </p:stCondLst>
                                  <p:childTnLst>
                                    <p:animEffect transition="out" filter="box(in)">
                                      <p:cBhvr>
                                        <p:cTn id="146" dur="500"/>
                                        <p:tgtEl>
                                          <p:spTgt spid="38920">
                                            <p:txEl>
                                              <p:charRg st="119" end="136"/>
                                            </p:txEl>
                                          </p:spTgt>
                                        </p:tgtEl>
                                      </p:cBhvr>
                                    </p:animEffect>
                                    <p:set>
                                      <p:cBhvr>
                                        <p:cTn id="147" dur="1" fill="hold">
                                          <p:stCondLst>
                                            <p:cond delay="499"/>
                                          </p:stCondLst>
                                        </p:cTn>
                                        <p:tgtEl>
                                          <p:spTgt spid="38920">
                                            <p:txEl>
                                              <p:charRg st="119" end="136"/>
                                            </p:txEl>
                                          </p:spTgt>
                                        </p:tgtEl>
                                        <p:attrNameLst>
                                          <p:attrName>style.visibility</p:attrName>
                                        </p:attrNameLst>
                                      </p:cBhvr>
                                      <p:to>
                                        <p:strVal val="hidden"/>
                                      </p:to>
                                    </p:set>
                                  </p:childTnLst>
                                </p:cTn>
                              </p:par>
                              <p:par>
                                <p:cTn id="148" presetID="4" presetClass="exit" presetSubtype="16" fill="hold" nodeType="withEffect">
                                  <p:stCondLst>
                                    <p:cond delay="0"/>
                                  </p:stCondLst>
                                  <p:childTnLst>
                                    <p:animEffect transition="out" filter="box(in)">
                                      <p:cBhvr>
                                        <p:cTn id="149" dur="500"/>
                                        <p:tgtEl>
                                          <p:spTgt spid="38920">
                                            <p:txEl>
                                              <p:charRg st="136" end="144"/>
                                            </p:txEl>
                                          </p:spTgt>
                                        </p:tgtEl>
                                      </p:cBhvr>
                                    </p:animEffect>
                                    <p:set>
                                      <p:cBhvr>
                                        <p:cTn id="150" dur="1" fill="hold">
                                          <p:stCondLst>
                                            <p:cond delay="499"/>
                                          </p:stCondLst>
                                        </p:cTn>
                                        <p:tgtEl>
                                          <p:spTgt spid="38920">
                                            <p:txEl>
                                              <p:charRg st="136" end="144"/>
                                            </p:txEl>
                                          </p:spTgt>
                                        </p:tgtEl>
                                        <p:attrNameLst>
                                          <p:attrName>style.visibility</p:attrName>
                                        </p:attrNameLst>
                                      </p:cBhvr>
                                      <p:to>
                                        <p:strVal val="hidden"/>
                                      </p:to>
                                    </p:set>
                                  </p:childTnLst>
                                </p:cTn>
                              </p:par>
                              <p:par>
                                <p:cTn id="151" presetID="4" presetClass="exit" presetSubtype="16" fill="hold" nodeType="withEffect">
                                  <p:stCondLst>
                                    <p:cond delay="0"/>
                                  </p:stCondLst>
                                  <p:childTnLst>
                                    <p:animEffect transition="out" filter="box(in)">
                                      <p:cBhvr>
                                        <p:cTn id="152" dur="500"/>
                                        <p:tgtEl>
                                          <p:spTgt spid="38921">
                                            <p:txEl>
                                              <p:charRg st="0" end="25"/>
                                            </p:txEl>
                                          </p:spTgt>
                                        </p:tgtEl>
                                      </p:cBhvr>
                                    </p:animEffect>
                                    <p:set>
                                      <p:cBhvr>
                                        <p:cTn id="153" dur="1" fill="hold">
                                          <p:stCondLst>
                                            <p:cond delay="499"/>
                                          </p:stCondLst>
                                        </p:cTn>
                                        <p:tgtEl>
                                          <p:spTgt spid="38921">
                                            <p:txEl>
                                              <p:charRg st="0" end="25"/>
                                            </p:txEl>
                                          </p:spTgt>
                                        </p:tgtEl>
                                        <p:attrNameLst>
                                          <p:attrName>style.visibility</p:attrName>
                                        </p:attrNameLst>
                                      </p:cBhvr>
                                      <p:to>
                                        <p:strVal val="hidden"/>
                                      </p:to>
                                    </p:set>
                                  </p:childTnLst>
                                </p:cTn>
                              </p:par>
                              <p:par>
                                <p:cTn id="154" presetID="4" presetClass="exit" presetSubtype="16" fill="hold" nodeType="withEffect">
                                  <p:stCondLst>
                                    <p:cond delay="0"/>
                                  </p:stCondLst>
                                  <p:childTnLst>
                                    <p:animEffect transition="out" filter="box(in)">
                                      <p:cBhvr>
                                        <p:cTn id="155" dur="500"/>
                                        <p:tgtEl>
                                          <p:spTgt spid="38921">
                                            <p:txEl>
                                              <p:charRg st="25" end="46"/>
                                            </p:txEl>
                                          </p:spTgt>
                                        </p:tgtEl>
                                      </p:cBhvr>
                                    </p:animEffect>
                                    <p:set>
                                      <p:cBhvr>
                                        <p:cTn id="156" dur="1" fill="hold">
                                          <p:stCondLst>
                                            <p:cond delay="499"/>
                                          </p:stCondLst>
                                        </p:cTn>
                                        <p:tgtEl>
                                          <p:spTgt spid="38921">
                                            <p:txEl>
                                              <p:charRg st="25" end="46"/>
                                            </p:txEl>
                                          </p:spTgt>
                                        </p:tgtEl>
                                        <p:attrNameLst>
                                          <p:attrName>style.visibility</p:attrName>
                                        </p:attrNameLst>
                                      </p:cBhvr>
                                      <p:to>
                                        <p:strVal val="hidden"/>
                                      </p:to>
                                    </p:set>
                                  </p:childTnLst>
                                </p:cTn>
                              </p:par>
                              <p:par>
                                <p:cTn id="157" presetID="4" presetClass="exit" presetSubtype="16" fill="hold" nodeType="withEffect">
                                  <p:stCondLst>
                                    <p:cond delay="0"/>
                                  </p:stCondLst>
                                  <p:childTnLst>
                                    <p:animEffect transition="out" filter="box(in)">
                                      <p:cBhvr>
                                        <p:cTn id="158" dur="500"/>
                                        <p:tgtEl>
                                          <p:spTgt spid="38921">
                                            <p:txEl>
                                              <p:charRg st="46" end="68"/>
                                            </p:txEl>
                                          </p:spTgt>
                                        </p:tgtEl>
                                      </p:cBhvr>
                                    </p:animEffect>
                                    <p:set>
                                      <p:cBhvr>
                                        <p:cTn id="159" dur="1" fill="hold">
                                          <p:stCondLst>
                                            <p:cond delay="499"/>
                                          </p:stCondLst>
                                        </p:cTn>
                                        <p:tgtEl>
                                          <p:spTgt spid="38921">
                                            <p:txEl>
                                              <p:charRg st="46" end="68"/>
                                            </p:txEl>
                                          </p:spTgt>
                                        </p:tgtEl>
                                        <p:attrNameLst>
                                          <p:attrName>style.visibility</p:attrName>
                                        </p:attrNameLst>
                                      </p:cBhvr>
                                      <p:to>
                                        <p:strVal val="hidden"/>
                                      </p:to>
                                    </p:set>
                                  </p:childTnLst>
                                </p:cTn>
                              </p:par>
                              <p:par>
                                <p:cTn id="160" presetID="4" presetClass="exit" presetSubtype="16" fill="hold" nodeType="withEffect">
                                  <p:stCondLst>
                                    <p:cond delay="0"/>
                                  </p:stCondLst>
                                  <p:childTnLst>
                                    <p:animEffect transition="out" filter="box(in)">
                                      <p:cBhvr>
                                        <p:cTn id="161" dur="500"/>
                                        <p:tgtEl>
                                          <p:spTgt spid="38921">
                                            <p:txEl>
                                              <p:charRg st="68" end="94"/>
                                            </p:txEl>
                                          </p:spTgt>
                                        </p:tgtEl>
                                      </p:cBhvr>
                                    </p:animEffect>
                                    <p:set>
                                      <p:cBhvr>
                                        <p:cTn id="162" dur="1" fill="hold">
                                          <p:stCondLst>
                                            <p:cond delay="499"/>
                                          </p:stCondLst>
                                        </p:cTn>
                                        <p:tgtEl>
                                          <p:spTgt spid="38921">
                                            <p:txEl>
                                              <p:charRg st="68" end="94"/>
                                            </p:txEl>
                                          </p:spTgt>
                                        </p:tgtEl>
                                        <p:attrNameLst>
                                          <p:attrName>style.visibility</p:attrName>
                                        </p:attrNameLst>
                                      </p:cBhvr>
                                      <p:to>
                                        <p:strVal val="hidden"/>
                                      </p:to>
                                    </p:set>
                                  </p:childTnLst>
                                </p:cTn>
                              </p:par>
                              <p:par>
                                <p:cTn id="163" presetID="4" presetClass="exit" presetSubtype="16" fill="hold" nodeType="withEffect">
                                  <p:stCondLst>
                                    <p:cond delay="0"/>
                                  </p:stCondLst>
                                  <p:childTnLst>
                                    <p:animEffect transition="out" filter="box(in)">
                                      <p:cBhvr>
                                        <p:cTn id="164" dur="500"/>
                                        <p:tgtEl>
                                          <p:spTgt spid="38921">
                                            <p:txEl>
                                              <p:charRg st="94" end="125"/>
                                            </p:txEl>
                                          </p:spTgt>
                                        </p:tgtEl>
                                      </p:cBhvr>
                                    </p:animEffect>
                                    <p:set>
                                      <p:cBhvr>
                                        <p:cTn id="165" dur="1" fill="hold">
                                          <p:stCondLst>
                                            <p:cond delay="499"/>
                                          </p:stCondLst>
                                        </p:cTn>
                                        <p:tgtEl>
                                          <p:spTgt spid="38921">
                                            <p:txEl>
                                              <p:charRg st="94" end="125"/>
                                            </p:txEl>
                                          </p:spTgt>
                                        </p:tgtEl>
                                        <p:attrNameLst>
                                          <p:attrName>style.visibility</p:attrName>
                                        </p:attrNameLst>
                                      </p:cBhvr>
                                      <p:to>
                                        <p:strVal val="hidden"/>
                                      </p:to>
                                    </p:set>
                                  </p:childTnLst>
                                </p:cTn>
                              </p:par>
                              <p:par>
                                <p:cTn id="166" presetID="4" presetClass="exit" presetSubtype="16" fill="hold" nodeType="withEffect">
                                  <p:stCondLst>
                                    <p:cond delay="0"/>
                                  </p:stCondLst>
                                  <p:childTnLst>
                                    <p:animEffect transition="out" filter="box(in)">
                                      <p:cBhvr>
                                        <p:cTn id="167" dur="500"/>
                                        <p:tgtEl>
                                          <p:spTgt spid="38921">
                                            <p:txEl>
                                              <p:charRg st="125" end="159"/>
                                            </p:txEl>
                                          </p:spTgt>
                                        </p:tgtEl>
                                      </p:cBhvr>
                                    </p:animEffect>
                                    <p:set>
                                      <p:cBhvr>
                                        <p:cTn id="168" dur="1" fill="hold">
                                          <p:stCondLst>
                                            <p:cond delay="499"/>
                                          </p:stCondLst>
                                        </p:cTn>
                                        <p:tgtEl>
                                          <p:spTgt spid="38921">
                                            <p:txEl>
                                              <p:charRg st="125" end="159"/>
                                            </p:txEl>
                                          </p:spTgt>
                                        </p:tgtEl>
                                        <p:attrNameLst>
                                          <p:attrName>style.visibility</p:attrName>
                                        </p:attrNameLst>
                                      </p:cBhvr>
                                      <p:to>
                                        <p:strVal val="hidden"/>
                                      </p:to>
                                    </p:set>
                                  </p:childTnLst>
                                </p:cTn>
                              </p:par>
                              <p:par>
                                <p:cTn id="169" presetID="4" presetClass="exit" presetSubtype="16" fill="hold" nodeType="withEffect">
                                  <p:stCondLst>
                                    <p:cond delay="0"/>
                                  </p:stCondLst>
                                  <p:childTnLst>
                                    <p:animEffect transition="out" filter="box(in)">
                                      <p:cBhvr>
                                        <p:cTn id="170" dur="500"/>
                                        <p:tgtEl>
                                          <p:spTgt spid="38921">
                                            <p:txEl>
                                              <p:charRg st="159" end="183"/>
                                            </p:txEl>
                                          </p:spTgt>
                                        </p:tgtEl>
                                      </p:cBhvr>
                                    </p:animEffect>
                                    <p:set>
                                      <p:cBhvr>
                                        <p:cTn id="171" dur="1" fill="hold">
                                          <p:stCondLst>
                                            <p:cond delay="499"/>
                                          </p:stCondLst>
                                        </p:cTn>
                                        <p:tgtEl>
                                          <p:spTgt spid="38921">
                                            <p:txEl>
                                              <p:charRg st="159" end="183"/>
                                            </p:txEl>
                                          </p:spTgt>
                                        </p:tgtEl>
                                        <p:attrNameLst>
                                          <p:attrName>style.visibility</p:attrName>
                                        </p:attrNameLst>
                                      </p:cBhvr>
                                      <p:to>
                                        <p:strVal val="hidden"/>
                                      </p:to>
                                    </p:set>
                                  </p:childTnLst>
                                </p:cTn>
                              </p:par>
                              <p:par>
                                <p:cTn id="172" presetID="4" presetClass="exit" presetSubtype="16" fill="hold" nodeType="withEffect">
                                  <p:stCondLst>
                                    <p:cond delay="0"/>
                                  </p:stCondLst>
                                  <p:childTnLst>
                                    <p:animEffect transition="out" filter="box(in)">
                                      <p:cBhvr>
                                        <p:cTn id="173" dur="500"/>
                                        <p:tgtEl>
                                          <p:spTgt spid="38921">
                                            <p:txEl>
                                              <p:charRg st="183" end="218"/>
                                            </p:txEl>
                                          </p:spTgt>
                                        </p:tgtEl>
                                      </p:cBhvr>
                                    </p:animEffect>
                                    <p:set>
                                      <p:cBhvr>
                                        <p:cTn id="174" dur="1" fill="hold">
                                          <p:stCondLst>
                                            <p:cond delay="499"/>
                                          </p:stCondLst>
                                        </p:cTn>
                                        <p:tgtEl>
                                          <p:spTgt spid="38921">
                                            <p:txEl>
                                              <p:charRg st="183" end="218"/>
                                            </p:txEl>
                                          </p:spTgt>
                                        </p:tgtEl>
                                        <p:attrNameLst>
                                          <p:attrName>style.visibility</p:attrName>
                                        </p:attrNameLst>
                                      </p:cBhvr>
                                      <p:to>
                                        <p:strVal val="hidden"/>
                                      </p:to>
                                    </p:set>
                                  </p:childTnLst>
                                </p:cTn>
                              </p:par>
                              <p:par>
                                <p:cTn id="175" presetID="4" presetClass="exit" presetSubtype="16" fill="hold" nodeType="withEffect">
                                  <p:stCondLst>
                                    <p:cond delay="0"/>
                                  </p:stCondLst>
                                  <p:childTnLst>
                                    <p:animEffect transition="out" filter="box(in)">
                                      <p:cBhvr>
                                        <p:cTn id="176" dur="500"/>
                                        <p:tgtEl>
                                          <p:spTgt spid="38921">
                                            <p:txEl>
                                              <p:charRg st="218" end="242"/>
                                            </p:txEl>
                                          </p:spTgt>
                                        </p:tgtEl>
                                      </p:cBhvr>
                                    </p:animEffect>
                                    <p:set>
                                      <p:cBhvr>
                                        <p:cTn id="177" dur="1" fill="hold">
                                          <p:stCondLst>
                                            <p:cond delay="499"/>
                                          </p:stCondLst>
                                        </p:cTn>
                                        <p:tgtEl>
                                          <p:spTgt spid="38921">
                                            <p:txEl>
                                              <p:charRg st="218" end="242"/>
                                            </p:txEl>
                                          </p:spTgt>
                                        </p:tgtEl>
                                        <p:attrNameLst>
                                          <p:attrName>style.visibility</p:attrName>
                                        </p:attrNameLst>
                                      </p:cBhvr>
                                      <p:to>
                                        <p:strVal val="hidden"/>
                                      </p:to>
                                    </p:set>
                                  </p:childTnLst>
                                </p:cTn>
                              </p:par>
                              <p:par>
                                <p:cTn id="178" presetID="4" presetClass="exit" presetSubtype="16" fill="hold" nodeType="withEffect">
                                  <p:stCondLst>
                                    <p:cond delay="0"/>
                                  </p:stCondLst>
                                  <p:childTnLst>
                                    <p:animEffect transition="out" filter="box(in)">
                                      <p:cBhvr>
                                        <p:cTn id="179" dur="500"/>
                                        <p:tgtEl>
                                          <p:spTgt spid="38921">
                                            <p:txEl>
                                              <p:charRg st="242" end="271"/>
                                            </p:txEl>
                                          </p:spTgt>
                                        </p:tgtEl>
                                      </p:cBhvr>
                                    </p:animEffect>
                                    <p:set>
                                      <p:cBhvr>
                                        <p:cTn id="180" dur="1" fill="hold">
                                          <p:stCondLst>
                                            <p:cond delay="499"/>
                                          </p:stCondLst>
                                        </p:cTn>
                                        <p:tgtEl>
                                          <p:spTgt spid="38921">
                                            <p:txEl>
                                              <p:charRg st="242" end="271"/>
                                            </p:txEl>
                                          </p:spTgt>
                                        </p:tgtEl>
                                        <p:attrNameLst>
                                          <p:attrName>style.visibility</p:attrName>
                                        </p:attrNameLst>
                                      </p:cBhvr>
                                      <p:to>
                                        <p:strVal val="hidden"/>
                                      </p:to>
                                    </p:set>
                                  </p:childTnLst>
                                </p:cTn>
                              </p:par>
                              <p:par>
                                <p:cTn id="181" presetID="4" presetClass="exit" presetSubtype="16" fill="hold" nodeType="withEffect">
                                  <p:stCondLst>
                                    <p:cond delay="0"/>
                                  </p:stCondLst>
                                  <p:childTnLst>
                                    <p:animEffect transition="out" filter="box(in)">
                                      <p:cBhvr>
                                        <p:cTn id="182" dur="500"/>
                                        <p:tgtEl>
                                          <p:spTgt spid="38921">
                                            <p:txEl>
                                              <p:charRg st="271" end="303"/>
                                            </p:txEl>
                                          </p:spTgt>
                                        </p:tgtEl>
                                      </p:cBhvr>
                                    </p:animEffect>
                                    <p:set>
                                      <p:cBhvr>
                                        <p:cTn id="183" dur="1" fill="hold">
                                          <p:stCondLst>
                                            <p:cond delay="499"/>
                                          </p:stCondLst>
                                        </p:cTn>
                                        <p:tgtEl>
                                          <p:spTgt spid="38921">
                                            <p:txEl>
                                              <p:charRg st="271" end="303"/>
                                            </p:txEl>
                                          </p:spTgt>
                                        </p:tgtEl>
                                        <p:attrNameLst>
                                          <p:attrName>style.visibility</p:attrName>
                                        </p:attrNameLst>
                                      </p:cBhvr>
                                      <p:to>
                                        <p:strVal val="hidden"/>
                                      </p:to>
                                    </p:set>
                                  </p:childTnLst>
                                </p:cTn>
                              </p:par>
                              <p:par>
                                <p:cTn id="184" presetID="4" presetClass="exit" presetSubtype="16" fill="hold" nodeType="withEffect">
                                  <p:stCondLst>
                                    <p:cond delay="0"/>
                                  </p:stCondLst>
                                  <p:childTnLst>
                                    <p:animEffect transition="out" filter="box(in)">
                                      <p:cBhvr>
                                        <p:cTn id="185" dur="500"/>
                                        <p:tgtEl>
                                          <p:spTgt spid="38921">
                                            <p:txEl>
                                              <p:charRg st="303" end="327"/>
                                            </p:txEl>
                                          </p:spTgt>
                                        </p:tgtEl>
                                      </p:cBhvr>
                                    </p:animEffect>
                                    <p:set>
                                      <p:cBhvr>
                                        <p:cTn id="186" dur="1" fill="hold">
                                          <p:stCondLst>
                                            <p:cond delay="499"/>
                                          </p:stCondLst>
                                        </p:cTn>
                                        <p:tgtEl>
                                          <p:spTgt spid="38921">
                                            <p:txEl>
                                              <p:charRg st="303" end="327"/>
                                            </p:txEl>
                                          </p:spTgt>
                                        </p:tgtEl>
                                        <p:attrNameLst>
                                          <p:attrName>style.visibility</p:attrName>
                                        </p:attrNameLst>
                                      </p:cBhvr>
                                      <p:to>
                                        <p:strVal val="hidden"/>
                                      </p:to>
                                    </p:set>
                                  </p:childTnLst>
                                </p:cTn>
                              </p:par>
                              <p:par>
                                <p:cTn id="187" presetID="4" presetClass="exit" presetSubtype="16" fill="hold" nodeType="withEffect">
                                  <p:stCondLst>
                                    <p:cond delay="0"/>
                                  </p:stCondLst>
                                  <p:childTnLst>
                                    <p:animEffect transition="out" filter="box(in)">
                                      <p:cBhvr>
                                        <p:cTn id="188" dur="500"/>
                                        <p:tgtEl>
                                          <p:spTgt spid="38921">
                                            <p:txEl>
                                              <p:charRg st="327" end="352"/>
                                            </p:txEl>
                                          </p:spTgt>
                                        </p:tgtEl>
                                      </p:cBhvr>
                                    </p:animEffect>
                                    <p:set>
                                      <p:cBhvr>
                                        <p:cTn id="189" dur="1" fill="hold">
                                          <p:stCondLst>
                                            <p:cond delay="499"/>
                                          </p:stCondLst>
                                        </p:cTn>
                                        <p:tgtEl>
                                          <p:spTgt spid="38921">
                                            <p:txEl>
                                              <p:charRg st="327" end="352"/>
                                            </p:txEl>
                                          </p:spTgt>
                                        </p:tgtEl>
                                        <p:attrNameLst>
                                          <p:attrName>style.visibility</p:attrName>
                                        </p:attrNameLst>
                                      </p:cBhvr>
                                      <p:to>
                                        <p:strVal val="hidden"/>
                                      </p:to>
                                    </p:set>
                                  </p:childTnLst>
                                </p:cTn>
                              </p:par>
                              <p:par>
                                <p:cTn id="190" presetID="4" presetClass="exit" presetSubtype="16" fill="hold" nodeType="withEffect">
                                  <p:stCondLst>
                                    <p:cond delay="0"/>
                                  </p:stCondLst>
                                  <p:childTnLst>
                                    <p:animEffect transition="out" filter="box(in)">
                                      <p:cBhvr>
                                        <p:cTn id="191" dur="500"/>
                                        <p:tgtEl>
                                          <p:spTgt spid="38921">
                                            <p:txEl>
                                              <p:charRg st="352" end="388"/>
                                            </p:txEl>
                                          </p:spTgt>
                                        </p:tgtEl>
                                      </p:cBhvr>
                                    </p:animEffect>
                                    <p:set>
                                      <p:cBhvr>
                                        <p:cTn id="192" dur="1" fill="hold">
                                          <p:stCondLst>
                                            <p:cond delay="499"/>
                                          </p:stCondLst>
                                        </p:cTn>
                                        <p:tgtEl>
                                          <p:spTgt spid="38921">
                                            <p:txEl>
                                              <p:charRg st="352" end="388"/>
                                            </p:txEl>
                                          </p:spTgt>
                                        </p:tgtEl>
                                        <p:attrNameLst>
                                          <p:attrName>style.visibility</p:attrName>
                                        </p:attrNameLst>
                                      </p:cBhvr>
                                      <p:to>
                                        <p:strVal val="hidden"/>
                                      </p:to>
                                    </p:set>
                                  </p:childTnLst>
                                </p:cTn>
                              </p:par>
                              <p:par>
                                <p:cTn id="193" presetID="4" presetClass="exit" presetSubtype="16" fill="hold" nodeType="withEffect">
                                  <p:stCondLst>
                                    <p:cond delay="0"/>
                                  </p:stCondLst>
                                  <p:childTnLst>
                                    <p:animEffect transition="out" filter="box(in)">
                                      <p:cBhvr>
                                        <p:cTn id="194" dur="500"/>
                                        <p:tgtEl>
                                          <p:spTgt spid="38921">
                                            <p:txEl>
                                              <p:charRg st="388" end="403"/>
                                            </p:txEl>
                                          </p:spTgt>
                                        </p:tgtEl>
                                      </p:cBhvr>
                                    </p:animEffect>
                                    <p:set>
                                      <p:cBhvr>
                                        <p:cTn id="195" dur="1" fill="hold">
                                          <p:stCondLst>
                                            <p:cond delay="499"/>
                                          </p:stCondLst>
                                        </p:cTn>
                                        <p:tgtEl>
                                          <p:spTgt spid="38921">
                                            <p:txEl>
                                              <p:charRg st="388" end="403"/>
                                            </p:txEl>
                                          </p:spTgt>
                                        </p:tgtEl>
                                        <p:attrNameLst>
                                          <p:attrName>style.visibility</p:attrName>
                                        </p:attrNameLst>
                                      </p:cBhvr>
                                      <p:to>
                                        <p:strVal val="hidden"/>
                                      </p:to>
                                    </p:set>
                                  </p:childTnLst>
                                </p:cTn>
                              </p:par>
                              <p:par>
                                <p:cTn id="196" presetID="4" presetClass="exit" presetSubtype="16" fill="hold" nodeType="withEffect">
                                  <p:stCondLst>
                                    <p:cond delay="0"/>
                                  </p:stCondLst>
                                  <p:childTnLst>
                                    <p:animEffect transition="out" filter="box(in)">
                                      <p:cBhvr>
                                        <p:cTn id="197" dur="500"/>
                                        <p:tgtEl>
                                          <p:spTgt spid="38933"/>
                                        </p:tgtEl>
                                      </p:cBhvr>
                                    </p:animEffect>
                                    <p:set>
                                      <p:cBhvr>
                                        <p:cTn id="198" dur="1" fill="hold">
                                          <p:stCondLst>
                                            <p:cond delay="499"/>
                                          </p:stCondLst>
                                        </p:cTn>
                                        <p:tgtEl>
                                          <p:spTgt spid="38933"/>
                                        </p:tgtEl>
                                        <p:attrNameLst>
                                          <p:attrName>style.visibility</p:attrName>
                                        </p:attrNameLst>
                                      </p:cBhvr>
                                      <p:to>
                                        <p:strVal val="hidden"/>
                                      </p:to>
                                    </p:set>
                                  </p:childTnLst>
                                </p:cTn>
                              </p:par>
                              <p:par>
                                <p:cTn id="199" presetID="4" presetClass="entr" presetSubtype="16" fill="hold" nodeType="withEffect">
                                  <p:stCondLst>
                                    <p:cond delay="0"/>
                                  </p:stCondLst>
                                  <p:childTnLst>
                                    <p:set>
                                      <p:cBhvr>
                                        <p:cTn id="200" dur="1" fill="hold">
                                          <p:stCondLst>
                                            <p:cond delay="0"/>
                                          </p:stCondLst>
                                        </p:cTn>
                                        <p:tgtEl>
                                          <p:spTgt spid="38920">
                                            <p:txEl>
                                              <p:charRg st="0" end="5"/>
                                            </p:txEl>
                                          </p:spTgt>
                                        </p:tgtEl>
                                        <p:attrNameLst>
                                          <p:attrName>style.visibility</p:attrName>
                                        </p:attrNameLst>
                                      </p:cBhvr>
                                      <p:to>
                                        <p:strVal val="visible"/>
                                      </p:to>
                                    </p:set>
                                    <p:animEffect transition="in" filter="box(in)">
                                      <p:cBhvr>
                                        <p:cTn id="201" dur="500"/>
                                        <p:tgtEl>
                                          <p:spTgt spid="38920">
                                            <p:txEl>
                                              <p:charRg st="0" end="5"/>
                                            </p:txEl>
                                          </p:spTgt>
                                        </p:tgtEl>
                                      </p:cBhvr>
                                    </p:animEffect>
                                  </p:childTnLst>
                                </p:cTn>
                              </p:par>
                              <p:par>
                                <p:cTn id="202" presetID="4" presetClass="entr" presetSubtype="16" fill="hold" nodeType="withEffect">
                                  <p:stCondLst>
                                    <p:cond delay="0"/>
                                  </p:stCondLst>
                                  <p:childTnLst>
                                    <p:set>
                                      <p:cBhvr>
                                        <p:cTn id="203" dur="1" fill="hold">
                                          <p:stCondLst>
                                            <p:cond delay="0"/>
                                          </p:stCondLst>
                                        </p:cTn>
                                        <p:tgtEl>
                                          <p:spTgt spid="38920">
                                            <p:txEl>
                                              <p:charRg st="5" end="21"/>
                                            </p:txEl>
                                          </p:spTgt>
                                        </p:tgtEl>
                                        <p:attrNameLst>
                                          <p:attrName>style.visibility</p:attrName>
                                        </p:attrNameLst>
                                      </p:cBhvr>
                                      <p:to>
                                        <p:strVal val="visible"/>
                                      </p:to>
                                    </p:set>
                                    <p:animEffect transition="in" filter="box(in)">
                                      <p:cBhvr>
                                        <p:cTn id="204" dur="500"/>
                                        <p:tgtEl>
                                          <p:spTgt spid="38920">
                                            <p:txEl>
                                              <p:charRg st="5" end="21"/>
                                            </p:txEl>
                                          </p:spTgt>
                                        </p:tgtEl>
                                      </p:cBhvr>
                                    </p:animEffect>
                                  </p:childTnLst>
                                </p:cTn>
                              </p:par>
                              <p:par>
                                <p:cTn id="205" presetID="4" presetClass="entr" presetSubtype="16" fill="hold" nodeType="withEffect">
                                  <p:stCondLst>
                                    <p:cond delay="0"/>
                                  </p:stCondLst>
                                  <p:childTnLst>
                                    <p:set>
                                      <p:cBhvr>
                                        <p:cTn id="206" dur="1" fill="hold">
                                          <p:stCondLst>
                                            <p:cond delay="0"/>
                                          </p:stCondLst>
                                        </p:cTn>
                                        <p:tgtEl>
                                          <p:spTgt spid="38920">
                                            <p:txEl>
                                              <p:charRg st="21" end="30"/>
                                            </p:txEl>
                                          </p:spTgt>
                                        </p:tgtEl>
                                        <p:attrNameLst>
                                          <p:attrName>style.visibility</p:attrName>
                                        </p:attrNameLst>
                                      </p:cBhvr>
                                      <p:to>
                                        <p:strVal val="visible"/>
                                      </p:to>
                                    </p:set>
                                    <p:animEffect transition="in" filter="box(in)">
                                      <p:cBhvr>
                                        <p:cTn id="207" dur="500"/>
                                        <p:tgtEl>
                                          <p:spTgt spid="38920">
                                            <p:txEl>
                                              <p:charRg st="21" end="30"/>
                                            </p:txEl>
                                          </p:spTgt>
                                        </p:tgtEl>
                                      </p:cBhvr>
                                    </p:animEffect>
                                  </p:childTnLst>
                                </p:cTn>
                              </p:par>
                              <p:par>
                                <p:cTn id="208" presetID="4" presetClass="entr" presetSubtype="16" fill="hold" nodeType="withEffect">
                                  <p:stCondLst>
                                    <p:cond delay="0"/>
                                  </p:stCondLst>
                                  <p:childTnLst>
                                    <p:set>
                                      <p:cBhvr>
                                        <p:cTn id="209" dur="1" fill="hold">
                                          <p:stCondLst>
                                            <p:cond delay="0"/>
                                          </p:stCondLst>
                                        </p:cTn>
                                        <p:tgtEl>
                                          <p:spTgt spid="38920">
                                            <p:txEl>
                                              <p:charRg st="30" end="34"/>
                                            </p:txEl>
                                          </p:spTgt>
                                        </p:tgtEl>
                                        <p:attrNameLst>
                                          <p:attrName>style.visibility</p:attrName>
                                        </p:attrNameLst>
                                      </p:cBhvr>
                                      <p:to>
                                        <p:strVal val="visible"/>
                                      </p:to>
                                    </p:set>
                                    <p:animEffect transition="in" filter="box(in)">
                                      <p:cBhvr>
                                        <p:cTn id="210" dur="500"/>
                                        <p:tgtEl>
                                          <p:spTgt spid="38920">
                                            <p:txEl>
                                              <p:charRg st="30" end="34"/>
                                            </p:txEl>
                                          </p:spTgt>
                                        </p:tgtEl>
                                      </p:cBhvr>
                                    </p:animEffect>
                                  </p:childTnLst>
                                </p:cTn>
                              </p:par>
                              <p:par>
                                <p:cTn id="211" presetID="4" presetClass="entr" presetSubtype="16" fill="hold" nodeType="withEffect">
                                  <p:stCondLst>
                                    <p:cond delay="0"/>
                                  </p:stCondLst>
                                  <p:childTnLst>
                                    <p:set>
                                      <p:cBhvr>
                                        <p:cTn id="212" dur="1" fill="hold">
                                          <p:stCondLst>
                                            <p:cond delay="0"/>
                                          </p:stCondLst>
                                        </p:cTn>
                                        <p:tgtEl>
                                          <p:spTgt spid="38920">
                                            <p:txEl>
                                              <p:charRg st="34" end="48"/>
                                            </p:txEl>
                                          </p:spTgt>
                                        </p:tgtEl>
                                        <p:attrNameLst>
                                          <p:attrName>style.visibility</p:attrName>
                                        </p:attrNameLst>
                                      </p:cBhvr>
                                      <p:to>
                                        <p:strVal val="visible"/>
                                      </p:to>
                                    </p:set>
                                    <p:animEffect transition="in" filter="box(in)">
                                      <p:cBhvr>
                                        <p:cTn id="213" dur="500"/>
                                        <p:tgtEl>
                                          <p:spTgt spid="38920">
                                            <p:txEl>
                                              <p:charRg st="34" end="48"/>
                                            </p:txEl>
                                          </p:spTgt>
                                        </p:tgtEl>
                                      </p:cBhvr>
                                    </p:animEffect>
                                  </p:childTnLst>
                                </p:cTn>
                              </p:par>
                              <p:par>
                                <p:cTn id="214" presetID="4" presetClass="entr" presetSubtype="16" fill="hold" nodeType="withEffect">
                                  <p:stCondLst>
                                    <p:cond delay="0"/>
                                  </p:stCondLst>
                                  <p:childTnLst>
                                    <p:set>
                                      <p:cBhvr>
                                        <p:cTn id="215" dur="1" fill="hold">
                                          <p:stCondLst>
                                            <p:cond delay="0"/>
                                          </p:stCondLst>
                                        </p:cTn>
                                        <p:tgtEl>
                                          <p:spTgt spid="38920">
                                            <p:txEl>
                                              <p:charRg st="48" end="66"/>
                                            </p:txEl>
                                          </p:spTgt>
                                        </p:tgtEl>
                                        <p:attrNameLst>
                                          <p:attrName>style.visibility</p:attrName>
                                        </p:attrNameLst>
                                      </p:cBhvr>
                                      <p:to>
                                        <p:strVal val="visible"/>
                                      </p:to>
                                    </p:set>
                                    <p:animEffect transition="in" filter="box(in)">
                                      <p:cBhvr>
                                        <p:cTn id="216" dur="500"/>
                                        <p:tgtEl>
                                          <p:spTgt spid="38920">
                                            <p:txEl>
                                              <p:charRg st="48" end="66"/>
                                            </p:txEl>
                                          </p:spTgt>
                                        </p:tgtEl>
                                      </p:cBhvr>
                                    </p:animEffect>
                                  </p:childTnLst>
                                </p:cTn>
                              </p:par>
                              <p:par>
                                <p:cTn id="217" presetID="4" presetClass="entr" presetSubtype="16" fill="hold" nodeType="withEffect">
                                  <p:stCondLst>
                                    <p:cond delay="0"/>
                                  </p:stCondLst>
                                  <p:childTnLst>
                                    <p:set>
                                      <p:cBhvr>
                                        <p:cTn id="218" dur="1" fill="hold">
                                          <p:stCondLst>
                                            <p:cond delay="0"/>
                                          </p:stCondLst>
                                        </p:cTn>
                                        <p:tgtEl>
                                          <p:spTgt spid="38920">
                                            <p:txEl>
                                              <p:charRg st="66" end="74"/>
                                            </p:txEl>
                                          </p:spTgt>
                                        </p:tgtEl>
                                        <p:attrNameLst>
                                          <p:attrName>style.visibility</p:attrName>
                                        </p:attrNameLst>
                                      </p:cBhvr>
                                      <p:to>
                                        <p:strVal val="visible"/>
                                      </p:to>
                                    </p:set>
                                    <p:animEffect transition="in" filter="box(in)">
                                      <p:cBhvr>
                                        <p:cTn id="219" dur="500"/>
                                        <p:tgtEl>
                                          <p:spTgt spid="38920">
                                            <p:txEl>
                                              <p:charRg st="66" end="74"/>
                                            </p:txEl>
                                          </p:spTgt>
                                        </p:tgtEl>
                                      </p:cBhvr>
                                    </p:animEffect>
                                  </p:childTnLst>
                                </p:cTn>
                              </p:par>
                              <p:par>
                                <p:cTn id="220" presetID="4" presetClass="entr" presetSubtype="16" fill="hold" nodeType="withEffect">
                                  <p:stCondLst>
                                    <p:cond delay="0"/>
                                  </p:stCondLst>
                                  <p:childTnLst>
                                    <p:set>
                                      <p:cBhvr>
                                        <p:cTn id="221" dur="1" fill="hold">
                                          <p:stCondLst>
                                            <p:cond delay="0"/>
                                          </p:stCondLst>
                                        </p:cTn>
                                        <p:tgtEl>
                                          <p:spTgt spid="38920">
                                            <p:txEl>
                                              <p:charRg st="74" end="82"/>
                                            </p:txEl>
                                          </p:spTgt>
                                        </p:tgtEl>
                                        <p:attrNameLst>
                                          <p:attrName>style.visibility</p:attrName>
                                        </p:attrNameLst>
                                      </p:cBhvr>
                                      <p:to>
                                        <p:strVal val="visible"/>
                                      </p:to>
                                    </p:set>
                                    <p:animEffect transition="in" filter="box(in)">
                                      <p:cBhvr>
                                        <p:cTn id="222" dur="500"/>
                                        <p:tgtEl>
                                          <p:spTgt spid="38920">
                                            <p:txEl>
                                              <p:charRg st="74" end="82"/>
                                            </p:txEl>
                                          </p:spTgt>
                                        </p:tgtEl>
                                      </p:cBhvr>
                                    </p:animEffect>
                                  </p:childTnLst>
                                </p:cTn>
                              </p:par>
                              <p:par>
                                <p:cTn id="223" presetID="4" presetClass="entr" presetSubtype="16" fill="hold" nodeType="withEffect">
                                  <p:stCondLst>
                                    <p:cond delay="0"/>
                                  </p:stCondLst>
                                  <p:childTnLst>
                                    <p:set>
                                      <p:cBhvr>
                                        <p:cTn id="224" dur="1" fill="hold">
                                          <p:stCondLst>
                                            <p:cond delay="0"/>
                                          </p:stCondLst>
                                        </p:cTn>
                                        <p:tgtEl>
                                          <p:spTgt spid="38920">
                                            <p:txEl>
                                              <p:charRg st="82" end="86"/>
                                            </p:txEl>
                                          </p:spTgt>
                                        </p:tgtEl>
                                        <p:attrNameLst>
                                          <p:attrName>style.visibility</p:attrName>
                                        </p:attrNameLst>
                                      </p:cBhvr>
                                      <p:to>
                                        <p:strVal val="visible"/>
                                      </p:to>
                                    </p:set>
                                    <p:animEffect transition="in" filter="box(in)">
                                      <p:cBhvr>
                                        <p:cTn id="225" dur="500"/>
                                        <p:tgtEl>
                                          <p:spTgt spid="38920">
                                            <p:txEl>
                                              <p:charRg st="82" end="86"/>
                                            </p:txEl>
                                          </p:spTgt>
                                        </p:tgtEl>
                                      </p:cBhvr>
                                    </p:animEffect>
                                  </p:childTnLst>
                                </p:cTn>
                              </p:par>
                              <p:par>
                                <p:cTn id="226" presetID="4" presetClass="entr" presetSubtype="16" fill="hold" nodeType="withEffect">
                                  <p:stCondLst>
                                    <p:cond delay="0"/>
                                  </p:stCondLst>
                                  <p:childTnLst>
                                    <p:set>
                                      <p:cBhvr>
                                        <p:cTn id="227" dur="1" fill="hold">
                                          <p:stCondLst>
                                            <p:cond delay="0"/>
                                          </p:stCondLst>
                                        </p:cTn>
                                        <p:tgtEl>
                                          <p:spTgt spid="38920">
                                            <p:txEl>
                                              <p:charRg st="86" end="100"/>
                                            </p:txEl>
                                          </p:spTgt>
                                        </p:tgtEl>
                                        <p:attrNameLst>
                                          <p:attrName>style.visibility</p:attrName>
                                        </p:attrNameLst>
                                      </p:cBhvr>
                                      <p:to>
                                        <p:strVal val="visible"/>
                                      </p:to>
                                    </p:set>
                                    <p:animEffect transition="in" filter="box(in)">
                                      <p:cBhvr>
                                        <p:cTn id="228" dur="500"/>
                                        <p:tgtEl>
                                          <p:spTgt spid="38920">
                                            <p:txEl>
                                              <p:charRg st="86" end="100"/>
                                            </p:txEl>
                                          </p:spTgt>
                                        </p:tgtEl>
                                      </p:cBhvr>
                                    </p:animEffect>
                                  </p:childTnLst>
                                </p:cTn>
                              </p:par>
                              <p:par>
                                <p:cTn id="229" presetID="4" presetClass="entr" presetSubtype="16" fill="hold" nodeType="withEffect">
                                  <p:stCondLst>
                                    <p:cond delay="0"/>
                                  </p:stCondLst>
                                  <p:childTnLst>
                                    <p:set>
                                      <p:cBhvr>
                                        <p:cTn id="230" dur="1" fill="hold">
                                          <p:stCondLst>
                                            <p:cond delay="0"/>
                                          </p:stCondLst>
                                        </p:cTn>
                                        <p:tgtEl>
                                          <p:spTgt spid="38920">
                                            <p:txEl>
                                              <p:charRg st="100" end="109"/>
                                            </p:txEl>
                                          </p:spTgt>
                                        </p:tgtEl>
                                        <p:attrNameLst>
                                          <p:attrName>style.visibility</p:attrName>
                                        </p:attrNameLst>
                                      </p:cBhvr>
                                      <p:to>
                                        <p:strVal val="visible"/>
                                      </p:to>
                                    </p:set>
                                    <p:animEffect transition="in" filter="box(in)">
                                      <p:cBhvr>
                                        <p:cTn id="231" dur="500"/>
                                        <p:tgtEl>
                                          <p:spTgt spid="38920">
                                            <p:txEl>
                                              <p:charRg st="100" end="109"/>
                                            </p:txEl>
                                          </p:spTgt>
                                        </p:tgtEl>
                                      </p:cBhvr>
                                    </p:animEffect>
                                  </p:childTnLst>
                                </p:cTn>
                              </p:par>
                              <p:par>
                                <p:cTn id="232" presetID="4" presetClass="entr" presetSubtype="16" fill="hold" nodeType="withEffect">
                                  <p:stCondLst>
                                    <p:cond delay="0"/>
                                  </p:stCondLst>
                                  <p:childTnLst>
                                    <p:set>
                                      <p:cBhvr>
                                        <p:cTn id="233" dur="1" fill="hold">
                                          <p:stCondLst>
                                            <p:cond delay="0"/>
                                          </p:stCondLst>
                                        </p:cTn>
                                        <p:tgtEl>
                                          <p:spTgt spid="38920">
                                            <p:txEl>
                                              <p:charRg st="109" end="114"/>
                                            </p:txEl>
                                          </p:spTgt>
                                        </p:tgtEl>
                                        <p:attrNameLst>
                                          <p:attrName>style.visibility</p:attrName>
                                        </p:attrNameLst>
                                      </p:cBhvr>
                                      <p:to>
                                        <p:strVal val="visible"/>
                                      </p:to>
                                    </p:set>
                                    <p:animEffect transition="in" filter="box(in)">
                                      <p:cBhvr>
                                        <p:cTn id="234" dur="500"/>
                                        <p:tgtEl>
                                          <p:spTgt spid="38920">
                                            <p:txEl>
                                              <p:charRg st="109" end="114"/>
                                            </p:txEl>
                                          </p:spTgt>
                                        </p:tgtEl>
                                      </p:cBhvr>
                                    </p:animEffect>
                                  </p:childTnLst>
                                </p:cTn>
                              </p:par>
                              <p:par>
                                <p:cTn id="235" presetID="4" presetClass="entr" presetSubtype="16" fill="hold" nodeType="withEffect">
                                  <p:stCondLst>
                                    <p:cond delay="0"/>
                                  </p:stCondLst>
                                  <p:childTnLst>
                                    <p:set>
                                      <p:cBhvr>
                                        <p:cTn id="236" dur="1" fill="hold">
                                          <p:stCondLst>
                                            <p:cond delay="0"/>
                                          </p:stCondLst>
                                        </p:cTn>
                                        <p:tgtEl>
                                          <p:spTgt spid="38920">
                                            <p:txEl>
                                              <p:charRg st="114" end="119"/>
                                            </p:txEl>
                                          </p:spTgt>
                                        </p:tgtEl>
                                        <p:attrNameLst>
                                          <p:attrName>style.visibility</p:attrName>
                                        </p:attrNameLst>
                                      </p:cBhvr>
                                      <p:to>
                                        <p:strVal val="visible"/>
                                      </p:to>
                                    </p:set>
                                    <p:animEffect transition="in" filter="box(in)">
                                      <p:cBhvr>
                                        <p:cTn id="237" dur="500"/>
                                        <p:tgtEl>
                                          <p:spTgt spid="38920">
                                            <p:txEl>
                                              <p:charRg st="114" end="119"/>
                                            </p:txEl>
                                          </p:spTgt>
                                        </p:tgtEl>
                                      </p:cBhvr>
                                    </p:animEffect>
                                  </p:childTnLst>
                                </p:cTn>
                              </p:par>
                              <p:par>
                                <p:cTn id="238" presetID="4" presetClass="entr" presetSubtype="16" fill="hold" nodeType="withEffect">
                                  <p:stCondLst>
                                    <p:cond delay="0"/>
                                  </p:stCondLst>
                                  <p:childTnLst>
                                    <p:set>
                                      <p:cBhvr>
                                        <p:cTn id="239" dur="1" fill="hold">
                                          <p:stCondLst>
                                            <p:cond delay="0"/>
                                          </p:stCondLst>
                                        </p:cTn>
                                        <p:tgtEl>
                                          <p:spTgt spid="38920">
                                            <p:txEl>
                                              <p:charRg st="119" end="136"/>
                                            </p:txEl>
                                          </p:spTgt>
                                        </p:tgtEl>
                                        <p:attrNameLst>
                                          <p:attrName>style.visibility</p:attrName>
                                        </p:attrNameLst>
                                      </p:cBhvr>
                                      <p:to>
                                        <p:strVal val="visible"/>
                                      </p:to>
                                    </p:set>
                                    <p:animEffect transition="in" filter="box(in)">
                                      <p:cBhvr>
                                        <p:cTn id="240" dur="500"/>
                                        <p:tgtEl>
                                          <p:spTgt spid="38920">
                                            <p:txEl>
                                              <p:charRg st="119" end="136"/>
                                            </p:txEl>
                                          </p:spTgt>
                                        </p:tgtEl>
                                      </p:cBhvr>
                                    </p:animEffect>
                                  </p:childTnLst>
                                </p:cTn>
                              </p:par>
                              <p:par>
                                <p:cTn id="241" presetID="4" presetClass="entr" presetSubtype="16" fill="hold" nodeType="withEffect">
                                  <p:stCondLst>
                                    <p:cond delay="0"/>
                                  </p:stCondLst>
                                  <p:childTnLst>
                                    <p:set>
                                      <p:cBhvr>
                                        <p:cTn id="242" dur="1" fill="hold">
                                          <p:stCondLst>
                                            <p:cond delay="0"/>
                                          </p:stCondLst>
                                        </p:cTn>
                                        <p:tgtEl>
                                          <p:spTgt spid="38920">
                                            <p:txEl>
                                              <p:charRg st="136" end="144"/>
                                            </p:txEl>
                                          </p:spTgt>
                                        </p:tgtEl>
                                        <p:attrNameLst>
                                          <p:attrName>style.visibility</p:attrName>
                                        </p:attrNameLst>
                                      </p:cBhvr>
                                      <p:to>
                                        <p:strVal val="visible"/>
                                      </p:to>
                                    </p:set>
                                    <p:animEffect transition="in" filter="box(in)">
                                      <p:cBhvr>
                                        <p:cTn id="243" dur="500"/>
                                        <p:tgtEl>
                                          <p:spTgt spid="38920">
                                            <p:txEl>
                                              <p:charRg st="136" end="144"/>
                                            </p:txEl>
                                          </p:spTgt>
                                        </p:tgtEl>
                                      </p:cBhvr>
                                    </p:animEffect>
                                  </p:childTnLst>
                                </p:cTn>
                              </p:par>
                              <p:par>
                                <p:cTn id="244" presetID="4" presetClass="entr" presetSubtype="16" fill="hold" nodeType="withEffect">
                                  <p:stCondLst>
                                    <p:cond delay="0"/>
                                  </p:stCondLst>
                                  <p:childTnLst>
                                    <p:set>
                                      <p:cBhvr>
                                        <p:cTn id="245" dur="1" fill="hold">
                                          <p:stCondLst>
                                            <p:cond delay="0"/>
                                          </p:stCondLst>
                                        </p:cTn>
                                        <p:tgtEl>
                                          <p:spTgt spid="38921">
                                            <p:txEl>
                                              <p:charRg st="0" end="25"/>
                                            </p:txEl>
                                          </p:spTgt>
                                        </p:tgtEl>
                                        <p:attrNameLst>
                                          <p:attrName>style.visibility</p:attrName>
                                        </p:attrNameLst>
                                      </p:cBhvr>
                                      <p:to>
                                        <p:strVal val="visible"/>
                                      </p:to>
                                    </p:set>
                                    <p:animEffect transition="in" filter="box(in)">
                                      <p:cBhvr>
                                        <p:cTn id="246" dur="500"/>
                                        <p:tgtEl>
                                          <p:spTgt spid="38921">
                                            <p:txEl>
                                              <p:charRg st="0" end="25"/>
                                            </p:txEl>
                                          </p:spTgt>
                                        </p:tgtEl>
                                      </p:cBhvr>
                                    </p:animEffect>
                                  </p:childTnLst>
                                </p:cTn>
                              </p:par>
                              <p:par>
                                <p:cTn id="247" presetID="4" presetClass="entr" presetSubtype="16" fill="hold" nodeType="withEffect">
                                  <p:stCondLst>
                                    <p:cond delay="0"/>
                                  </p:stCondLst>
                                  <p:childTnLst>
                                    <p:set>
                                      <p:cBhvr>
                                        <p:cTn id="248" dur="1" fill="hold">
                                          <p:stCondLst>
                                            <p:cond delay="0"/>
                                          </p:stCondLst>
                                        </p:cTn>
                                        <p:tgtEl>
                                          <p:spTgt spid="38921">
                                            <p:txEl>
                                              <p:charRg st="25" end="46"/>
                                            </p:txEl>
                                          </p:spTgt>
                                        </p:tgtEl>
                                        <p:attrNameLst>
                                          <p:attrName>style.visibility</p:attrName>
                                        </p:attrNameLst>
                                      </p:cBhvr>
                                      <p:to>
                                        <p:strVal val="visible"/>
                                      </p:to>
                                    </p:set>
                                    <p:animEffect transition="in" filter="box(in)">
                                      <p:cBhvr>
                                        <p:cTn id="249" dur="500"/>
                                        <p:tgtEl>
                                          <p:spTgt spid="38921">
                                            <p:txEl>
                                              <p:charRg st="25" end="46"/>
                                            </p:txEl>
                                          </p:spTgt>
                                        </p:tgtEl>
                                      </p:cBhvr>
                                    </p:animEffect>
                                  </p:childTnLst>
                                </p:cTn>
                              </p:par>
                              <p:par>
                                <p:cTn id="250" presetID="4" presetClass="entr" presetSubtype="16" fill="hold" nodeType="withEffect">
                                  <p:stCondLst>
                                    <p:cond delay="0"/>
                                  </p:stCondLst>
                                  <p:childTnLst>
                                    <p:set>
                                      <p:cBhvr>
                                        <p:cTn id="251" dur="1" fill="hold">
                                          <p:stCondLst>
                                            <p:cond delay="0"/>
                                          </p:stCondLst>
                                        </p:cTn>
                                        <p:tgtEl>
                                          <p:spTgt spid="38921">
                                            <p:txEl>
                                              <p:charRg st="46" end="68"/>
                                            </p:txEl>
                                          </p:spTgt>
                                        </p:tgtEl>
                                        <p:attrNameLst>
                                          <p:attrName>style.visibility</p:attrName>
                                        </p:attrNameLst>
                                      </p:cBhvr>
                                      <p:to>
                                        <p:strVal val="visible"/>
                                      </p:to>
                                    </p:set>
                                    <p:animEffect transition="in" filter="box(in)">
                                      <p:cBhvr>
                                        <p:cTn id="252" dur="500"/>
                                        <p:tgtEl>
                                          <p:spTgt spid="38921">
                                            <p:txEl>
                                              <p:charRg st="46" end="68"/>
                                            </p:txEl>
                                          </p:spTgt>
                                        </p:tgtEl>
                                      </p:cBhvr>
                                    </p:animEffect>
                                  </p:childTnLst>
                                </p:cTn>
                              </p:par>
                              <p:par>
                                <p:cTn id="253" presetID="4" presetClass="entr" presetSubtype="16" fill="hold" nodeType="withEffect">
                                  <p:stCondLst>
                                    <p:cond delay="0"/>
                                  </p:stCondLst>
                                  <p:childTnLst>
                                    <p:set>
                                      <p:cBhvr>
                                        <p:cTn id="254" dur="1" fill="hold">
                                          <p:stCondLst>
                                            <p:cond delay="0"/>
                                          </p:stCondLst>
                                        </p:cTn>
                                        <p:tgtEl>
                                          <p:spTgt spid="38921">
                                            <p:txEl>
                                              <p:charRg st="68" end="94"/>
                                            </p:txEl>
                                          </p:spTgt>
                                        </p:tgtEl>
                                        <p:attrNameLst>
                                          <p:attrName>style.visibility</p:attrName>
                                        </p:attrNameLst>
                                      </p:cBhvr>
                                      <p:to>
                                        <p:strVal val="visible"/>
                                      </p:to>
                                    </p:set>
                                    <p:animEffect transition="in" filter="box(in)">
                                      <p:cBhvr>
                                        <p:cTn id="255" dur="500"/>
                                        <p:tgtEl>
                                          <p:spTgt spid="38921">
                                            <p:txEl>
                                              <p:charRg st="68" end="94"/>
                                            </p:txEl>
                                          </p:spTgt>
                                        </p:tgtEl>
                                      </p:cBhvr>
                                    </p:animEffect>
                                  </p:childTnLst>
                                </p:cTn>
                              </p:par>
                              <p:par>
                                <p:cTn id="256" presetID="4" presetClass="entr" presetSubtype="16" fill="hold" nodeType="withEffect">
                                  <p:stCondLst>
                                    <p:cond delay="0"/>
                                  </p:stCondLst>
                                  <p:childTnLst>
                                    <p:set>
                                      <p:cBhvr>
                                        <p:cTn id="257" dur="1" fill="hold">
                                          <p:stCondLst>
                                            <p:cond delay="0"/>
                                          </p:stCondLst>
                                        </p:cTn>
                                        <p:tgtEl>
                                          <p:spTgt spid="38921">
                                            <p:txEl>
                                              <p:charRg st="94" end="125"/>
                                            </p:txEl>
                                          </p:spTgt>
                                        </p:tgtEl>
                                        <p:attrNameLst>
                                          <p:attrName>style.visibility</p:attrName>
                                        </p:attrNameLst>
                                      </p:cBhvr>
                                      <p:to>
                                        <p:strVal val="visible"/>
                                      </p:to>
                                    </p:set>
                                    <p:animEffect transition="in" filter="box(in)">
                                      <p:cBhvr>
                                        <p:cTn id="258" dur="500"/>
                                        <p:tgtEl>
                                          <p:spTgt spid="38921">
                                            <p:txEl>
                                              <p:charRg st="94" end="125"/>
                                            </p:txEl>
                                          </p:spTgt>
                                        </p:tgtEl>
                                      </p:cBhvr>
                                    </p:animEffect>
                                  </p:childTnLst>
                                </p:cTn>
                              </p:par>
                              <p:par>
                                <p:cTn id="259" presetID="4" presetClass="entr" presetSubtype="16" fill="hold" nodeType="withEffect">
                                  <p:stCondLst>
                                    <p:cond delay="0"/>
                                  </p:stCondLst>
                                  <p:childTnLst>
                                    <p:set>
                                      <p:cBhvr>
                                        <p:cTn id="260" dur="1" fill="hold">
                                          <p:stCondLst>
                                            <p:cond delay="0"/>
                                          </p:stCondLst>
                                        </p:cTn>
                                        <p:tgtEl>
                                          <p:spTgt spid="38921">
                                            <p:txEl>
                                              <p:charRg st="125" end="159"/>
                                            </p:txEl>
                                          </p:spTgt>
                                        </p:tgtEl>
                                        <p:attrNameLst>
                                          <p:attrName>style.visibility</p:attrName>
                                        </p:attrNameLst>
                                      </p:cBhvr>
                                      <p:to>
                                        <p:strVal val="visible"/>
                                      </p:to>
                                    </p:set>
                                    <p:animEffect transition="in" filter="box(in)">
                                      <p:cBhvr>
                                        <p:cTn id="261" dur="500"/>
                                        <p:tgtEl>
                                          <p:spTgt spid="38921">
                                            <p:txEl>
                                              <p:charRg st="125" end="159"/>
                                            </p:txEl>
                                          </p:spTgt>
                                        </p:tgtEl>
                                      </p:cBhvr>
                                    </p:animEffect>
                                  </p:childTnLst>
                                </p:cTn>
                              </p:par>
                              <p:par>
                                <p:cTn id="262" presetID="4" presetClass="entr" presetSubtype="16" fill="hold" nodeType="withEffect">
                                  <p:stCondLst>
                                    <p:cond delay="0"/>
                                  </p:stCondLst>
                                  <p:childTnLst>
                                    <p:set>
                                      <p:cBhvr>
                                        <p:cTn id="263" dur="1" fill="hold">
                                          <p:stCondLst>
                                            <p:cond delay="0"/>
                                          </p:stCondLst>
                                        </p:cTn>
                                        <p:tgtEl>
                                          <p:spTgt spid="38921">
                                            <p:txEl>
                                              <p:charRg st="159" end="183"/>
                                            </p:txEl>
                                          </p:spTgt>
                                        </p:tgtEl>
                                        <p:attrNameLst>
                                          <p:attrName>style.visibility</p:attrName>
                                        </p:attrNameLst>
                                      </p:cBhvr>
                                      <p:to>
                                        <p:strVal val="visible"/>
                                      </p:to>
                                    </p:set>
                                    <p:animEffect transition="in" filter="box(in)">
                                      <p:cBhvr>
                                        <p:cTn id="264" dur="500"/>
                                        <p:tgtEl>
                                          <p:spTgt spid="38921">
                                            <p:txEl>
                                              <p:charRg st="159" end="183"/>
                                            </p:txEl>
                                          </p:spTgt>
                                        </p:tgtEl>
                                      </p:cBhvr>
                                    </p:animEffect>
                                  </p:childTnLst>
                                </p:cTn>
                              </p:par>
                              <p:par>
                                <p:cTn id="265" presetID="4" presetClass="entr" presetSubtype="16" fill="hold" nodeType="withEffect">
                                  <p:stCondLst>
                                    <p:cond delay="0"/>
                                  </p:stCondLst>
                                  <p:childTnLst>
                                    <p:set>
                                      <p:cBhvr>
                                        <p:cTn id="266" dur="1" fill="hold">
                                          <p:stCondLst>
                                            <p:cond delay="0"/>
                                          </p:stCondLst>
                                        </p:cTn>
                                        <p:tgtEl>
                                          <p:spTgt spid="38921">
                                            <p:txEl>
                                              <p:charRg st="183" end="218"/>
                                            </p:txEl>
                                          </p:spTgt>
                                        </p:tgtEl>
                                        <p:attrNameLst>
                                          <p:attrName>style.visibility</p:attrName>
                                        </p:attrNameLst>
                                      </p:cBhvr>
                                      <p:to>
                                        <p:strVal val="visible"/>
                                      </p:to>
                                    </p:set>
                                    <p:animEffect transition="in" filter="box(in)">
                                      <p:cBhvr>
                                        <p:cTn id="267" dur="500"/>
                                        <p:tgtEl>
                                          <p:spTgt spid="38921">
                                            <p:txEl>
                                              <p:charRg st="183" end="218"/>
                                            </p:txEl>
                                          </p:spTgt>
                                        </p:tgtEl>
                                      </p:cBhvr>
                                    </p:animEffect>
                                  </p:childTnLst>
                                </p:cTn>
                              </p:par>
                              <p:par>
                                <p:cTn id="268" presetID="4" presetClass="entr" presetSubtype="16" fill="hold" nodeType="withEffect">
                                  <p:stCondLst>
                                    <p:cond delay="0"/>
                                  </p:stCondLst>
                                  <p:childTnLst>
                                    <p:set>
                                      <p:cBhvr>
                                        <p:cTn id="269" dur="1" fill="hold">
                                          <p:stCondLst>
                                            <p:cond delay="0"/>
                                          </p:stCondLst>
                                        </p:cTn>
                                        <p:tgtEl>
                                          <p:spTgt spid="38921">
                                            <p:txEl>
                                              <p:charRg st="218" end="242"/>
                                            </p:txEl>
                                          </p:spTgt>
                                        </p:tgtEl>
                                        <p:attrNameLst>
                                          <p:attrName>style.visibility</p:attrName>
                                        </p:attrNameLst>
                                      </p:cBhvr>
                                      <p:to>
                                        <p:strVal val="visible"/>
                                      </p:to>
                                    </p:set>
                                    <p:animEffect transition="in" filter="box(in)">
                                      <p:cBhvr>
                                        <p:cTn id="270" dur="500"/>
                                        <p:tgtEl>
                                          <p:spTgt spid="38921">
                                            <p:txEl>
                                              <p:charRg st="218" end="242"/>
                                            </p:txEl>
                                          </p:spTgt>
                                        </p:tgtEl>
                                      </p:cBhvr>
                                    </p:animEffect>
                                  </p:childTnLst>
                                </p:cTn>
                              </p:par>
                              <p:par>
                                <p:cTn id="271" presetID="4" presetClass="entr" presetSubtype="16" fill="hold" nodeType="withEffect">
                                  <p:stCondLst>
                                    <p:cond delay="0"/>
                                  </p:stCondLst>
                                  <p:childTnLst>
                                    <p:set>
                                      <p:cBhvr>
                                        <p:cTn id="272" dur="1" fill="hold">
                                          <p:stCondLst>
                                            <p:cond delay="0"/>
                                          </p:stCondLst>
                                        </p:cTn>
                                        <p:tgtEl>
                                          <p:spTgt spid="38921">
                                            <p:txEl>
                                              <p:charRg st="242" end="271"/>
                                            </p:txEl>
                                          </p:spTgt>
                                        </p:tgtEl>
                                        <p:attrNameLst>
                                          <p:attrName>style.visibility</p:attrName>
                                        </p:attrNameLst>
                                      </p:cBhvr>
                                      <p:to>
                                        <p:strVal val="visible"/>
                                      </p:to>
                                    </p:set>
                                    <p:animEffect transition="in" filter="box(in)">
                                      <p:cBhvr>
                                        <p:cTn id="273" dur="500"/>
                                        <p:tgtEl>
                                          <p:spTgt spid="38921">
                                            <p:txEl>
                                              <p:charRg st="242" end="271"/>
                                            </p:txEl>
                                          </p:spTgt>
                                        </p:tgtEl>
                                      </p:cBhvr>
                                    </p:animEffect>
                                  </p:childTnLst>
                                </p:cTn>
                              </p:par>
                              <p:par>
                                <p:cTn id="274" presetID="4" presetClass="entr" presetSubtype="16" fill="hold" nodeType="withEffect">
                                  <p:stCondLst>
                                    <p:cond delay="0"/>
                                  </p:stCondLst>
                                  <p:childTnLst>
                                    <p:set>
                                      <p:cBhvr>
                                        <p:cTn id="275" dur="1" fill="hold">
                                          <p:stCondLst>
                                            <p:cond delay="0"/>
                                          </p:stCondLst>
                                        </p:cTn>
                                        <p:tgtEl>
                                          <p:spTgt spid="38921">
                                            <p:txEl>
                                              <p:charRg st="271" end="303"/>
                                            </p:txEl>
                                          </p:spTgt>
                                        </p:tgtEl>
                                        <p:attrNameLst>
                                          <p:attrName>style.visibility</p:attrName>
                                        </p:attrNameLst>
                                      </p:cBhvr>
                                      <p:to>
                                        <p:strVal val="visible"/>
                                      </p:to>
                                    </p:set>
                                    <p:animEffect transition="in" filter="box(in)">
                                      <p:cBhvr>
                                        <p:cTn id="276" dur="500"/>
                                        <p:tgtEl>
                                          <p:spTgt spid="38921">
                                            <p:txEl>
                                              <p:charRg st="271" end="303"/>
                                            </p:txEl>
                                          </p:spTgt>
                                        </p:tgtEl>
                                      </p:cBhvr>
                                    </p:animEffect>
                                  </p:childTnLst>
                                </p:cTn>
                              </p:par>
                              <p:par>
                                <p:cTn id="277" presetID="4" presetClass="entr" presetSubtype="16" fill="hold" nodeType="withEffect">
                                  <p:stCondLst>
                                    <p:cond delay="0"/>
                                  </p:stCondLst>
                                  <p:childTnLst>
                                    <p:set>
                                      <p:cBhvr>
                                        <p:cTn id="278" dur="1" fill="hold">
                                          <p:stCondLst>
                                            <p:cond delay="0"/>
                                          </p:stCondLst>
                                        </p:cTn>
                                        <p:tgtEl>
                                          <p:spTgt spid="38921">
                                            <p:txEl>
                                              <p:charRg st="303" end="327"/>
                                            </p:txEl>
                                          </p:spTgt>
                                        </p:tgtEl>
                                        <p:attrNameLst>
                                          <p:attrName>style.visibility</p:attrName>
                                        </p:attrNameLst>
                                      </p:cBhvr>
                                      <p:to>
                                        <p:strVal val="visible"/>
                                      </p:to>
                                    </p:set>
                                    <p:animEffect transition="in" filter="box(in)">
                                      <p:cBhvr>
                                        <p:cTn id="279" dur="500"/>
                                        <p:tgtEl>
                                          <p:spTgt spid="38921">
                                            <p:txEl>
                                              <p:charRg st="303" end="327"/>
                                            </p:txEl>
                                          </p:spTgt>
                                        </p:tgtEl>
                                      </p:cBhvr>
                                    </p:animEffect>
                                  </p:childTnLst>
                                </p:cTn>
                              </p:par>
                              <p:par>
                                <p:cTn id="280" presetID="4" presetClass="entr" presetSubtype="16" fill="hold" nodeType="withEffect">
                                  <p:stCondLst>
                                    <p:cond delay="0"/>
                                  </p:stCondLst>
                                  <p:childTnLst>
                                    <p:set>
                                      <p:cBhvr>
                                        <p:cTn id="281" dur="1" fill="hold">
                                          <p:stCondLst>
                                            <p:cond delay="0"/>
                                          </p:stCondLst>
                                        </p:cTn>
                                        <p:tgtEl>
                                          <p:spTgt spid="38921">
                                            <p:txEl>
                                              <p:charRg st="327" end="352"/>
                                            </p:txEl>
                                          </p:spTgt>
                                        </p:tgtEl>
                                        <p:attrNameLst>
                                          <p:attrName>style.visibility</p:attrName>
                                        </p:attrNameLst>
                                      </p:cBhvr>
                                      <p:to>
                                        <p:strVal val="visible"/>
                                      </p:to>
                                    </p:set>
                                    <p:animEffect transition="in" filter="box(in)">
                                      <p:cBhvr>
                                        <p:cTn id="282" dur="500"/>
                                        <p:tgtEl>
                                          <p:spTgt spid="38921">
                                            <p:txEl>
                                              <p:charRg st="327" end="352"/>
                                            </p:txEl>
                                          </p:spTgt>
                                        </p:tgtEl>
                                      </p:cBhvr>
                                    </p:animEffect>
                                  </p:childTnLst>
                                </p:cTn>
                              </p:par>
                              <p:par>
                                <p:cTn id="283" presetID="4" presetClass="entr" presetSubtype="16" fill="hold" nodeType="withEffect">
                                  <p:stCondLst>
                                    <p:cond delay="0"/>
                                  </p:stCondLst>
                                  <p:childTnLst>
                                    <p:set>
                                      <p:cBhvr>
                                        <p:cTn id="284" dur="1" fill="hold">
                                          <p:stCondLst>
                                            <p:cond delay="0"/>
                                          </p:stCondLst>
                                        </p:cTn>
                                        <p:tgtEl>
                                          <p:spTgt spid="38921">
                                            <p:txEl>
                                              <p:charRg st="352" end="388"/>
                                            </p:txEl>
                                          </p:spTgt>
                                        </p:tgtEl>
                                        <p:attrNameLst>
                                          <p:attrName>style.visibility</p:attrName>
                                        </p:attrNameLst>
                                      </p:cBhvr>
                                      <p:to>
                                        <p:strVal val="visible"/>
                                      </p:to>
                                    </p:set>
                                    <p:animEffect transition="in" filter="box(in)">
                                      <p:cBhvr>
                                        <p:cTn id="285" dur="500"/>
                                        <p:tgtEl>
                                          <p:spTgt spid="38921">
                                            <p:txEl>
                                              <p:charRg st="352" end="388"/>
                                            </p:txEl>
                                          </p:spTgt>
                                        </p:tgtEl>
                                      </p:cBhvr>
                                    </p:animEffect>
                                  </p:childTnLst>
                                </p:cTn>
                              </p:par>
                              <p:par>
                                <p:cTn id="286" presetID="4" presetClass="entr" presetSubtype="16" fill="hold" nodeType="withEffect">
                                  <p:stCondLst>
                                    <p:cond delay="0"/>
                                  </p:stCondLst>
                                  <p:childTnLst>
                                    <p:set>
                                      <p:cBhvr>
                                        <p:cTn id="287" dur="1" fill="hold">
                                          <p:stCondLst>
                                            <p:cond delay="0"/>
                                          </p:stCondLst>
                                        </p:cTn>
                                        <p:tgtEl>
                                          <p:spTgt spid="38921">
                                            <p:txEl>
                                              <p:charRg st="388" end="403"/>
                                            </p:txEl>
                                          </p:spTgt>
                                        </p:tgtEl>
                                        <p:attrNameLst>
                                          <p:attrName>style.visibility</p:attrName>
                                        </p:attrNameLst>
                                      </p:cBhvr>
                                      <p:to>
                                        <p:strVal val="visible"/>
                                      </p:to>
                                    </p:set>
                                    <p:animEffect transition="in" filter="box(in)">
                                      <p:cBhvr>
                                        <p:cTn id="288" dur="500"/>
                                        <p:tgtEl>
                                          <p:spTgt spid="38921">
                                            <p:txEl>
                                              <p:charRg st="388" end="403"/>
                                            </p:txEl>
                                          </p:spTgt>
                                        </p:tgtEl>
                                      </p:cBhvr>
                                    </p:animEffect>
                                  </p:childTnLst>
                                </p:cTn>
                              </p:par>
                              <p:par>
                                <p:cTn id="289" presetID="4" presetClass="entr" presetSubtype="16" fill="hold" nodeType="withEffect">
                                  <p:stCondLst>
                                    <p:cond delay="0"/>
                                  </p:stCondLst>
                                  <p:childTnLst>
                                    <p:set>
                                      <p:cBhvr>
                                        <p:cTn id="290" dur="1" fill="hold">
                                          <p:stCondLst>
                                            <p:cond delay="0"/>
                                          </p:stCondLst>
                                        </p:cTn>
                                        <p:tgtEl>
                                          <p:spTgt spid="38933"/>
                                        </p:tgtEl>
                                        <p:attrNameLst>
                                          <p:attrName>style.visibility</p:attrName>
                                        </p:attrNameLst>
                                      </p:cBhvr>
                                      <p:to>
                                        <p:strVal val="visible"/>
                                      </p:to>
                                    </p:set>
                                    <p:animEffect transition="in" filter="box(in)">
                                      <p:cBhvr>
                                        <p:cTn id="291" dur="500"/>
                                        <p:tgtEl>
                                          <p:spTgt spid="38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70" name="Group 3"/>
          <p:cNvGrpSpPr/>
          <p:nvPr/>
        </p:nvGrpSpPr>
        <p:grpSpPr>
          <a:xfrm>
            <a:off x="-106362" y="2438400"/>
            <a:ext cx="3560762" cy="1128713"/>
            <a:chOff x="2775264" y="-84138"/>
            <a:chExt cx="3719513" cy="1608138"/>
          </a:xfrm>
        </p:grpSpPr>
        <p:pic>
          <p:nvPicPr>
            <p:cNvPr id="32815" name="Picture 2" descr="D:\THU HUONG\HÌNH TRANG TRÍ PP\clouds-vector-clipart-1.jpg"/>
            <p:cNvPicPr>
              <a:picLocks noChangeAspect="1"/>
            </p:cNvPicPr>
            <p:nvPr/>
          </p:nvPicPr>
          <p:blipFill>
            <a:blip r:embed="rId1"/>
            <a:stretch>
              <a:fillRect/>
            </a:stretch>
          </p:blipFill>
          <p:spPr>
            <a:xfrm>
              <a:off x="2775264" y="-84137"/>
              <a:ext cx="3719513" cy="1608137"/>
            </a:xfrm>
            <a:prstGeom prst="rect">
              <a:avLst/>
            </a:prstGeom>
            <a:noFill/>
            <a:ln w="9525">
              <a:noFill/>
            </a:ln>
          </p:spPr>
        </p:pic>
        <p:sp>
          <p:nvSpPr>
            <p:cNvPr id="32816" name="Rectangle 5"/>
            <p:cNvSpPr/>
            <p:nvPr/>
          </p:nvSpPr>
          <p:spPr>
            <a:xfrm>
              <a:off x="3024149" y="-84138"/>
              <a:ext cx="3375513" cy="135936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000" b="1" dirty="0">
                  <a:solidFill>
                    <a:srgbClr val="000099"/>
                  </a:solidFill>
                  <a:latin typeface="Times New Roman" panose="02020603050405020304" pitchFamily="18" charset="0"/>
                  <a:cs typeface="Times New Roman" panose="02020603050405020304" pitchFamily="18" charset="0"/>
                </a:rPr>
                <a:t>MƯA</a:t>
              </a:r>
              <a:r>
                <a:rPr lang="vi-VN" altLang="en-US" sz="2000" b="1" dirty="0">
                  <a:solidFill>
                    <a:srgbClr val="000099"/>
                  </a:solidFill>
                </a:rPr>
                <a:t> </a:t>
              </a:r>
              <a:endParaRPr lang="en-US" altLang="en-US" sz="2000" b="1" dirty="0">
                <a:solidFill>
                  <a:srgbClr val="000099"/>
                </a:solidFill>
              </a:endParaRPr>
            </a:p>
            <a:p>
              <a:pPr marL="0" lvl="0" indent="0">
                <a:spcBef>
                  <a:spcPct val="0"/>
                </a:spcBef>
                <a:buNone/>
              </a:pPr>
              <a:r>
                <a:rPr lang="en-US" altLang="en-US" sz="1600" b="1" dirty="0">
                  <a:solidFill>
                    <a:srgbClr val="000099"/>
                  </a:solidFill>
                </a:rPr>
                <a:t>     </a:t>
              </a:r>
              <a:r>
                <a:rPr lang="vi-VN" altLang="en-US" sz="1600" b="1" dirty="0">
                  <a:solidFill>
                    <a:srgbClr val="000099"/>
                  </a:solidFill>
                </a:rPr>
                <a:t>Trần Đăng Khoa </a:t>
              </a:r>
              <a:endParaRPr lang="vi-VN" altLang="en-US" sz="1200" b="1" dirty="0">
                <a:solidFill>
                  <a:srgbClr val="000099"/>
                </a:solidFill>
              </a:endParaRPr>
            </a:p>
          </p:txBody>
        </p:sp>
      </p:grpSp>
      <p:grpSp>
        <p:nvGrpSpPr>
          <p:cNvPr id="3" name="Group 17"/>
          <p:cNvGrpSpPr/>
          <p:nvPr/>
        </p:nvGrpSpPr>
        <p:grpSpPr>
          <a:xfrm>
            <a:off x="838200" y="914400"/>
            <a:ext cx="3962400" cy="1189038"/>
            <a:chOff x="1521770" y="1311652"/>
            <a:chExt cx="2697804" cy="954494"/>
          </a:xfrm>
        </p:grpSpPr>
        <p:pic>
          <p:nvPicPr>
            <p:cNvPr id="32813" name="Picture 2"/>
            <p:cNvPicPr>
              <a:picLocks noChangeAspect="1"/>
            </p:cNvPicPr>
            <p:nvPr/>
          </p:nvPicPr>
          <p:blipFill>
            <a:blip r:embed="rId2"/>
            <a:srcRect b="35910"/>
            <a:stretch>
              <a:fillRect/>
            </a:stretch>
          </p:blipFill>
          <p:spPr>
            <a:xfrm>
              <a:off x="1936890" y="1311652"/>
              <a:ext cx="2170671" cy="954494"/>
            </a:xfrm>
            <a:prstGeom prst="rect">
              <a:avLst/>
            </a:prstGeom>
            <a:noFill/>
            <a:ln w="9525">
              <a:noFill/>
            </a:ln>
          </p:spPr>
        </p:pic>
        <p:sp>
          <p:nvSpPr>
            <p:cNvPr id="32814" name="Rectangle 10"/>
            <p:cNvSpPr/>
            <p:nvPr/>
          </p:nvSpPr>
          <p:spPr>
            <a:xfrm>
              <a:off x="1521770" y="1421247"/>
              <a:ext cx="2697804" cy="4694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000" b="1" dirty="0">
                  <a:solidFill>
                    <a:srgbClr val="FFFF00"/>
                  </a:solidFill>
                </a:rPr>
                <a:t>          </a:t>
              </a:r>
              <a:r>
                <a:rPr lang="en-US" altLang="en-US" b="1" dirty="0">
                  <a:solidFill>
                    <a:srgbClr val="FF0066"/>
                  </a:solidFill>
                  <a:latin typeface="Times New Roman" panose="02020603050405020304" pitchFamily="18" charset="0"/>
                  <a:cs typeface="Times New Roman" panose="02020603050405020304" pitchFamily="18" charset="0"/>
                </a:rPr>
                <a:t>Trước khi mưa</a:t>
              </a:r>
              <a:r>
                <a:rPr lang="vi-VN" altLang="en-US" b="1" dirty="0">
                  <a:solidFill>
                    <a:srgbClr val="FFFF00"/>
                  </a:solidFill>
                  <a:latin typeface="Times New Roman" panose="02020603050405020304" pitchFamily="18" charset="0"/>
                  <a:cs typeface="Times New Roman" panose="02020603050405020304" pitchFamily="18" charset="0"/>
                </a:rPr>
                <a:t>	</a:t>
              </a:r>
              <a:endParaRPr lang="vi-VN" altLang="en-US" b="1" dirty="0">
                <a:solidFill>
                  <a:srgbClr val="FFFF00"/>
                </a:solidFill>
                <a:latin typeface="Times New Roman" panose="02020603050405020304" pitchFamily="18" charset="0"/>
                <a:ea typeface="Times New Roman" panose="02020603050405020304" pitchFamily="18" charset="0"/>
              </a:endParaRPr>
            </a:p>
          </p:txBody>
        </p:sp>
      </p:grpSp>
      <p:cxnSp>
        <p:nvCxnSpPr>
          <p:cNvPr id="13" name="Curved Connector 12"/>
          <p:cNvCxnSpPr/>
          <p:nvPr/>
        </p:nvCxnSpPr>
        <p:spPr>
          <a:xfrm rot="5400000" flipH="1" flipV="1">
            <a:off x="1250156" y="1956594"/>
            <a:ext cx="906463" cy="57150"/>
          </a:xfrm>
          <a:prstGeom prst="curvedConnector2">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5400000">
            <a:off x="1023938" y="4149725"/>
            <a:ext cx="1233488" cy="68263"/>
          </a:xfrm>
          <a:prstGeom prst="curvedConnector4">
            <a:avLst>
              <a:gd name="adj1" fmla="val 19131"/>
              <a:gd name="adj2" fmla="val 548262"/>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624388" y="487363"/>
            <a:ext cx="746125" cy="104457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624388" y="1187450"/>
            <a:ext cx="746125" cy="3444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624388" y="1531938"/>
            <a:ext cx="784225" cy="379413"/>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624388" y="1531938"/>
            <a:ext cx="784225" cy="101282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754938" y="487363"/>
            <a:ext cx="666750" cy="19843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7754938" y="288925"/>
            <a:ext cx="671513" cy="19843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67" name="TextBox 2066"/>
          <p:cNvSpPr txBox="1"/>
          <p:nvPr/>
        </p:nvSpPr>
        <p:spPr>
          <a:xfrm>
            <a:off x="8396288" y="152400"/>
            <a:ext cx="3509962"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spcBef>
                <a:spcPct val="0"/>
              </a:spcBef>
            </a:pPr>
            <a:r>
              <a:rPr lang="en-US" altLang="en-US" sz="2000" b="1" dirty="0"/>
              <a:t>Rạch ngang trời</a:t>
            </a:r>
            <a:endParaRPr lang="en-US" altLang="en-US" sz="2000" b="1" dirty="0"/>
          </a:p>
          <a:p>
            <a:pPr marL="342900" lvl="0" indent="-342900">
              <a:spcBef>
                <a:spcPct val="0"/>
              </a:spcBef>
            </a:pPr>
            <a:r>
              <a:rPr lang="en-US" altLang="en-US" sz="2000" b="1" dirty="0"/>
              <a:t>Khô khốc</a:t>
            </a:r>
            <a:endParaRPr lang="en-US" altLang="en-US" sz="2000" b="1" dirty="0"/>
          </a:p>
        </p:txBody>
      </p:sp>
      <p:sp>
        <p:nvSpPr>
          <p:cNvPr id="31" name="Rounded Rectangle 30"/>
          <p:cNvSpPr/>
          <p:nvPr/>
        </p:nvSpPr>
        <p:spPr>
          <a:xfrm>
            <a:off x="5369059" y="288548"/>
            <a:ext cx="2468092" cy="39725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0" u="none" strike="noStrike" kern="1200" cap="none" spc="0" normalizeH="0" baseline="0" noProof="0" dirty="0" err="1">
                <a:ln>
                  <a:noFill/>
                </a:ln>
                <a:solidFill>
                  <a:srgbClr val="FFFF00"/>
                </a:solidFill>
                <a:effectLst/>
                <a:uLnTx/>
                <a:uFillTx/>
                <a:latin typeface="+mn-lt"/>
                <a:ea typeface="+mn-ea"/>
                <a:cs typeface="+mn-cs"/>
              </a:rPr>
              <a:t>Chớp</a:t>
            </a:r>
            <a:endParaRPr kumimoji="0" lang="en-US" sz="2200" b="1" i="0" u="none" strike="noStrike" kern="1200" cap="none" spc="0" normalizeH="0" baseline="0" noProof="0" dirty="0">
              <a:ln>
                <a:noFill/>
              </a:ln>
              <a:solidFill>
                <a:srgbClr val="FFFF00"/>
              </a:solidFill>
              <a:effectLst/>
              <a:uLnTx/>
              <a:uFillTx/>
              <a:latin typeface="+mn-lt"/>
              <a:ea typeface="+mn-ea"/>
              <a:cs typeface="+mn-cs"/>
            </a:endParaRPr>
          </a:p>
        </p:txBody>
      </p:sp>
      <p:sp>
        <p:nvSpPr>
          <p:cNvPr id="33" name="Rounded Rectangle 32"/>
          <p:cNvSpPr/>
          <p:nvPr/>
        </p:nvSpPr>
        <p:spPr>
          <a:xfrm>
            <a:off x="5369059" y="988409"/>
            <a:ext cx="2468092" cy="39725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0" u="none" strike="noStrike" kern="1200" cap="none" spc="0" normalizeH="0" baseline="0" noProof="0" dirty="0" err="1">
                <a:ln>
                  <a:noFill/>
                </a:ln>
                <a:solidFill>
                  <a:srgbClr val="FFFF00"/>
                </a:solidFill>
                <a:effectLst/>
                <a:uLnTx/>
                <a:uFillTx/>
                <a:latin typeface="+mn-lt"/>
                <a:ea typeface="+mn-ea"/>
                <a:cs typeface="+mn-cs"/>
              </a:rPr>
              <a:t>Sấm</a:t>
            </a:r>
            <a:endParaRPr kumimoji="0" lang="en-US" sz="2200" b="1" i="0" u="none" strike="noStrike" kern="1200" cap="none" spc="0" normalizeH="0" baseline="0" noProof="0" dirty="0">
              <a:ln>
                <a:noFill/>
              </a:ln>
              <a:solidFill>
                <a:srgbClr val="FFFF00"/>
              </a:solidFill>
              <a:effectLst/>
              <a:uLnTx/>
              <a:uFillTx/>
              <a:latin typeface="+mn-lt"/>
              <a:ea typeface="+mn-ea"/>
              <a:cs typeface="+mn-cs"/>
            </a:endParaRPr>
          </a:p>
        </p:txBody>
      </p:sp>
      <p:sp>
        <p:nvSpPr>
          <p:cNvPr id="34" name="Rounded Rectangle 33"/>
          <p:cNvSpPr/>
          <p:nvPr/>
        </p:nvSpPr>
        <p:spPr>
          <a:xfrm>
            <a:off x="5407765" y="1712327"/>
            <a:ext cx="2468092" cy="39725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0" u="none" strike="noStrike" kern="1200" cap="none" spc="0" normalizeH="0" baseline="0" noProof="0" dirty="0" err="1">
                <a:ln>
                  <a:noFill/>
                </a:ln>
                <a:solidFill>
                  <a:srgbClr val="FFFF00"/>
                </a:solidFill>
                <a:effectLst/>
                <a:uLnTx/>
                <a:uFillTx/>
                <a:latin typeface="+mn-lt"/>
                <a:ea typeface="+mn-ea"/>
                <a:cs typeface="+mn-cs"/>
              </a:rPr>
              <a:t>Cây</a:t>
            </a:r>
            <a:r>
              <a:rPr kumimoji="0" lang="en-US" sz="2200" b="1" i="0" u="none" strike="noStrike" kern="1200" cap="none" spc="0" normalizeH="0" baseline="0" noProof="0" dirty="0">
                <a:ln>
                  <a:noFill/>
                </a:ln>
                <a:solidFill>
                  <a:srgbClr val="FFFF00"/>
                </a:solidFill>
                <a:effectLst/>
                <a:uLnTx/>
                <a:uFillTx/>
                <a:latin typeface="+mn-lt"/>
                <a:ea typeface="+mn-ea"/>
                <a:cs typeface="+mn-cs"/>
              </a:rPr>
              <a:t> </a:t>
            </a:r>
            <a:r>
              <a:rPr kumimoji="0" lang="en-US" sz="2200" b="1" i="0" u="none" strike="noStrike" kern="1200" cap="none" spc="0" normalizeH="0" baseline="0" noProof="0" dirty="0" err="1">
                <a:ln>
                  <a:noFill/>
                </a:ln>
                <a:solidFill>
                  <a:srgbClr val="FFFF00"/>
                </a:solidFill>
                <a:effectLst/>
                <a:uLnTx/>
                <a:uFillTx/>
                <a:latin typeface="+mn-lt"/>
                <a:ea typeface="+mn-ea"/>
                <a:cs typeface="+mn-cs"/>
              </a:rPr>
              <a:t>dừa</a:t>
            </a:r>
            <a:endParaRPr kumimoji="0" lang="en-US" sz="2200" b="1" i="0" u="none" strike="noStrike" kern="1200" cap="none" spc="0" normalizeH="0" baseline="0" noProof="0" dirty="0">
              <a:ln>
                <a:noFill/>
              </a:ln>
              <a:solidFill>
                <a:srgbClr val="FFFF00"/>
              </a:solidFill>
              <a:effectLst/>
              <a:uLnTx/>
              <a:uFillTx/>
              <a:latin typeface="+mn-lt"/>
              <a:ea typeface="+mn-ea"/>
              <a:cs typeface="+mn-cs"/>
            </a:endParaRPr>
          </a:p>
        </p:txBody>
      </p:sp>
      <p:sp>
        <p:nvSpPr>
          <p:cNvPr id="42" name="Rounded Rectangle 41"/>
          <p:cNvSpPr/>
          <p:nvPr/>
        </p:nvSpPr>
        <p:spPr>
          <a:xfrm>
            <a:off x="5407765" y="2345948"/>
            <a:ext cx="2468092" cy="39725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err="1">
                <a:ln>
                  <a:noFill/>
                </a:ln>
                <a:solidFill>
                  <a:srgbClr val="FFFF00"/>
                </a:solidFill>
                <a:effectLst/>
                <a:uLnTx/>
                <a:uFillTx/>
                <a:latin typeface="+mn-lt"/>
                <a:ea typeface="+mn-ea"/>
                <a:cs typeface="+mn-cs"/>
              </a:rPr>
              <a:t>Ngọn</a:t>
            </a:r>
            <a:r>
              <a:rPr kumimoji="0" lang="en-US" sz="2000" b="1" i="0" u="none" strike="noStrike" kern="1200" cap="none" spc="0" normalizeH="0" baseline="0" noProof="0" dirty="0">
                <a:ln>
                  <a:noFill/>
                </a:ln>
                <a:solidFill>
                  <a:srgbClr val="FFFF00"/>
                </a:solidFill>
                <a:effectLst/>
                <a:uLnTx/>
                <a:uFillTx/>
                <a:latin typeface="+mn-lt"/>
                <a:ea typeface="+mn-ea"/>
                <a:cs typeface="+mn-cs"/>
              </a:rPr>
              <a:t> </a:t>
            </a:r>
            <a:r>
              <a:rPr kumimoji="0" lang="en-US" sz="2000" b="1" i="0" u="none" strike="noStrike" kern="1200" cap="none" spc="0" normalizeH="0" baseline="0" noProof="0" dirty="0" err="1">
                <a:ln>
                  <a:noFill/>
                </a:ln>
                <a:solidFill>
                  <a:srgbClr val="FFFF00"/>
                </a:solidFill>
                <a:effectLst/>
                <a:uLnTx/>
                <a:uFillTx/>
                <a:latin typeface="+mn-lt"/>
                <a:ea typeface="+mn-ea"/>
                <a:cs typeface="+mn-cs"/>
              </a:rPr>
              <a:t>mồng</a:t>
            </a:r>
            <a:r>
              <a:rPr kumimoji="0" lang="en-US" sz="2000" b="1" i="0" u="none" strike="noStrike" kern="1200" cap="none" spc="0" normalizeH="0" baseline="0" noProof="0" dirty="0">
                <a:ln>
                  <a:noFill/>
                </a:ln>
                <a:solidFill>
                  <a:srgbClr val="FFFF00"/>
                </a:solidFill>
                <a:effectLst/>
                <a:uLnTx/>
                <a:uFillTx/>
                <a:latin typeface="+mn-lt"/>
                <a:ea typeface="+mn-ea"/>
                <a:cs typeface="+mn-cs"/>
              </a:rPr>
              <a:t> </a:t>
            </a:r>
            <a:r>
              <a:rPr kumimoji="0" lang="en-US" sz="2000" b="1" i="0" u="none" strike="noStrike" kern="1200" cap="none" spc="0" normalizeH="0" baseline="0" noProof="0" dirty="0" err="1">
                <a:ln>
                  <a:noFill/>
                </a:ln>
                <a:solidFill>
                  <a:srgbClr val="FFFF00"/>
                </a:solidFill>
                <a:effectLst/>
                <a:uLnTx/>
                <a:uFillTx/>
                <a:latin typeface="+mn-lt"/>
                <a:ea typeface="+mn-ea"/>
                <a:cs typeface="+mn-cs"/>
              </a:rPr>
              <a:t>tơi</a:t>
            </a:r>
            <a:endParaRPr kumimoji="0" lang="en-US" sz="2000" b="1" i="0" u="none" strike="noStrike" kern="1200" cap="none" spc="0" normalizeH="0" baseline="0" noProof="0" dirty="0">
              <a:ln>
                <a:noFill/>
              </a:ln>
              <a:solidFill>
                <a:srgbClr val="FFFF00"/>
              </a:solidFill>
              <a:effectLst/>
              <a:uLnTx/>
              <a:uFillTx/>
              <a:latin typeface="+mn-lt"/>
              <a:ea typeface="+mn-ea"/>
              <a:cs typeface="+mn-cs"/>
            </a:endParaRPr>
          </a:p>
        </p:txBody>
      </p:sp>
      <p:cxnSp>
        <p:nvCxnSpPr>
          <p:cNvPr id="70" name="Straight Arrow Connector 69"/>
          <p:cNvCxnSpPr/>
          <p:nvPr/>
        </p:nvCxnSpPr>
        <p:spPr>
          <a:xfrm flipV="1">
            <a:off x="4722813" y="3325813"/>
            <a:ext cx="742950" cy="10731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4722813" y="4025900"/>
            <a:ext cx="742950" cy="3730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722813" y="4398963"/>
            <a:ext cx="782638" cy="6588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722813" y="4398963"/>
            <a:ext cx="782638" cy="14366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5" name="Plaque 84"/>
          <p:cNvSpPr/>
          <p:nvPr/>
        </p:nvSpPr>
        <p:spPr>
          <a:xfrm>
            <a:off x="5465822" y="3127117"/>
            <a:ext cx="2468092" cy="397252"/>
          </a:xfrm>
          <a:prstGeom prst="plaqu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0" u="none" strike="noStrike" kern="1200" cap="none" spc="0" normalizeH="0" baseline="0" noProof="0" dirty="0" err="1">
                <a:ln>
                  <a:noFill/>
                </a:ln>
                <a:solidFill>
                  <a:srgbClr val="FFFF00"/>
                </a:solidFill>
                <a:effectLst/>
                <a:uLnTx/>
                <a:uFillTx/>
                <a:latin typeface="+mn-lt"/>
                <a:ea typeface="+mn-ea"/>
                <a:cs typeface="+mn-cs"/>
              </a:rPr>
              <a:t>Tiếng</a:t>
            </a:r>
            <a:r>
              <a:rPr kumimoji="0" lang="en-US" sz="2200" b="1" i="0" u="none" strike="noStrike" kern="1200" cap="none" spc="0" normalizeH="0" baseline="0" noProof="0" dirty="0">
                <a:ln>
                  <a:noFill/>
                </a:ln>
                <a:solidFill>
                  <a:srgbClr val="FFFF00"/>
                </a:solidFill>
                <a:effectLst/>
                <a:uLnTx/>
                <a:uFillTx/>
                <a:latin typeface="+mn-lt"/>
                <a:ea typeface="+mn-ea"/>
                <a:cs typeface="+mn-cs"/>
              </a:rPr>
              <a:t> </a:t>
            </a:r>
            <a:r>
              <a:rPr kumimoji="0" lang="en-US" sz="2200" b="1" i="0" u="none" strike="noStrike" kern="1200" cap="none" spc="0" normalizeH="0" baseline="0" noProof="0" dirty="0" err="1">
                <a:ln>
                  <a:noFill/>
                </a:ln>
                <a:solidFill>
                  <a:srgbClr val="FFFF00"/>
                </a:solidFill>
                <a:effectLst/>
                <a:uLnTx/>
                <a:uFillTx/>
                <a:latin typeface="+mn-lt"/>
                <a:ea typeface="+mn-ea"/>
                <a:cs typeface="+mn-cs"/>
              </a:rPr>
              <a:t>mưa</a:t>
            </a:r>
            <a:endParaRPr kumimoji="0" lang="en-US" sz="2200" b="1" i="0" u="none" strike="noStrike" kern="1200" cap="none" spc="0" normalizeH="0" baseline="0" noProof="0" dirty="0">
              <a:ln>
                <a:noFill/>
              </a:ln>
              <a:solidFill>
                <a:srgbClr val="FFFF00"/>
              </a:solidFill>
              <a:effectLst/>
              <a:uLnTx/>
              <a:uFillTx/>
              <a:latin typeface="+mn-lt"/>
              <a:ea typeface="+mn-ea"/>
              <a:cs typeface="+mn-cs"/>
            </a:endParaRPr>
          </a:p>
        </p:txBody>
      </p:sp>
      <p:sp>
        <p:nvSpPr>
          <p:cNvPr id="86" name="Plaque 85"/>
          <p:cNvSpPr/>
          <p:nvPr/>
        </p:nvSpPr>
        <p:spPr>
          <a:xfrm>
            <a:off x="5465822" y="3826978"/>
            <a:ext cx="2468092" cy="397252"/>
          </a:xfrm>
          <a:prstGeom prst="plaque">
            <a:avLst/>
          </a:prstGeom>
          <a:solidFill>
            <a:srgbClr val="0070C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0" u="none" strike="noStrike" kern="1200" cap="none" spc="0" normalizeH="0" baseline="0" noProof="0" dirty="0" err="1">
                <a:ln>
                  <a:noFill/>
                </a:ln>
                <a:solidFill>
                  <a:srgbClr val="FFFF00"/>
                </a:solidFill>
                <a:effectLst/>
                <a:uLnTx/>
                <a:uFillTx/>
                <a:latin typeface="+mn-lt"/>
                <a:ea typeface="+mn-ea"/>
                <a:cs typeface="+mn-cs"/>
              </a:rPr>
              <a:t>Hạt</a:t>
            </a:r>
            <a:r>
              <a:rPr kumimoji="0" lang="en-US" sz="2200" b="1" i="0" u="none" strike="noStrike" kern="1200" cap="none" spc="0" normalizeH="0" baseline="0" noProof="0" dirty="0">
                <a:ln>
                  <a:noFill/>
                </a:ln>
                <a:solidFill>
                  <a:srgbClr val="FFFF00"/>
                </a:solidFill>
                <a:effectLst/>
                <a:uLnTx/>
                <a:uFillTx/>
                <a:latin typeface="+mn-lt"/>
                <a:ea typeface="+mn-ea"/>
                <a:cs typeface="+mn-cs"/>
              </a:rPr>
              <a:t> </a:t>
            </a:r>
            <a:r>
              <a:rPr kumimoji="0" lang="en-US" sz="2200" b="1" i="0" u="none" strike="noStrike" kern="1200" cap="none" spc="0" normalizeH="0" baseline="0" noProof="0" dirty="0" err="1">
                <a:ln>
                  <a:noFill/>
                </a:ln>
                <a:solidFill>
                  <a:srgbClr val="FFFF00"/>
                </a:solidFill>
                <a:effectLst/>
                <a:uLnTx/>
                <a:uFillTx/>
                <a:latin typeface="+mn-lt"/>
                <a:ea typeface="+mn-ea"/>
                <a:cs typeface="+mn-cs"/>
              </a:rPr>
              <a:t>mưa</a:t>
            </a:r>
            <a:endParaRPr kumimoji="0" lang="en-US" sz="2200" b="1" i="0" u="none" strike="noStrike" kern="1200" cap="none" spc="0" normalizeH="0" baseline="0" noProof="0" dirty="0">
              <a:ln>
                <a:noFill/>
              </a:ln>
              <a:solidFill>
                <a:srgbClr val="FFFF00"/>
              </a:solidFill>
              <a:effectLst/>
              <a:uLnTx/>
              <a:uFillTx/>
              <a:latin typeface="+mn-lt"/>
              <a:ea typeface="+mn-ea"/>
              <a:cs typeface="+mn-cs"/>
            </a:endParaRPr>
          </a:p>
        </p:txBody>
      </p:sp>
      <p:sp>
        <p:nvSpPr>
          <p:cNvPr id="87" name="Plaque 86"/>
          <p:cNvSpPr/>
          <p:nvPr/>
        </p:nvSpPr>
        <p:spPr>
          <a:xfrm>
            <a:off x="5504527" y="4859481"/>
            <a:ext cx="2468092" cy="397252"/>
          </a:xfrm>
          <a:prstGeom prst="plaque">
            <a:avLst/>
          </a:prstGeom>
          <a:solidFill>
            <a:srgbClr val="0070C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rgbClr val="FFFF00"/>
                </a:solidFill>
                <a:effectLst/>
                <a:uLnTx/>
                <a:uFillTx/>
                <a:latin typeface="+mn-lt"/>
                <a:ea typeface="+mn-ea"/>
                <a:cs typeface="+mn-cs"/>
              </a:rPr>
              <a:t>Con </a:t>
            </a:r>
            <a:r>
              <a:rPr kumimoji="0" lang="en-US" sz="2000" b="1" i="0" u="none" strike="noStrike" kern="1200" cap="none" spc="0" normalizeH="0" baseline="0" noProof="0" dirty="0" err="1">
                <a:ln>
                  <a:noFill/>
                </a:ln>
                <a:solidFill>
                  <a:srgbClr val="FFFF00"/>
                </a:solidFill>
                <a:effectLst/>
                <a:uLnTx/>
                <a:uFillTx/>
                <a:latin typeface="+mn-lt"/>
                <a:ea typeface="+mn-ea"/>
                <a:cs typeface="+mn-cs"/>
              </a:rPr>
              <a:t>vật,cây</a:t>
            </a:r>
            <a:r>
              <a:rPr kumimoji="0" lang="en-US" sz="2000" b="1" i="0" u="none" strike="noStrike" kern="1200" cap="none" spc="0" normalizeH="0" baseline="0" noProof="0" dirty="0">
                <a:ln>
                  <a:noFill/>
                </a:ln>
                <a:solidFill>
                  <a:srgbClr val="FFFF00"/>
                </a:solidFill>
                <a:effectLst/>
                <a:uLnTx/>
                <a:uFillTx/>
                <a:latin typeface="+mn-lt"/>
                <a:ea typeface="+mn-ea"/>
                <a:cs typeface="+mn-cs"/>
              </a:rPr>
              <a:t> </a:t>
            </a:r>
            <a:r>
              <a:rPr kumimoji="0" lang="en-US" sz="2000" b="1" i="0" u="none" strike="noStrike" kern="1200" cap="none" spc="0" normalizeH="0" baseline="0" noProof="0" dirty="0" err="1">
                <a:ln>
                  <a:noFill/>
                </a:ln>
                <a:solidFill>
                  <a:srgbClr val="FFFF00"/>
                </a:solidFill>
                <a:effectLst/>
                <a:uLnTx/>
                <a:uFillTx/>
                <a:latin typeface="+mn-lt"/>
                <a:ea typeface="+mn-ea"/>
                <a:cs typeface="+mn-cs"/>
              </a:rPr>
              <a:t>cối</a:t>
            </a:r>
            <a:endParaRPr kumimoji="0" lang="en-US" sz="2000" b="1" i="0" u="none" strike="noStrike" kern="1200" cap="none" spc="0" normalizeH="0" baseline="0" noProof="0" dirty="0">
              <a:ln>
                <a:noFill/>
              </a:ln>
              <a:solidFill>
                <a:srgbClr val="FFFF00"/>
              </a:solidFill>
              <a:effectLst/>
              <a:uLnTx/>
              <a:uFillTx/>
              <a:latin typeface="+mn-lt"/>
              <a:ea typeface="+mn-ea"/>
              <a:cs typeface="+mn-cs"/>
            </a:endParaRPr>
          </a:p>
        </p:txBody>
      </p:sp>
      <p:sp>
        <p:nvSpPr>
          <p:cNvPr id="88" name="Plaque 87"/>
          <p:cNvSpPr/>
          <p:nvPr/>
        </p:nvSpPr>
        <p:spPr>
          <a:xfrm>
            <a:off x="5504527" y="5637733"/>
            <a:ext cx="2468092" cy="397252"/>
          </a:xfrm>
          <a:prstGeom prst="plaque">
            <a:avLst/>
          </a:prstGeom>
          <a:solidFill>
            <a:srgbClr val="0070C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0" u="none" strike="noStrike" kern="1200" cap="none" spc="0" normalizeH="0" baseline="0" noProof="0" dirty="0" err="1">
                <a:ln>
                  <a:noFill/>
                </a:ln>
                <a:solidFill>
                  <a:srgbClr val="FFFF00"/>
                </a:solidFill>
                <a:effectLst/>
                <a:uLnTx/>
                <a:uFillTx/>
                <a:latin typeface="+mn-lt"/>
                <a:ea typeface="+mn-ea"/>
                <a:cs typeface="+mn-cs"/>
              </a:rPr>
              <a:t>Bố</a:t>
            </a:r>
            <a:endParaRPr kumimoji="0" lang="en-US" sz="2200" b="1" i="0" u="none" strike="noStrike" kern="1200" cap="none" spc="0" normalizeH="0" baseline="0" noProof="0" dirty="0">
              <a:ln>
                <a:noFill/>
              </a:ln>
              <a:solidFill>
                <a:srgbClr val="FFFF00"/>
              </a:solidFill>
              <a:effectLst/>
              <a:uLnTx/>
              <a:uFillTx/>
              <a:latin typeface="+mn-lt"/>
              <a:ea typeface="+mn-ea"/>
              <a:cs typeface="+mn-cs"/>
            </a:endParaRPr>
          </a:p>
        </p:txBody>
      </p:sp>
      <p:grpSp>
        <p:nvGrpSpPr>
          <p:cNvPr id="4" name="Group 6"/>
          <p:cNvGrpSpPr/>
          <p:nvPr/>
        </p:nvGrpSpPr>
        <p:grpSpPr>
          <a:xfrm>
            <a:off x="1600200" y="3679825"/>
            <a:ext cx="3778250" cy="2136775"/>
            <a:chOff x="5221369" y="1655478"/>
            <a:chExt cx="3352800" cy="1956125"/>
          </a:xfrm>
        </p:grpSpPr>
        <p:pic>
          <p:nvPicPr>
            <p:cNvPr id="23595" name="Picture 7" descr="HÃ¬nh áº£nh cÃ³ liÃªn quan"/>
            <p:cNvPicPr>
              <a:picLocks noChangeAspect="1" noChangeArrowheads="1"/>
            </p:cNvPicPr>
            <p:nvPr/>
          </p:nvPicPr>
          <p:blipFill>
            <a:blip r:embed="rId3"/>
            <a:srcRect/>
            <a:stretch>
              <a:fillRect/>
            </a:stretch>
          </p:blipFill>
          <p:spPr bwMode="auto">
            <a:xfrm>
              <a:off x="5227004" y="1655478"/>
              <a:ext cx="2857500" cy="1956125"/>
            </a:xfrm>
            <a:prstGeom prst="ellipse">
              <a:avLst/>
            </a:prstGeom>
            <a:ln>
              <a:noFill/>
            </a:ln>
            <a:effectLst>
              <a:softEdge rad="112500"/>
            </a:effectLst>
          </p:spPr>
        </p:pic>
        <p:sp>
          <p:nvSpPr>
            <p:cNvPr id="32812" name="Rectangle 8"/>
            <p:cNvSpPr/>
            <p:nvPr/>
          </p:nvSpPr>
          <p:spPr>
            <a:xfrm>
              <a:off x="5221369" y="2123436"/>
              <a:ext cx="3352800" cy="92979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000" b="1" dirty="0">
                  <a:solidFill>
                    <a:srgbClr val="C00000"/>
                  </a:solidFill>
                </a:rPr>
                <a:t>     </a:t>
              </a:r>
              <a:r>
                <a:rPr lang="en-US" altLang="en-US" b="1" dirty="0">
                  <a:solidFill>
                    <a:srgbClr val="C00000"/>
                  </a:solidFill>
                  <a:latin typeface="Times New Roman" panose="02020603050405020304" pitchFamily="18" charset="0"/>
                  <a:cs typeface="Times New Roman" panose="02020603050405020304" pitchFamily="18" charset="0"/>
                </a:rPr>
                <a:t>Trong cơn mưa</a:t>
              </a:r>
              <a:endParaRPr lang="vi-VN" altLang="en-US" b="1" dirty="0">
                <a:solidFill>
                  <a:srgbClr val="C00000"/>
                </a:solidFill>
                <a:latin typeface="Times New Roman" panose="02020603050405020304" pitchFamily="18" charset="0"/>
                <a:cs typeface="Times New Roman" panose="02020603050405020304" pitchFamily="18" charset="0"/>
              </a:endParaRPr>
            </a:p>
            <a:p>
              <a:pPr marL="0" lvl="0" indent="0">
                <a:spcBef>
                  <a:spcPct val="0"/>
                </a:spcBef>
                <a:buNone/>
              </a:pPr>
              <a:r>
                <a:rPr lang="vi-VN" altLang="en-US" sz="1400" b="1" dirty="0">
                  <a:solidFill>
                    <a:srgbClr val="C00000"/>
                  </a:solidFill>
                </a:rPr>
                <a:t>	</a:t>
              </a:r>
              <a:endParaRPr lang="vi-VN" altLang="en-US" sz="1400" b="1" dirty="0">
                <a:solidFill>
                  <a:srgbClr val="C00000"/>
                </a:solidFill>
              </a:endParaRPr>
            </a:p>
            <a:p>
              <a:pPr marL="0" lvl="0" indent="0">
                <a:spcBef>
                  <a:spcPct val="0"/>
                </a:spcBef>
                <a:buNone/>
              </a:pPr>
              <a:r>
                <a:rPr lang="vi-VN" altLang="en-US" sz="1400" b="1" dirty="0">
                  <a:solidFill>
                    <a:srgbClr val="C00000"/>
                  </a:solidFill>
                </a:rPr>
                <a:t>	</a:t>
              </a:r>
              <a:endParaRPr lang="vi-VN" altLang="en-US" sz="1400" b="1" dirty="0">
                <a:solidFill>
                  <a:srgbClr val="C00000"/>
                </a:solidFill>
              </a:endParaRPr>
            </a:p>
          </p:txBody>
        </p:sp>
      </p:grpSp>
      <p:sp>
        <p:nvSpPr>
          <p:cNvPr id="32" name="TextBox 4"/>
          <p:cNvSpPr txBox="1"/>
          <p:nvPr/>
        </p:nvSpPr>
        <p:spPr>
          <a:xfrm>
            <a:off x="8382000" y="1666875"/>
            <a:ext cx="3524250" cy="2678113"/>
          </a:xfrm>
          <a:prstGeom prst="rect">
            <a:avLst/>
          </a:prstGeom>
          <a:noFill/>
          <a:ln w="38100" cap="flat" cmpd="sng">
            <a:solidFill>
              <a:srgbClr val="0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2800" b="1" dirty="0">
                <a:solidFill>
                  <a:srgbClr val="3333FF"/>
                </a:solidFill>
              </a:rPr>
              <a:t>   Em hãy viết một, hai câu miêu tả một trong những hình ảnh của bài thơ “Mưa” mà em thích vào vở.</a:t>
            </a:r>
            <a:endParaRPr lang="en-US" altLang="en-US" sz="2800" b="1" dirty="0">
              <a:solidFill>
                <a:srgbClr val="3333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par>
                                <p:cTn id="22" presetID="14" presetClass="entr" presetSubtype="1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par>
                                <p:cTn id="25" presetID="14" presetClass="entr" presetSubtype="1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randombar(horizontal)">
                                      <p:cBhvr>
                                        <p:cTn id="27" dur="500"/>
                                        <p:tgtEl>
                                          <p:spTgt spid="28"/>
                                        </p:tgtEl>
                                      </p:cBhvr>
                                    </p:animEffect>
                                  </p:childTnLst>
                                </p:cTn>
                              </p:par>
                              <p:par>
                                <p:cTn id="28" presetID="14" presetClass="entr" presetSubtype="1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randombar(horizontal)">
                                      <p:cBhvr>
                                        <p:cTn id="30" dur="500"/>
                                        <p:tgtEl>
                                          <p:spTgt spid="35"/>
                                        </p:tgtEl>
                                      </p:cBhvr>
                                    </p:animEffect>
                                  </p:childTnLst>
                                </p:cTn>
                              </p:par>
                              <p:par>
                                <p:cTn id="31" presetID="14" presetClass="entr" presetSubtype="1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par>
                                <p:cTn id="34" presetID="14" presetClass="entr" presetSubtype="1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randombar(horizontal)">
                                      <p:cBhvr>
                                        <p:cTn id="36" dur="500"/>
                                        <p:tgtEl>
                                          <p:spTgt spid="33"/>
                                        </p:tgtEl>
                                      </p:cBhvr>
                                    </p:animEffect>
                                  </p:childTnLst>
                                </p:cTn>
                              </p:par>
                              <p:par>
                                <p:cTn id="37" presetID="14" presetClass="entr" presetSubtype="1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randombar(horizontal)">
                                      <p:cBhvr>
                                        <p:cTn id="39" dur="500"/>
                                        <p:tgtEl>
                                          <p:spTgt spid="34"/>
                                        </p:tgtEl>
                                      </p:cBhvr>
                                    </p:animEffect>
                                  </p:childTnLst>
                                </p:cTn>
                              </p:par>
                              <p:par>
                                <p:cTn id="40" presetID="14" presetClass="entr" presetSubtype="1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randombar(horizont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randombar(horizontal)">
                                      <p:cBhvr>
                                        <p:cTn id="47" dur="500"/>
                                        <p:tgtEl>
                                          <p:spTgt spid="70"/>
                                        </p:tgtEl>
                                      </p:cBhvr>
                                    </p:animEffect>
                                  </p:childTnLst>
                                </p:cTn>
                              </p:par>
                              <p:par>
                                <p:cTn id="48" presetID="14" presetClass="entr" presetSubtype="10" fill="hold" nodeType="with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randombar(horizontal)">
                                      <p:cBhvr>
                                        <p:cTn id="50" dur="500"/>
                                        <p:tgtEl>
                                          <p:spTgt spid="71"/>
                                        </p:tgtEl>
                                      </p:cBhvr>
                                    </p:animEffect>
                                  </p:childTnLst>
                                </p:cTn>
                              </p:par>
                              <p:par>
                                <p:cTn id="51" presetID="14" presetClass="entr" presetSubtype="10"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randombar(horizontal)">
                                      <p:cBhvr>
                                        <p:cTn id="53" dur="500"/>
                                        <p:tgtEl>
                                          <p:spTgt spid="72"/>
                                        </p:tgtEl>
                                      </p:cBhvr>
                                    </p:animEffect>
                                  </p:childTnLst>
                                </p:cTn>
                              </p:par>
                              <p:par>
                                <p:cTn id="54" presetID="14" presetClass="entr" presetSubtype="10"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randombar(horizontal)">
                                      <p:cBhvr>
                                        <p:cTn id="56" dur="500"/>
                                        <p:tgtEl>
                                          <p:spTgt spid="73"/>
                                        </p:tgtEl>
                                      </p:cBhvr>
                                    </p:animEffect>
                                  </p:childTnLst>
                                </p:cTn>
                              </p:par>
                              <p:par>
                                <p:cTn id="57" presetID="14" presetClass="entr" presetSubtype="10" fill="hold" nodeType="with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randombar(horizontal)">
                                      <p:cBhvr>
                                        <p:cTn id="59" dur="500"/>
                                        <p:tgtEl>
                                          <p:spTgt spid="85"/>
                                        </p:tgtEl>
                                      </p:cBhvr>
                                    </p:animEffect>
                                  </p:childTnLst>
                                </p:cTn>
                              </p:par>
                              <p:par>
                                <p:cTn id="60" presetID="14" presetClass="entr" presetSubtype="10" fill="hold"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randombar(horizontal)">
                                      <p:cBhvr>
                                        <p:cTn id="62" dur="500"/>
                                        <p:tgtEl>
                                          <p:spTgt spid="86"/>
                                        </p:tgtEl>
                                      </p:cBhvr>
                                    </p:animEffect>
                                  </p:childTnLst>
                                </p:cTn>
                              </p:par>
                              <p:par>
                                <p:cTn id="63" presetID="14" presetClass="entr" presetSubtype="10" fill="hold" nodeType="with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randombar(horizontal)">
                                      <p:cBhvr>
                                        <p:cTn id="65" dur="500"/>
                                        <p:tgtEl>
                                          <p:spTgt spid="87"/>
                                        </p:tgtEl>
                                      </p:cBhvr>
                                    </p:animEffect>
                                  </p:childTnLst>
                                </p:cTn>
                              </p:par>
                              <p:par>
                                <p:cTn id="66" presetID="14" presetClass="entr" presetSubtype="10" fill="hold" nodeType="with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randombar(horizontal)">
                                      <p:cBhvr>
                                        <p:cTn id="68" dur="500"/>
                                        <p:tgtEl>
                                          <p:spTgt spid="88"/>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randombar(horizontal)">
                                      <p:cBhvr>
                                        <p:cTn id="73" dur="500"/>
                                        <p:tgtEl>
                                          <p:spTgt spid="53"/>
                                        </p:tgtEl>
                                      </p:cBhvr>
                                    </p:animEffect>
                                  </p:childTnLst>
                                </p:cTn>
                              </p:par>
                              <p:par>
                                <p:cTn id="74" presetID="14" presetClass="entr" presetSubtype="10" fill="hold"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randombar(horizontal)">
                                      <p:cBhvr>
                                        <p:cTn id="76" dur="500"/>
                                        <p:tgtEl>
                                          <p:spTgt spid="54"/>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2067"/>
                                        </p:tgtEl>
                                        <p:attrNameLst>
                                          <p:attrName>style.visibility</p:attrName>
                                        </p:attrNameLst>
                                      </p:cBhvr>
                                      <p:to>
                                        <p:strVal val="visible"/>
                                      </p:to>
                                    </p:set>
                                    <p:animEffect transition="in" filter="randombar(horizontal)">
                                      <p:cBhvr>
                                        <p:cTn id="79" dur="500"/>
                                        <p:tgtEl>
                                          <p:spTgt spid="2067"/>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fill="hold"/>
                                        <p:tgtEl>
                                          <p:spTgt spid="32"/>
                                        </p:tgtEl>
                                        <p:attrNameLst>
                                          <p:attrName>ppt_x</p:attrName>
                                        </p:attrNameLst>
                                      </p:cBhvr>
                                      <p:tavLst>
                                        <p:tav tm="0">
                                          <p:val>
                                            <p:strVal val="#ppt_x"/>
                                          </p:val>
                                        </p:tav>
                                        <p:tav tm="100000">
                                          <p:val>
                                            <p:strVal val="#ppt_x"/>
                                          </p:val>
                                        </p:tav>
                                      </p:tavLst>
                                    </p:anim>
                                    <p:anim calcmode="lin" valueType="num">
                                      <p:cBhvr additive="base">
                                        <p:cTn id="8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Text Box 12"/>
          <p:cNvSpPr txBox="1">
            <a:spLocks noChangeArrowheads="1"/>
          </p:cNvSpPr>
          <p:nvPr/>
        </p:nvSpPr>
        <p:spPr bwMode="auto">
          <a:xfrm>
            <a:off x="76200" y="762000"/>
            <a:ext cx="11963400" cy="5016500"/>
          </a:xfrm>
          <a:prstGeom prst="rect">
            <a:avLst/>
          </a:prstGeom>
          <a:noFill/>
          <a:ln w="9525">
            <a:noFill/>
            <a:miter lim="800000"/>
          </a:ln>
        </p:spPr>
        <p:txBody>
          <a:bodyPr>
            <a:spAutoFit/>
          </a:bodyPr>
          <a:p>
            <a:pPr>
              <a:spcBef>
                <a:spcPct val="50000"/>
              </a:spcBef>
              <a:buNone/>
            </a:pPr>
            <a:r>
              <a:rPr sz="3600" dirty="0">
                <a:solidFill>
                  <a:srgbClr val="0000FF"/>
                </a:solidFill>
                <a:latin typeface="VNI-Vari" pitchFamily="2" charset="0"/>
              </a:rPr>
              <a:t> </a:t>
            </a:r>
            <a:r>
              <a:rPr lang="vi-VN" altLang="x-none" sz="3600" dirty="0">
                <a:solidFill>
                  <a:srgbClr val="0000FF"/>
                </a:solidFill>
                <a:latin typeface="VNI-Vari" pitchFamily="2" charset="0"/>
              </a:rPr>
              <a:t>	</a:t>
            </a:r>
            <a:r>
              <a:rPr lang="vi-VN" altLang="x-none" sz="4000" dirty="0">
                <a:solidFill>
                  <a:srgbClr val="161645"/>
                </a:solidFill>
                <a:latin typeface="Times New Roman" panose="02020603050405020304" pitchFamily="18" charset="0"/>
                <a:cs typeface="Times New Roman" panose="02020603050405020304" pitchFamily="18" charset="0"/>
              </a:rPr>
              <a:t>Trước mặt tôi, một cây sòi cao lớn to</a:t>
            </a:r>
            <a:r>
              <a:rPr lang="vi-VN" altLang="x-none" sz="4000" dirty="0">
                <a:solidFill>
                  <a:srgbClr val="161645"/>
                </a:solidFill>
                <a:latin typeface="Times New Roman" panose="02020603050405020304" pitchFamily="18" charset="0"/>
                <a:ea typeface="Times New Roman" panose="02020603050405020304" pitchFamily="18" charset="0"/>
              </a:rPr>
              <a:t>à</a:t>
            </a:r>
            <a:r>
              <a:rPr lang="vi-VN" altLang="x-none" sz="4000" dirty="0">
                <a:solidFill>
                  <a:srgbClr val="161645"/>
                </a:solidFill>
                <a:latin typeface="Times New Roman" panose="02020603050405020304" pitchFamily="18" charset="0"/>
                <a:cs typeface="Times New Roman" panose="02020603050405020304" pitchFamily="18" charset="0"/>
              </a:rPr>
              <a:t>n thân phủ đầy lá đỏ. Bên cạnh đó, như để tôn thêm m</a:t>
            </a:r>
            <a:r>
              <a:rPr lang="vi-VN" altLang="x-none" sz="4000" dirty="0">
                <a:solidFill>
                  <a:srgbClr val="161645"/>
                </a:solidFill>
                <a:latin typeface="Times New Roman" panose="02020603050405020304" pitchFamily="18" charset="0"/>
                <a:ea typeface="Times New Roman" panose="02020603050405020304" pitchFamily="18" charset="0"/>
              </a:rPr>
              <a:t>à</a:t>
            </a:r>
            <a:r>
              <a:rPr lang="vi-VN" altLang="x-none" sz="4000" dirty="0">
                <a:solidFill>
                  <a:srgbClr val="161645"/>
                </a:solidFill>
                <a:latin typeface="Times New Roman" panose="02020603050405020304" pitchFamily="18" charset="0"/>
                <a:cs typeface="Times New Roman" panose="02020603050405020304" pitchFamily="18" charset="0"/>
              </a:rPr>
              <a:t>u đỏ chói lọi kia lại l</a:t>
            </a:r>
            <a:r>
              <a:rPr lang="vi-VN" altLang="x-none" sz="4000" dirty="0">
                <a:solidFill>
                  <a:srgbClr val="161645"/>
                </a:solidFill>
                <a:latin typeface="Times New Roman" panose="02020603050405020304" pitchFamily="18" charset="0"/>
                <a:ea typeface="Times New Roman" panose="02020603050405020304" pitchFamily="18" charset="0"/>
              </a:rPr>
              <a:t>à</a:t>
            </a:r>
            <a:r>
              <a:rPr lang="vi-VN" altLang="x-none" sz="4000" dirty="0">
                <a:solidFill>
                  <a:srgbClr val="161645"/>
                </a:solidFill>
                <a:latin typeface="Times New Roman" panose="02020603050405020304" pitchFamily="18" charset="0"/>
                <a:cs typeface="Times New Roman" panose="02020603050405020304" pitchFamily="18" charset="0"/>
              </a:rPr>
              <a:t> m</a:t>
            </a:r>
            <a:r>
              <a:rPr lang="vi-VN" altLang="x-none" sz="4000" dirty="0">
                <a:solidFill>
                  <a:srgbClr val="161645"/>
                </a:solidFill>
                <a:latin typeface="Times New Roman" panose="02020603050405020304" pitchFamily="18" charset="0"/>
                <a:ea typeface="Times New Roman" panose="02020603050405020304" pitchFamily="18" charset="0"/>
              </a:rPr>
              <a:t>à</a:t>
            </a:r>
            <a:r>
              <a:rPr lang="vi-VN" altLang="x-none" sz="4000" dirty="0">
                <a:solidFill>
                  <a:srgbClr val="161645"/>
                </a:solidFill>
                <a:latin typeface="Times New Roman" panose="02020603050405020304" pitchFamily="18" charset="0"/>
                <a:cs typeface="Times New Roman" panose="02020603050405020304" pitchFamily="18" charset="0"/>
              </a:rPr>
              <a:t>u v</a:t>
            </a:r>
            <a:r>
              <a:rPr lang="vi-VN" altLang="x-none" sz="4000" dirty="0">
                <a:solidFill>
                  <a:srgbClr val="161645"/>
                </a:solidFill>
                <a:latin typeface="Times New Roman" panose="02020603050405020304" pitchFamily="18" charset="0"/>
                <a:ea typeface="Times New Roman" panose="02020603050405020304" pitchFamily="18" charset="0"/>
              </a:rPr>
              <a:t>à</a:t>
            </a:r>
            <a:r>
              <a:rPr lang="vi-VN" altLang="x-none" sz="4000" dirty="0">
                <a:solidFill>
                  <a:srgbClr val="161645"/>
                </a:solidFill>
                <a:latin typeface="Times New Roman" panose="02020603050405020304" pitchFamily="18" charset="0"/>
                <a:cs typeface="Times New Roman" panose="02020603050405020304" pitchFamily="18" charset="0"/>
              </a:rPr>
              <a:t>ng rực rỡ của mấy cây cơm nguội. Một l</a:t>
            </a:r>
            <a:r>
              <a:rPr lang="vi-VN" altLang="x-none" sz="4000" dirty="0">
                <a:solidFill>
                  <a:srgbClr val="161645"/>
                </a:solidFill>
                <a:latin typeface="Times New Roman" panose="02020603050405020304" pitchFamily="18" charset="0"/>
                <a:ea typeface="Times New Roman" panose="02020603050405020304" pitchFamily="18" charset="0"/>
              </a:rPr>
              <a:t>à</a:t>
            </a:r>
            <a:r>
              <a:rPr lang="vi-VN" altLang="x-none" sz="4000" dirty="0">
                <a:solidFill>
                  <a:srgbClr val="161645"/>
                </a:solidFill>
                <a:latin typeface="Times New Roman" panose="02020603050405020304" pitchFamily="18" charset="0"/>
                <a:cs typeface="Times New Roman" panose="02020603050405020304" pitchFamily="18" charset="0"/>
              </a:rPr>
              <a:t>n gió rì r</a:t>
            </a:r>
            <a:r>
              <a:rPr lang="vi-VN" altLang="x-none" sz="4000" dirty="0">
                <a:solidFill>
                  <a:srgbClr val="161645"/>
                </a:solidFill>
                <a:latin typeface="Times New Roman" panose="02020603050405020304" pitchFamily="18" charset="0"/>
                <a:ea typeface="Times New Roman" panose="02020603050405020304" pitchFamily="18" charset="0"/>
              </a:rPr>
              <a:t>à</a:t>
            </a:r>
            <a:r>
              <a:rPr lang="vi-VN" altLang="x-none" sz="4000" dirty="0">
                <a:solidFill>
                  <a:srgbClr val="161645"/>
                </a:solidFill>
                <a:latin typeface="Times New Roman" panose="02020603050405020304" pitchFamily="18" charset="0"/>
                <a:cs typeface="Times New Roman" panose="02020603050405020304" pitchFamily="18" charset="0"/>
              </a:rPr>
              <a:t>o chạy qua, những chiếc lá rập rình lay động như những đốm lửa v</a:t>
            </a:r>
            <a:r>
              <a:rPr lang="vi-VN" altLang="x-none" sz="4000" dirty="0">
                <a:solidFill>
                  <a:srgbClr val="161645"/>
                </a:solidFill>
                <a:latin typeface="Times New Roman" panose="02020603050405020304" pitchFamily="18" charset="0"/>
                <a:ea typeface="Times New Roman" panose="02020603050405020304" pitchFamily="18" charset="0"/>
              </a:rPr>
              <a:t>à</a:t>
            </a:r>
            <a:r>
              <a:rPr lang="vi-VN" altLang="x-none" sz="4000" dirty="0">
                <a:solidFill>
                  <a:srgbClr val="161645"/>
                </a:solidFill>
                <a:latin typeface="Times New Roman" panose="02020603050405020304" pitchFamily="18" charset="0"/>
                <a:cs typeface="Times New Roman" panose="02020603050405020304" pitchFamily="18" charset="0"/>
              </a:rPr>
              <a:t>ng lửa đỏ bập bùng cháy. Tôi rẽ lá, nhẹ nh</a:t>
            </a:r>
            <a:r>
              <a:rPr lang="vi-VN" altLang="x-none" sz="4000" dirty="0">
                <a:solidFill>
                  <a:srgbClr val="161645"/>
                </a:solidFill>
                <a:latin typeface="Times New Roman" panose="02020603050405020304" pitchFamily="18" charset="0"/>
                <a:ea typeface="Times New Roman" panose="02020603050405020304" pitchFamily="18" charset="0"/>
              </a:rPr>
              <a:t>à</a:t>
            </a:r>
            <a:r>
              <a:rPr lang="vi-VN" altLang="x-none" sz="4000" dirty="0">
                <a:solidFill>
                  <a:srgbClr val="161645"/>
                </a:solidFill>
                <a:latin typeface="Times New Roman" panose="02020603050405020304" pitchFamily="18" charset="0"/>
                <a:cs typeface="Times New Roman" panose="02020603050405020304" pitchFamily="18" charset="0"/>
              </a:rPr>
              <a:t>ng men theo một lạch nước để đến cạnh cây sòi. Nước róc rách chảy, lúc trườn lên mấy tảng đá trắng, lúc luồn dưới mấy gốc cây ẩm mục.</a:t>
            </a:r>
            <a:endParaRPr sz="4000" dirty="0">
              <a:solidFill>
                <a:srgbClr val="161645"/>
              </a:solidFill>
              <a:latin typeface="Times New Roman" panose="02020603050405020304" pitchFamily="18" charset="0"/>
              <a:ea typeface="Times New Roman" panose="02020603050405020304" pitchFamily="18" charset="0"/>
            </a:endParaRPr>
          </a:p>
        </p:txBody>
      </p:sp>
      <p:cxnSp>
        <p:nvCxnSpPr>
          <p:cNvPr id="18" name="Straight Connector 17"/>
          <p:cNvCxnSpPr/>
          <p:nvPr/>
        </p:nvCxnSpPr>
        <p:spPr>
          <a:xfrm>
            <a:off x="5105400" y="1379538"/>
            <a:ext cx="1322388" cy="1588"/>
          </a:xfrm>
          <a:prstGeom prst="line">
            <a:avLst/>
          </a:prstGeom>
          <a:ln>
            <a:solidFill>
              <a:srgbClr val="FF3300"/>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6629400" y="2605088"/>
            <a:ext cx="2952750" cy="1588"/>
          </a:xfrm>
          <a:prstGeom prst="line">
            <a:avLst/>
          </a:prstGeom>
          <a:ln>
            <a:solidFill>
              <a:srgbClr val="FF33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flipV="1">
            <a:off x="4541838" y="4419600"/>
            <a:ext cx="1858963" cy="4763"/>
          </a:xfrm>
          <a:prstGeom prst="line">
            <a:avLst/>
          </a:prstGeom>
          <a:ln>
            <a:solidFill>
              <a:srgbClr val="FF3300"/>
            </a:solidFill>
          </a:ln>
        </p:spPr>
        <p:style>
          <a:lnRef idx="3">
            <a:schemeClr val="dk1"/>
          </a:lnRef>
          <a:fillRef idx="0">
            <a:schemeClr val="dk1"/>
          </a:fillRef>
          <a:effectRef idx="2">
            <a:schemeClr val="dk1"/>
          </a:effectRef>
          <a:fontRef idx="minor">
            <a:schemeClr val="tx1"/>
          </a:fontRef>
        </p:style>
      </p:cxnSp>
      <p:sp>
        <p:nvSpPr>
          <p:cNvPr id="10246" name="TextBox 1"/>
          <p:cNvSpPr txBox="1"/>
          <p:nvPr/>
        </p:nvSpPr>
        <p:spPr>
          <a:xfrm>
            <a:off x="173038" y="147638"/>
            <a:ext cx="11277600" cy="6477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1. Đoạn văn sau miêu tả những sự vật n</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o?</a:t>
            </a:r>
            <a:endParaRPr lang="vi-VN" altLang="en-US" sz="36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Text Box 5"/>
          <p:cNvSpPr txBox="1"/>
          <p:nvPr/>
        </p:nvSpPr>
        <p:spPr>
          <a:xfrm>
            <a:off x="1524000" y="2743200"/>
            <a:ext cx="44958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60000"/>
              </a:lnSpc>
              <a:spcBef>
                <a:spcPct val="50000"/>
              </a:spcBef>
              <a:buFontTx/>
              <a:buNone/>
            </a:pPr>
            <a:endParaRPr lang="en-US" altLang="en-US" sz="2000" b="1" dirty="0">
              <a:solidFill>
                <a:srgbClr val="0000FF"/>
              </a:solidFill>
              <a:latin typeface="VNI-Times" pitchFamily="2" charset="0"/>
            </a:endParaRPr>
          </a:p>
          <a:p>
            <a:pPr marL="0" lvl="0" indent="0" eaLnBrk="1" hangingPunct="1">
              <a:spcBef>
                <a:spcPct val="0"/>
              </a:spcBef>
              <a:buFontTx/>
              <a:buNone/>
            </a:pPr>
            <a:r>
              <a:rPr lang="en-US" altLang="en-US" sz="2000" b="1" dirty="0">
                <a:solidFill>
                  <a:srgbClr val="0000FF"/>
                </a:solidFill>
                <a:latin typeface="Arial" panose="020B0604020202020204" pitchFamily="34" charset="0"/>
              </a:rPr>
              <a:t>Chớp- Rạch ngang trời- Khô khốc </a:t>
            </a:r>
            <a:endParaRPr lang="en-US" altLang="en-US" sz="2000" b="1" dirty="0">
              <a:solidFill>
                <a:srgbClr val="0000FF"/>
              </a:solidFill>
              <a:latin typeface="Arial" panose="020B0604020202020204" pitchFamily="34" charset="0"/>
            </a:endParaRPr>
          </a:p>
        </p:txBody>
      </p:sp>
      <p:pic>
        <p:nvPicPr>
          <p:cNvPr id="20484" name="Picture 4" descr="rain_1">
            <a:hlinkClick r:id="" action="ppaction://noaction"/>
          </p:cNvPr>
          <p:cNvPicPr>
            <a:picLocks noChangeAspect="1"/>
          </p:cNvPicPr>
          <p:nvPr/>
        </p:nvPicPr>
        <p:blipFill>
          <a:blip r:embed="rId1"/>
          <a:stretch>
            <a:fillRect/>
          </a:stretch>
        </p:blipFill>
        <p:spPr>
          <a:xfrm>
            <a:off x="6172200" y="0"/>
            <a:ext cx="4495800" cy="2743200"/>
          </a:xfrm>
          <a:prstGeom prst="rect">
            <a:avLst/>
          </a:prstGeom>
          <a:noFill/>
          <a:ln w="9525">
            <a:noFill/>
          </a:ln>
        </p:spPr>
      </p:pic>
      <p:sp>
        <p:nvSpPr>
          <p:cNvPr id="20485" name="Text Box 5"/>
          <p:cNvSpPr txBox="1"/>
          <p:nvPr/>
        </p:nvSpPr>
        <p:spPr>
          <a:xfrm>
            <a:off x="6629400" y="2819400"/>
            <a:ext cx="3657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400" b="1" dirty="0">
                <a:solidFill>
                  <a:srgbClr val="0000FF"/>
                </a:solidFill>
                <a:latin typeface="Arial" panose="020B0604020202020204" pitchFamily="34" charset="0"/>
              </a:rPr>
              <a:t>Đất trời- </a:t>
            </a:r>
            <a:r>
              <a:rPr lang="vi-VN" altLang="en-US" sz="2400" b="1" dirty="0">
                <a:solidFill>
                  <a:srgbClr val="0000FF"/>
                </a:solidFill>
                <a:latin typeface="Arial" panose="020B0604020202020204" pitchFamily="34" charset="0"/>
              </a:rPr>
              <a:t>Mù trắng nước</a:t>
            </a:r>
            <a:endParaRPr lang="vi-VN" altLang="en-US" sz="2400" b="1" dirty="0">
              <a:solidFill>
                <a:srgbClr val="0000FF"/>
              </a:solidFill>
              <a:latin typeface="Arial" panose="020B0604020202020204" pitchFamily="34" charset="0"/>
            </a:endParaRPr>
          </a:p>
        </p:txBody>
      </p:sp>
      <p:pic>
        <p:nvPicPr>
          <p:cNvPr id="20486" name="Picture 5" descr="cay%20dua">
            <a:hlinkClick r:id="" action="ppaction://noaction"/>
          </p:cNvPr>
          <p:cNvPicPr>
            <a:picLocks noChangeAspect="1"/>
          </p:cNvPicPr>
          <p:nvPr/>
        </p:nvPicPr>
        <p:blipFill>
          <a:blip r:embed="rId2"/>
          <a:stretch>
            <a:fillRect/>
          </a:stretch>
        </p:blipFill>
        <p:spPr>
          <a:xfrm>
            <a:off x="1524000" y="3429000"/>
            <a:ext cx="4495800" cy="2743200"/>
          </a:xfrm>
          <a:prstGeom prst="rect">
            <a:avLst/>
          </a:prstGeom>
          <a:noFill/>
          <a:ln w="9525">
            <a:noFill/>
          </a:ln>
        </p:spPr>
      </p:pic>
      <p:sp>
        <p:nvSpPr>
          <p:cNvPr id="20487" name="Text Box 6"/>
          <p:cNvSpPr txBox="1"/>
          <p:nvPr/>
        </p:nvSpPr>
        <p:spPr>
          <a:xfrm>
            <a:off x="1981200" y="6248400"/>
            <a:ext cx="3505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400" b="1" dirty="0">
                <a:solidFill>
                  <a:srgbClr val="0000FF"/>
                </a:solidFill>
                <a:latin typeface="Arial" panose="020B0604020202020204" pitchFamily="34" charset="0"/>
              </a:rPr>
              <a:t>Cây dừa - Sải tay - </a:t>
            </a:r>
            <a:r>
              <a:rPr lang="vi-VN" altLang="en-US" sz="2400" b="1" dirty="0">
                <a:solidFill>
                  <a:srgbClr val="0000FF"/>
                </a:solidFill>
                <a:latin typeface="Arial" panose="020B0604020202020204" pitchFamily="34" charset="0"/>
              </a:rPr>
              <a:t>Bơi </a:t>
            </a:r>
            <a:endParaRPr lang="vi-VN" altLang="en-US" sz="2400" b="1" dirty="0">
              <a:solidFill>
                <a:srgbClr val="0000FF"/>
              </a:solidFill>
              <a:latin typeface="Arial" panose="020B0604020202020204" pitchFamily="34" charset="0"/>
            </a:endParaRPr>
          </a:p>
        </p:txBody>
      </p:sp>
      <p:pic>
        <p:nvPicPr>
          <p:cNvPr id="20488" name="Picture 4" descr="untitled"/>
          <p:cNvPicPr>
            <a:picLocks noChangeAspect="1"/>
          </p:cNvPicPr>
          <p:nvPr/>
        </p:nvPicPr>
        <p:blipFill>
          <a:blip r:embed="rId3"/>
          <a:stretch>
            <a:fillRect/>
          </a:stretch>
        </p:blipFill>
        <p:spPr>
          <a:xfrm>
            <a:off x="6096000" y="3429000"/>
            <a:ext cx="4572000" cy="2743200"/>
          </a:xfrm>
          <a:prstGeom prst="rect">
            <a:avLst/>
          </a:prstGeom>
          <a:noFill/>
          <a:ln w="9525">
            <a:noFill/>
          </a:ln>
        </p:spPr>
      </p:pic>
      <p:sp>
        <p:nvSpPr>
          <p:cNvPr id="20489" name="Text Box 5"/>
          <p:cNvSpPr txBox="1"/>
          <p:nvPr/>
        </p:nvSpPr>
        <p:spPr>
          <a:xfrm>
            <a:off x="6324600" y="6248400"/>
            <a:ext cx="4114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400" b="1" dirty="0">
                <a:solidFill>
                  <a:srgbClr val="0000FF"/>
                </a:solidFill>
                <a:latin typeface="Arial" panose="020B0604020202020204" pitchFamily="34" charset="0"/>
                <a:cs typeface="Arial" panose="020B0604020202020204" pitchFamily="34" charset="0"/>
              </a:rPr>
              <a:t>Ngọn mùng tơi -Nhảy múa.</a:t>
            </a: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10" name="Picture 11" descr="Tia sét mang điện tích gì? - Reference.vn - Chuyên gia hằng ngày của bạn"/>
          <p:cNvPicPr>
            <a:picLocks noChangeAspect="1"/>
          </p:cNvPicPr>
          <p:nvPr/>
        </p:nvPicPr>
        <p:blipFill>
          <a:blip r:embed="rId4"/>
          <a:stretch>
            <a:fillRect/>
          </a:stretch>
        </p:blipFill>
        <p:spPr>
          <a:xfrm>
            <a:off x="1539875" y="0"/>
            <a:ext cx="4479925" cy="27463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barn(inVertical)">
                                      <p:cBhvr>
                                        <p:cTn id="10" dur="500"/>
                                        <p:tgtEl>
                                          <p:spTgt spid="2048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486"/>
                                        </p:tgtEl>
                                        <p:attrNameLst>
                                          <p:attrName>style.visibility</p:attrName>
                                        </p:attrNameLst>
                                      </p:cBhvr>
                                      <p:to>
                                        <p:strVal val="visible"/>
                                      </p:to>
                                    </p:set>
                                    <p:animEffect transition="in" filter="barn(inVertical)">
                                      <p:cBhvr>
                                        <p:cTn id="15" dur="500"/>
                                        <p:tgtEl>
                                          <p:spTgt spid="2048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487"/>
                                        </p:tgtEl>
                                        <p:attrNameLst>
                                          <p:attrName>style.visibility</p:attrName>
                                        </p:attrNameLst>
                                      </p:cBhvr>
                                      <p:to>
                                        <p:strVal val="visible"/>
                                      </p:to>
                                    </p:set>
                                    <p:animEffect transition="in" filter="barn(inVertical)">
                                      <p:cBhvr>
                                        <p:cTn id="18" dur="500"/>
                                        <p:tgtEl>
                                          <p:spTgt spid="2048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488"/>
                                        </p:tgtEl>
                                        <p:attrNameLst>
                                          <p:attrName>style.visibility</p:attrName>
                                        </p:attrNameLst>
                                      </p:cBhvr>
                                      <p:to>
                                        <p:strVal val="visible"/>
                                      </p:to>
                                    </p:set>
                                    <p:animEffect transition="in" filter="barn(inVertical)">
                                      <p:cBhvr>
                                        <p:cTn id="23" dur="500"/>
                                        <p:tgtEl>
                                          <p:spTgt spid="2048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489"/>
                                        </p:tgtEl>
                                        <p:attrNameLst>
                                          <p:attrName>style.visibility</p:attrName>
                                        </p:attrNameLst>
                                      </p:cBhvr>
                                      <p:to>
                                        <p:strVal val="visible"/>
                                      </p:to>
                                    </p:set>
                                    <p:animEffect transition="in" filter="barn(inVertical)">
                                      <p:cBhvr>
                                        <p:cTn id="26" dur="500"/>
                                        <p:tgtEl>
                                          <p:spTgt spid="2048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485"/>
                                        </p:tgtEl>
                                        <p:attrNameLst>
                                          <p:attrName>style.visibility</p:attrName>
                                        </p:attrNameLst>
                                      </p:cBhvr>
                                      <p:to>
                                        <p:strVal val="visible"/>
                                      </p:to>
                                    </p:set>
                                    <p:animEffect transition="in" filter="barn(inVertical)">
                                      <p:cBhvr>
                                        <p:cTn id="31" dur="500"/>
                                        <p:tgtEl>
                                          <p:spTgt spid="20485"/>
                                        </p:tgtEl>
                                      </p:cBhvr>
                                    </p:animEffect>
                                  </p:childTnLst>
                                </p:cTn>
                              </p:par>
                              <p:par>
                                <p:cTn id="32" presetID="16" presetClass="entr" presetSubtype="21" fill="hold" nodeType="withEffect">
                                  <p:stCondLst>
                                    <p:cond delay="0"/>
                                  </p:stCondLst>
                                  <p:childTnLst>
                                    <p:set>
                                      <p:cBhvr>
                                        <p:cTn id="33" dur="1" fill="hold">
                                          <p:stCondLst>
                                            <p:cond delay="0"/>
                                          </p:stCondLst>
                                        </p:cTn>
                                        <p:tgtEl>
                                          <p:spTgt spid="20484"/>
                                        </p:tgtEl>
                                        <p:attrNameLst>
                                          <p:attrName>style.visibility</p:attrName>
                                        </p:attrNameLst>
                                      </p:cBhvr>
                                      <p:to>
                                        <p:strVal val="visible"/>
                                      </p:to>
                                    </p:set>
                                    <p:animEffect transition="in" filter="barn(inVertical)">
                                      <p:cBhvr>
                                        <p:cTn id="34"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5" grpId="0"/>
      <p:bldP spid="20487" grpId="0"/>
      <p:bldP spid="204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6" name="Group 3"/>
          <p:cNvGrpSpPr/>
          <p:nvPr/>
        </p:nvGrpSpPr>
        <p:grpSpPr>
          <a:xfrm>
            <a:off x="-106362" y="2438400"/>
            <a:ext cx="3560762" cy="1128713"/>
            <a:chOff x="2775264" y="-84137"/>
            <a:chExt cx="3719513" cy="1608137"/>
          </a:xfrm>
        </p:grpSpPr>
        <p:pic>
          <p:nvPicPr>
            <p:cNvPr id="36933" name="Picture 2" descr="D:\THU HUONG\HÌNH TRANG TRÍ PP\clouds-vector-clipart-1.jpg"/>
            <p:cNvPicPr>
              <a:picLocks noChangeAspect="1"/>
            </p:cNvPicPr>
            <p:nvPr/>
          </p:nvPicPr>
          <p:blipFill>
            <a:blip r:embed="rId1"/>
            <a:stretch>
              <a:fillRect/>
            </a:stretch>
          </p:blipFill>
          <p:spPr>
            <a:xfrm>
              <a:off x="2775264" y="-84137"/>
              <a:ext cx="3719513" cy="1608137"/>
            </a:xfrm>
            <a:prstGeom prst="rect">
              <a:avLst/>
            </a:prstGeom>
            <a:noFill/>
            <a:ln w="9525">
              <a:noFill/>
            </a:ln>
          </p:spPr>
        </p:pic>
        <p:sp>
          <p:nvSpPr>
            <p:cNvPr id="36934" name="Rectangle 5"/>
            <p:cNvSpPr/>
            <p:nvPr/>
          </p:nvSpPr>
          <p:spPr>
            <a:xfrm>
              <a:off x="3024149" y="280338"/>
              <a:ext cx="3375513" cy="92147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000" b="1" dirty="0">
                  <a:solidFill>
                    <a:srgbClr val="0000FF"/>
                  </a:solidFill>
                </a:rPr>
                <a:t>MƯA </a:t>
              </a:r>
              <a:endParaRPr lang="en-US" altLang="en-US" sz="2000" b="1" dirty="0">
                <a:solidFill>
                  <a:srgbClr val="0000FF"/>
                </a:solidFill>
              </a:endParaRPr>
            </a:p>
            <a:p>
              <a:pPr marL="0" lvl="0" indent="0">
                <a:spcBef>
                  <a:spcPct val="0"/>
                </a:spcBef>
                <a:buNone/>
              </a:pPr>
              <a:r>
                <a:rPr lang="en-US" altLang="en-US" sz="1600" b="1" dirty="0">
                  <a:solidFill>
                    <a:srgbClr val="0000FF"/>
                  </a:solidFill>
                </a:rPr>
                <a:t>    </a:t>
              </a:r>
              <a:r>
                <a:rPr lang="vi-VN" altLang="en-US" sz="1600" b="1" dirty="0">
                  <a:solidFill>
                    <a:srgbClr val="0000FF"/>
                  </a:solidFill>
                </a:rPr>
                <a:t>Trần Đăng Khoa </a:t>
              </a:r>
              <a:endParaRPr lang="vi-VN" altLang="en-US" sz="1200" b="1" dirty="0">
                <a:solidFill>
                  <a:srgbClr val="0000FF"/>
                </a:solidFill>
              </a:endParaRPr>
            </a:p>
          </p:txBody>
        </p:sp>
      </p:grpSp>
      <p:grpSp>
        <p:nvGrpSpPr>
          <p:cNvPr id="36867" name="Group 17"/>
          <p:cNvGrpSpPr/>
          <p:nvPr/>
        </p:nvGrpSpPr>
        <p:grpSpPr>
          <a:xfrm>
            <a:off x="1587500" y="1082675"/>
            <a:ext cx="3251200" cy="1189038"/>
            <a:chOff x="1828800" y="1311652"/>
            <a:chExt cx="2438400" cy="954494"/>
          </a:xfrm>
        </p:grpSpPr>
        <p:pic>
          <p:nvPicPr>
            <p:cNvPr id="36931" name="Picture 2"/>
            <p:cNvPicPr>
              <a:picLocks noChangeAspect="1"/>
            </p:cNvPicPr>
            <p:nvPr/>
          </p:nvPicPr>
          <p:blipFill>
            <a:blip r:embed="rId2"/>
            <a:srcRect b="35910"/>
            <a:stretch>
              <a:fillRect/>
            </a:stretch>
          </p:blipFill>
          <p:spPr>
            <a:xfrm>
              <a:off x="1936890" y="1311652"/>
              <a:ext cx="2170671" cy="954494"/>
            </a:xfrm>
            <a:prstGeom prst="rect">
              <a:avLst/>
            </a:prstGeom>
            <a:noFill/>
            <a:ln w="9525">
              <a:noFill/>
            </a:ln>
          </p:spPr>
        </p:pic>
        <p:sp>
          <p:nvSpPr>
            <p:cNvPr id="36932" name="Rectangle 10"/>
            <p:cNvSpPr/>
            <p:nvPr/>
          </p:nvSpPr>
          <p:spPr>
            <a:xfrm>
              <a:off x="1828800" y="1523999"/>
              <a:ext cx="2438400" cy="56803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000" b="1" dirty="0">
                  <a:solidFill>
                    <a:srgbClr val="FFFF00"/>
                  </a:solidFill>
                </a:rPr>
                <a:t>     </a:t>
              </a:r>
              <a:r>
                <a:rPr lang="en-US" altLang="en-US" sz="2000" b="1" dirty="0">
                  <a:solidFill>
                    <a:srgbClr val="FF0000"/>
                  </a:solidFill>
                </a:rPr>
                <a:t>Trước cơn      </a:t>
              </a:r>
              <a:endParaRPr lang="en-US" altLang="en-US" sz="2000" b="1" dirty="0">
                <a:solidFill>
                  <a:srgbClr val="FF0000"/>
                </a:solidFill>
              </a:endParaRPr>
            </a:p>
            <a:p>
              <a:pPr marL="0" lvl="0" indent="0">
                <a:spcBef>
                  <a:spcPct val="0"/>
                </a:spcBef>
                <a:buNone/>
              </a:pPr>
              <a:r>
                <a:rPr lang="en-US" altLang="en-US" sz="2000" b="1" dirty="0">
                  <a:solidFill>
                    <a:srgbClr val="FF0000"/>
                  </a:solidFill>
                </a:rPr>
                <a:t>            mưa</a:t>
              </a:r>
              <a:r>
                <a:rPr lang="vi-VN" altLang="en-US" sz="1400" b="1" dirty="0">
                  <a:solidFill>
                    <a:srgbClr val="FFFF00"/>
                  </a:solidFill>
                </a:rPr>
                <a:t>	</a:t>
              </a:r>
              <a:endParaRPr lang="vi-VN" altLang="en-US" sz="1400" b="1" dirty="0">
                <a:solidFill>
                  <a:srgbClr val="FFFF00"/>
                </a:solidFill>
              </a:endParaRPr>
            </a:p>
          </p:txBody>
        </p:sp>
      </p:grpSp>
      <p:cxnSp>
        <p:nvCxnSpPr>
          <p:cNvPr id="13" name="Curved Connector 12"/>
          <p:cNvCxnSpPr/>
          <p:nvPr/>
        </p:nvCxnSpPr>
        <p:spPr>
          <a:xfrm rot="5400000" flipH="1" flipV="1">
            <a:off x="1250156" y="1956594"/>
            <a:ext cx="906463" cy="57150"/>
          </a:xfrm>
          <a:prstGeom prst="curvedConnector2">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5400000">
            <a:off x="1023938" y="4149725"/>
            <a:ext cx="1233488" cy="68263"/>
          </a:xfrm>
          <a:prstGeom prst="curvedConnector4">
            <a:avLst>
              <a:gd name="adj1" fmla="val 19131"/>
              <a:gd name="adj2" fmla="val 548262"/>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624388" y="487363"/>
            <a:ext cx="746125" cy="104457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624388" y="1187450"/>
            <a:ext cx="746125" cy="3444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624388" y="1531938"/>
            <a:ext cx="784225" cy="379413"/>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624388" y="1531938"/>
            <a:ext cx="784225" cy="101282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754938" y="487363"/>
            <a:ext cx="666750" cy="19843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7754938" y="288925"/>
            <a:ext cx="671513" cy="19843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6876" name="TextBox 2066"/>
          <p:cNvSpPr txBox="1"/>
          <p:nvPr/>
        </p:nvSpPr>
        <p:spPr>
          <a:xfrm>
            <a:off x="8396288" y="152400"/>
            <a:ext cx="3509962"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spcBef>
                <a:spcPct val="0"/>
              </a:spcBef>
            </a:pPr>
            <a:r>
              <a:rPr lang="en-US" altLang="en-US" sz="2000" b="1" dirty="0">
                <a:solidFill>
                  <a:srgbClr val="00B0F0"/>
                </a:solidFill>
              </a:rPr>
              <a:t>Rạch ngang trời</a:t>
            </a:r>
            <a:endParaRPr lang="en-US" altLang="en-US" sz="2000" b="1" dirty="0">
              <a:solidFill>
                <a:srgbClr val="00B0F0"/>
              </a:solidFill>
            </a:endParaRPr>
          </a:p>
          <a:p>
            <a:pPr marL="342900" lvl="0" indent="-342900">
              <a:spcBef>
                <a:spcPct val="0"/>
              </a:spcBef>
            </a:pPr>
            <a:r>
              <a:rPr lang="en-US" altLang="en-US" sz="2000" b="1" dirty="0">
                <a:solidFill>
                  <a:srgbClr val="00B0F0"/>
                </a:solidFill>
              </a:rPr>
              <a:t>Khô khốc</a:t>
            </a:r>
            <a:endParaRPr lang="en-US" altLang="en-US" sz="2000" b="1" dirty="0">
              <a:solidFill>
                <a:srgbClr val="00B0F0"/>
              </a:solidFill>
            </a:endParaRPr>
          </a:p>
        </p:txBody>
      </p:sp>
      <p:cxnSp>
        <p:nvCxnSpPr>
          <p:cNvPr id="60" name="Straight Arrow Connector 59"/>
          <p:cNvCxnSpPr/>
          <p:nvPr/>
        </p:nvCxnSpPr>
        <p:spPr>
          <a:xfrm>
            <a:off x="7778750" y="1195388"/>
            <a:ext cx="715963" cy="17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7778750" y="1082675"/>
            <a:ext cx="715963" cy="112713"/>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6879" name="TextBox 61"/>
          <p:cNvSpPr txBox="1"/>
          <p:nvPr/>
        </p:nvSpPr>
        <p:spPr>
          <a:xfrm>
            <a:off x="8421688" y="860425"/>
            <a:ext cx="3770312"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spcBef>
                <a:spcPct val="0"/>
              </a:spcBef>
            </a:pPr>
            <a:r>
              <a:rPr lang="en-US" altLang="en-US" sz="2000" b="1" dirty="0">
                <a:solidFill>
                  <a:srgbClr val="FF0000"/>
                </a:solidFill>
              </a:rPr>
              <a:t>Ghé xuống sân</a:t>
            </a:r>
            <a:endParaRPr lang="en-US" altLang="en-US" sz="2000" b="1" dirty="0">
              <a:solidFill>
                <a:srgbClr val="FF0000"/>
              </a:solidFill>
            </a:endParaRPr>
          </a:p>
          <a:p>
            <a:pPr marL="342900" lvl="0" indent="-342900">
              <a:spcBef>
                <a:spcPct val="0"/>
              </a:spcBef>
            </a:pPr>
            <a:r>
              <a:rPr lang="en-US" altLang="en-US" sz="2000" b="1" dirty="0">
                <a:solidFill>
                  <a:srgbClr val="FF0000"/>
                </a:solidFill>
              </a:rPr>
              <a:t>Khanh khách cười</a:t>
            </a:r>
            <a:endParaRPr lang="en-US" altLang="en-US" sz="2000" b="1" dirty="0">
              <a:solidFill>
                <a:srgbClr val="FF0000"/>
              </a:solidFill>
            </a:endParaRPr>
          </a:p>
        </p:txBody>
      </p:sp>
      <p:cxnSp>
        <p:nvCxnSpPr>
          <p:cNvPr id="63" name="Straight Arrow Connector 62"/>
          <p:cNvCxnSpPr/>
          <p:nvPr/>
        </p:nvCxnSpPr>
        <p:spPr>
          <a:xfrm flipV="1">
            <a:off x="7785100" y="1735138"/>
            <a:ext cx="709613" cy="176213"/>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797800" y="1911350"/>
            <a:ext cx="696913" cy="1412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6882" name="TextBox 64"/>
          <p:cNvSpPr txBox="1"/>
          <p:nvPr/>
        </p:nvSpPr>
        <p:spPr>
          <a:xfrm>
            <a:off x="8426450" y="1576388"/>
            <a:ext cx="3770313"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spcBef>
                <a:spcPct val="0"/>
              </a:spcBef>
            </a:pPr>
            <a:r>
              <a:rPr lang="en-US" altLang="en-US" sz="2000" b="1" dirty="0">
                <a:solidFill>
                  <a:srgbClr val="000099"/>
                </a:solidFill>
              </a:rPr>
              <a:t>Sải tay</a:t>
            </a:r>
            <a:endParaRPr lang="en-US" altLang="en-US" sz="2000" dirty="0">
              <a:solidFill>
                <a:srgbClr val="000099"/>
              </a:solidFill>
            </a:endParaRPr>
          </a:p>
          <a:p>
            <a:pPr marL="342900" lvl="0" indent="-342900">
              <a:spcBef>
                <a:spcPct val="0"/>
              </a:spcBef>
            </a:pPr>
            <a:r>
              <a:rPr lang="en-US" altLang="en-US" sz="2000" b="1" dirty="0">
                <a:solidFill>
                  <a:srgbClr val="000099"/>
                </a:solidFill>
              </a:rPr>
              <a:t>Bơi</a:t>
            </a:r>
            <a:endParaRPr lang="en-US" altLang="en-US" sz="2000" dirty="0">
              <a:solidFill>
                <a:srgbClr val="000099"/>
              </a:solidFill>
            </a:endParaRPr>
          </a:p>
        </p:txBody>
      </p:sp>
      <p:cxnSp>
        <p:nvCxnSpPr>
          <p:cNvPr id="66" name="Straight Arrow Connector 65"/>
          <p:cNvCxnSpPr/>
          <p:nvPr/>
        </p:nvCxnSpPr>
        <p:spPr>
          <a:xfrm flipV="1">
            <a:off x="7785100" y="2525713"/>
            <a:ext cx="811213"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426450" y="2362200"/>
            <a:ext cx="3770313" cy="400050"/>
          </a:xfrm>
          <a:prstGeom prst="rect">
            <a:avLst/>
          </a:prstGeom>
          <a:noFill/>
        </p:spPr>
        <p:txBody>
          <a:bodyPr>
            <a:spAutoFit/>
          </a:bodyPr>
          <a:lstStyle/>
          <a:p>
            <a:pPr marL="342900" marR="0" indent="-342900" defTabSz="914400">
              <a:buClrTx/>
              <a:buSzTx/>
              <a:buFont typeface="Arial" panose="020B0604020202020204" pitchFamily="34" charset="0"/>
              <a:buChar char="•"/>
              <a:defRPr/>
            </a:pPr>
            <a:r>
              <a:rPr kumimoji="0" lang="en-US" sz="2000" b="1" kern="1200" cap="none" spc="0" normalizeH="0" baseline="0" noProof="0" dirty="0" err="1">
                <a:solidFill>
                  <a:schemeClr val="accent6">
                    <a:lumMod val="75000"/>
                  </a:schemeClr>
                </a:solidFill>
                <a:latin typeface="Arial" panose="020B0604020202020204" pitchFamily="34" charset="0"/>
                <a:ea typeface="+mn-ea"/>
                <a:cs typeface="+mn-cs"/>
              </a:rPr>
              <a:t>Nhảy</a:t>
            </a:r>
            <a:r>
              <a:rPr kumimoji="0" lang="en-US" sz="2000" b="1" kern="1200" cap="none" spc="0" normalizeH="0" baseline="0" noProof="0" dirty="0">
                <a:solidFill>
                  <a:schemeClr val="accent6">
                    <a:lumMod val="75000"/>
                  </a:schemeClr>
                </a:solidFill>
                <a:latin typeface="Arial" panose="020B0604020202020204" pitchFamily="34" charset="0"/>
                <a:ea typeface="+mn-ea"/>
                <a:cs typeface="+mn-cs"/>
              </a:rPr>
              <a:t> </a:t>
            </a:r>
            <a:r>
              <a:rPr kumimoji="0" lang="en-US" sz="2000" b="1" kern="1200" cap="none" spc="0" normalizeH="0" baseline="0" noProof="0" dirty="0" err="1">
                <a:solidFill>
                  <a:schemeClr val="accent6">
                    <a:lumMod val="75000"/>
                  </a:schemeClr>
                </a:solidFill>
                <a:latin typeface="Arial" panose="020B0604020202020204" pitchFamily="34" charset="0"/>
                <a:ea typeface="+mn-ea"/>
                <a:cs typeface="+mn-cs"/>
              </a:rPr>
              <a:t>múa</a:t>
            </a:r>
            <a:endParaRPr kumimoji="0" lang="en-US" sz="2000" kern="1200" cap="none" spc="0" normalizeH="0" baseline="0" noProof="0" dirty="0">
              <a:solidFill>
                <a:schemeClr val="accent6">
                  <a:lumMod val="75000"/>
                </a:schemeClr>
              </a:solidFill>
              <a:latin typeface="Arial" panose="020B0604020202020204" pitchFamily="34" charset="0"/>
              <a:ea typeface="+mn-ea"/>
              <a:cs typeface="+mn-cs"/>
            </a:endParaRPr>
          </a:p>
        </p:txBody>
      </p:sp>
      <p:sp>
        <p:nvSpPr>
          <p:cNvPr id="31" name="Rounded Rectangle 30"/>
          <p:cNvSpPr/>
          <p:nvPr/>
        </p:nvSpPr>
        <p:spPr>
          <a:xfrm>
            <a:off x="5369059" y="288548"/>
            <a:ext cx="2468092" cy="39725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0" u="none" strike="noStrike" kern="1200" cap="none" spc="0" normalizeH="0" baseline="0" noProof="0" dirty="0" err="1">
                <a:ln>
                  <a:noFill/>
                </a:ln>
                <a:solidFill>
                  <a:srgbClr val="FFFF00"/>
                </a:solidFill>
                <a:effectLst/>
                <a:uLnTx/>
                <a:uFillTx/>
                <a:latin typeface="+mn-lt"/>
                <a:ea typeface="+mn-ea"/>
                <a:cs typeface="+mn-cs"/>
              </a:rPr>
              <a:t>Chớp</a:t>
            </a:r>
            <a:endParaRPr kumimoji="0" lang="en-US" sz="2200" b="1" i="0" u="none" strike="noStrike" kern="1200" cap="none" spc="0" normalizeH="0" baseline="0" noProof="0" dirty="0">
              <a:ln>
                <a:noFill/>
              </a:ln>
              <a:solidFill>
                <a:srgbClr val="FFFF00"/>
              </a:solidFill>
              <a:effectLst/>
              <a:uLnTx/>
              <a:uFillTx/>
              <a:latin typeface="+mn-lt"/>
              <a:ea typeface="+mn-ea"/>
              <a:cs typeface="+mn-cs"/>
            </a:endParaRPr>
          </a:p>
        </p:txBody>
      </p:sp>
      <p:sp>
        <p:nvSpPr>
          <p:cNvPr id="33" name="Rounded Rectangle 32"/>
          <p:cNvSpPr/>
          <p:nvPr/>
        </p:nvSpPr>
        <p:spPr>
          <a:xfrm>
            <a:off x="5369059" y="988409"/>
            <a:ext cx="2468092" cy="39725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0" u="none" strike="noStrike" kern="1200" cap="none" spc="0" normalizeH="0" baseline="0" noProof="0" dirty="0" err="1">
                <a:ln>
                  <a:noFill/>
                </a:ln>
                <a:solidFill>
                  <a:srgbClr val="FFFF00"/>
                </a:solidFill>
                <a:effectLst/>
                <a:uLnTx/>
                <a:uFillTx/>
                <a:latin typeface="+mn-lt"/>
                <a:ea typeface="+mn-ea"/>
                <a:cs typeface="+mn-cs"/>
              </a:rPr>
              <a:t>Sấm</a:t>
            </a:r>
            <a:endParaRPr kumimoji="0" lang="en-US" sz="2200" b="1" i="0" u="none" strike="noStrike" kern="1200" cap="none" spc="0" normalizeH="0" baseline="0" noProof="0" dirty="0">
              <a:ln>
                <a:noFill/>
              </a:ln>
              <a:solidFill>
                <a:srgbClr val="FFFF00"/>
              </a:solidFill>
              <a:effectLst/>
              <a:uLnTx/>
              <a:uFillTx/>
              <a:latin typeface="+mn-lt"/>
              <a:ea typeface="+mn-ea"/>
              <a:cs typeface="+mn-cs"/>
            </a:endParaRPr>
          </a:p>
        </p:txBody>
      </p:sp>
      <p:sp>
        <p:nvSpPr>
          <p:cNvPr id="34" name="Rounded Rectangle 33"/>
          <p:cNvSpPr/>
          <p:nvPr/>
        </p:nvSpPr>
        <p:spPr>
          <a:xfrm>
            <a:off x="5407765" y="1712327"/>
            <a:ext cx="2468092" cy="39725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0" u="none" strike="noStrike" kern="1200" cap="none" spc="0" normalizeH="0" baseline="0" noProof="0" dirty="0" err="1">
                <a:ln>
                  <a:noFill/>
                </a:ln>
                <a:solidFill>
                  <a:srgbClr val="FFFF00"/>
                </a:solidFill>
                <a:effectLst/>
                <a:uLnTx/>
                <a:uFillTx/>
                <a:latin typeface="+mn-lt"/>
                <a:ea typeface="+mn-ea"/>
                <a:cs typeface="+mn-cs"/>
              </a:rPr>
              <a:t>Cây</a:t>
            </a:r>
            <a:r>
              <a:rPr kumimoji="0" lang="en-US" sz="2200" b="1" i="0" u="none" strike="noStrike" kern="1200" cap="none" spc="0" normalizeH="0" baseline="0" noProof="0" dirty="0">
                <a:ln>
                  <a:noFill/>
                </a:ln>
                <a:solidFill>
                  <a:srgbClr val="FFFF00"/>
                </a:solidFill>
                <a:effectLst/>
                <a:uLnTx/>
                <a:uFillTx/>
                <a:latin typeface="+mn-lt"/>
                <a:ea typeface="+mn-ea"/>
                <a:cs typeface="+mn-cs"/>
              </a:rPr>
              <a:t> </a:t>
            </a:r>
            <a:r>
              <a:rPr kumimoji="0" lang="en-US" sz="2200" b="1" i="0" u="none" strike="noStrike" kern="1200" cap="none" spc="0" normalizeH="0" baseline="0" noProof="0" dirty="0" err="1">
                <a:ln>
                  <a:noFill/>
                </a:ln>
                <a:solidFill>
                  <a:srgbClr val="FFFF00"/>
                </a:solidFill>
                <a:effectLst/>
                <a:uLnTx/>
                <a:uFillTx/>
                <a:latin typeface="+mn-lt"/>
                <a:ea typeface="+mn-ea"/>
                <a:cs typeface="+mn-cs"/>
              </a:rPr>
              <a:t>dừa</a:t>
            </a:r>
            <a:endParaRPr kumimoji="0" lang="en-US" sz="2200" b="1" i="0" u="none" strike="noStrike" kern="1200" cap="none" spc="0" normalizeH="0" baseline="0" noProof="0" dirty="0">
              <a:ln>
                <a:noFill/>
              </a:ln>
              <a:solidFill>
                <a:srgbClr val="FFFF00"/>
              </a:solidFill>
              <a:effectLst/>
              <a:uLnTx/>
              <a:uFillTx/>
              <a:latin typeface="+mn-lt"/>
              <a:ea typeface="+mn-ea"/>
              <a:cs typeface="+mn-cs"/>
            </a:endParaRPr>
          </a:p>
        </p:txBody>
      </p:sp>
      <p:sp>
        <p:nvSpPr>
          <p:cNvPr id="42" name="Rounded Rectangle 41"/>
          <p:cNvSpPr/>
          <p:nvPr/>
        </p:nvSpPr>
        <p:spPr>
          <a:xfrm>
            <a:off x="5407765" y="2345948"/>
            <a:ext cx="2468092" cy="39725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err="1">
                <a:ln>
                  <a:noFill/>
                </a:ln>
                <a:solidFill>
                  <a:srgbClr val="FFFF00"/>
                </a:solidFill>
                <a:effectLst/>
                <a:uLnTx/>
                <a:uFillTx/>
                <a:latin typeface="+mn-lt"/>
                <a:ea typeface="+mn-ea"/>
                <a:cs typeface="+mn-cs"/>
              </a:rPr>
              <a:t>Ngọn</a:t>
            </a:r>
            <a:r>
              <a:rPr kumimoji="0" lang="en-US" sz="2000" b="1" i="0" u="none" strike="noStrike" kern="1200" cap="none" spc="0" normalizeH="0" baseline="0" noProof="0" dirty="0">
                <a:ln>
                  <a:noFill/>
                </a:ln>
                <a:solidFill>
                  <a:srgbClr val="FFFF00"/>
                </a:solidFill>
                <a:effectLst/>
                <a:uLnTx/>
                <a:uFillTx/>
                <a:latin typeface="+mn-lt"/>
                <a:ea typeface="+mn-ea"/>
                <a:cs typeface="+mn-cs"/>
              </a:rPr>
              <a:t> </a:t>
            </a:r>
            <a:r>
              <a:rPr kumimoji="0" lang="en-US" sz="2000" b="1" i="0" u="none" strike="noStrike" kern="1200" cap="none" spc="0" normalizeH="0" baseline="0" noProof="0" dirty="0" err="1">
                <a:ln>
                  <a:noFill/>
                </a:ln>
                <a:solidFill>
                  <a:srgbClr val="FFFF00"/>
                </a:solidFill>
                <a:effectLst/>
                <a:uLnTx/>
                <a:uFillTx/>
                <a:latin typeface="+mn-lt"/>
                <a:ea typeface="+mn-ea"/>
                <a:cs typeface="+mn-cs"/>
              </a:rPr>
              <a:t>mồng</a:t>
            </a:r>
            <a:r>
              <a:rPr kumimoji="0" lang="en-US" sz="2000" b="1" i="0" u="none" strike="noStrike" kern="1200" cap="none" spc="0" normalizeH="0" baseline="0" noProof="0" dirty="0">
                <a:ln>
                  <a:noFill/>
                </a:ln>
                <a:solidFill>
                  <a:srgbClr val="FFFF00"/>
                </a:solidFill>
                <a:effectLst/>
                <a:uLnTx/>
                <a:uFillTx/>
                <a:latin typeface="+mn-lt"/>
                <a:ea typeface="+mn-ea"/>
                <a:cs typeface="+mn-cs"/>
              </a:rPr>
              <a:t> </a:t>
            </a:r>
            <a:r>
              <a:rPr kumimoji="0" lang="en-US" sz="2000" b="1" i="0" u="none" strike="noStrike" kern="1200" cap="none" spc="0" normalizeH="0" baseline="0" noProof="0" dirty="0" err="1">
                <a:ln>
                  <a:noFill/>
                </a:ln>
                <a:solidFill>
                  <a:srgbClr val="FFFF00"/>
                </a:solidFill>
                <a:effectLst/>
                <a:uLnTx/>
                <a:uFillTx/>
                <a:latin typeface="+mn-lt"/>
                <a:ea typeface="+mn-ea"/>
                <a:cs typeface="+mn-cs"/>
              </a:rPr>
              <a:t>tơi</a:t>
            </a:r>
            <a:endParaRPr kumimoji="0" lang="en-US" sz="2000" b="1" i="0" u="none" strike="noStrike" kern="1200" cap="none" spc="0" normalizeH="0" baseline="0" noProof="0" dirty="0">
              <a:ln>
                <a:noFill/>
              </a:ln>
              <a:solidFill>
                <a:srgbClr val="FFFF00"/>
              </a:solidFill>
              <a:effectLst/>
              <a:uLnTx/>
              <a:uFillTx/>
              <a:latin typeface="+mn-lt"/>
              <a:ea typeface="+mn-ea"/>
              <a:cs typeface="+mn-cs"/>
            </a:endParaRPr>
          </a:p>
        </p:txBody>
      </p:sp>
      <p:cxnSp>
        <p:nvCxnSpPr>
          <p:cNvPr id="70" name="Straight Arrow Connector 69"/>
          <p:cNvCxnSpPr/>
          <p:nvPr/>
        </p:nvCxnSpPr>
        <p:spPr>
          <a:xfrm flipV="1">
            <a:off x="4722813" y="3325813"/>
            <a:ext cx="742950" cy="10731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4722813" y="4025900"/>
            <a:ext cx="742950" cy="3730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722813" y="4398963"/>
            <a:ext cx="782638" cy="6588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722813" y="4398963"/>
            <a:ext cx="782638" cy="14366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7853363" y="3127375"/>
            <a:ext cx="742950" cy="198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853363" y="3325813"/>
            <a:ext cx="742950" cy="198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903" name="TextBox 75"/>
          <p:cNvSpPr txBox="1"/>
          <p:nvPr/>
        </p:nvSpPr>
        <p:spPr>
          <a:xfrm>
            <a:off x="8494713" y="2971800"/>
            <a:ext cx="3595687"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spcBef>
                <a:spcPct val="0"/>
              </a:spcBef>
            </a:pPr>
            <a:r>
              <a:rPr lang="en-US" altLang="en-US" sz="2000" b="1" dirty="0">
                <a:solidFill>
                  <a:srgbClr val="008000"/>
                </a:solidFill>
              </a:rPr>
              <a:t>Ù ù như xay lúa</a:t>
            </a:r>
            <a:endParaRPr lang="en-US" altLang="en-US" sz="2000" b="1" dirty="0">
              <a:solidFill>
                <a:srgbClr val="008000"/>
              </a:solidFill>
            </a:endParaRPr>
          </a:p>
          <a:p>
            <a:pPr marL="342900" lvl="0" indent="-342900">
              <a:spcBef>
                <a:spcPct val="0"/>
              </a:spcBef>
            </a:pPr>
            <a:r>
              <a:rPr lang="en-US" altLang="en-US" sz="2000" b="1" dirty="0">
                <a:solidFill>
                  <a:srgbClr val="008000"/>
                </a:solidFill>
              </a:rPr>
              <a:t>Rơi  lộp bộp</a:t>
            </a:r>
            <a:endParaRPr lang="en-US" altLang="en-US" sz="2000" b="1" dirty="0">
              <a:solidFill>
                <a:srgbClr val="008000"/>
              </a:solidFill>
            </a:endParaRPr>
          </a:p>
        </p:txBody>
      </p:sp>
      <p:cxnSp>
        <p:nvCxnSpPr>
          <p:cNvPr id="77" name="Straight Arrow Connector 76"/>
          <p:cNvCxnSpPr/>
          <p:nvPr/>
        </p:nvCxnSpPr>
        <p:spPr>
          <a:xfrm flipV="1">
            <a:off x="7875588" y="3835400"/>
            <a:ext cx="746125" cy="198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7875588" y="4033838"/>
            <a:ext cx="746125" cy="198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906" name="TextBox 78"/>
          <p:cNvSpPr txBox="1"/>
          <p:nvPr/>
        </p:nvSpPr>
        <p:spPr>
          <a:xfrm>
            <a:off x="8520113" y="3698875"/>
            <a:ext cx="3768725" cy="16319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0"/>
              </a:spcBef>
            </a:pPr>
            <a:r>
              <a:rPr lang="en-US" altLang="vi-VN" sz="2000" b="1" dirty="0">
                <a:solidFill>
                  <a:srgbClr val="C00000"/>
                </a:solidFill>
              </a:rPr>
              <a:t>Mù trắng nước</a:t>
            </a:r>
            <a:endParaRPr lang="en-US" altLang="vi-VN" sz="2000" b="1" dirty="0">
              <a:solidFill>
                <a:srgbClr val="C00000"/>
              </a:solidFill>
            </a:endParaRPr>
          </a:p>
          <a:p>
            <a:pPr marL="342900" lvl="0" indent="-342900" eaLnBrk="1" hangingPunct="1">
              <a:spcBef>
                <a:spcPct val="0"/>
              </a:spcBef>
            </a:pPr>
            <a:r>
              <a:rPr lang="en-US" altLang="vi-VN" sz="2000" b="1" dirty="0">
                <a:solidFill>
                  <a:srgbClr val="C00000"/>
                </a:solidFill>
              </a:rPr>
              <a:t>Chéo mặt sân</a:t>
            </a:r>
            <a:endParaRPr lang="en-US" altLang="vi-VN" sz="2000" b="1" dirty="0">
              <a:solidFill>
                <a:srgbClr val="C00000"/>
              </a:solidFill>
            </a:endParaRPr>
          </a:p>
          <a:p>
            <a:pPr marL="342900" lvl="0" indent="-342900" eaLnBrk="1" hangingPunct="1">
              <a:spcBef>
                <a:spcPct val="0"/>
              </a:spcBef>
              <a:buNone/>
            </a:pPr>
            <a:endParaRPr lang="en-US" altLang="vi-VN" sz="2000" b="1" dirty="0">
              <a:solidFill>
                <a:srgbClr val="C00000"/>
              </a:solidFill>
            </a:endParaRPr>
          </a:p>
          <a:p>
            <a:pPr marL="342900" lvl="0" indent="-342900" eaLnBrk="1" hangingPunct="1">
              <a:spcBef>
                <a:spcPct val="0"/>
              </a:spcBef>
            </a:pPr>
            <a:endParaRPr lang="en-US" altLang="vi-VN" sz="2000" b="1" dirty="0">
              <a:solidFill>
                <a:srgbClr val="C00000"/>
              </a:solidFill>
            </a:endParaRPr>
          </a:p>
          <a:p>
            <a:pPr marL="342900" lvl="0" indent="-342900" eaLnBrk="1" hangingPunct="1">
              <a:spcBef>
                <a:spcPct val="0"/>
              </a:spcBef>
            </a:pPr>
            <a:endParaRPr lang="en-US" altLang="vi-VN" sz="2000" b="1" dirty="0">
              <a:solidFill>
                <a:srgbClr val="C00000"/>
              </a:solidFill>
            </a:endParaRPr>
          </a:p>
        </p:txBody>
      </p:sp>
      <p:cxnSp>
        <p:nvCxnSpPr>
          <p:cNvPr id="80" name="Straight Arrow Connector 79"/>
          <p:cNvCxnSpPr/>
          <p:nvPr/>
        </p:nvCxnSpPr>
        <p:spPr>
          <a:xfrm flipV="1">
            <a:off x="7880350" y="4724400"/>
            <a:ext cx="744538" cy="198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7880350" y="4922838"/>
            <a:ext cx="744538" cy="198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909" name="TextBox 81"/>
          <p:cNvSpPr txBox="1"/>
          <p:nvPr/>
        </p:nvSpPr>
        <p:spPr>
          <a:xfrm>
            <a:off x="8523288" y="4541838"/>
            <a:ext cx="3859212" cy="16319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spcBef>
                <a:spcPct val="0"/>
              </a:spcBef>
            </a:pPr>
            <a:r>
              <a:rPr lang="en-US" altLang="en-US" sz="2000" b="1" dirty="0">
                <a:solidFill>
                  <a:srgbClr val="000099"/>
                </a:solidFill>
              </a:rPr>
              <a:t>Cóc nhảy chồm </a:t>
            </a:r>
            <a:endParaRPr lang="en-US" altLang="en-US" sz="2000" dirty="0">
              <a:solidFill>
                <a:srgbClr val="000099"/>
              </a:solidFill>
            </a:endParaRPr>
          </a:p>
          <a:p>
            <a:pPr marL="342900" lvl="0" indent="-342900">
              <a:spcBef>
                <a:spcPct val="0"/>
              </a:spcBef>
            </a:pPr>
            <a:r>
              <a:rPr lang="en-US" altLang="en-US" sz="2000" b="1" dirty="0">
                <a:solidFill>
                  <a:srgbClr val="000099"/>
                </a:solidFill>
              </a:rPr>
              <a:t>Chó sủa</a:t>
            </a:r>
            <a:endParaRPr lang="en-US" altLang="en-US" sz="2000" b="1" dirty="0">
              <a:solidFill>
                <a:srgbClr val="000099"/>
              </a:solidFill>
            </a:endParaRPr>
          </a:p>
          <a:p>
            <a:pPr marL="342900" lvl="0" indent="-342900">
              <a:spcBef>
                <a:spcPct val="0"/>
              </a:spcBef>
            </a:pPr>
            <a:r>
              <a:rPr lang="en-US" altLang="en-US" sz="2000" b="1" dirty="0">
                <a:solidFill>
                  <a:srgbClr val="000099"/>
                </a:solidFill>
              </a:rPr>
              <a:t>Cây lá hả hê</a:t>
            </a:r>
            <a:endParaRPr lang="en-US" altLang="en-US" sz="2000" dirty="0">
              <a:solidFill>
                <a:srgbClr val="000099"/>
              </a:solidFill>
            </a:endParaRPr>
          </a:p>
          <a:p>
            <a:pPr marL="342900" lvl="0" indent="-342900">
              <a:spcBef>
                <a:spcPct val="0"/>
              </a:spcBef>
            </a:pPr>
            <a:endParaRPr lang="en-US" altLang="en-US" sz="2000" b="1" dirty="0">
              <a:solidFill>
                <a:srgbClr val="000099"/>
              </a:solidFill>
            </a:endParaRPr>
          </a:p>
          <a:p>
            <a:pPr marL="342900" lvl="0" indent="-342900">
              <a:spcBef>
                <a:spcPct val="0"/>
              </a:spcBef>
            </a:pPr>
            <a:endParaRPr lang="en-US" altLang="en-US" sz="2000" b="1" dirty="0">
              <a:solidFill>
                <a:srgbClr val="000099"/>
              </a:solidFill>
            </a:endParaRPr>
          </a:p>
        </p:txBody>
      </p:sp>
      <p:cxnSp>
        <p:nvCxnSpPr>
          <p:cNvPr id="83" name="Straight Arrow Connector 82"/>
          <p:cNvCxnSpPr/>
          <p:nvPr/>
        </p:nvCxnSpPr>
        <p:spPr>
          <a:xfrm flipV="1">
            <a:off x="7880350" y="5816600"/>
            <a:ext cx="74453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911" name="TextBox 83"/>
          <p:cNvSpPr txBox="1"/>
          <p:nvPr/>
        </p:nvSpPr>
        <p:spPr>
          <a:xfrm>
            <a:off x="8464550" y="5589588"/>
            <a:ext cx="3727450" cy="16303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spcBef>
                <a:spcPct val="0"/>
              </a:spcBef>
            </a:pPr>
            <a:r>
              <a:rPr lang="en-US" altLang="en-US" sz="2000" b="1" dirty="0">
                <a:solidFill>
                  <a:srgbClr val="CC0099"/>
                </a:solidFill>
              </a:rPr>
              <a:t>Đi cày về</a:t>
            </a:r>
            <a:endParaRPr lang="en-US" altLang="en-US" sz="2000" b="1" dirty="0">
              <a:solidFill>
                <a:srgbClr val="CC0099"/>
              </a:solidFill>
            </a:endParaRPr>
          </a:p>
          <a:p>
            <a:pPr marL="342900" lvl="0" indent="-342900">
              <a:spcBef>
                <a:spcPct val="0"/>
              </a:spcBef>
            </a:pPr>
            <a:r>
              <a:rPr lang="en-US" altLang="en-US" sz="2000" b="1" dirty="0">
                <a:solidFill>
                  <a:srgbClr val="CC0099"/>
                </a:solidFill>
              </a:rPr>
              <a:t>Đội sấm, đội chớp</a:t>
            </a:r>
            <a:endParaRPr lang="en-US" altLang="en-US" sz="2000" b="1" dirty="0">
              <a:solidFill>
                <a:srgbClr val="CC0099"/>
              </a:solidFill>
            </a:endParaRPr>
          </a:p>
          <a:p>
            <a:pPr marL="342900" lvl="0" indent="-342900">
              <a:spcBef>
                <a:spcPct val="0"/>
              </a:spcBef>
            </a:pPr>
            <a:r>
              <a:rPr lang="en-US" altLang="en-US" sz="2000" b="1" dirty="0">
                <a:solidFill>
                  <a:srgbClr val="CC0099"/>
                </a:solidFill>
              </a:rPr>
              <a:t>Đội cả trời mưa</a:t>
            </a:r>
            <a:r>
              <a:rPr lang="en-US" altLang="en-US" sz="2000" b="1" dirty="0">
                <a:solidFill>
                  <a:srgbClr val="CC9900"/>
                </a:solidFill>
              </a:rPr>
              <a:t>, </a:t>
            </a:r>
            <a:endParaRPr lang="en-US" altLang="en-US" sz="2000" b="1" dirty="0">
              <a:solidFill>
                <a:srgbClr val="CC9900"/>
              </a:solidFill>
            </a:endParaRPr>
          </a:p>
          <a:p>
            <a:pPr marL="342900" lvl="0" indent="-342900">
              <a:spcBef>
                <a:spcPct val="0"/>
              </a:spcBef>
            </a:pPr>
            <a:endParaRPr lang="en-US" altLang="en-US" sz="2000" b="1" dirty="0">
              <a:solidFill>
                <a:srgbClr val="CC9900"/>
              </a:solidFill>
            </a:endParaRPr>
          </a:p>
          <a:p>
            <a:pPr marL="342900" lvl="0" indent="-342900">
              <a:spcBef>
                <a:spcPct val="0"/>
              </a:spcBef>
            </a:pPr>
            <a:endParaRPr lang="en-US" altLang="en-US" sz="2000" b="1" dirty="0">
              <a:solidFill>
                <a:srgbClr val="CC9900"/>
              </a:solidFill>
            </a:endParaRPr>
          </a:p>
        </p:txBody>
      </p:sp>
      <p:sp>
        <p:nvSpPr>
          <p:cNvPr id="85" name="Plaque 84"/>
          <p:cNvSpPr/>
          <p:nvPr/>
        </p:nvSpPr>
        <p:spPr>
          <a:xfrm>
            <a:off x="5465822" y="3127117"/>
            <a:ext cx="2468092" cy="397252"/>
          </a:xfrm>
          <a:prstGeom prst="plaque">
            <a:avLst/>
          </a:prstGeom>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0" u="none" strike="noStrike" kern="1200" cap="none" spc="0" normalizeH="0" baseline="0" noProof="0" dirty="0" err="1">
                <a:ln>
                  <a:noFill/>
                </a:ln>
                <a:solidFill>
                  <a:srgbClr val="FFFF00"/>
                </a:solidFill>
                <a:effectLst/>
                <a:uLnTx/>
                <a:uFillTx/>
                <a:latin typeface="+mn-lt"/>
                <a:ea typeface="+mn-ea"/>
                <a:cs typeface="+mn-cs"/>
              </a:rPr>
              <a:t>Tiếng</a:t>
            </a:r>
            <a:r>
              <a:rPr kumimoji="0" lang="en-US" sz="2200" b="1" i="0" u="none" strike="noStrike" kern="1200" cap="none" spc="0" normalizeH="0" baseline="0" noProof="0" dirty="0">
                <a:ln>
                  <a:noFill/>
                </a:ln>
                <a:solidFill>
                  <a:srgbClr val="FFFF00"/>
                </a:solidFill>
                <a:effectLst/>
                <a:uLnTx/>
                <a:uFillTx/>
                <a:latin typeface="+mn-lt"/>
                <a:ea typeface="+mn-ea"/>
                <a:cs typeface="+mn-cs"/>
              </a:rPr>
              <a:t> </a:t>
            </a:r>
            <a:r>
              <a:rPr kumimoji="0" lang="en-US" sz="2200" b="1" i="0" u="none" strike="noStrike" kern="1200" cap="none" spc="0" normalizeH="0" baseline="0" noProof="0" dirty="0" err="1">
                <a:ln>
                  <a:noFill/>
                </a:ln>
                <a:solidFill>
                  <a:srgbClr val="FFFF00"/>
                </a:solidFill>
                <a:effectLst/>
                <a:uLnTx/>
                <a:uFillTx/>
                <a:latin typeface="+mn-lt"/>
                <a:ea typeface="+mn-ea"/>
                <a:cs typeface="+mn-cs"/>
              </a:rPr>
              <a:t>mưa</a:t>
            </a:r>
            <a:endParaRPr kumimoji="0" lang="en-US" sz="2200" b="1" i="0" u="none" strike="noStrike" kern="1200" cap="none" spc="0" normalizeH="0" baseline="0" noProof="0" dirty="0">
              <a:ln>
                <a:noFill/>
              </a:ln>
              <a:solidFill>
                <a:srgbClr val="FFFF00"/>
              </a:solidFill>
              <a:effectLst/>
              <a:uLnTx/>
              <a:uFillTx/>
              <a:latin typeface="+mn-lt"/>
              <a:ea typeface="+mn-ea"/>
              <a:cs typeface="+mn-cs"/>
            </a:endParaRPr>
          </a:p>
        </p:txBody>
      </p:sp>
      <p:sp>
        <p:nvSpPr>
          <p:cNvPr id="86" name="Plaque 85"/>
          <p:cNvSpPr/>
          <p:nvPr/>
        </p:nvSpPr>
        <p:spPr>
          <a:xfrm>
            <a:off x="5465822" y="3826978"/>
            <a:ext cx="2468092" cy="397252"/>
          </a:xfrm>
          <a:prstGeom prst="plaque">
            <a:avLst/>
          </a:prstGeom>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0" u="none" strike="noStrike" kern="1200" cap="none" spc="0" normalizeH="0" baseline="0" noProof="0" dirty="0" err="1">
                <a:ln>
                  <a:noFill/>
                </a:ln>
                <a:solidFill>
                  <a:srgbClr val="FFFF00"/>
                </a:solidFill>
                <a:effectLst/>
                <a:uLnTx/>
                <a:uFillTx/>
                <a:latin typeface="+mn-lt"/>
                <a:ea typeface="+mn-ea"/>
                <a:cs typeface="+mn-cs"/>
              </a:rPr>
              <a:t>Hạt</a:t>
            </a:r>
            <a:r>
              <a:rPr kumimoji="0" lang="en-US" sz="2200" b="1" i="0" u="none" strike="noStrike" kern="1200" cap="none" spc="0" normalizeH="0" baseline="0" noProof="0" dirty="0">
                <a:ln>
                  <a:noFill/>
                </a:ln>
                <a:solidFill>
                  <a:srgbClr val="FFFF00"/>
                </a:solidFill>
                <a:effectLst/>
                <a:uLnTx/>
                <a:uFillTx/>
                <a:latin typeface="+mn-lt"/>
                <a:ea typeface="+mn-ea"/>
                <a:cs typeface="+mn-cs"/>
              </a:rPr>
              <a:t> </a:t>
            </a:r>
            <a:r>
              <a:rPr kumimoji="0" lang="en-US" sz="2200" b="1" i="0" u="none" strike="noStrike" kern="1200" cap="none" spc="0" normalizeH="0" baseline="0" noProof="0" dirty="0" err="1">
                <a:ln>
                  <a:noFill/>
                </a:ln>
                <a:solidFill>
                  <a:srgbClr val="FFFF00"/>
                </a:solidFill>
                <a:effectLst/>
                <a:uLnTx/>
                <a:uFillTx/>
                <a:latin typeface="+mn-lt"/>
                <a:ea typeface="+mn-ea"/>
                <a:cs typeface="+mn-cs"/>
              </a:rPr>
              <a:t>mưa</a:t>
            </a:r>
            <a:endParaRPr kumimoji="0" lang="en-US" sz="2200" b="1" i="0" u="none" strike="noStrike" kern="1200" cap="none" spc="0" normalizeH="0" baseline="0" noProof="0" dirty="0">
              <a:ln>
                <a:noFill/>
              </a:ln>
              <a:solidFill>
                <a:srgbClr val="FFFF00"/>
              </a:solidFill>
              <a:effectLst/>
              <a:uLnTx/>
              <a:uFillTx/>
              <a:latin typeface="+mn-lt"/>
              <a:ea typeface="+mn-ea"/>
              <a:cs typeface="+mn-cs"/>
            </a:endParaRPr>
          </a:p>
        </p:txBody>
      </p:sp>
      <p:sp>
        <p:nvSpPr>
          <p:cNvPr id="87" name="Plaque 86"/>
          <p:cNvSpPr/>
          <p:nvPr/>
        </p:nvSpPr>
        <p:spPr>
          <a:xfrm>
            <a:off x="5504527" y="4725287"/>
            <a:ext cx="2468092" cy="397252"/>
          </a:xfrm>
          <a:prstGeom prst="plaque">
            <a:avLst/>
          </a:prstGeom>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rgbClr val="FFFF00"/>
                </a:solidFill>
                <a:effectLst/>
                <a:uLnTx/>
                <a:uFillTx/>
                <a:latin typeface="+mn-lt"/>
                <a:ea typeface="+mn-ea"/>
                <a:cs typeface="+mn-cs"/>
              </a:rPr>
              <a:t>Con </a:t>
            </a:r>
            <a:r>
              <a:rPr kumimoji="0" lang="en-US" sz="2000" b="1" i="0" u="none" strike="noStrike" kern="1200" cap="none" spc="0" normalizeH="0" baseline="0" noProof="0" dirty="0" err="1">
                <a:ln>
                  <a:noFill/>
                </a:ln>
                <a:solidFill>
                  <a:srgbClr val="FFFF00"/>
                </a:solidFill>
                <a:effectLst/>
                <a:uLnTx/>
                <a:uFillTx/>
                <a:latin typeface="+mn-lt"/>
                <a:ea typeface="+mn-ea"/>
                <a:cs typeface="+mn-cs"/>
              </a:rPr>
              <a:t>vật,cây</a:t>
            </a:r>
            <a:r>
              <a:rPr kumimoji="0" lang="en-US" sz="2000" b="1" i="0" u="none" strike="noStrike" kern="1200" cap="none" spc="0" normalizeH="0" baseline="0" noProof="0" dirty="0">
                <a:ln>
                  <a:noFill/>
                </a:ln>
                <a:solidFill>
                  <a:srgbClr val="FFFF00"/>
                </a:solidFill>
                <a:effectLst/>
                <a:uLnTx/>
                <a:uFillTx/>
                <a:latin typeface="+mn-lt"/>
                <a:ea typeface="+mn-ea"/>
                <a:cs typeface="+mn-cs"/>
              </a:rPr>
              <a:t> </a:t>
            </a:r>
            <a:r>
              <a:rPr kumimoji="0" lang="en-US" sz="2000" b="1" i="0" u="none" strike="noStrike" kern="1200" cap="none" spc="0" normalizeH="0" baseline="0" noProof="0" dirty="0" err="1">
                <a:ln>
                  <a:noFill/>
                </a:ln>
                <a:solidFill>
                  <a:srgbClr val="FFFF00"/>
                </a:solidFill>
                <a:effectLst/>
                <a:uLnTx/>
                <a:uFillTx/>
                <a:latin typeface="+mn-lt"/>
                <a:ea typeface="+mn-ea"/>
                <a:cs typeface="+mn-cs"/>
              </a:rPr>
              <a:t>cối</a:t>
            </a:r>
            <a:endParaRPr kumimoji="0" lang="en-US" sz="2000" b="1" i="0" u="none" strike="noStrike" kern="1200" cap="none" spc="0" normalizeH="0" baseline="0" noProof="0" dirty="0">
              <a:ln>
                <a:noFill/>
              </a:ln>
              <a:solidFill>
                <a:srgbClr val="FFFF00"/>
              </a:solidFill>
              <a:effectLst/>
              <a:uLnTx/>
              <a:uFillTx/>
              <a:latin typeface="+mn-lt"/>
              <a:ea typeface="+mn-ea"/>
              <a:cs typeface="+mn-cs"/>
            </a:endParaRPr>
          </a:p>
        </p:txBody>
      </p:sp>
      <p:sp>
        <p:nvSpPr>
          <p:cNvPr id="88" name="Plaque 87"/>
          <p:cNvSpPr/>
          <p:nvPr/>
        </p:nvSpPr>
        <p:spPr>
          <a:xfrm>
            <a:off x="5504527" y="5637733"/>
            <a:ext cx="2468092" cy="397252"/>
          </a:xfrm>
          <a:prstGeom prst="plaque">
            <a:avLst/>
          </a:prstGeom>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0" u="none" strike="noStrike" kern="1200" cap="none" spc="0" normalizeH="0" baseline="0" noProof="0" dirty="0" err="1">
                <a:ln>
                  <a:noFill/>
                </a:ln>
                <a:solidFill>
                  <a:srgbClr val="FFFF00"/>
                </a:solidFill>
                <a:effectLst/>
                <a:uLnTx/>
                <a:uFillTx/>
                <a:latin typeface="+mn-lt"/>
                <a:ea typeface="+mn-ea"/>
                <a:cs typeface="+mn-cs"/>
              </a:rPr>
              <a:t>Bố</a:t>
            </a:r>
            <a:endParaRPr kumimoji="0" lang="en-US" sz="2200" b="1" i="0" u="none" strike="noStrike" kern="1200" cap="none" spc="0" normalizeH="0" baseline="0" noProof="0" dirty="0">
              <a:ln>
                <a:noFill/>
              </a:ln>
              <a:solidFill>
                <a:srgbClr val="FFFF00"/>
              </a:solidFill>
              <a:effectLst/>
              <a:uLnTx/>
              <a:uFillTx/>
              <a:latin typeface="+mn-lt"/>
              <a:ea typeface="+mn-ea"/>
              <a:cs typeface="+mn-cs"/>
            </a:endParaRPr>
          </a:p>
        </p:txBody>
      </p:sp>
      <p:grpSp>
        <p:nvGrpSpPr>
          <p:cNvPr id="36924" name="Group 6"/>
          <p:cNvGrpSpPr/>
          <p:nvPr/>
        </p:nvGrpSpPr>
        <p:grpSpPr>
          <a:xfrm>
            <a:off x="1498600" y="3679825"/>
            <a:ext cx="3778250" cy="2136775"/>
            <a:chOff x="5131704" y="1655478"/>
            <a:chExt cx="3352800" cy="1956125"/>
          </a:xfrm>
        </p:grpSpPr>
        <p:pic>
          <p:nvPicPr>
            <p:cNvPr id="36929" name="Picture 7" descr="HÃ¬nh áº£nh cÃ³ liÃªn quan"/>
            <p:cNvPicPr>
              <a:picLocks noChangeAspect="1"/>
            </p:cNvPicPr>
            <p:nvPr/>
          </p:nvPicPr>
          <p:blipFill>
            <a:blip r:embed="rId3"/>
            <a:stretch>
              <a:fillRect/>
            </a:stretch>
          </p:blipFill>
          <p:spPr>
            <a:xfrm>
              <a:off x="5227004" y="1655478"/>
              <a:ext cx="2857500" cy="1956125"/>
            </a:xfrm>
            <a:prstGeom prst="rect">
              <a:avLst/>
            </a:prstGeom>
            <a:noFill/>
            <a:ln w="9525">
              <a:noFill/>
            </a:ln>
          </p:spPr>
        </p:pic>
        <p:sp>
          <p:nvSpPr>
            <p:cNvPr id="36930" name="Rectangle 8"/>
            <p:cNvSpPr/>
            <p:nvPr/>
          </p:nvSpPr>
          <p:spPr>
            <a:xfrm>
              <a:off x="5131704" y="2107947"/>
              <a:ext cx="3352800" cy="76074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000" b="1" dirty="0">
                  <a:solidFill>
                    <a:srgbClr val="C00000"/>
                  </a:solidFill>
                </a:rPr>
                <a:t>     </a:t>
              </a:r>
              <a:r>
                <a:rPr lang="en-US" altLang="en-US" sz="2000" b="1" dirty="0">
                  <a:solidFill>
                    <a:srgbClr val="7030A0"/>
                  </a:solidFill>
                </a:rPr>
                <a:t>Trong cơn mưa</a:t>
              </a:r>
              <a:endParaRPr lang="vi-VN" altLang="en-US" sz="2000" b="1" dirty="0">
                <a:solidFill>
                  <a:srgbClr val="7030A0"/>
                </a:solidFill>
              </a:endParaRPr>
            </a:p>
            <a:p>
              <a:pPr marL="0" lvl="0" indent="0">
                <a:spcBef>
                  <a:spcPct val="0"/>
                </a:spcBef>
                <a:buNone/>
              </a:pPr>
              <a:r>
                <a:rPr lang="vi-VN" altLang="en-US" sz="1400" b="1" dirty="0">
                  <a:solidFill>
                    <a:srgbClr val="C00000"/>
                  </a:solidFill>
                </a:rPr>
                <a:t>	</a:t>
              </a:r>
              <a:endParaRPr lang="vi-VN" altLang="en-US" sz="1400" b="1" dirty="0">
                <a:solidFill>
                  <a:srgbClr val="C00000"/>
                </a:solidFill>
              </a:endParaRPr>
            </a:p>
            <a:p>
              <a:pPr marL="0" lvl="0" indent="0">
                <a:spcBef>
                  <a:spcPct val="0"/>
                </a:spcBef>
                <a:buNone/>
              </a:pPr>
              <a:r>
                <a:rPr lang="vi-VN" altLang="en-US" sz="1400" b="1" dirty="0">
                  <a:solidFill>
                    <a:srgbClr val="C00000"/>
                  </a:solidFill>
                </a:rPr>
                <a:t>	</a:t>
              </a:r>
              <a:endParaRPr lang="vi-VN" altLang="en-US" sz="1400" b="1" dirty="0">
                <a:solidFill>
                  <a:srgbClr val="C00000"/>
                </a:solidFill>
              </a:endParaRPr>
            </a:p>
          </p:txBody>
        </p:sp>
      </p:grpSp>
      <p:cxnSp>
        <p:nvCxnSpPr>
          <p:cNvPr id="116" name="Straight Arrow Connector 115"/>
          <p:cNvCxnSpPr/>
          <p:nvPr/>
        </p:nvCxnSpPr>
        <p:spPr>
          <a:xfrm>
            <a:off x="7974013" y="5861050"/>
            <a:ext cx="630238" cy="5921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7974013" y="4983163"/>
            <a:ext cx="679450" cy="3794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34963" y="5173663"/>
            <a:ext cx="4387850" cy="1200150"/>
          </a:xfrm>
          <a:prstGeom prst="rect">
            <a:avLst/>
          </a:prstGeom>
          <a:noFill/>
          <a:ln w="25400" cap="flat" cmpd="sng">
            <a:solidFill>
              <a:srgbClr val="CC0099"/>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2400" b="1" dirty="0">
                <a:solidFill>
                  <a:srgbClr val="0000FF"/>
                </a:solidFill>
              </a:rPr>
              <a:t>Em hãy kết nối các ý trong bài thơ thành một đoạn văn miêu tả mà em thích.</a:t>
            </a:r>
            <a:endParaRPr lang="en-US" altLang="en-US" sz="2400" b="1" dirty="0">
              <a:solidFill>
                <a:srgbClr val="0000FF"/>
              </a:solidFill>
            </a:endParaRPr>
          </a:p>
        </p:txBody>
      </p:sp>
      <p:cxnSp>
        <p:nvCxnSpPr>
          <p:cNvPr id="55" name="Straight Arrow Connector 54"/>
          <p:cNvCxnSpPr/>
          <p:nvPr/>
        </p:nvCxnSpPr>
        <p:spPr>
          <a:xfrm>
            <a:off x="7974013" y="5857875"/>
            <a:ext cx="650875" cy="198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609600" y="457200"/>
            <a:ext cx="11049000" cy="1384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b="1" dirty="0">
                <a:solidFill>
                  <a:srgbClr val="FF0066"/>
                </a:solidFill>
                <a:latin typeface="Times New Roman" panose="02020603050405020304" pitchFamily="18" charset="0"/>
                <a:cs typeface="Times New Roman" panose="02020603050405020304" pitchFamily="18" charset="0"/>
              </a:rPr>
              <a:t>Mưa! Tiếng mưa rơi ù ù nghe như tiếng xay lúa. Mưa rơi trên những t</a:t>
            </a:r>
            <a:r>
              <a:rPr lang="en-US" altLang="en-US" sz="2800" b="1" dirty="0">
                <a:solidFill>
                  <a:srgbClr val="FF0066"/>
                </a:solidFill>
                <a:latin typeface="Times New Roman" panose="02020603050405020304" pitchFamily="18" charset="0"/>
                <a:ea typeface="Times New Roman" panose="02020603050405020304" pitchFamily="18" charset="0"/>
              </a:rPr>
              <a:t>à</a:t>
            </a:r>
            <a:r>
              <a:rPr lang="en-US" altLang="en-US" sz="2800" b="1" dirty="0">
                <a:solidFill>
                  <a:srgbClr val="FF0066"/>
                </a:solidFill>
                <a:latin typeface="Times New Roman" panose="02020603050405020304" pitchFamily="18" charset="0"/>
                <a:cs typeface="Times New Roman" panose="02020603050405020304" pitchFamily="18" charset="0"/>
              </a:rPr>
              <a:t>u lá, mái nh</a:t>
            </a:r>
            <a:r>
              <a:rPr lang="en-US" altLang="en-US" sz="2800" b="1" dirty="0">
                <a:solidFill>
                  <a:srgbClr val="FF0066"/>
                </a:solidFill>
                <a:latin typeface="Times New Roman" panose="02020603050405020304" pitchFamily="18" charset="0"/>
                <a:ea typeface="Times New Roman" panose="02020603050405020304" pitchFamily="18" charset="0"/>
              </a:rPr>
              <a:t>à</a:t>
            </a:r>
            <a:r>
              <a:rPr lang="en-US" altLang="en-US" sz="2800" b="1" dirty="0">
                <a:solidFill>
                  <a:srgbClr val="FF0066"/>
                </a:solidFill>
                <a:latin typeface="Times New Roman" panose="02020603050405020304" pitchFamily="18" charset="0"/>
                <a:cs typeface="Times New Roman" panose="02020603050405020304" pitchFamily="18" charset="0"/>
              </a:rPr>
              <a:t> nghe lộp bộp, lộp bộp</a:t>
            </a:r>
            <a:r>
              <a:rPr lang="en-US" altLang="en-US" sz="2800" b="1" dirty="0">
                <a:solidFill>
                  <a:srgbClr val="FF0066"/>
                </a:solidFill>
                <a:latin typeface="Times New Roman" panose="02020603050405020304" pitchFamily="18" charset="0"/>
                <a:ea typeface="Times New Roman" panose="02020603050405020304" pitchFamily="18" charset="0"/>
              </a:rPr>
              <a:t>…</a:t>
            </a:r>
            <a:r>
              <a:rPr lang="en-US" altLang="en-US" sz="2800" b="1" dirty="0">
                <a:solidFill>
                  <a:srgbClr val="FF0066"/>
                </a:solidFill>
                <a:latin typeface="Times New Roman" panose="02020603050405020304" pitchFamily="18" charset="0"/>
                <a:cs typeface="Times New Roman" panose="02020603050405020304" pitchFamily="18" charset="0"/>
              </a:rPr>
              <a:t>.. Cả đất trời trắng xóa một m</a:t>
            </a:r>
            <a:r>
              <a:rPr lang="en-US" altLang="en-US" sz="2800" b="1" dirty="0">
                <a:solidFill>
                  <a:srgbClr val="FF0066"/>
                </a:solidFill>
                <a:latin typeface="Times New Roman" panose="02020603050405020304" pitchFamily="18" charset="0"/>
                <a:ea typeface="Times New Roman" panose="02020603050405020304" pitchFamily="18" charset="0"/>
              </a:rPr>
              <a:t>à</a:t>
            </a:r>
            <a:r>
              <a:rPr lang="en-US" altLang="en-US" sz="2800" b="1" dirty="0">
                <a:solidFill>
                  <a:srgbClr val="FF0066"/>
                </a:solidFill>
                <a:latin typeface="Times New Roman" panose="02020603050405020304" pitchFamily="18" charset="0"/>
                <a:cs typeface="Times New Roman" panose="02020603050405020304" pitchFamily="18" charset="0"/>
              </a:rPr>
              <a:t>u mưa.</a:t>
            </a:r>
            <a:endParaRPr lang="en-US" altLang="en-US" sz="2800" b="1" dirty="0">
              <a:solidFill>
                <a:srgbClr val="FF0066"/>
              </a:solidFill>
              <a:latin typeface="Times New Roman" panose="02020603050405020304" pitchFamily="18" charset="0"/>
              <a:ea typeface="Times New Roman" panose="02020603050405020304" pitchFamily="18" charset="0"/>
            </a:endParaRPr>
          </a:p>
        </p:txBody>
      </p:sp>
      <p:sp>
        <p:nvSpPr>
          <p:cNvPr id="5" name="Text Box 4"/>
          <p:cNvSpPr txBox="1"/>
          <p:nvPr/>
        </p:nvSpPr>
        <p:spPr>
          <a:xfrm>
            <a:off x="533400" y="1905000"/>
            <a:ext cx="11353800" cy="954088"/>
          </a:xfrm>
          <a:prstGeom prst="rect">
            <a:avLst/>
          </a:prstGeom>
          <a:noFill/>
          <a:ln w="2857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b="1" dirty="0">
                <a:solidFill>
                  <a:srgbClr val="006600"/>
                </a:solidFill>
                <a:latin typeface="Times New Roman" panose="02020603050405020304" pitchFamily="18" charset="0"/>
                <a:cs typeface="Times New Roman" panose="02020603050405020304" pitchFamily="18" charset="0"/>
              </a:rPr>
              <a:t>Ngọn mùng tơi xanh rờn, rung rinh, uốn lượn trong m</a:t>
            </a:r>
            <a:r>
              <a:rPr lang="en-US" altLang="en-US" sz="2800" b="1" dirty="0">
                <a:solidFill>
                  <a:srgbClr val="006600"/>
                </a:solidFill>
                <a:latin typeface="Times New Roman" panose="02020603050405020304" pitchFamily="18" charset="0"/>
                <a:ea typeface="Times New Roman" panose="02020603050405020304" pitchFamily="18" charset="0"/>
              </a:rPr>
              <a:t>à</a:t>
            </a:r>
            <a:r>
              <a:rPr lang="en-US" altLang="en-US" sz="2800" b="1" dirty="0">
                <a:solidFill>
                  <a:srgbClr val="006600"/>
                </a:solidFill>
                <a:latin typeface="Times New Roman" panose="02020603050405020304" pitchFamily="18" charset="0"/>
                <a:cs typeface="Times New Roman" panose="02020603050405020304" pitchFamily="18" charset="0"/>
              </a:rPr>
              <a:t>n nước trắng xoá như đang nhảy múa cùng mưa.</a:t>
            </a:r>
            <a:endParaRPr lang="en-US" altLang="en-US" sz="2800" b="1" dirty="0">
              <a:solidFill>
                <a:srgbClr val="006600"/>
              </a:solidFill>
              <a:latin typeface="Times New Roman" panose="02020603050405020304" pitchFamily="18" charset="0"/>
              <a:ea typeface="Times New Roman" panose="02020603050405020304" pitchFamily="18" charset="0"/>
            </a:endParaRPr>
          </a:p>
        </p:txBody>
      </p:sp>
      <p:sp>
        <p:nvSpPr>
          <p:cNvPr id="6" name="Text Box 5"/>
          <p:cNvSpPr txBox="1"/>
          <p:nvPr/>
        </p:nvSpPr>
        <p:spPr>
          <a:xfrm>
            <a:off x="533400" y="4356100"/>
            <a:ext cx="11353800" cy="1385888"/>
          </a:xfrm>
          <a:prstGeom prst="rect">
            <a:avLst/>
          </a:prstGeom>
          <a:noFill/>
          <a:ln w="381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b="1" dirty="0">
                <a:solidFill>
                  <a:srgbClr val="FF0066"/>
                </a:solidFill>
                <a:latin typeface="Times New Roman" panose="02020603050405020304" pitchFamily="18" charset="0"/>
                <a:cs typeface="Times New Roman" panose="02020603050405020304" pitchFamily="18" charset="0"/>
              </a:rPr>
              <a:t>Sấm rền vang rồi bỗng nhiên “đùng đùng, đo</a:t>
            </a:r>
            <a:r>
              <a:rPr lang="en-US" altLang="en-US" sz="2800" b="1" dirty="0">
                <a:solidFill>
                  <a:srgbClr val="FF0066"/>
                </a:solidFill>
                <a:latin typeface="Times New Roman" panose="02020603050405020304" pitchFamily="18" charset="0"/>
                <a:ea typeface="Times New Roman" panose="02020603050405020304" pitchFamily="18" charset="0"/>
              </a:rPr>
              <a:t>à</a:t>
            </a:r>
            <a:r>
              <a:rPr lang="en-US" altLang="en-US" sz="2800" b="1" dirty="0">
                <a:solidFill>
                  <a:srgbClr val="FF0066"/>
                </a:solidFill>
                <a:latin typeface="Times New Roman" panose="02020603050405020304" pitchFamily="18" charset="0"/>
                <a:cs typeface="Times New Roman" panose="02020603050405020304" pitchFamily="18" charset="0"/>
              </a:rPr>
              <a:t>ng đo</a:t>
            </a:r>
            <a:r>
              <a:rPr lang="en-US" altLang="en-US" sz="2800" b="1" dirty="0">
                <a:solidFill>
                  <a:srgbClr val="FF0066"/>
                </a:solidFill>
                <a:latin typeface="Times New Roman" panose="02020603050405020304" pitchFamily="18" charset="0"/>
                <a:ea typeface="Times New Roman" panose="02020603050405020304" pitchFamily="18" charset="0"/>
              </a:rPr>
              <a:t>à</a:t>
            </a:r>
            <a:r>
              <a:rPr lang="en-US" altLang="en-US" sz="2800" b="1" dirty="0">
                <a:solidFill>
                  <a:srgbClr val="FF0066"/>
                </a:solidFill>
                <a:latin typeface="Times New Roman" panose="02020603050405020304" pitchFamily="18" charset="0"/>
                <a:cs typeface="Times New Roman" panose="02020603050405020304" pitchFamily="18" charset="0"/>
              </a:rPr>
              <a:t>ng” l</a:t>
            </a:r>
            <a:r>
              <a:rPr lang="en-US" altLang="en-US" sz="2800" b="1" dirty="0">
                <a:solidFill>
                  <a:srgbClr val="FF0066"/>
                </a:solidFill>
                <a:latin typeface="Times New Roman" panose="02020603050405020304" pitchFamily="18" charset="0"/>
                <a:ea typeface="Times New Roman" panose="02020603050405020304" pitchFamily="18" charset="0"/>
              </a:rPr>
              <a:t>à</a:t>
            </a:r>
            <a:r>
              <a:rPr lang="en-US" altLang="en-US" sz="2800" b="1" dirty="0">
                <a:solidFill>
                  <a:srgbClr val="FF0066"/>
                </a:solidFill>
                <a:latin typeface="Times New Roman" panose="02020603050405020304" pitchFamily="18" charset="0"/>
                <a:cs typeface="Times New Roman" panose="02020603050405020304" pitchFamily="18" charset="0"/>
              </a:rPr>
              <a:t>m cho mọi người giật nảy mình, tưởng như sấm đang ở ngo</a:t>
            </a:r>
            <a:r>
              <a:rPr lang="en-US" altLang="en-US" sz="2800" b="1" dirty="0">
                <a:solidFill>
                  <a:srgbClr val="FF0066"/>
                </a:solidFill>
                <a:latin typeface="Times New Roman" panose="02020603050405020304" pitchFamily="18" charset="0"/>
                <a:ea typeface="Times New Roman" panose="02020603050405020304" pitchFamily="18" charset="0"/>
              </a:rPr>
              <a:t>à</a:t>
            </a:r>
            <a:r>
              <a:rPr lang="en-US" altLang="en-US" sz="2800" b="1" dirty="0">
                <a:solidFill>
                  <a:srgbClr val="FF0066"/>
                </a:solidFill>
                <a:latin typeface="Times New Roman" panose="02020603050405020304" pitchFamily="18" charset="0"/>
                <a:cs typeface="Times New Roman" panose="02020603050405020304" pitchFamily="18" charset="0"/>
              </a:rPr>
              <a:t>i sân, cất tiếng cười khanh khách.</a:t>
            </a:r>
            <a:endParaRPr lang="en-US" altLang="en-US" sz="2800" b="1" dirty="0">
              <a:solidFill>
                <a:srgbClr val="FF0066"/>
              </a:solidFill>
              <a:latin typeface="Times New Roman" panose="02020603050405020304" pitchFamily="18" charset="0"/>
              <a:ea typeface="Times New Roman" panose="02020603050405020304" pitchFamily="18" charset="0"/>
            </a:endParaRPr>
          </a:p>
        </p:txBody>
      </p:sp>
      <p:sp>
        <p:nvSpPr>
          <p:cNvPr id="7" name="Text Box 4"/>
          <p:cNvSpPr txBox="1"/>
          <p:nvPr/>
        </p:nvSpPr>
        <p:spPr>
          <a:xfrm>
            <a:off x="457200" y="3048000"/>
            <a:ext cx="11353800" cy="954088"/>
          </a:xfrm>
          <a:prstGeom prst="rect">
            <a:avLst/>
          </a:prstGeom>
          <a:noFill/>
          <a:ln w="2857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b="1" dirty="0">
                <a:solidFill>
                  <a:srgbClr val="006600"/>
                </a:solidFill>
                <a:latin typeface="Times New Roman" panose="02020603050405020304" pitchFamily="18" charset="0"/>
                <a:cs typeface="Times New Roman" panose="02020603050405020304" pitchFamily="18" charset="0"/>
              </a:rPr>
              <a:t>Ngọn mùng tơi xanh tươi, rung rinh, dập dờn như đang cùng những hạt mưa nhảy nhót vũ điệu vui tươi.</a:t>
            </a:r>
            <a:endParaRPr lang="en-US" altLang="en-US" sz="2800" b="1" dirty="0">
              <a:solidFill>
                <a:srgbClr val="0066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Picture 10" descr="hinh anh dong dep.gif"/>
          <p:cNvPicPr>
            <a:picLocks noChangeAspect="1"/>
          </p:cNvPicPr>
          <p:nvPr/>
        </p:nvPicPr>
        <p:blipFill>
          <a:blip r:embed="rId1"/>
          <a:stretch>
            <a:fillRect/>
          </a:stretch>
        </p:blipFill>
        <p:spPr>
          <a:xfrm>
            <a:off x="0" y="5730875"/>
            <a:ext cx="12192000" cy="1271588"/>
          </a:xfrm>
          <a:prstGeom prst="rect">
            <a:avLst/>
          </a:prstGeom>
          <a:noFill/>
          <a:ln w="9525">
            <a:noFill/>
          </a:ln>
        </p:spPr>
      </p:pic>
      <p:pic>
        <p:nvPicPr>
          <p:cNvPr id="41987" name="Picture 25" descr="btrfly"/>
          <p:cNvPicPr>
            <a:picLocks noChangeAspect="1"/>
          </p:cNvPicPr>
          <p:nvPr/>
        </p:nvPicPr>
        <p:blipFill>
          <a:blip r:embed="rId2"/>
          <a:stretch>
            <a:fillRect/>
          </a:stretch>
        </p:blipFill>
        <p:spPr>
          <a:xfrm rot="1259714">
            <a:off x="10917238" y="5902325"/>
            <a:ext cx="1111250" cy="833438"/>
          </a:xfrm>
          <a:prstGeom prst="rect">
            <a:avLst/>
          </a:prstGeom>
          <a:noFill/>
          <a:ln w="9525">
            <a:noFill/>
          </a:ln>
        </p:spPr>
      </p:pic>
      <p:sp>
        <p:nvSpPr>
          <p:cNvPr id="21516" name="Text Box 12"/>
          <p:cNvSpPr txBox="1">
            <a:spLocks noChangeArrowheads="1"/>
          </p:cNvSpPr>
          <p:nvPr/>
        </p:nvSpPr>
        <p:spPr bwMode="auto">
          <a:xfrm>
            <a:off x="152400" y="233778"/>
            <a:ext cx="3581400" cy="1176398"/>
          </a:xfrm>
          <a:prstGeom prst="cloudCallout">
            <a:avLst>
              <a:gd name="adj1" fmla="val -7049"/>
              <a:gd name="adj2" fmla="val 42353"/>
            </a:avLst>
          </a:prstGeom>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sz="4400" b="0"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Dặn</a:t>
            </a:r>
            <a:r>
              <a:rPr kumimoji="0" lang="en-US" sz="44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0"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dò</a:t>
            </a:r>
            <a:r>
              <a:rPr kumimoji="0" lang="en-US" sz="44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44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1517" name="WordArt 13"/>
          <p:cNvSpPr>
            <a:spLocks noChangeArrowheads="1" noChangeShapeType="1" noTextEdit="1"/>
          </p:cNvSpPr>
          <p:nvPr/>
        </p:nvSpPr>
        <p:spPr bwMode="auto">
          <a:xfrm>
            <a:off x="3886200" y="838201"/>
            <a:ext cx="8153400" cy="2971800"/>
          </a:xfrm>
          <a:prstGeom prst="rect">
            <a:avLst/>
          </a:prstGeom>
          <a:ln>
            <a:solidFill>
              <a:schemeClr val="tx1"/>
            </a:solidFill>
          </a:ln>
        </p:spPr>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vi-VN"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Xem trước b</a:t>
            </a:r>
            <a:r>
              <a:rPr kumimoji="0" lang="en-US"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à</a:t>
            </a:r>
            <a:r>
              <a:rPr kumimoji="0" lang="vi-VN"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i: </a:t>
            </a:r>
            <a:endParaRPr kumimoji="0" lang="vi-VN"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vi-VN"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“Cấu tạo b</a:t>
            </a:r>
            <a:r>
              <a:rPr kumimoji="0" lang="en-US"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à</a:t>
            </a:r>
            <a:r>
              <a:rPr kumimoji="0" lang="vi-VN"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i văn mi</a:t>
            </a:r>
            <a:r>
              <a:rPr kumimoji="0" lang="en-US"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ê</a:t>
            </a:r>
            <a:r>
              <a:rPr kumimoji="0" lang="vi-VN"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u tả đồ vật”</a:t>
            </a:r>
            <a:endParaRPr kumimoji="0" lang="vi-VN"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pic>
        <p:nvPicPr>
          <p:cNvPr id="41992" name="Picture 13" descr="D:\THU HUONG\HÌNH TRANG TRÍ PP\02761ac9adf8cb7a2fa9de3fbb47d610.png"/>
          <p:cNvPicPr>
            <a:picLocks noChangeAspect="1"/>
          </p:cNvPicPr>
          <p:nvPr/>
        </p:nvPicPr>
        <p:blipFill>
          <a:blip r:embed="rId3"/>
          <a:stretch>
            <a:fillRect/>
          </a:stretch>
        </p:blipFill>
        <p:spPr>
          <a:xfrm>
            <a:off x="0" y="2365375"/>
            <a:ext cx="3505200" cy="46323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516"/>
                                        </p:tgtEl>
                                        <p:attrNameLst>
                                          <p:attrName>style.visibility</p:attrName>
                                        </p:attrNameLst>
                                      </p:cBhvr>
                                      <p:to>
                                        <p:strVal val="visible"/>
                                      </p:to>
                                    </p:set>
                                    <p:animEffect transition="in" filter="blinds(horizontal)">
                                      <p:cBhvr>
                                        <p:cTn id="7" dur="1000"/>
                                        <p:tgtEl>
                                          <p:spTgt spid="21516"/>
                                        </p:tgtEl>
                                      </p:cBhvr>
                                    </p:animEffect>
                                  </p:childTnLst>
                                </p:cTn>
                              </p:par>
                            </p:childTnLst>
                          </p:cTn>
                        </p:par>
                        <p:par>
                          <p:cTn id="8" fill="hold">
                            <p:stCondLst>
                              <p:cond delay="1000"/>
                            </p:stCondLst>
                            <p:childTnLst>
                              <p:par>
                                <p:cTn id="9" presetID="21" presetClass="entr" presetSubtype="8" fill="hold" nodeType="afterEffect">
                                  <p:stCondLst>
                                    <p:cond delay="0"/>
                                  </p:stCondLst>
                                  <p:childTnLst>
                                    <p:set>
                                      <p:cBhvr>
                                        <p:cTn id="10" dur="1" fill="hold">
                                          <p:stCondLst>
                                            <p:cond delay="0"/>
                                          </p:stCondLst>
                                        </p:cTn>
                                        <p:tgtEl>
                                          <p:spTgt spid="21517"/>
                                        </p:tgtEl>
                                        <p:attrNameLst>
                                          <p:attrName>style.visibility</p:attrName>
                                        </p:attrNameLst>
                                      </p:cBhvr>
                                      <p:to>
                                        <p:strVal val="visible"/>
                                      </p:to>
                                    </p:set>
                                    <p:animEffect transition="in" filter="wheel(8)">
                                      <p:cBhvr>
                                        <p:cTn id="11" dur="2000"/>
                                        <p:tgtEl>
                                          <p:spTgt spid="21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0" name="Picture 8" descr="C:\Users\PhiLong\Downloads\5d7a659c98f37d5aaced22b97ac4920a.png"/>
          <p:cNvPicPr>
            <a:picLocks noChangeAspect="1"/>
          </p:cNvPicPr>
          <p:nvPr/>
        </p:nvPicPr>
        <p:blipFill>
          <a:blip r:embed="rId1"/>
          <a:stretch>
            <a:fillRect/>
          </a:stretch>
        </p:blipFill>
        <p:spPr>
          <a:xfrm>
            <a:off x="1871663" y="3284538"/>
            <a:ext cx="3933825" cy="2251075"/>
          </a:xfrm>
          <a:prstGeom prst="rect">
            <a:avLst/>
          </a:prstGeom>
          <a:noFill/>
          <a:ln w="9525">
            <a:noFill/>
          </a:ln>
        </p:spPr>
      </p:pic>
      <p:sp>
        <p:nvSpPr>
          <p:cNvPr id="3" name="Rectangle 2"/>
          <p:cNvSpPr/>
          <p:nvPr/>
        </p:nvSpPr>
        <p:spPr>
          <a:xfrm>
            <a:off x="1487489" y="2538770"/>
            <a:ext cx="10043775" cy="1754326"/>
          </a:xfrm>
          <a:prstGeom prst="rect">
            <a:avLst/>
          </a:prstGeom>
          <a:noFill/>
        </p:spPr>
        <p:txBody>
          <a:bodyPr spcFirstLastPara="1" wrap="none" numCol="1">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Chào</a:t>
            </a:r>
            <a:r>
              <a:rPr kumimoji="0" lang="en-US" sz="5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 </a:t>
            </a:r>
            <a:r>
              <a:rPr kumimoji="0" lang="en-US" sz="5400" b="1" i="0" u="none" strike="noStrike" kern="1200" cap="none" spc="0" normalizeH="0" baseline="0" noProof="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tạm</a:t>
            </a:r>
            <a:r>
              <a:rPr kumimoji="0" lang="en-US" sz="5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 </a:t>
            </a:r>
            <a:r>
              <a:rPr kumimoji="0" lang="en-US" sz="5400" b="1" i="0" u="none" strike="noStrike" kern="1200" cap="none" spc="0" normalizeH="0" baseline="0" noProof="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biệt</a:t>
            </a:r>
            <a:r>
              <a:rPr kumimoji="0" lang="en-US" sz="5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 </a:t>
            </a:r>
            <a:r>
              <a:rPr kumimoji="0" lang="en-US" sz="5400" b="1" i="0" u="none" strike="noStrike" kern="1200" cap="none" spc="0" normalizeH="0" baseline="0" noProof="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các</a:t>
            </a:r>
            <a:r>
              <a:rPr kumimoji="0" lang="en-US" sz="5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 </a:t>
            </a:r>
            <a:r>
              <a:rPr kumimoji="0" lang="en-US" sz="5400" b="1" i="0" u="none" strike="noStrike" kern="1200" cap="none" spc="0" normalizeH="0" baseline="0" noProof="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em</a:t>
            </a:r>
            <a:r>
              <a:rPr kumimoji="0" lang="en-US" sz="5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a:t>
            </a:r>
            <a:endParaRPr kumimoji="0" lang="en-US" sz="5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5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endParaRPr>
          </a:p>
        </p:txBody>
      </p:sp>
      <p:pic>
        <p:nvPicPr>
          <p:cNvPr id="43012" name="Picture 9"/>
          <p:cNvPicPr>
            <a:picLocks noChangeAspect="1"/>
          </p:cNvPicPr>
          <p:nvPr/>
        </p:nvPicPr>
        <p:blipFill>
          <a:blip r:embed="rId2"/>
          <a:stretch>
            <a:fillRect/>
          </a:stretch>
        </p:blipFill>
        <p:spPr>
          <a:xfrm>
            <a:off x="6000750" y="3119438"/>
            <a:ext cx="4419600" cy="2581275"/>
          </a:xfrm>
          <a:prstGeom prst="rect">
            <a:avLst/>
          </a:prstGeom>
          <a:noFill/>
          <a:ln w="9525">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Box 4"/>
          <p:cNvSpPr txBox="1"/>
          <p:nvPr/>
        </p:nvSpPr>
        <p:spPr>
          <a:xfrm>
            <a:off x="0" y="5214938"/>
            <a:ext cx="7048500" cy="4619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endParaRPr lang="en-US" altLang="en-US" sz="2400" b="1" dirty="0">
              <a:solidFill>
                <a:srgbClr val="FF0000"/>
              </a:solidFill>
              <a:ea typeface="Arial" panose="020B0604020202020204" pitchFamily="34" charset="0"/>
            </a:endParaRPr>
          </a:p>
        </p:txBody>
      </p:sp>
      <p:sp>
        <p:nvSpPr>
          <p:cNvPr id="7" name="TextBox 6"/>
          <p:cNvSpPr txBox="1"/>
          <p:nvPr/>
        </p:nvSpPr>
        <p:spPr>
          <a:xfrm>
            <a:off x="304800" y="4673600"/>
            <a:ext cx="11887200" cy="2032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5400" dirty="0">
                <a:solidFill>
                  <a:srgbClr val="0000FF"/>
                </a:solidFill>
                <a:cs typeface="Arial" panose="020B0604020202020204" pitchFamily="34" charset="0"/>
              </a:rPr>
              <a:t>        </a:t>
            </a:r>
            <a:r>
              <a:rPr lang="en-US" altLang="en-US" sz="4000" b="1" dirty="0">
                <a:solidFill>
                  <a:srgbClr val="FF0000"/>
                </a:solidFill>
                <a:latin typeface="Times New Roman" panose="02020603050405020304" pitchFamily="18" charset="0"/>
                <a:cs typeface="Times New Roman" panose="02020603050405020304" pitchFamily="18" charset="0"/>
              </a:rPr>
              <a:t>Cây sòi</a:t>
            </a:r>
            <a:endParaRPr lang="en-US" altLang="en-US" sz="4000" b="1" dirty="0">
              <a:solidFill>
                <a:srgbClr val="FF0000"/>
              </a:solidFill>
              <a:latin typeface="Times New Roman" panose="02020603050405020304" pitchFamily="18" charset="0"/>
              <a:cs typeface="Times New Roman" panose="02020603050405020304" pitchFamily="18" charset="0"/>
            </a:endParaRPr>
          </a:p>
          <a:p>
            <a:pPr marL="0" lvl="0" indent="0" algn="just">
              <a:spcBef>
                <a:spcPct val="0"/>
              </a:spcBef>
              <a:buNone/>
            </a:pPr>
            <a:r>
              <a:rPr lang="en-US" altLang="en-US" sz="3600" b="1" dirty="0">
                <a:solidFill>
                  <a:srgbClr val="3333FF"/>
                </a:solidFill>
                <a:latin typeface="Times New Roman" panose="02020603050405020304" pitchFamily="18" charset="0"/>
                <a:cs typeface="Times New Roman" panose="02020603050405020304" pitchFamily="18" charset="0"/>
              </a:rPr>
              <a:t>Cây nhỏ cùng họ với thầu dầu, lá nhỏ hình củ đậu, dùng để nhuộm, hạt có thể ép lấy dầu dùng trong công nghiệp</a:t>
            </a:r>
            <a:endParaRPr lang="en-US" altLang="en-US" sz="3600" dirty="0">
              <a:solidFill>
                <a:srgbClr val="3333FF"/>
              </a:solidFill>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1"/>
          <a:stretch>
            <a:fillRect/>
          </a:stretch>
        </p:blipFill>
        <p:spPr>
          <a:xfrm>
            <a:off x="6533130" y="152399"/>
            <a:ext cx="4773128" cy="5181601"/>
          </a:xfrm>
          <a:prstGeom prst="rect">
            <a:avLst/>
          </a:prstGeom>
          <a:ln>
            <a:noFill/>
          </a:ln>
          <a:effectLst>
            <a:softEdge rad="112500"/>
          </a:effectLst>
        </p:spPr>
      </p:pic>
      <p:pic>
        <p:nvPicPr>
          <p:cNvPr id="9" name="Picture 8"/>
          <p:cNvPicPr>
            <a:picLocks noChangeAspect="1"/>
          </p:cNvPicPr>
          <p:nvPr/>
        </p:nvPicPr>
        <p:blipFill rotWithShape="1">
          <a:blip r:embed="rId2"/>
          <a:srcRect/>
          <a:stretch>
            <a:fillRect/>
          </a:stretch>
        </p:blipFill>
        <p:spPr>
          <a:xfrm>
            <a:off x="885742" y="0"/>
            <a:ext cx="4773129" cy="4913953"/>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5" descr="G03A0046"/>
          <p:cNvPicPr>
            <a:picLocks noChangeAspect="1" noChangeArrowheads="1"/>
          </p:cNvPicPr>
          <p:nvPr/>
        </p:nvPicPr>
        <p:blipFill>
          <a:blip r:embed="rId1"/>
          <a:srcRect/>
          <a:stretch>
            <a:fillRect/>
          </a:stretch>
        </p:blipFill>
        <p:spPr bwMode="auto">
          <a:xfrm>
            <a:off x="569979" y="70816"/>
            <a:ext cx="5526021" cy="50616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9154" name="Picture 2"/>
          <p:cNvPicPr>
            <a:picLocks noChangeAspect="1" noChangeArrowheads="1"/>
          </p:cNvPicPr>
          <p:nvPr/>
        </p:nvPicPr>
        <p:blipFill rotWithShape="1">
          <a:blip r:embed="rId2"/>
          <a:srcRect l="2472"/>
          <a:stretch>
            <a:fillRect/>
          </a:stretch>
        </p:blipFill>
        <p:spPr bwMode="auto">
          <a:xfrm>
            <a:off x="6221088" y="76200"/>
            <a:ext cx="5894712" cy="5029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334963" y="5181600"/>
            <a:ext cx="11522075" cy="15700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b="1" dirty="0">
                <a:solidFill>
                  <a:srgbClr val="FF0000"/>
                </a:solidFill>
                <a:latin typeface="Times New Roman" panose="02020603050405020304" pitchFamily="18" charset="0"/>
                <a:cs typeface="Times New Roman" panose="02020603050405020304" pitchFamily="18" charset="0"/>
              </a:rPr>
              <a:t>Cây cơm nguội: </a:t>
            </a:r>
            <a:r>
              <a:rPr lang="en-US" altLang="en-US" b="1" dirty="0">
                <a:solidFill>
                  <a:srgbClr val="0000CC"/>
                </a:solidFill>
                <a:latin typeface="Times New Roman" panose="02020603050405020304" pitchFamily="18" charset="0"/>
                <a:cs typeface="Times New Roman" panose="02020603050405020304" pitchFamily="18" charset="0"/>
              </a:rPr>
              <a:t>L</a:t>
            </a:r>
            <a:r>
              <a:rPr lang="en-US" altLang="en-US" b="1" dirty="0">
                <a:solidFill>
                  <a:srgbClr val="0000CC"/>
                </a:solidFill>
                <a:latin typeface="Times New Roman" panose="02020603050405020304" pitchFamily="18" charset="0"/>
                <a:ea typeface="Times New Roman" panose="02020603050405020304" pitchFamily="18" charset="0"/>
              </a:rPr>
              <a:t>à</a:t>
            </a:r>
            <a:r>
              <a:rPr lang="en-US" altLang="en-US" b="1" dirty="0">
                <a:solidFill>
                  <a:srgbClr val="0000CC"/>
                </a:solidFill>
                <a:latin typeface="Times New Roman" panose="02020603050405020304" pitchFamily="18" charset="0"/>
                <a:cs typeface="Times New Roman" panose="02020603050405020304" pitchFamily="18" charset="0"/>
              </a:rPr>
              <a:t> một loại cây thuộc họ Gai dầu, được trồng nhiều trên những tuyến đường ở H</a:t>
            </a:r>
            <a:r>
              <a:rPr lang="en-US" altLang="en-US" b="1" dirty="0">
                <a:solidFill>
                  <a:srgbClr val="0000CC"/>
                </a:solidFill>
                <a:latin typeface="Times New Roman" panose="02020603050405020304" pitchFamily="18" charset="0"/>
                <a:ea typeface="Times New Roman" panose="02020603050405020304" pitchFamily="18" charset="0"/>
              </a:rPr>
              <a:t>à</a:t>
            </a:r>
            <a:r>
              <a:rPr lang="en-US" altLang="en-US" b="1" dirty="0">
                <a:solidFill>
                  <a:srgbClr val="0000CC"/>
                </a:solidFill>
                <a:latin typeface="Times New Roman" panose="02020603050405020304" pitchFamily="18" charset="0"/>
                <a:cs typeface="Times New Roman" panose="02020603050405020304" pitchFamily="18" charset="0"/>
              </a:rPr>
              <a:t> nội v</a:t>
            </a:r>
            <a:r>
              <a:rPr lang="en-US" altLang="en-US" b="1" dirty="0">
                <a:solidFill>
                  <a:srgbClr val="0000CC"/>
                </a:solidFill>
                <a:latin typeface="Times New Roman" panose="02020603050405020304" pitchFamily="18" charset="0"/>
                <a:ea typeface="Times New Roman" panose="02020603050405020304" pitchFamily="18" charset="0"/>
              </a:rPr>
              <a:t>à</a:t>
            </a:r>
            <a:r>
              <a:rPr lang="en-US" altLang="en-US" b="1" dirty="0">
                <a:solidFill>
                  <a:srgbClr val="0000CC"/>
                </a:solidFill>
                <a:latin typeface="Times New Roman" panose="02020603050405020304" pitchFamily="18" charset="0"/>
                <a:cs typeface="Times New Roman" panose="02020603050405020304" pitchFamily="18" charset="0"/>
              </a:rPr>
              <a:t> lưu giữ nhiều kỉ niệm đẹp của người dân nơi đây.</a:t>
            </a:r>
            <a:endParaRPr lang="en-US" altLang="en-US"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9154"/>
                                        </p:tgtEl>
                                        <p:attrNameLst>
                                          <p:attrName>style.visibility</p:attrName>
                                        </p:attrNameLst>
                                      </p:cBhvr>
                                      <p:to>
                                        <p:strVal val="visible"/>
                                      </p:to>
                                    </p:set>
                                    <p:animEffect transition="in" filter="wheel(4)">
                                      <p:cBhvr>
                                        <p:cTn id="14" dur="2000"/>
                                        <p:tgtEl>
                                          <p:spTgt spid="491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6"/>
          <p:cNvSpPr txBox="1"/>
          <p:nvPr/>
        </p:nvSpPr>
        <p:spPr>
          <a:xfrm>
            <a:off x="3886200" y="5334000"/>
            <a:ext cx="4572000" cy="8239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4800" dirty="0">
                <a:solidFill>
                  <a:srgbClr val="FF0000"/>
                </a:solidFill>
                <a:latin typeface="VNI-Vari" pitchFamily="2" charset="0"/>
              </a:rPr>
              <a:t>Lạch nước</a:t>
            </a:r>
            <a:endParaRPr lang="en-US" altLang="en-US" sz="4800" dirty="0">
              <a:solidFill>
                <a:srgbClr val="FF0000"/>
              </a:solidFill>
              <a:latin typeface="VNI-Vari" pitchFamily="2" charset="0"/>
            </a:endParaRPr>
          </a:p>
        </p:txBody>
      </p:sp>
      <p:pic>
        <p:nvPicPr>
          <p:cNvPr id="5" name="Picture 5" descr="12383974777638_yume_photo"/>
          <p:cNvPicPr>
            <a:picLocks noChangeAspect="1" noChangeArrowheads="1"/>
          </p:cNvPicPr>
          <p:nvPr/>
        </p:nvPicPr>
        <p:blipFill>
          <a:blip r:embed="rId1"/>
          <a:srcRect/>
          <a:stretch>
            <a:fillRect/>
          </a:stretch>
        </p:blipFill>
        <p:spPr bwMode="auto">
          <a:xfrm>
            <a:off x="439817" y="188640"/>
            <a:ext cx="11248463" cy="5297759"/>
          </a:xfrm>
          <a:prstGeom prst="rect">
            <a:avLst/>
          </a:prstGeom>
          <a:solidFill>
            <a:srgbClr val="FFFFFF">
              <a:shade val="85000"/>
            </a:srgbClr>
          </a:solidFill>
          <a:ln w="57150" cap="rnd">
            <a:solidFill>
              <a:schemeClr val="accent3">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228600" y="5943600"/>
            <a:ext cx="119634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4000" b="1" dirty="0">
                <a:solidFill>
                  <a:srgbClr val="0000CC"/>
                </a:solidFill>
                <a:latin typeface="Times New Roman" panose="02020603050405020304" pitchFamily="18" charset="0"/>
                <a:cs typeface="Times New Roman" panose="02020603050405020304" pitchFamily="18" charset="0"/>
              </a:rPr>
              <a:t>Đường nước chảy hẹp, nông, ít dốc, thông ra sông, hồ.</a:t>
            </a:r>
            <a:endParaRPr lang="en-US" altLang="en-US" sz="4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2" fill="hold" grpId="1" nodeType="clickEffect">
                                  <p:stCondLst>
                                    <p:cond delay="0"/>
                                  </p:stCondLst>
                                  <p:childTnLst>
                                    <p:anim calcmode="lin" valueType="num">
                                      <p:cBhvr additive="base">
                                        <p:cTn id="21" dur="500"/>
                                        <p:tgtEl>
                                          <p:spTgt spid="4"/>
                                        </p:tgtEl>
                                        <p:attrNameLst>
                                          <p:attrName>ppt_x</p:attrName>
                                        </p:attrNameLst>
                                      </p:cBhvr>
                                      <p:tavLst>
                                        <p:tav tm="0">
                                          <p:val>
                                            <p:strVal val="ppt_x"/>
                                          </p:val>
                                        </p:tav>
                                        <p:tav tm="100000">
                                          <p:val>
                                            <p:strVal val="1+ppt_w/2"/>
                                          </p:val>
                                        </p:tav>
                                      </p:tavLst>
                                    </p:anim>
                                    <p:anim calcmode="lin" valueType="num">
                                      <p:cBhvr additive="base">
                                        <p:cTn id="22" dur="500"/>
                                        <p:tgtEl>
                                          <p:spTgt spid="4"/>
                                        </p:tgtEl>
                                        <p:attrNameLst>
                                          <p:attrName>ppt_y</p:attrName>
                                        </p:attrNameLst>
                                      </p:cBhvr>
                                      <p:tavLst>
                                        <p:tav tm="0">
                                          <p:val>
                                            <p:strVal val="ppt_y"/>
                                          </p:val>
                                        </p:tav>
                                        <p:tav tm="100000">
                                          <p:val>
                                            <p:strVal val="ppt_y"/>
                                          </p:val>
                                        </p:tav>
                                      </p:tavLst>
                                    </p:anim>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25" descr="btrfly"/>
          <p:cNvPicPr>
            <a:picLocks noChangeAspect="1"/>
          </p:cNvPicPr>
          <p:nvPr/>
        </p:nvPicPr>
        <p:blipFill>
          <a:blip r:embed="rId1"/>
          <a:stretch>
            <a:fillRect/>
          </a:stretch>
        </p:blipFill>
        <p:spPr>
          <a:xfrm rot="1259714">
            <a:off x="10917238" y="5902325"/>
            <a:ext cx="1111250" cy="833438"/>
          </a:xfrm>
          <a:prstGeom prst="rect">
            <a:avLst/>
          </a:prstGeom>
          <a:noFill/>
          <a:ln w="9525">
            <a:noFill/>
          </a:ln>
        </p:spPr>
      </p:pic>
      <p:graphicFrame>
        <p:nvGraphicFramePr>
          <p:cNvPr id="10304" name="Group 64"/>
          <p:cNvGraphicFramePr>
            <a:graphicFrameLocks noGrp="1"/>
          </p:cNvGraphicFramePr>
          <p:nvPr/>
        </p:nvGraphicFramePr>
        <p:xfrm>
          <a:off x="93663" y="1092200"/>
          <a:ext cx="11998325" cy="5537200"/>
        </p:xfrm>
        <a:graphic>
          <a:graphicData uri="http://schemas.openxmlformats.org/drawingml/2006/table">
            <a:tbl>
              <a:tblPr/>
              <a:tblGrid>
                <a:gridCol w="1037953"/>
                <a:gridCol w="2021389"/>
                <a:gridCol w="1599694"/>
                <a:gridCol w="1923058"/>
                <a:gridCol w="3741166"/>
                <a:gridCol w="1675064"/>
              </a:tblGrid>
              <a:tr h="90175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err="1">
                          <a:ln>
                            <a:noFill/>
                          </a:ln>
                          <a:solidFill>
                            <a:schemeClr val="accent2">
                              <a:lumMod val="50000"/>
                            </a:schemeClr>
                          </a:solidFill>
                          <a:effectLst/>
                          <a:latin typeface="VNI-Avo" pitchFamily="2" charset="0"/>
                        </a:rPr>
                        <a:t>Thứ</a:t>
                      </a:r>
                      <a:r>
                        <a:rPr kumimoji="0" lang="en-US" sz="2400" b="1" i="0" u="none" strike="noStrike" cap="none" normalizeH="0" baseline="0" dirty="0">
                          <a:ln>
                            <a:noFill/>
                          </a:ln>
                          <a:solidFill>
                            <a:schemeClr val="accent2">
                              <a:lumMod val="50000"/>
                            </a:schemeClr>
                          </a:solidFill>
                          <a:effectLst/>
                          <a:latin typeface="VNI-Avo" pitchFamily="2" charset="0"/>
                        </a:rPr>
                        <a:t> </a:t>
                      </a:r>
                      <a:r>
                        <a:rPr kumimoji="0" lang="en-US" sz="2400" b="1" i="0" u="none" strike="noStrike" cap="none" normalizeH="0" baseline="0" dirty="0" err="1">
                          <a:ln>
                            <a:noFill/>
                          </a:ln>
                          <a:solidFill>
                            <a:schemeClr val="accent2">
                              <a:lumMod val="50000"/>
                            </a:schemeClr>
                          </a:solidFill>
                          <a:effectLst/>
                          <a:latin typeface="VNI-Avo" pitchFamily="2" charset="0"/>
                        </a:rPr>
                        <a:t>tự</a:t>
                      </a:r>
                      <a:endParaRPr kumimoji="0" lang="en-US" sz="2400" b="1" i="0" u="none" strike="noStrike" cap="none" normalizeH="0" baseline="0" dirty="0">
                        <a:ln>
                          <a:noFill/>
                        </a:ln>
                        <a:solidFill>
                          <a:schemeClr val="accent2">
                            <a:lumMod val="50000"/>
                          </a:schemeClr>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err="1">
                          <a:ln>
                            <a:noFill/>
                          </a:ln>
                          <a:solidFill>
                            <a:schemeClr val="accent2">
                              <a:lumMod val="50000"/>
                            </a:schemeClr>
                          </a:solidFill>
                          <a:effectLst/>
                          <a:latin typeface="VNI-Avo" pitchFamily="2" charset="0"/>
                        </a:rPr>
                        <a:t>Tên</a:t>
                      </a:r>
                      <a:r>
                        <a:rPr kumimoji="0" lang="en-US" sz="2400" b="1" i="0" u="none" strike="noStrike" cap="none" normalizeH="0" baseline="0" dirty="0">
                          <a:ln>
                            <a:noFill/>
                          </a:ln>
                          <a:solidFill>
                            <a:schemeClr val="accent2">
                              <a:lumMod val="50000"/>
                            </a:schemeClr>
                          </a:solidFill>
                          <a:effectLst/>
                          <a:latin typeface="VNI-Avo" pitchFamily="2" charset="0"/>
                        </a:rPr>
                        <a:t> </a:t>
                      </a:r>
                      <a:r>
                        <a:rPr kumimoji="0" lang="en-US" sz="2400" b="1" i="0" u="none" strike="noStrike" cap="none" normalizeH="0" baseline="0" dirty="0" err="1">
                          <a:ln>
                            <a:noFill/>
                          </a:ln>
                          <a:solidFill>
                            <a:schemeClr val="accent2">
                              <a:lumMod val="50000"/>
                            </a:schemeClr>
                          </a:solidFill>
                          <a:effectLst/>
                          <a:latin typeface="VNI-Avo" pitchFamily="2" charset="0"/>
                        </a:rPr>
                        <a:t>sự</a:t>
                      </a:r>
                      <a:r>
                        <a:rPr kumimoji="0" lang="en-US" sz="2400" b="1" i="0" u="none" strike="noStrike" cap="none" normalizeH="0" baseline="0" dirty="0">
                          <a:ln>
                            <a:noFill/>
                          </a:ln>
                          <a:solidFill>
                            <a:schemeClr val="accent2">
                              <a:lumMod val="50000"/>
                            </a:schemeClr>
                          </a:solidFill>
                          <a:effectLst/>
                          <a:latin typeface="VNI-Avo" pitchFamily="2" charset="0"/>
                        </a:rPr>
                        <a:t> </a:t>
                      </a:r>
                      <a:r>
                        <a:rPr kumimoji="0" lang="en-US" sz="2400" b="1" i="0" u="none" strike="noStrike" cap="none" normalizeH="0" baseline="0" dirty="0" err="1">
                          <a:ln>
                            <a:noFill/>
                          </a:ln>
                          <a:solidFill>
                            <a:schemeClr val="accent2">
                              <a:lumMod val="50000"/>
                            </a:schemeClr>
                          </a:solidFill>
                          <a:effectLst/>
                          <a:latin typeface="VNI-Avo" pitchFamily="2" charset="0"/>
                        </a:rPr>
                        <a:t>vật</a:t>
                      </a:r>
                      <a:endParaRPr kumimoji="0" lang="en-US" sz="2400" b="1" i="0" u="none" strike="noStrike" cap="none" normalizeH="0" baseline="0" dirty="0">
                        <a:ln>
                          <a:noFill/>
                        </a:ln>
                        <a:solidFill>
                          <a:schemeClr val="accent2">
                            <a:lumMod val="50000"/>
                          </a:schemeClr>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err="1">
                          <a:ln>
                            <a:noFill/>
                          </a:ln>
                          <a:solidFill>
                            <a:schemeClr val="accent2">
                              <a:lumMod val="50000"/>
                            </a:schemeClr>
                          </a:solidFill>
                          <a:effectLst/>
                          <a:latin typeface="VNI-Avo" pitchFamily="2" charset="0"/>
                        </a:rPr>
                        <a:t>Hình</a:t>
                      </a:r>
                      <a:r>
                        <a:rPr kumimoji="0" lang="en-US" sz="2400" b="1" i="0" u="none" strike="noStrike" cap="none" normalizeH="0" baseline="0" dirty="0">
                          <a:ln>
                            <a:noFill/>
                          </a:ln>
                          <a:solidFill>
                            <a:schemeClr val="accent2">
                              <a:lumMod val="50000"/>
                            </a:schemeClr>
                          </a:solidFill>
                          <a:effectLst/>
                          <a:latin typeface="VNI-Avo" pitchFamily="2" charset="0"/>
                        </a:rPr>
                        <a:t> </a:t>
                      </a:r>
                      <a:r>
                        <a:rPr kumimoji="0" lang="en-US" sz="2400" b="1" i="0" u="none" strike="noStrike" cap="none" normalizeH="0" baseline="0" dirty="0" err="1">
                          <a:ln>
                            <a:noFill/>
                          </a:ln>
                          <a:solidFill>
                            <a:schemeClr val="accent2">
                              <a:lumMod val="50000"/>
                            </a:schemeClr>
                          </a:solidFill>
                          <a:effectLst/>
                          <a:latin typeface="VNI-Avo" pitchFamily="2" charset="0"/>
                        </a:rPr>
                        <a:t>dáng</a:t>
                      </a:r>
                      <a:endParaRPr kumimoji="0" lang="en-US" sz="2400" b="1" i="0" u="none" strike="noStrike" cap="none" normalizeH="0" baseline="0" dirty="0">
                        <a:ln>
                          <a:noFill/>
                        </a:ln>
                        <a:solidFill>
                          <a:schemeClr val="accent2">
                            <a:lumMod val="50000"/>
                          </a:schemeClr>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err="1">
                          <a:ln>
                            <a:noFill/>
                          </a:ln>
                          <a:solidFill>
                            <a:schemeClr val="accent2">
                              <a:lumMod val="50000"/>
                            </a:schemeClr>
                          </a:solidFill>
                          <a:effectLst/>
                          <a:latin typeface="VNI-Avo" pitchFamily="2" charset="0"/>
                        </a:rPr>
                        <a:t>Màu</a:t>
                      </a:r>
                      <a:r>
                        <a:rPr kumimoji="0" lang="en-US" sz="2400" b="1" i="0" u="none" strike="noStrike" cap="none" normalizeH="0" baseline="0" dirty="0">
                          <a:ln>
                            <a:noFill/>
                          </a:ln>
                          <a:solidFill>
                            <a:schemeClr val="accent2">
                              <a:lumMod val="50000"/>
                            </a:schemeClr>
                          </a:solidFill>
                          <a:effectLst/>
                          <a:latin typeface="VNI-Avo" pitchFamily="2" charset="0"/>
                        </a:rPr>
                        <a:t> </a:t>
                      </a:r>
                      <a:r>
                        <a:rPr kumimoji="0" lang="en-US" sz="2400" b="1" i="0" u="none" strike="noStrike" cap="none" normalizeH="0" baseline="0" dirty="0" err="1">
                          <a:ln>
                            <a:noFill/>
                          </a:ln>
                          <a:solidFill>
                            <a:schemeClr val="accent2">
                              <a:lumMod val="50000"/>
                            </a:schemeClr>
                          </a:solidFill>
                          <a:effectLst/>
                          <a:latin typeface="VNI-Avo" pitchFamily="2" charset="0"/>
                        </a:rPr>
                        <a:t>sắc</a:t>
                      </a:r>
                      <a:endParaRPr kumimoji="0" lang="en-US" sz="2400" b="1" i="0" u="none" strike="noStrike" cap="none" normalizeH="0" baseline="0" dirty="0">
                        <a:ln>
                          <a:noFill/>
                        </a:ln>
                        <a:solidFill>
                          <a:schemeClr val="accent2">
                            <a:lumMod val="50000"/>
                          </a:schemeClr>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err="1">
                          <a:ln>
                            <a:noFill/>
                          </a:ln>
                          <a:solidFill>
                            <a:schemeClr val="accent2">
                              <a:lumMod val="50000"/>
                            </a:schemeClr>
                          </a:solidFill>
                          <a:effectLst/>
                          <a:latin typeface="VNI-Avo" pitchFamily="2" charset="0"/>
                        </a:rPr>
                        <a:t>Chuyển</a:t>
                      </a:r>
                      <a:r>
                        <a:rPr kumimoji="0" lang="en-US" sz="2400" b="1" i="0" u="none" strike="noStrike" cap="none" normalizeH="0" baseline="0" dirty="0">
                          <a:ln>
                            <a:noFill/>
                          </a:ln>
                          <a:solidFill>
                            <a:schemeClr val="accent2">
                              <a:lumMod val="50000"/>
                            </a:schemeClr>
                          </a:solidFill>
                          <a:effectLst/>
                          <a:latin typeface="VNI-Avo" pitchFamily="2" charset="0"/>
                        </a:rPr>
                        <a:t> </a:t>
                      </a:r>
                      <a:r>
                        <a:rPr kumimoji="0" lang="en-US" sz="2400" b="1" i="0" u="none" strike="noStrike" cap="none" normalizeH="0" baseline="0" dirty="0" err="1">
                          <a:ln>
                            <a:noFill/>
                          </a:ln>
                          <a:solidFill>
                            <a:schemeClr val="accent2">
                              <a:lumMod val="50000"/>
                            </a:schemeClr>
                          </a:solidFill>
                          <a:effectLst/>
                          <a:latin typeface="VNI-Avo" pitchFamily="2" charset="0"/>
                        </a:rPr>
                        <a:t>động</a:t>
                      </a:r>
                      <a:endParaRPr kumimoji="0" lang="en-US" sz="2400" b="1" i="0" u="none" strike="noStrike" cap="none" normalizeH="0" baseline="0" dirty="0">
                        <a:ln>
                          <a:noFill/>
                        </a:ln>
                        <a:solidFill>
                          <a:schemeClr val="accent2">
                            <a:lumMod val="50000"/>
                          </a:schemeClr>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err="1">
                          <a:ln>
                            <a:noFill/>
                          </a:ln>
                          <a:solidFill>
                            <a:schemeClr val="accent2">
                              <a:lumMod val="50000"/>
                            </a:schemeClr>
                          </a:solidFill>
                          <a:effectLst/>
                          <a:latin typeface="VNI-Avo" pitchFamily="2" charset="0"/>
                        </a:rPr>
                        <a:t>Tiếng</a:t>
                      </a:r>
                      <a:r>
                        <a:rPr kumimoji="0" lang="en-US" sz="2400" b="1" i="0" u="none" strike="noStrike" cap="none" normalizeH="0" baseline="0" dirty="0">
                          <a:ln>
                            <a:noFill/>
                          </a:ln>
                          <a:solidFill>
                            <a:schemeClr val="accent2">
                              <a:lumMod val="50000"/>
                            </a:schemeClr>
                          </a:solidFill>
                          <a:effectLst/>
                          <a:latin typeface="VNI-Avo" pitchFamily="2" charset="0"/>
                        </a:rPr>
                        <a:t> </a:t>
                      </a:r>
                      <a:r>
                        <a:rPr kumimoji="0" lang="en-US" sz="2400" b="1" i="0" u="none" strike="noStrike" cap="none" normalizeH="0" baseline="0" dirty="0" err="1">
                          <a:ln>
                            <a:noFill/>
                          </a:ln>
                          <a:solidFill>
                            <a:schemeClr val="accent2">
                              <a:lumMod val="50000"/>
                            </a:schemeClr>
                          </a:solidFill>
                          <a:effectLst/>
                          <a:latin typeface="VNI-Avo" pitchFamily="2" charset="0"/>
                        </a:rPr>
                        <a:t>động</a:t>
                      </a:r>
                      <a:endParaRPr kumimoji="0" lang="en-US" sz="2400" b="1" i="0" u="none" strike="noStrike" cap="none" normalizeH="0" baseline="0" dirty="0">
                        <a:ln>
                          <a:noFill/>
                        </a:ln>
                        <a:solidFill>
                          <a:schemeClr val="accent2">
                            <a:lumMod val="50000"/>
                          </a:schemeClr>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2488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a:ln>
                            <a:noFill/>
                          </a:ln>
                          <a:solidFill>
                            <a:srgbClr val="FFFF00"/>
                          </a:solidFill>
                          <a:effectLst/>
                          <a:latin typeface="VNI-Avo" pitchFamily="2" charset="0"/>
                        </a:rPr>
                        <a:t>M: </a:t>
                      </a:r>
                      <a:r>
                        <a:rPr kumimoji="0" lang="en-US" sz="24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1</a:t>
                      </a:r>
                      <a:endParaRPr kumimoji="0" lang="en-US" sz="2400" b="1"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dirty="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dirty="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a:ln>
                          <a:noFill/>
                        </a:ln>
                        <a:solidFill>
                          <a:srgbClr val="FFFF00"/>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dirty="0">
                        <a:ln>
                          <a:noFill/>
                        </a:ln>
                        <a:solidFill>
                          <a:srgbClr val="FFFF00"/>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r>
              <a:tr h="135094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2</a:t>
                      </a:r>
                      <a:endPar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dirty="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dirty="0">
                        <a:ln>
                          <a:noFill/>
                        </a:ln>
                        <a:solidFill>
                          <a:srgbClr val="FFFF00"/>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r>
              <a:tr h="17596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3</a:t>
                      </a:r>
                      <a:endPar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dirty="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dirty="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dirty="0">
                        <a:ln>
                          <a:noFill/>
                        </a:ln>
                        <a:solidFill>
                          <a:srgbClr val="FFFF00"/>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r>
            </a:tbl>
          </a:graphicData>
        </a:graphic>
      </p:graphicFrame>
      <p:sp>
        <p:nvSpPr>
          <p:cNvPr id="16" name="TextBox 15"/>
          <p:cNvSpPr txBox="1"/>
          <p:nvPr/>
        </p:nvSpPr>
        <p:spPr>
          <a:xfrm>
            <a:off x="1176338" y="2473325"/>
            <a:ext cx="203835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b="1" dirty="0">
                <a:solidFill>
                  <a:srgbClr val="FFFF00"/>
                </a:solidFill>
                <a:cs typeface="Arial" panose="020B0604020202020204" pitchFamily="34" charset="0"/>
              </a:rPr>
              <a:t>Cây sòi</a:t>
            </a:r>
            <a:endParaRPr lang="en-US" altLang="en-US" sz="2800" b="1" dirty="0">
              <a:solidFill>
                <a:srgbClr val="FFFF00"/>
              </a:solidFill>
              <a:ea typeface="Arial" panose="020B0604020202020204" pitchFamily="34" charset="0"/>
            </a:endParaRPr>
          </a:p>
        </p:txBody>
      </p:sp>
      <p:sp>
        <p:nvSpPr>
          <p:cNvPr id="17" name="TextBox 16"/>
          <p:cNvSpPr txBox="1"/>
          <p:nvPr/>
        </p:nvSpPr>
        <p:spPr>
          <a:xfrm>
            <a:off x="3276600" y="2514600"/>
            <a:ext cx="1752600" cy="4921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600" b="1" dirty="0">
                <a:solidFill>
                  <a:srgbClr val="FFFF00"/>
                </a:solidFill>
                <a:cs typeface="Arial" panose="020B0604020202020204" pitchFamily="34" charset="0"/>
              </a:rPr>
              <a:t>cao lớn</a:t>
            </a:r>
            <a:endParaRPr lang="en-US" altLang="en-US" sz="2600" b="1" dirty="0">
              <a:solidFill>
                <a:srgbClr val="FFFF00"/>
              </a:solidFill>
              <a:ea typeface="Arial" panose="020B0604020202020204" pitchFamily="34" charset="0"/>
            </a:endParaRPr>
          </a:p>
        </p:txBody>
      </p:sp>
      <p:sp>
        <p:nvSpPr>
          <p:cNvPr id="18" name="TextBox 17"/>
          <p:cNvSpPr txBox="1"/>
          <p:nvPr/>
        </p:nvSpPr>
        <p:spPr>
          <a:xfrm>
            <a:off x="4945063" y="2490788"/>
            <a:ext cx="161925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b="1" dirty="0">
                <a:solidFill>
                  <a:srgbClr val="FFFF00"/>
                </a:solidFill>
                <a:cs typeface="Arial" panose="020B0604020202020204" pitchFamily="34" charset="0"/>
              </a:rPr>
              <a:t>lá đỏ</a:t>
            </a:r>
            <a:endParaRPr lang="en-US" altLang="en-US" sz="2800" b="1" dirty="0">
              <a:solidFill>
                <a:srgbClr val="FFFF00"/>
              </a:solidFill>
              <a:ea typeface="Arial" panose="020B0604020202020204" pitchFamily="34" charset="0"/>
            </a:endParaRPr>
          </a:p>
        </p:txBody>
      </p:sp>
      <p:sp>
        <p:nvSpPr>
          <p:cNvPr id="19" name="TextBox 18"/>
          <p:cNvSpPr txBox="1"/>
          <p:nvPr/>
        </p:nvSpPr>
        <p:spPr>
          <a:xfrm>
            <a:off x="4751388" y="2865438"/>
            <a:ext cx="191611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b="1" dirty="0">
                <a:solidFill>
                  <a:srgbClr val="FFFF00"/>
                </a:solidFill>
                <a:cs typeface="Arial" panose="020B0604020202020204" pitchFamily="34" charset="0"/>
              </a:rPr>
              <a:t>chói lọi</a:t>
            </a:r>
            <a:endParaRPr lang="en-US" altLang="en-US" sz="2800" b="1" dirty="0">
              <a:solidFill>
                <a:srgbClr val="FFFF00"/>
              </a:solidFill>
              <a:ea typeface="Arial" panose="020B0604020202020204" pitchFamily="34" charset="0"/>
            </a:endParaRPr>
          </a:p>
        </p:txBody>
      </p:sp>
      <p:sp>
        <p:nvSpPr>
          <p:cNvPr id="23" name="TextBox 22"/>
          <p:cNvSpPr txBox="1"/>
          <p:nvPr/>
        </p:nvSpPr>
        <p:spPr>
          <a:xfrm>
            <a:off x="6667500" y="2120900"/>
            <a:ext cx="3771900" cy="12922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600" b="1" dirty="0">
                <a:solidFill>
                  <a:srgbClr val="FFFF00"/>
                </a:solidFill>
                <a:cs typeface="Arial" panose="020B0604020202020204" pitchFamily="34" charset="0"/>
              </a:rPr>
              <a:t>lá rập rình lay động như những đốm lửa đỏ</a:t>
            </a:r>
            <a:endParaRPr lang="en-US" altLang="en-US" sz="2600" b="1" dirty="0">
              <a:solidFill>
                <a:srgbClr val="FFFF00"/>
              </a:solidFill>
              <a:ea typeface="Arial" panose="020B0604020202020204" pitchFamily="34" charset="0"/>
            </a:endParaRPr>
          </a:p>
        </p:txBody>
      </p:sp>
      <p:sp>
        <p:nvSpPr>
          <p:cNvPr id="27" name="TextBox 26"/>
          <p:cNvSpPr txBox="1"/>
          <p:nvPr/>
        </p:nvSpPr>
        <p:spPr>
          <a:xfrm>
            <a:off x="1008063" y="3500438"/>
            <a:ext cx="2135187" cy="9540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b="1" dirty="0">
                <a:solidFill>
                  <a:srgbClr val="FFFF00"/>
                </a:solidFill>
                <a:cs typeface="Arial" panose="020B0604020202020204" pitchFamily="34" charset="0"/>
              </a:rPr>
              <a:t> Cây cơm nguội</a:t>
            </a:r>
            <a:endParaRPr lang="en-US" altLang="en-US" sz="2800" dirty="0">
              <a:solidFill>
                <a:srgbClr val="FFFF00"/>
              </a:solidFill>
              <a:ea typeface="Arial" panose="020B0604020202020204" pitchFamily="34" charset="0"/>
            </a:endParaRPr>
          </a:p>
        </p:txBody>
      </p:sp>
      <p:sp>
        <p:nvSpPr>
          <p:cNvPr id="28" name="TextBox 27"/>
          <p:cNvSpPr txBox="1"/>
          <p:nvPr/>
        </p:nvSpPr>
        <p:spPr>
          <a:xfrm>
            <a:off x="1169988" y="5291138"/>
            <a:ext cx="180975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b="1" dirty="0">
                <a:solidFill>
                  <a:srgbClr val="FFFF00"/>
                </a:solidFill>
                <a:cs typeface="Arial" panose="020B0604020202020204" pitchFamily="34" charset="0"/>
              </a:rPr>
              <a:t>Lạch nước</a:t>
            </a:r>
            <a:endParaRPr lang="en-US" altLang="en-US" sz="2800" b="1" dirty="0">
              <a:solidFill>
                <a:srgbClr val="FFFF00"/>
              </a:solidFill>
              <a:ea typeface="Arial" panose="020B0604020202020204" pitchFamily="34" charset="0"/>
            </a:endParaRPr>
          </a:p>
        </p:txBody>
      </p:sp>
      <p:sp>
        <p:nvSpPr>
          <p:cNvPr id="14383" name="TextBox 1"/>
          <p:cNvSpPr txBox="1"/>
          <p:nvPr/>
        </p:nvSpPr>
        <p:spPr>
          <a:xfrm>
            <a:off x="527050" y="115888"/>
            <a:ext cx="11472863" cy="1016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3000" b="1" dirty="0">
                <a:solidFill>
                  <a:srgbClr val="0000CC"/>
                </a:solidFill>
              </a:rPr>
              <a:t>2. Viết những điều em hình dung được về các sự vật trên theo lời miêu tả:</a:t>
            </a:r>
            <a:endParaRPr lang="en-US" altLang="en-US" sz="3000" b="1" dirty="0">
              <a:solidFill>
                <a:srgbClr val="00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04"/>
                                        </p:tgtEl>
                                        <p:attrNameLst>
                                          <p:attrName>style.visibility</p:attrName>
                                        </p:attrNameLst>
                                      </p:cBhvr>
                                      <p:to>
                                        <p:strVal val="visible"/>
                                      </p:to>
                                    </p:set>
                                    <p:animEffect transition="in" filter="blinds(horizontal)">
                                      <p:cBhvr>
                                        <p:cTn id="7" dur="500"/>
                                        <p:tgtEl>
                                          <p:spTgt spid="103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iterate type="lt">
                                    <p:tmPct val="10000"/>
                                  </p:iterate>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anim calcmode="lin" valueType="num">
                                      <p:cBhvr>
                                        <p:cTn id="37" dur="500" fill="hold"/>
                                        <p:tgtEl>
                                          <p:spTgt spid="27"/>
                                        </p:tgtEl>
                                        <p:attrNameLst>
                                          <p:attrName>ppt_w</p:attrName>
                                        </p:attrNameLst>
                                      </p:cBhvr>
                                      <p:tavLst>
                                        <p:tav tm="0" fmla="#ppt_w*sin(2.5*pi*$)">
                                          <p:val>
                                            <p:fltVal val="0.000000"/>
                                          </p:val>
                                        </p:tav>
                                        <p:tav tm="100000">
                                          <p:val>
                                            <p:fltVal val="1.000000"/>
                                          </p:val>
                                        </p:tav>
                                      </p:tavLst>
                                    </p:anim>
                                    <p:anim calcmode="lin" valueType="num">
                                      <p:cBhvr>
                                        <p:cTn id="38"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3"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6" name="Curved Connector 5"/>
          <p:cNvCxnSpPr/>
          <p:nvPr/>
        </p:nvCxnSpPr>
        <p:spPr>
          <a:xfrm rot="5400000" flipH="1" flipV="1">
            <a:off x="1042194" y="2370931"/>
            <a:ext cx="2617788" cy="1466850"/>
          </a:xfrm>
          <a:prstGeom prst="curvedConnector3">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flipV="1">
            <a:off x="1617663" y="3575050"/>
            <a:ext cx="2743200" cy="838200"/>
          </a:xfrm>
          <a:prstGeom prst="curvedConnector3">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a:off x="1617663" y="4413250"/>
            <a:ext cx="2743200" cy="857250"/>
          </a:xfrm>
          <a:prstGeom prst="curvedConnector3">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1"/>
          <a:srcRect/>
          <a:stretch>
            <a:fillRect/>
          </a:stretch>
        </p:blipFill>
        <p:spPr bwMode="auto">
          <a:xfrm>
            <a:off x="2124936" y="1066801"/>
            <a:ext cx="2641600" cy="1457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3" name="Picture 5"/>
          <p:cNvPicPr>
            <a:picLocks noChangeAspect="1" noChangeArrowheads="1"/>
          </p:cNvPicPr>
          <p:nvPr/>
        </p:nvPicPr>
        <p:blipFill>
          <a:blip r:embed="rId2"/>
          <a:srcRect/>
          <a:stretch>
            <a:fillRect/>
          </a:stretch>
        </p:blipFill>
        <p:spPr bwMode="auto">
          <a:xfrm>
            <a:off x="3124182" y="3071810"/>
            <a:ext cx="2699156" cy="144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4" name="Picture 6"/>
          <p:cNvPicPr>
            <a:picLocks noChangeAspect="1" noChangeArrowheads="1"/>
          </p:cNvPicPr>
          <p:nvPr/>
        </p:nvPicPr>
        <p:blipFill>
          <a:blip r:embed="rId3"/>
          <a:srcRect/>
          <a:stretch>
            <a:fillRect/>
          </a:stretch>
        </p:blipFill>
        <p:spPr bwMode="auto">
          <a:xfrm>
            <a:off x="3814037" y="4982497"/>
            <a:ext cx="2578099" cy="13267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2" name="Curved Connector 11"/>
          <p:cNvCxnSpPr/>
          <p:nvPr/>
        </p:nvCxnSpPr>
        <p:spPr>
          <a:xfrm flipV="1">
            <a:off x="4745038" y="533400"/>
            <a:ext cx="2460625" cy="1327150"/>
          </a:xfrm>
          <a:prstGeom prst="curvedConnector3">
            <a:avLst>
              <a:gd name="adj1" fmla="val 50000"/>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flipV="1">
            <a:off x="4859338" y="1365250"/>
            <a:ext cx="2741613" cy="495300"/>
          </a:xfrm>
          <a:prstGeom prst="curved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a:off x="4745038" y="1860550"/>
            <a:ext cx="2781300" cy="342900"/>
          </a:xfrm>
          <a:prstGeom prst="curved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V="1">
            <a:off x="5875338" y="3194050"/>
            <a:ext cx="2316163" cy="495300"/>
          </a:xfrm>
          <a:prstGeom prst="curvedConnector3">
            <a:avLst/>
          </a:prstGeom>
          <a:ln w="38100">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a:off x="5764213" y="3689350"/>
            <a:ext cx="1360488" cy="668338"/>
          </a:xfrm>
          <a:prstGeom prst="curvedConnector3">
            <a:avLst>
              <a:gd name="adj1" fmla="val 50000"/>
            </a:avLst>
          </a:prstGeom>
          <a:ln w="38100">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flipV="1">
            <a:off x="6392863" y="5270500"/>
            <a:ext cx="1524000" cy="512763"/>
          </a:xfrm>
          <a:prstGeom prst="curvedConnector3">
            <a:avLst>
              <a:gd name="adj1" fmla="val 50000"/>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a:off x="6392863" y="5783263"/>
            <a:ext cx="2111375" cy="468313"/>
          </a:xfrm>
          <a:prstGeom prst="curvedConnector3">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246938" y="304800"/>
            <a:ext cx="2600325"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400" b="1" dirty="0">
                <a:solidFill>
                  <a:srgbClr val="C00000"/>
                </a:solidFill>
              </a:rPr>
              <a:t>cao lớn</a:t>
            </a:r>
            <a:endParaRPr lang="en-US" altLang="en-US" sz="2400" b="1" dirty="0">
              <a:solidFill>
                <a:srgbClr val="C00000"/>
              </a:solidFill>
            </a:endParaRPr>
          </a:p>
        </p:txBody>
      </p:sp>
      <p:sp>
        <p:nvSpPr>
          <p:cNvPr id="31" name="TextBox 30"/>
          <p:cNvSpPr txBox="1"/>
          <p:nvPr/>
        </p:nvSpPr>
        <p:spPr>
          <a:xfrm>
            <a:off x="7600950" y="1125538"/>
            <a:ext cx="329565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400" b="1" dirty="0">
                <a:solidFill>
                  <a:srgbClr val="C00000"/>
                </a:solidFill>
              </a:rPr>
              <a:t>lá đỏ chói lọi</a:t>
            </a:r>
            <a:endParaRPr lang="en-US" altLang="en-US" sz="2400" b="1" dirty="0">
              <a:solidFill>
                <a:srgbClr val="C00000"/>
              </a:solidFill>
            </a:endParaRPr>
          </a:p>
        </p:txBody>
      </p:sp>
      <p:sp>
        <p:nvSpPr>
          <p:cNvPr id="32" name="TextBox 31"/>
          <p:cNvSpPr txBox="1"/>
          <p:nvPr/>
        </p:nvSpPr>
        <p:spPr>
          <a:xfrm>
            <a:off x="7219950" y="1773238"/>
            <a:ext cx="4427538" cy="7699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200" b="1" dirty="0">
                <a:solidFill>
                  <a:srgbClr val="C00000"/>
                </a:solidFill>
              </a:rPr>
              <a:t>lá rập rình lay động như những đốm lửa đỏ</a:t>
            </a:r>
            <a:endParaRPr lang="en-US" altLang="en-US" sz="2200" b="1" dirty="0">
              <a:solidFill>
                <a:srgbClr val="C00000"/>
              </a:solidFill>
            </a:endParaRPr>
          </a:p>
        </p:txBody>
      </p:sp>
      <p:sp>
        <p:nvSpPr>
          <p:cNvPr id="34" name="TextBox 33"/>
          <p:cNvSpPr txBox="1"/>
          <p:nvPr/>
        </p:nvSpPr>
        <p:spPr>
          <a:xfrm>
            <a:off x="8383588" y="2911475"/>
            <a:ext cx="3236912" cy="461963"/>
          </a:xfrm>
          <a:prstGeom prst="rect">
            <a:avLst/>
          </a:prstGeom>
          <a:solidFill>
            <a:srgbClr val="0070C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400" b="1" dirty="0">
                <a:solidFill>
                  <a:srgbClr val="FFFF00"/>
                </a:solidFill>
              </a:rPr>
              <a:t>lá vàng rực rỡ</a:t>
            </a:r>
            <a:endParaRPr lang="en-US" altLang="en-US" sz="2400" b="1" dirty="0">
              <a:solidFill>
                <a:srgbClr val="FFFF00"/>
              </a:solidFill>
            </a:endParaRPr>
          </a:p>
        </p:txBody>
      </p:sp>
      <p:sp>
        <p:nvSpPr>
          <p:cNvPr id="35" name="TextBox 34"/>
          <p:cNvSpPr txBox="1"/>
          <p:nvPr/>
        </p:nvSpPr>
        <p:spPr>
          <a:xfrm>
            <a:off x="6934200" y="3786188"/>
            <a:ext cx="4953000" cy="830262"/>
          </a:xfrm>
          <a:prstGeom prst="rect">
            <a:avLst/>
          </a:prstGeom>
          <a:solidFill>
            <a:srgbClr val="0070C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400" b="1" dirty="0">
                <a:solidFill>
                  <a:srgbClr val="FFFF00"/>
                </a:solidFill>
              </a:rPr>
              <a:t>lá rập rình lay động như những đốm lửa vàng</a:t>
            </a:r>
            <a:endParaRPr lang="en-US" altLang="en-US" sz="2400" b="1" dirty="0">
              <a:solidFill>
                <a:srgbClr val="FFFF00"/>
              </a:solidFill>
            </a:endParaRPr>
          </a:p>
        </p:txBody>
      </p:sp>
      <p:sp>
        <p:nvSpPr>
          <p:cNvPr id="36" name="TextBox 35"/>
          <p:cNvSpPr txBox="1"/>
          <p:nvPr/>
        </p:nvSpPr>
        <p:spPr>
          <a:xfrm>
            <a:off x="7721600" y="4797425"/>
            <a:ext cx="4368800" cy="8302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0000CC"/>
                </a:solidFill>
              </a:rPr>
              <a:t>trườn lên mấy tảng đá, luồn dưới mấy gốc cây ẩm mục</a:t>
            </a:r>
            <a:endParaRPr lang="en-US" altLang="en-US" sz="2400" b="1" dirty="0">
              <a:solidFill>
                <a:srgbClr val="0000CC"/>
              </a:solidFill>
            </a:endParaRPr>
          </a:p>
        </p:txBody>
      </p:sp>
      <p:sp>
        <p:nvSpPr>
          <p:cNvPr id="37" name="TextBox 36"/>
          <p:cNvSpPr txBox="1"/>
          <p:nvPr/>
        </p:nvSpPr>
        <p:spPr>
          <a:xfrm>
            <a:off x="8478838" y="6021388"/>
            <a:ext cx="3605212" cy="4619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400" b="1" dirty="0">
                <a:solidFill>
                  <a:srgbClr val="0000CC"/>
                </a:solidFill>
              </a:rPr>
              <a:t>róc rách (chảy)</a:t>
            </a:r>
            <a:endParaRPr lang="en-US" altLang="en-US" sz="2400" b="1" dirty="0">
              <a:solidFill>
                <a:srgbClr val="0000CC"/>
              </a:solidFill>
            </a:endParaRPr>
          </a:p>
        </p:txBody>
      </p:sp>
      <p:pic>
        <p:nvPicPr>
          <p:cNvPr id="16406" name="Picture 7" descr="D:\THU HUONG\HÌNH TRANG TRÍ PP\31bd5e47df976d977a052ac7453d4575.png"/>
          <p:cNvPicPr>
            <a:picLocks noChangeAspect="1"/>
          </p:cNvPicPr>
          <p:nvPr/>
        </p:nvPicPr>
        <p:blipFill>
          <a:blip r:embed="rId4"/>
          <a:stretch>
            <a:fillRect/>
          </a:stretch>
        </p:blipFill>
        <p:spPr>
          <a:xfrm>
            <a:off x="0" y="3609975"/>
            <a:ext cx="2438400" cy="137318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randombar(horizontal)">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randombar(horizontal)">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randombar(horizontal)">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par>
                                <p:cTn id="40" presetID="14" presetClass="entr" presetSubtype="10" fill="hold" nodeType="with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randombar(horizontal)">
                                      <p:cBhvr>
                                        <p:cTn id="42" dur="500"/>
                                        <p:tgtEl>
                                          <p:spTgt spid="205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500"/>
                                        <p:tgtEl>
                                          <p:spTgt spid="22"/>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randombar(horizontal)">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randombar(horizontal)">
                                      <p:cBhvr>
                                        <p:cTn id="55" dur="500"/>
                                        <p:tgtEl>
                                          <p:spTgt spid="23"/>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randombar(horizontal)">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randombar(horizontal)">
                                      <p:cBhvr>
                                        <p:cTn id="63" dur="500"/>
                                        <p:tgtEl>
                                          <p:spTgt spid="8"/>
                                        </p:tgtEl>
                                      </p:cBhvr>
                                    </p:animEffect>
                                  </p:childTnLst>
                                </p:cTn>
                              </p:par>
                              <p:par>
                                <p:cTn id="64" presetID="14" presetClass="entr" presetSubtype="10" fill="hold" nodeType="with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randombar(horizontal)">
                                      <p:cBhvr>
                                        <p:cTn id="66" dur="500"/>
                                        <p:tgtEl>
                                          <p:spTgt spid="2054"/>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randombar(horizontal)">
                                      <p:cBhvr>
                                        <p:cTn id="71" dur="500"/>
                                        <p:tgtEl>
                                          <p:spTgt spid="24"/>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randombar(horizontal)">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randombar(horizontal)">
                                      <p:cBhvr>
                                        <p:cTn id="79" dur="500"/>
                                        <p:tgtEl>
                                          <p:spTgt spid="26"/>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randombar(horizontal)">
                                      <p:cBhvr>
                                        <p:cTn id="8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P spid="32" grpId="0"/>
      <p:bldP spid="34" grpId="0" animBg="1"/>
      <p:bldP spid="35" grpId="0" animBg="1"/>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5" descr="btrfly"/>
          <p:cNvPicPr>
            <a:picLocks noChangeAspect="1"/>
          </p:cNvPicPr>
          <p:nvPr/>
        </p:nvPicPr>
        <p:blipFill>
          <a:blip r:embed="rId1"/>
          <a:stretch>
            <a:fillRect/>
          </a:stretch>
        </p:blipFill>
        <p:spPr>
          <a:xfrm rot="1259714">
            <a:off x="10917238" y="5902325"/>
            <a:ext cx="1111250" cy="833438"/>
          </a:xfrm>
          <a:prstGeom prst="rect">
            <a:avLst/>
          </a:prstGeom>
          <a:noFill/>
          <a:ln w="9525">
            <a:noFill/>
          </a:ln>
        </p:spPr>
      </p:pic>
      <p:graphicFrame>
        <p:nvGraphicFramePr>
          <p:cNvPr id="10304" name="Group 64"/>
          <p:cNvGraphicFramePr>
            <a:graphicFrameLocks noGrp="1"/>
          </p:cNvGraphicFramePr>
          <p:nvPr/>
        </p:nvGraphicFramePr>
        <p:xfrm>
          <a:off x="93663" y="1092200"/>
          <a:ext cx="11998325" cy="5537200"/>
        </p:xfrm>
        <a:graphic>
          <a:graphicData uri="http://schemas.openxmlformats.org/drawingml/2006/table">
            <a:tbl>
              <a:tblPr/>
              <a:tblGrid>
                <a:gridCol w="1037953"/>
                <a:gridCol w="2021389"/>
                <a:gridCol w="1599694"/>
                <a:gridCol w="1923058"/>
                <a:gridCol w="3741166"/>
                <a:gridCol w="1675064"/>
              </a:tblGrid>
              <a:tr h="90175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err="1">
                          <a:ln>
                            <a:noFill/>
                          </a:ln>
                          <a:solidFill>
                            <a:schemeClr val="accent2">
                              <a:lumMod val="50000"/>
                            </a:schemeClr>
                          </a:solidFill>
                          <a:effectLst/>
                          <a:latin typeface="VNI-Avo" pitchFamily="2" charset="0"/>
                        </a:rPr>
                        <a:t>Thứ</a:t>
                      </a:r>
                      <a:r>
                        <a:rPr kumimoji="0" lang="en-US" sz="2400" b="1" i="0" u="none" strike="noStrike" cap="none" normalizeH="0" baseline="0" dirty="0">
                          <a:ln>
                            <a:noFill/>
                          </a:ln>
                          <a:solidFill>
                            <a:schemeClr val="accent2">
                              <a:lumMod val="50000"/>
                            </a:schemeClr>
                          </a:solidFill>
                          <a:effectLst/>
                          <a:latin typeface="VNI-Avo" pitchFamily="2" charset="0"/>
                        </a:rPr>
                        <a:t> </a:t>
                      </a:r>
                      <a:r>
                        <a:rPr kumimoji="0" lang="en-US" sz="2400" b="1" i="0" u="none" strike="noStrike" cap="none" normalizeH="0" baseline="0" dirty="0" err="1">
                          <a:ln>
                            <a:noFill/>
                          </a:ln>
                          <a:solidFill>
                            <a:schemeClr val="accent2">
                              <a:lumMod val="50000"/>
                            </a:schemeClr>
                          </a:solidFill>
                          <a:effectLst/>
                          <a:latin typeface="VNI-Avo" pitchFamily="2" charset="0"/>
                        </a:rPr>
                        <a:t>tự</a:t>
                      </a:r>
                      <a:endParaRPr kumimoji="0" lang="en-US" sz="2400" b="1" i="0" u="none" strike="noStrike" cap="none" normalizeH="0" baseline="0" dirty="0">
                        <a:ln>
                          <a:noFill/>
                        </a:ln>
                        <a:solidFill>
                          <a:schemeClr val="accent2">
                            <a:lumMod val="50000"/>
                          </a:schemeClr>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err="1">
                          <a:ln>
                            <a:noFill/>
                          </a:ln>
                          <a:solidFill>
                            <a:schemeClr val="accent2">
                              <a:lumMod val="50000"/>
                            </a:schemeClr>
                          </a:solidFill>
                          <a:effectLst/>
                          <a:latin typeface="VNI-Avo" pitchFamily="2" charset="0"/>
                        </a:rPr>
                        <a:t>Tên</a:t>
                      </a:r>
                      <a:r>
                        <a:rPr kumimoji="0" lang="en-US" sz="2400" b="1" i="0" u="none" strike="noStrike" cap="none" normalizeH="0" baseline="0" dirty="0">
                          <a:ln>
                            <a:noFill/>
                          </a:ln>
                          <a:solidFill>
                            <a:schemeClr val="accent2">
                              <a:lumMod val="50000"/>
                            </a:schemeClr>
                          </a:solidFill>
                          <a:effectLst/>
                          <a:latin typeface="VNI-Avo" pitchFamily="2" charset="0"/>
                        </a:rPr>
                        <a:t> </a:t>
                      </a:r>
                      <a:r>
                        <a:rPr kumimoji="0" lang="en-US" sz="2400" b="1" i="0" u="none" strike="noStrike" cap="none" normalizeH="0" baseline="0" dirty="0" err="1">
                          <a:ln>
                            <a:noFill/>
                          </a:ln>
                          <a:solidFill>
                            <a:schemeClr val="accent2">
                              <a:lumMod val="50000"/>
                            </a:schemeClr>
                          </a:solidFill>
                          <a:effectLst/>
                          <a:latin typeface="VNI-Avo" pitchFamily="2" charset="0"/>
                        </a:rPr>
                        <a:t>sự</a:t>
                      </a:r>
                      <a:r>
                        <a:rPr kumimoji="0" lang="en-US" sz="2400" b="1" i="0" u="none" strike="noStrike" cap="none" normalizeH="0" baseline="0" dirty="0">
                          <a:ln>
                            <a:noFill/>
                          </a:ln>
                          <a:solidFill>
                            <a:schemeClr val="accent2">
                              <a:lumMod val="50000"/>
                            </a:schemeClr>
                          </a:solidFill>
                          <a:effectLst/>
                          <a:latin typeface="VNI-Avo" pitchFamily="2" charset="0"/>
                        </a:rPr>
                        <a:t> </a:t>
                      </a:r>
                      <a:r>
                        <a:rPr kumimoji="0" lang="en-US" sz="2400" b="1" i="0" u="none" strike="noStrike" cap="none" normalizeH="0" baseline="0" dirty="0" err="1">
                          <a:ln>
                            <a:noFill/>
                          </a:ln>
                          <a:solidFill>
                            <a:schemeClr val="accent2">
                              <a:lumMod val="50000"/>
                            </a:schemeClr>
                          </a:solidFill>
                          <a:effectLst/>
                          <a:latin typeface="VNI-Avo" pitchFamily="2" charset="0"/>
                        </a:rPr>
                        <a:t>vật</a:t>
                      </a:r>
                      <a:endParaRPr kumimoji="0" lang="en-US" sz="2400" b="1" i="0" u="none" strike="noStrike" cap="none" normalizeH="0" baseline="0" dirty="0">
                        <a:ln>
                          <a:noFill/>
                        </a:ln>
                        <a:solidFill>
                          <a:schemeClr val="accent2">
                            <a:lumMod val="50000"/>
                          </a:schemeClr>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err="1">
                          <a:ln>
                            <a:noFill/>
                          </a:ln>
                          <a:solidFill>
                            <a:schemeClr val="accent2">
                              <a:lumMod val="50000"/>
                            </a:schemeClr>
                          </a:solidFill>
                          <a:effectLst/>
                          <a:latin typeface="VNI-Avo" pitchFamily="2" charset="0"/>
                        </a:rPr>
                        <a:t>Hình</a:t>
                      </a:r>
                      <a:r>
                        <a:rPr kumimoji="0" lang="en-US" sz="2400" b="1" i="0" u="none" strike="noStrike" cap="none" normalizeH="0" baseline="0" dirty="0">
                          <a:ln>
                            <a:noFill/>
                          </a:ln>
                          <a:solidFill>
                            <a:schemeClr val="accent2">
                              <a:lumMod val="50000"/>
                            </a:schemeClr>
                          </a:solidFill>
                          <a:effectLst/>
                          <a:latin typeface="VNI-Avo" pitchFamily="2" charset="0"/>
                        </a:rPr>
                        <a:t> </a:t>
                      </a:r>
                      <a:r>
                        <a:rPr kumimoji="0" lang="en-US" sz="2400" b="1" i="0" u="none" strike="noStrike" cap="none" normalizeH="0" baseline="0" dirty="0" err="1">
                          <a:ln>
                            <a:noFill/>
                          </a:ln>
                          <a:solidFill>
                            <a:schemeClr val="accent2">
                              <a:lumMod val="50000"/>
                            </a:schemeClr>
                          </a:solidFill>
                          <a:effectLst/>
                          <a:latin typeface="VNI-Avo" pitchFamily="2" charset="0"/>
                        </a:rPr>
                        <a:t>dáng</a:t>
                      </a:r>
                      <a:endParaRPr kumimoji="0" lang="en-US" sz="2400" b="1" i="0" u="none" strike="noStrike" cap="none" normalizeH="0" baseline="0" dirty="0">
                        <a:ln>
                          <a:noFill/>
                        </a:ln>
                        <a:solidFill>
                          <a:schemeClr val="accent2">
                            <a:lumMod val="50000"/>
                          </a:schemeClr>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err="1">
                          <a:ln>
                            <a:noFill/>
                          </a:ln>
                          <a:solidFill>
                            <a:schemeClr val="accent2">
                              <a:lumMod val="50000"/>
                            </a:schemeClr>
                          </a:solidFill>
                          <a:effectLst/>
                          <a:latin typeface="VNI-Avo" pitchFamily="2" charset="0"/>
                        </a:rPr>
                        <a:t>Màu</a:t>
                      </a:r>
                      <a:r>
                        <a:rPr kumimoji="0" lang="en-US" sz="2400" b="1" i="0" u="none" strike="noStrike" cap="none" normalizeH="0" baseline="0" dirty="0">
                          <a:ln>
                            <a:noFill/>
                          </a:ln>
                          <a:solidFill>
                            <a:schemeClr val="accent2">
                              <a:lumMod val="50000"/>
                            </a:schemeClr>
                          </a:solidFill>
                          <a:effectLst/>
                          <a:latin typeface="VNI-Avo" pitchFamily="2" charset="0"/>
                        </a:rPr>
                        <a:t> </a:t>
                      </a:r>
                      <a:r>
                        <a:rPr kumimoji="0" lang="en-US" sz="2400" b="1" i="0" u="none" strike="noStrike" cap="none" normalizeH="0" baseline="0" dirty="0" err="1">
                          <a:ln>
                            <a:noFill/>
                          </a:ln>
                          <a:solidFill>
                            <a:schemeClr val="accent2">
                              <a:lumMod val="50000"/>
                            </a:schemeClr>
                          </a:solidFill>
                          <a:effectLst/>
                          <a:latin typeface="VNI-Avo" pitchFamily="2" charset="0"/>
                        </a:rPr>
                        <a:t>sắc</a:t>
                      </a:r>
                      <a:endParaRPr kumimoji="0" lang="en-US" sz="2400" b="1" i="0" u="none" strike="noStrike" cap="none" normalizeH="0" baseline="0" dirty="0">
                        <a:ln>
                          <a:noFill/>
                        </a:ln>
                        <a:solidFill>
                          <a:schemeClr val="accent2">
                            <a:lumMod val="50000"/>
                          </a:schemeClr>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err="1">
                          <a:ln>
                            <a:noFill/>
                          </a:ln>
                          <a:solidFill>
                            <a:schemeClr val="accent2">
                              <a:lumMod val="50000"/>
                            </a:schemeClr>
                          </a:solidFill>
                          <a:effectLst/>
                          <a:latin typeface="VNI-Avo" pitchFamily="2" charset="0"/>
                        </a:rPr>
                        <a:t>Chuyển</a:t>
                      </a:r>
                      <a:r>
                        <a:rPr kumimoji="0" lang="en-US" sz="2400" b="1" i="0" u="none" strike="noStrike" cap="none" normalizeH="0" baseline="0" dirty="0">
                          <a:ln>
                            <a:noFill/>
                          </a:ln>
                          <a:solidFill>
                            <a:schemeClr val="accent2">
                              <a:lumMod val="50000"/>
                            </a:schemeClr>
                          </a:solidFill>
                          <a:effectLst/>
                          <a:latin typeface="VNI-Avo" pitchFamily="2" charset="0"/>
                        </a:rPr>
                        <a:t> </a:t>
                      </a:r>
                      <a:r>
                        <a:rPr kumimoji="0" lang="en-US" sz="2400" b="1" i="0" u="none" strike="noStrike" cap="none" normalizeH="0" baseline="0" dirty="0" err="1">
                          <a:ln>
                            <a:noFill/>
                          </a:ln>
                          <a:solidFill>
                            <a:schemeClr val="accent2">
                              <a:lumMod val="50000"/>
                            </a:schemeClr>
                          </a:solidFill>
                          <a:effectLst/>
                          <a:latin typeface="VNI-Avo" pitchFamily="2" charset="0"/>
                        </a:rPr>
                        <a:t>động</a:t>
                      </a:r>
                      <a:endParaRPr kumimoji="0" lang="en-US" sz="2400" b="1" i="0" u="none" strike="noStrike" cap="none" normalizeH="0" baseline="0" dirty="0">
                        <a:ln>
                          <a:noFill/>
                        </a:ln>
                        <a:solidFill>
                          <a:schemeClr val="accent2">
                            <a:lumMod val="50000"/>
                          </a:schemeClr>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err="1">
                          <a:ln>
                            <a:noFill/>
                          </a:ln>
                          <a:solidFill>
                            <a:schemeClr val="accent2">
                              <a:lumMod val="50000"/>
                            </a:schemeClr>
                          </a:solidFill>
                          <a:effectLst/>
                          <a:latin typeface="VNI-Avo" pitchFamily="2" charset="0"/>
                        </a:rPr>
                        <a:t>Tiếng</a:t>
                      </a:r>
                      <a:r>
                        <a:rPr kumimoji="0" lang="en-US" sz="2400" b="1" i="0" u="none" strike="noStrike" cap="none" normalizeH="0" baseline="0" dirty="0">
                          <a:ln>
                            <a:noFill/>
                          </a:ln>
                          <a:solidFill>
                            <a:schemeClr val="accent2">
                              <a:lumMod val="50000"/>
                            </a:schemeClr>
                          </a:solidFill>
                          <a:effectLst/>
                          <a:latin typeface="VNI-Avo" pitchFamily="2" charset="0"/>
                        </a:rPr>
                        <a:t> </a:t>
                      </a:r>
                      <a:r>
                        <a:rPr kumimoji="0" lang="en-US" sz="2400" b="1" i="0" u="none" strike="noStrike" cap="none" normalizeH="0" baseline="0" dirty="0" err="1">
                          <a:ln>
                            <a:noFill/>
                          </a:ln>
                          <a:solidFill>
                            <a:schemeClr val="accent2">
                              <a:lumMod val="50000"/>
                            </a:schemeClr>
                          </a:solidFill>
                          <a:effectLst/>
                          <a:latin typeface="VNI-Avo" pitchFamily="2" charset="0"/>
                        </a:rPr>
                        <a:t>động</a:t>
                      </a:r>
                      <a:endParaRPr kumimoji="0" lang="en-US" sz="2400" b="1" i="0" u="none" strike="noStrike" cap="none" normalizeH="0" baseline="0" dirty="0">
                        <a:ln>
                          <a:noFill/>
                        </a:ln>
                        <a:solidFill>
                          <a:schemeClr val="accent2">
                            <a:lumMod val="50000"/>
                          </a:schemeClr>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2488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a:ln>
                            <a:noFill/>
                          </a:ln>
                          <a:solidFill>
                            <a:srgbClr val="FFFF00"/>
                          </a:solidFill>
                          <a:effectLst/>
                          <a:latin typeface="VNI-Avo" pitchFamily="2" charset="0"/>
                        </a:rPr>
                        <a:t>M: </a:t>
                      </a:r>
                      <a:r>
                        <a:rPr kumimoji="0" lang="en-US" sz="24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1</a:t>
                      </a:r>
                      <a:endParaRPr kumimoji="0" lang="en-US" sz="2400" b="1"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dirty="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dirty="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a:ln>
                          <a:noFill/>
                        </a:ln>
                        <a:solidFill>
                          <a:srgbClr val="FFFF00"/>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dirty="0">
                        <a:ln>
                          <a:noFill/>
                        </a:ln>
                        <a:solidFill>
                          <a:srgbClr val="FFFF00"/>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r>
              <a:tr h="135094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2</a:t>
                      </a:r>
                      <a:endPar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dirty="0">
                        <a:ln>
                          <a:noFill/>
                        </a:ln>
                        <a:solidFill>
                          <a:srgbClr val="FFFF00"/>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r>
              <a:tr h="17596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3</a:t>
                      </a:r>
                      <a:endPar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dirty="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dirty="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rgbClr val="FFFF00"/>
                        </a:solidFill>
                        <a:effectLst/>
                        <a:latin typeface="VNI-Avo" pitchFamily="2" charset="0"/>
                      </a:endParaRPr>
                    </a:p>
                  </a:txBody>
                  <a:tcPr marL="121912" marR="121912"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dirty="0">
                        <a:ln>
                          <a:noFill/>
                        </a:ln>
                        <a:solidFill>
                          <a:srgbClr val="FFFF00"/>
                        </a:solidFill>
                        <a:effectLst/>
                        <a:latin typeface="VNI-Avo" pitchFamily="2" charset="0"/>
                      </a:endParaRPr>
                    </a:p>
                  </a:txBody>
                  <a:tcPr marL="121912" marR="12191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r>
            </a:tbl>
          </a:graphicData>
        </a:graphic>
      </p:graphicFrame>
      <p:sp>
        <p:nvSpPr>
          <p:cNvPr id="17448" name="TextBox 15"/>
          <p:cNvSpPr txBox="1"/>
          <p:nvPr/>
        </p:nvSpPr>
        <p:spPr>
          <a:xfrm>
            <a:off x="1176338" y="2473325"/>
            <a:ext cx="203835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b="1" dirty="0">
                <a:solidFill>
                  <a:srgbClr val="FFFF00"/>
                </a:solidFill>
                <a:cs typeface="Arial" panose="020B0604020202020204" pitchFamily="34" charset="0"/>
              </a:rPr>
              <a:t>Cây sòi</a:t>
            </a:r>
            <a:endParaRPr lang="en-US" altLang="en-US" sz="2800" b="1" dirty="0">
              <a:solidFill>
                <a:srgbClr val="FFFF00"/>
              </a:solidFill>
              <a:ea typeface="Arial" panose="020B0604020202020204" pitchFamily="34" charset="0"/>
            </a:endParaRPr>
          </a:p>
        </p:txBody>
      </p:sp>
      <p:sp>
        <p:nvSpPr>
          <p:cNvPr id="17449" name="TextBox 16"/>
          <p:cNvSpPr txBox="1"/>
          <p:nvPr/>
        </p:nvSpPr>
        <p:spPr>
          <a:xfrm>
            <a:off x="3048000" y="2505075"/>
            <a:ext cx="2087563" cy="4921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600" b="1" dirty="0">
                <a:solidFill>
                  <a:srgbClr val="FFFF00"/>
                </a:solidFill>
                <a:cs typeface="Arial" panose="020B0604020202020204" pitchFamily="34" charset="0"/>
              </a:rPr>
              <a:t>cao lớn</a:t>
            </a:r>
            <a:endParaRPr lang="en-US" altLang="en-US" sz="2600" b="1" dirty="0">
              <a:solidFill>
                <a:srgbClr val="FFFF00"/>
              </a:solidFill>
              <a:ea typeface="Arial" panose="020B0604020202020204" pitchFamily="34" charset="0"/>
            </a:endParaRPr>
          </a:p>
        </p:txBody>
      </p:sp>
      <p:sp>
        <p:nvSpPr>
          <p:cNvPr id="17450" name="TextBox 17"/>
          <p:cNvSpPr txBox="1"/>
          <p:nvPr/>
        </p:nvSpPr>
        <p:spPr>
          <a:xfrm>
            <a:off x="4945063" y="2490788"/>
            <a:ext cx="161925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b="1" dirty="0">
                <a:solidFill>
                  <a:srgbClr val="FFFF00"/>
                </a:solidFill>
                <a:cs typeface="Arial" panose="020B0604020202020204" pitchFamily="34" charset="0"/>
              </a:rPr>
              <a:t>lá đỏ</a:t>
            </a:r>
            <a:endParaRPr lang="en-US" altLang="en-US" sz="2800" b="1" dirty="0">
              <a:solidFill>
                <a:srgbClr val="FFFF00"/>
              </a:solidFill>
              <a:ea typeface="Arial" panose="020B0604020202020204" pitchFamily="34" charset="0"/>
            </a:endParaRPr>
          </a:p>
        </p:txBody>
      </p:sp>
      <p:sp>
        <p:nvSpPr>
          <p:cNvPr id="17451" name="TextBox 18"/>
          <p:cNvSpPr txBox="1"/>
          <p:nvPr/>
        </p:nvSpPr>
        <p:spPr>
          <a:xfrm>
            <a:off x="4751388" y="2865438"/>
            <a:ext cx="191611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b="1" dirty="0">
                <a:solidFill>
                  <a:srgbClr val="FFFF00"/>
                </a:solidFill>
                <a:cs typeface="Arial" panose="020B0604020202020204" pitchFamily="34" charset="0"/>
              </a:rPr>
              <a:t>chói lọi</a:t>
            </a:r>
            <a:endParaRPr lang="en-US" altLang="en-US" sz="2800" b="1" dirty="0">
              <a:solidFill>
                <a:srgbClr val="FFFF00"/>
              </a:solidFill>
              <a:ea typeface="Arial" panose="020B0604020202020204" pitchFamily="34" charset="0"/>
            </a:endParaRPr>
          </a:p>
        </p:txBody>
      </p:sp>
      <p:sp>
        <p:nvSpPr>
          <p:cNvPr id="17452" name="TextBox 22"/>
          <p:cNvSpPr txBox="1"/>
          <p:nvPr/>
        </p:nvSpPr>
        <p:spPr>
          <a:xfrm>
            <a:off x="6799263" y="1916113"/>
            <a:ext cx="3714750" cy="12922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600" b="1" dirty="0">
                <a:solidFill>
                  <a:srgbClr val="FFFF00"/>
                </a:solidFill>
                <a:cs typeface="Arial" panose="020B0604020202020204" pitchFamily="34" charset="0"/>
              </a:rPr>
              <a:t>lá rập rình lay động như những đốm lửa đỏ</a:t>
            </a:r>
            <a:endParaRPr lang="en-US" altLang="en-US" sz="2600" b="1" dirty="0">
              <a:solidFill>
                <a:srgbClr val="FFFF00"/>
              </a:solidFill>
              <a:ea typeface="Arial" panose="020B0604020202020204" pitchFamily="34" charset="0"/>
            </a:endParaRPr>
          </a:p>
        </p:txBody>
      </p:sp>
      <p:sp>
        <p:nvSpPr>
          <p:cNvPr id="24" name="TextBox 23"/>
          <p:cNvSpPr txBox="1"/>
          <p:nvPr/>
        </p:nvSpPr>
        <p:spPr>
          <a:xfrm>
            <a:off x="6667500" y="3500438"/>
            <a:ext cx="3846513" cy="16922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600" b="1" dirty="0">
                <a:solidFill>
                  <a:srgbClr val="FFFF00"/>
                </a:solidFill>
                <a:cs typeface="Arial" panose="020B0604020202020204" pitchFamily="34" charset="0"/>
              </a:rPr>
              <a:t>lá rập rình lay động như những đốm lửa vàng</a:t>
            </a:r>
            <a:endParaRPr lang="en-US" altLang="en-US" sz="2600" b="1" dirty="0">
              <a:solidFill>
                <a:srgbClr val="FFFF00"/>
              </a:solidFill>
              <a:cs typeface="Arial" panose="020B0604020202020204" pitchFamily="34" charset="0"/>
            </a:endParaRPr>
          </a:p>
          <a:p>
            <a:pPr marL="0" lvl="0" indent="0">
              <a:spcBef>
                <a:spcPct val="0"/>
              </a:spcBef>
              <a:buNone/>
            </a:pPr>
            <a:endParaRPr lang="en-US" altLang="en-US" sz="2600" b="1" dirty="0">
              <a:solidFill>
                <a:srgbClr val="FFFF00"/>
              </a:solidFill>
              <a:ea typeface="Arial" panose="020B0604020202020204" pitchFamily="34" charset="0"/>
            </a:endParaRPr>
          </a:p>
        </p:txBody>
      </p:sp>
      <p:sp>
        <p:nvSpPr>
          <p:cNvPr id="25" name="TextBox 24"/>
          <p:cNvSpPr txBox="1"/>
          <p:nvPr/>
        </p:nvSpPr>
        <p:spPr>
          <a:xfrm>
            <a:off x="4760913" y="3571875"/>
            <a:ext cx="1816100" cy="4921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600" b="1" dirty="0">
                <a:solidFill>
                  <a:srgbClr val="FFFF00"/>
                </a:solidFill>
                <a:cs typeface="Arial" panose="020B0604020202020204" pitchFamily="34" charset="0"/>
              </a:rPr>
              <a:t>lá vàng</a:t>
            </a:r>
            <a:endParaRPr lang="en-US" altLang="en-US" sz="2600" b="1" dirty="0">
              <a:solidFill>
                <a:srgbClr val="FFFF00"/>
              </a:solidFill>
              <a:ea typeface="Arial" panose="020B0604020202020204" pitchFamily="34" charset="0"/>
            </a:endParaRPr>
          </a:p>
        </p:txBody>
      </p:sp>
      <p:sp>
        <p:nvSpPr>
          <p:cNvPr id="26" name="TextBox 25"/>
          <p:cNvSpPr txBox="1"/>
          <p:nvPr/>
        </p:nvSpPr>
        <p:spPr>
          <a:xfrm>
            <a:off x="4857750" y="4116388"/>
            <a:ext cx="1619250" cy="4921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600" b="1" dirty="0">
                <a:solidFill>
                  <a:srgbClr val="FFFF00"/>
                </a:solidFill>
                <a:cs typeface="Arial" panose="020B0604020202020204" pitchFamily="34" charset="0"/>
              </a:rPr>
              <a:t>rực rỡ</a:t>
            </a:r>
            <a:endParaRPr lang="en-US" altLang="en-US" sz="2600" b="1" dirty="0">
              <a:solidFill>
                <a:srgbClr val="FFFF00"/>
              </a:solidFill>
              <a:ea typeface="Arial" panose="020B0604020202020204" pitchFamily="34" charset="0"/>
            </a:endParaRPr>
          </a:p>
        </p:txBody>
      </p:sp>
      <p:sp>
        <p:nvSpPr>
          <p:cNvPr id="17456" name="TextBox 26"/>
          <p:cNvSpPr txBox="1"/>
          <p:nvPr/>
        </p:nvSpPr>
        <p:spPr>
          <a:xfrm>
            <a:off x="1008063" y="3500438"/>
            <a:ext cx="2135187" cy="9540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b="1" dirty="0">
                <a:solidFill>
                  <a:srgbClr val="FFFF00"/>
                </a:solidFill>
                <a:cs typeface="Arial" panose="020B0604020202020204" pitchFamily="34" charset="0"/>
              </a:rPr>
              <a:t> Cây cơm nguội</a:t>
            </a:r>
            <a:endParaRPr lang="en-US" altLang="en-US" sz="2800" dirty="0">
              <a:solidFill>
                <a:srgbClr val="FFFF00"/>
              </a:solidFill>
              <a:ea typeface="Arial" panose="020B0604020202020204" pitchFamily="34" charset="0"/>
            </a:endParaRPr>
          </a:p>
        </p:txBody>
      </p:sp>
      <p:sp>
        <p:nvSpPr>
          <p:cNvPr id="17457" name="TextBox 27"/>
          <p:cNvSpPr txBox="1"/>
          <p:nvPr/>
        </p:nvSpPr>
        <p:spPr>
          <a:xfrm>
            <a:off x="1169988" y="5291138"/>
            <a:ext cx="180975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b="1" dirty="0">
                <a:solidFill>
                  <a:srgbClr val="FFFF00"/>
                </a:solidFill>
                <a:cs typeface="Arial" panose="020B0604020202020204" pitchFamily="34" charset="0"/>
              </a:rPr>
              <a:t>Lạch nước</a:t>
            </a:r>
            <a:endParaRPr lang="en-US" altLang="en-US" sz="2800" b="1" dirty="0">
              <a:solidFill>
                <a:srgbClr val="FFFF00"/>
              </a:solidFill>
              <a:ea typeface="Arial" panose="020B0604020202020204" pitchFamily="34" charset="0"/>
            </a:endParaRPr>
          </a:p>
        </p:txBody>
      </p:sp>
      <p:sp>
        <p:nvSpPr>
          <p:cNvPr id="29" name="TextBox 28"/>
          <p:cNvSpPr txBox="1"/>
          <p:nvPr/>
        </p:nvSpPr>
        <p:spPr>
          <a:xfrm>
            <a:off x="6769100" y="4797425"/>
            <a:ext cx="3551238" cy="16922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2600" b="1" dirty="0">
                <a:solidFill>
                  <a:srgbClr val="FFFF00"/>
                </a:solidFill>
                <a:cs typeface="Arial" panose="020B0604020202020204" pitchFamily="34" charset="0"/>
              </a:rPr>
              <a:t>trườn lên mấy tảng đá; luồn dưới mấy gốc cây ẩm mục</a:t>
            </a:r>
            <a:endParaRPr lang="en-US" altLang="en-US" sz="2600" b="1" dirty="0">
              <a:solidFill>
                <a:srgbClr val="FFFF00"/>
              </a:solidFill>
              <a:cs typeface="Arial" panose="020B0604020202020204" pitchFamily="34" charset="0"/>
            </a:endParaRPr>
          </a:p>
          <a:p>
            <a:pPr marL="0" lvl="0" indent="0" algn="just">
              <a:spcBef>
                <a:spcPct val="0"/>
              </a:spcBef>
              <a:buNone/>
            </a:pPr>
            <a:endParaRPr lang="en-US" altLang="en-US" sz="2600" b="1" dirty="0">
              <a:solidFill>
                <a:srgbClr val="FFFF00"/>
              </a:solidFill>
              <a:ea typeface="Arial" panose="020B0604020202020204" pitchFamily="34" charset="0"/>
            </a:endParaRPr>
          </a:p>
        </p:txBody>
      </p:sp>
      <p:sp>
        <p:nvSpPr>
          <p:cNvPr id="30" name="TextBox 29"/>
          <p:cNvSpPr txBox="1"/>
          <p:nvPr/>
        </p:nvSpPr>
        <p:spPr>
          <a:xfrm>
            <a:off x="10212388" y="5010150"/>
            <a:ext cx="2089150" cy="9540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b="1" dirty="0">
                <a:solidFill>
                  <a:srgbClr val="FFFF00"/>
                </a:solidFill>
                <a:cs typeface="Arial" panose="020B0604020202020204" pitchFamily="34" charset="0"/>
              </a:rPr>
              <a:t>Róc rách (chảy)</a:t>
            </a:r>
            <a:endParaRPr lang="en-US" altLang="en-US" sz="2800" b="1" dirty="0">
              <a:solidFill>
                <a:srgbClr val="FFFF00"/>
              </a:solidFill>
              <a:ea typeface="Arial" panose="020B0604020202020204" pitchFamily="34" charset="0"/>
            </a:endParaRPr>
          </a:p>
        </p:txBody>
      </p:sp>
      <p:sp>
        <p:nvSpPr>
          <p:cNvPr id="20" name="TextBox 19"/>
          <p:cNvSpPr txBox="1"/>
          <p:nvPr/>
        </p:nvSpPr>
        <p:spPr>
          <a:xfrm>
            <a:off x="228600" y="84138"/>
            <a:ext cx="11469688" cy="1016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3000" b="1" dirty="0">
                <a:solidFill>
                  <a:srgbClr val="0000CC"/>
                </a:solidFill>
              </a:rPr>
              <a:t>2. Viết những điều em hình dung được về các sự vật trên theo lời miêu tả:</a:t>
            </a:r>
            <a:endParaRPr lang="en-US" altLang="en-US" sz="3000" b="1" dirty="0">
              <a:solidFill>
                <a:srgbClr val="00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0" nodeType="clickEffect">
                                  <p:stCondLst>
                                    <p:cond delay="0"/>
                                  </p:stCondLst>
                                  <p:childTnLst>
                                    <p:anim calcmode="lin" valueType="num">
                                      <p:cBhvr>
                                        <p:cTn id="29" dur="500"/>
                                        <p:tgtEl>
                                          <p:spTgt spid="20"/>
                                        </p:tgtEl>
                                        <p:attrNameLst>
                                          <p:attrName>ppt_w</p:attrName>
                                        </p:attrNameLst>
                                      </p:cBhvr>
                                      <p:tavLst>
                                        <p:tav tm="0">
                                          <p:val>
                                            <p:strVal val="ppt_w"/>
                                          </p:val>
                                        </p:tav>
                                        <p:tav tm="100000">
                                          <p:val>
                                            <p:fltVal val="0.000000"/>
                                          </p:val>
                                        </p:tav>
                                      </p:tavLst>
                                    </p:anim>
                                    <p:anim calcmode="lin" valueType="num">
                                      <p:cBhvr>
                                        <p:cTn id="30" dur="500"/>
                                        <p:tgtEl>
                                          <p:spTgt spid="20"/>
                                        </p:tgtEl>
                                        <p:attrNameLst>
                                          <p:attrName>ppt_h</p:attrName>
                                        </p:attrNameLst>
                                      </p:cBhvr>
                                      <p:tavLst>
                                        <p:tav tm="0">
                                          <p:val>
                                            <p:strVal val="ppt_h"/>
                                          </p:val>
                                        </p:tav>
                                        <p:tav tm="100000">
                                          <p:val>
                                            <p:fltVal val="0.00000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9" grpId="0"/>
      <p:bldP spid="30"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190500" y="762000"/>
            <a:ext cx="11809413" cy="1016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000" b="1" dirty="0">
                <a:solidFill>
                  <a:srgbClr val="FF0000"/>
                </a:solidFill>
                <a:latin typeface="Times New Roman" panose="02020603050405020304" pitchFamily="18" charset="0"/>
                <a:cs typeface="Times New Roman" panose="02020603050405020304" pitchFamily="18" charset="0"/>
              </a:rPr>
              <a:t>3. Qua những nét miêu tả trên, em thấy tác giả đã quan sát sự vật bằng những giác quan n</a:t>
            </a:r>
            <a:r>
              <a:rPr lang="en-US" altLang="en-US" sz="3000" b="1" dirty="0">
                <a:solidFill>
                  <a:srgbClr val="FF0000"/>
                </a:solidFill>
                <a:latin typeface="Times New Roman" panose="02020603050405020304" pitchFamily="18" charset="0"/>
                <a:ea typeface="Times New Roman" panose="02020603050405020304" pitchFamily="18" charset="0"/>
              </a:rPr>
              <a:t>à</a:t>
            </a:r>
            <a:r>
              <a:rPr lang="en-US" altLang="en-US" sz="3000" b="1" dirty="0">
                <a:solidFill>
                  <a:srgbClr val="FF0000"/>
                </a:solidFill>
                <a:latin typeface="Times New Roman" panose="02020603050405020304" pitchFamily="18" charset="0"/>
                <a:cs typeface="Times New Roman" panose="02020603050405020304" pitchFamily="18" charset="0"/>
              </a:rPr>
              <a:t>o?</a:t>
            </a:r>
            <a:endParaRPr lang="en-US" altLang="en-US" sz="3000" b="1" dirty="0">
              <a:solidFill>
                <a:srgbClr val="FF0000"/>
              </a:solidFill>
              <a:latin typeface="Times New Roman" panose="02020603050405020304" pitchFamily="18" charset="0"/>
              <a:ea typeface="Times New Roman" panose="02020603050405020304" pitchFamily="18" charset="0"/>
            </a:endParaRPr>
          </a:p>
        </p:txBody>
      </p:sp>
      <p:sp>
        <p:nvSpPr>
          <p:cNvPr id="6" name="TextBox 1"/>
          <p:cNvSpPr txBox="1"/>
          <p:nvPr/>
        </p:nvSpPr>
        <p:spPr>
          <a:xfrm>
            <a:off x="1898650" y="1916113"/>
            <a:ext cx="4110038" cy="20621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b="1" dirty="0">
                <a:solidFill>
                  <a:srgbClr val="0000FF"/>
                </a:solidFill>
                <a:latin typeface="Times New Roman" panose="02020603050405020304" pitchFamily="18" charset="0"/>
                <a:cs typeface="Times New Roman" panose="02020603050405020304" pitchFamily="18" charset="0"/>
              </a:rPr>
              <a:t>a. Để tả được hình dáng, m</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cs typeface="Times New Roman" panose="02020603050405020304" pitchFamily="18" charset="0"/>
              </a:rPr>
              <a:t>u sắc, chuyển động của cây sòi, cây cơm nguội, lạch nước</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2" name="Rectangle 1"/>
          <p:cNvSpPr/>
          <p:nvPr/>
        </p:nvSpPr>
        <p:spPr>
          <a:xfrm>
            <a:off x="1720850" y="1885950"/>
            <a:ext cx="4392613" cy="2062163"/>
          </a:xfrm>
          <a:prstGeom prst="rect">
            <a:avLst/>
          </a:prstGeom>
          <a:noFill/>
          <a:ln w="38100"/>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dk1"/>
              </a:solidFill>
              <a:effectLst/>
              <a:uLnTx/>
              <a:uFillTx/>
              <a:latin typeface="+mn-lt"/>
              <a:ea typeface="+mn-ea"/>
              <a:cs typeface="+mn-cs"/>
            </a:endParaRPr>
          </a:p>
        </p:txBody>
      </p:sp>
      <p:sp>
        <p:nvSpPr>
          <p:cNvPr id="7" name="TextBox 24"/>
          <p:cNvSpPr txBox="1"/>
          <p:nvPr/>
        </p:nvSpPr>
        <p:spPr>
          <a:xfrm>
            <a:off x="1720850" y="4427538"/>
            <a:ext cx="4071938" cy="10779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b="1" dirty="0">
                <a:solidFill>
                  <a:srgbClr val="0000FF"/>
                </a:solidFill>
                <a:latin typeface="Times New Roman" panose="02020603050405020304" pitchFamily="18" charset="0"/>
                <a:cs typeface="Times New Roman" panose="02020603050405020304" pitchFamily="18" charset="0"/>
              </a:rPr>
              <a:t>b. Để nghe được tiếng động của dòng nước</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8" name="Rectangle 7"/>
          <p:cNvSpPr/>
          <p:nvPr/>
        </p:nvSpPr>
        <p:spPr>
          <a:xfrm>
            <a:off x="1724025" y="4371975"/>
            <a:ext cx="4365625" cy="120015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9" name="Rectangle 8"/>
          <p:cNvSpPr/>
          <p:nvPr/>
        </p:nvSpPr>
        <p:spPr>
          <a:xfrm>
            <a:off x="8759825" y="2249488"/>
            <a:ext cx="1546225" cy="1200150"/>
          </a:xfrm>
          <a:prstGeom prst="rect">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8759825" y="4387850"/>
            <a:ext cx="1562100" cy="1200150"/>
          </a:xfrm>
          <a:prstGeom prst="rect">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1" name="TextBox 10"/>
          <p:cNvSpPr txBox="1"/>
          <p:nvPr/>
        </p:nvSpPr>
        <p:spPr>
          <a:xfrm>
            <a:off x="9191625" y="2628900"/>
            <a:ext cx="677863"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b="1" dirty="0"/>
              <a:t>Tai</a:t>
            </a:r>
            <a:endParaRPr lang="en-US" altLang="en-US" sz="2800" b="1" dirty="0"/>
          </a:p>
        </p:txBody>
      </p:sp>
      <p:sp>
        <p:nvSpPr>
          <p:cNvPr id="12" name="TextBox 11"/>
          <p:cNvSpPr txBox="1"/>
          <p:nvPr/>
        </p:nvSpPr>
        <p:spPr>
          <a:xfrm>
            <a:off x="9183688" y="4725988"/>
            <a:ext cx="806450" cy="5222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b="1" dirty="0"/>
              <a:t>Mắt</a:t>
            </a:r>
            <a:endParaRPr lang="en-US" altLang="en-US" sz="2800" b="1" dirty="0"/>
          </a:p>
        </p:txBody>
      </p:sp>
      <p:cxnSp>
        <p:nvCxnSpPr>
          <p:cNvPr id="14" name="Straight Arrow Connector 13"/>
          <p:cNvCxnSpPr>
            <a:stCxn id="2" idx="3"/>
            <a:endCxn id="10" idx="1"/>
          </p:cNvCxnSpPr>
          <p:nvPr/>
        </p:nvCxnSpPr>
        <p:spPr>
          <a:xfrm>
            <a:off x="6113463" y="2916238"/>
            <a:ext cx="2646363" cy="20716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9" idx="1"/>
          </p:cNvCxnSpPr>
          <p:nvPr/>
        </p:nvCxnSpPr>
        <p:spPr>
          <a:xfrm flipV="1">
            <a:off x="6089650" y="2849563"/>
            <a:ext cx="2670175" cy="21224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000000"/>
                                          </p:val>
                                        </p:tav>
                                        <p:tav tm="100000">
                                          <p:val>
                                            <p:strVal val="#ppt_w"/>
                                          </p:val>
                                        </p:tav>
                                      </p:tavLst>
                                    </p:anim>
                                    <p:anim calcmode="lin" valueType="num">
                                      <p:cBhvr>
                                        <p:cTn id="25" dur="1000" fill="hold"/>
                                        <p:tgtEl>
                                          <p:spTgt spid="11"/>
                                        </p:tgtEl>
                                        <p:attrNameLst>
                                          <p:attrName>ppt_h</p:attrName>
                                        </p:attrNameLst>
                                      </p:cBhvr>
                                      <p:tavLst>
                                        <p:tav tm="0">
                                          <p:val>
                                            <p:fltVal val="0.000000"/>
                                          </p:val>
                                        </p:tav>
                                        <p:tav tm="100000">
                                          <p:val>
                                            <p:strVal val="#ppt_h"/>
                                          </p:val>
                                        </p:tav>
                                      </p:tavLst>
                                    </p:anim>
                                    <p:animEffect transition="in" filter="fade">
                                      <p:cBhvr>
                                        <p:cTn id="26" dur="10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000000"/>
                                          </p:val>
                                        </p:tav>
                                        <p:tav tm="100000">
                                          <p:val>
                                            <p:strVal val="#ppt_w"/>
                                          </p:val>
                                        </p:tav>
                                      </p:tavLst>
                                    </p:anim>
                                    <p:anim calcmode="lin" valueType="num">
                                      <p:cBhvr>
                                        <p:cTn id="30" dur="1000" fill="hold"/>
                                        <p:tgtEl>
                                          <p:spTgt spid="9"/>
                                        </p:tgtEl>
                                        <p:attrNameLst>
                                          <p:attrName>ppt_h</p:attrName>
                                        </p:attrNameLst>
                                      </p:cBhvr>
                                      <p:tavLst>
                                        <p:tav tm="0">
                                          <p:val>
                                            <p:fltVal val="0.000000"/>
                                          </p:val>
                                        </p:tav>
                                        <p:tav tm="100000">
                                          <p:val>
                                            <p:strVal val="#ppt_h"/>
                                          </p:val>
                                        </p:tav>
                                      </p:tavLst>
                                    </p:anim>
                                    <p:animEffect transition="in" filter="fade">
                                      <p:cBhvr>
                                        <p:cTn id="31" dur="10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000000"/>
                                          </p:val>
                                        </p:tav>
                                        <p:tav tm="100000">
                                          <p:val>
                                            <p:strVal val="#ppt_w"/>
                                          </p:val>
                                        </p:tav>
                                      </p:tavLst>
                                    </p:anim>
                                    <p:anim calcmode="lin" valueType="num">
                                      <p:cBhvr>
                                        <p:cTn id="35" dur="1000" fill="hold"/>
                                        <p:tgtEl>
                                          <p:spTgt spid="12"/>
                                        </p:tgtEl>
                                        <p:attrNameLst>
                                          <p:attrName>ppt_h</p:attrName>
                                        </p:attrNameLst>
                                      </p:cBhvr>
                                      <p:tavLst>
                                        <p:tav tm="0">
                                          <p:val>
                                            <p:fltVal val="0.000000"/>
                                          </p:val>
                                        </p:tav>
                                        <p:tav tm="100000">
                                          <p:val>
                                            <p:strVal val="#ppt_h"/>
                                          </p:val>
                                        </p:tav>
                                      </p:tavLst>
                                    </p:anim>
                                    <p:animEffect transition="in" filter="fade">
                                      <p:cBhvr>
                                        <p:cTn id="36" dur="10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000000"/>
                                          </p:val>
                                        </p:tav>
                                        <p:tav tm="100000">
                                          <p:val>
                                            <p:strVal val="#ppt_w"/>
                                          </p:val>
                                        </p:tav>
                                      </p:tavLst>
                                    </p:anim>
                                    <p:anim calcmode="lin" valueType="num">
                                      <p:cBhvr>
                                        <p:cTn id="40" dur="1000" fill="hold"/>
                                        <p:tgtEl>
                                          <p:spTgt spid="10"/>
                                        </p:tgtEl>
                                        <p:attrNameLst>
                                          <p:attrName>ppt_h</p:attrName>
                                        </p:attrNameLst>
                                      </p:cBhvr>
                                      <p:tavLst>
                                        <p:tav tm="0">
                                          <p:val>
                                            <p:fltVal val="0.000000"/>
                                          </p:val>
                                        </p:tav>
                                        <p:tav tm="100000">
                                          <p:val>
                                            <p:strVal val="#ppt_h"/>
                                          </p:val>
                                        </p:tav>
                                      </p:tavLst>
                                    </p:anim>
                                    <p:animEffect transition="in" filter="fade">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ircle(in)">
                                      <p:cBhvr>
                                        <p:cTn id="46" dur="1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ircle(in)">
                                      <p:cBhvr>
                                        <p:cTn id="5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animBg="1"/>
      <p:bldP spid="7" grpId="0"/>
      <p:bldP spid="8" grpId="0" animBg="1"/>
      <p:bldP spid="9" grpId="0" animBg="1"/>
      <p:bldP spid="10" grpId="0" animBg="1"/>
      <p:bldP spid="11" grpId="0"/>
      <p:bldP spid="12" grpId="0"/>
    </p:bldLst>
  </p:timing>
</p:sld>
</file>

<file path=ppt/tags/tag1.xml><?xml version="1.0" encoding="utf-8"?>
<p:tagLst xmlns:p="http://schemas.openxmlformats.org/presentationml/2006/main">
  <p:tag name="PPSNARRATIONPROPS" val="F:\THUHUONG-NTP-ELEARNING 2015\SU DUNG CAU LENH LAP\nhac S1.wav"/>
  <p:tag name="PPSNARRATION" val="5,427245906,F:\CHU HOA\CHU HOA-TINHOCQUYEN1\Media.ppcx"/>
  <p:tag name="ISPRING_CUSTOM_TIMING_USED" val="1"/>
  <p:tag name="ISPRING_SLIDE_ID_2" val="{53ECB226-A4B7-40AA-B2F5-E414C50B6028}"/>
  <p:tag name="GENSWF_ADVANCE_TIME" val="41.99"/>
  <p:tag name="ISPRING_SLIDE_INDENT_LEVEL" val="0"/>
  <p:tag name="GENSWF_SLIDE_TITLE" val="Tiến trình bài học"/>
  <p:tag name="ISPRING_PRESENTER_ID" val="{020BA29F-DEF5-42C8-9009-9533206A0D7F}"/>
</p:tagLst>
</file>

<file path=ppt/tags/tag2.xml><?xml version="1.0" encoding="utf-8"?>
<p:tagLst xmlns:p="http://schemas.openxmlformats.org/presentationml/2006/main">
  <p:tag name="ISPRING_CUSTOM_TIMING_USED" val="1"/>
  <p:tag name="ISPRING_SLIDE_ID_2" val="{CDFCED52-5C4B-4C4D-A333-94568E88AAC9}"/>
  <p:tag name="GENSWF_ADVANCE_TIME" val="5.50"/>
  <p:tag name="ISPRING_SLIDE_INDENT_LEVEL" val="0"/>
  <p:tag name="GENSWF_SLIDE_TITLE" val="Tên HĐ 1"/>
  <p:tag name="ISPRING_PRESENTER_ID" val="{020BA29F-DEF5-42C8-9009-9533206A0D7F}"/>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5775</Words>
  <Application>WPS Presentation</Application>
  <PresentationFormat/>
  <Paragraphs>320</Paragraphs>
  <Slides>24</Slides>
  <Notes>11</Notes>
  <HiddenSlides>0</HiddenSlides>
  <MMClips>2</MMClips>
  <ScaleCrop>false</ScaleCrop>
  <HeadingPairs>
    <vt:vector size="8" baseType="variant">
      <vt:variant>
        <vt:lpstr>已用的字体</vt:lpstr>
      </vt:variant>
      <vt:variant>
        <vt:i4>22</vt:i4>
      </vt:variant>
      <vt:variant>
        <vt:lpstr>主题</vt:lpstr>
      </vt:variant>
      <vt:variant>
        <vt:i4>3</vt:i4>
      </vt:variant>
      <vt:variant>
        <vt:lpstr>嵌入 OLE 服务器</vt:lpstr>
      </vt:variant>
      <vt:variant>
        <vt:i4>1</vt:i4>
      </vt:variant>
      <vt:variant>
        <vt:lpstr>幻灯片标题</vt:lpstr>
      </vt:variant>
      <vt:variant>
        <vt:i4>24</vt:i4>
      </vt:variant>
    </vt:vector>
  </HeadingPairs>
  <TitlesOfParts>
    <vt:vector size="50" baseType="lpstr">
      <vt:lpstr>Arial</vt:lpstr>
      <vt:lpstr>SimSun</vt:lpstr>
      <vt:lpstr>Wingdings</vt:lpstr>
      <vt:lpstr>Calibri</vt:lpstr>
      <vt:lpstr>Times New Roman</vt:lpstr>
      <vt:lpstr>VNI-Vari</vt:lpstr>
      <vt:lpstr>VNI-Avo</vt:lpstr>
      <vt:lpstr>OpenSans</vt:lpstr>
      <vt:lpstr>Segoe Print</vt:lpstr>
      <vt:lpstr>.VnTime</vt:lpstr>
      <vt:lpstr>.VnTimeH</vt:lpstr>
      <vt:lpstr>VNI-Times</vt:lpstr>
      <vt:lpstr>VNI-Cooper</vt:lpstr>
      <vt:lpstr>Microsoft YaHei</vt:lpstr>
      <vt:lpstr>Arial Unicode MS</vt:lpstr>
      <vt:lpstr>VNI-Hobo</vt:lpstr>
      <vt:lpstr>VNI-Maria</vt:lpstr>
      <vt:lpstr>VNI-Thufap2</vt:lpstr>
      <vt:lpstr>VNI-Vivi</vt:lpstr>
      <vt:lpstr>VNI-Franko</vt:lpstr>
      <vt:lpstr>VNI-DOS Sample Font</vt:lpstr>
      <vt:lpstr>Trebuchet MS</vt:lpstr>
      <vt:lpstr>Default Design</vt:lpstr>
      <vt:lpstr>Office Theme</vt:lpstr>
      <vt:lpstr>4_Office Theme</vt:lpstr>
      <vt:lpstr>FoxitReader.Document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VSignal</dc:creator>
  <cp:lastModifiedBy>HP</cp:lastModifiedBy>
  <cp:revision>202</cp:revision>
  <dcterms:created xsi:type="dcterms:W3CDTF">2010-10-12T14:34:18Z</dcterms:created>
  <dcterms:modified xsi:type="dcterms:W3CDTF">2021-12-19T02:37:32Z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8C6687C148C0437DA9ED6DC2E44184BD</vt:lpwstr>
  </property>
  <property fmtid="{D5CDD505-2E9C-101B-9397-08002B2CF9AE}" pid="3" name="KSOProductBuildVer">
    <vt:lpwstr>1033-11.2.0.10382</vt:lpwstr>
  </property>
</Properties>
</file>