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wdp" ContentType="image/vnd.ms-photo"/>
  <Default Extension="mp4" ContentType="video/mp4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80" r:id="rId3"/>
    <p:sldId id="389" r:id="rId5"/>
    <p:sldId id="360" r:id="rId6"/>
    <p:sldId id="363" r:id="rId7"/>
    <p:sldId id="365" r:id="rId8"/>
    <p:sldId id="354" r:id="rId9"/>
    <p:sldId id="270" r:id="rId10"/>
    <p:sldId id="269" r:id="rId11"/>
    <p:sldId id="273" r:id="rId12"/>
    <p:sldId id="277" r:id="rId13"/>
    <p:sldId id="278" r:id="rId14"/>
    <p:sldId id="398" r:id="rId15"/>
    <p:sldId id="281" r:id="rId16"/>
    <p:sldId id="282" r:id="rId17"/>
    <p:sldId id="283" r:id="rId18"/>
    <p:sldId id="284" r:id="rId19"/>
    <p:sldId id="423" r:id="rId20"/>
    <p:sldId id="288" r:id="rId21"/>
    <p:sldId id="391" r:id="rId22"/>
    <p:sldId id="415" r:id="rId23"/>
    <p:sldId id="289" r:id="rId24"/>
    <p:sldId id="290" r:id="rId25"/>
    <p:sldId id="308" r:id="rId26"/>
    <p:sldId id="42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E8C2D2"/>
    <a:srgbClr val="FD876B"/>
    <a:srgbClr val="7AB393"/>
    <a:srgbClr val="EC4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64" autoAdjust="0"/>
  </p:normalViewPr>
  <p:slideViewPr>
    <p:cSldViewPr snapToGrid="0">
      <p:cViewPr varScale="1">
        <p:scale>
          <a:sx n="77" d="100"/>
          <a:sy n="77" d="100"/>
        </p:scale>
        <p:origin x="119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5488F-5055-4716-8425-753BBEEA57F8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8A87C-2A12-4FE2-8216-AF825AB94A6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</a:ln>
        </p:spPr>
      </p:sp>
      <p:sp>
        <p:nvSpPr>
          <p:cNvPr id="6146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en-US" altLang="zh-CN" dirty="0"/>
          </a:p>
        </p:txBody>
      </p:sp>
      <p:sp>
        <p:nvSpPr>
          <p:cNvPr id="6147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/>
            <a:fld id="{9A0DB2DC-4C9A-4742-B13C-FB6460FD3503}" type="slidenum">
              <a:rPr lang="en-US" altLang="zh-CN" sz="1200" dirty="0">
                <a:latin typeface="Calibri" panose="020F0502020204030204" charset="0"/>
              </a:rPr>
            </a:fld>
            <a:endParaRPr lang="en-US" altLang="zh-CN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8A87C-2A12-4FE2-8216-AF825AB94A6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8A87C-2A12-4FE2-8216-AF825AB94A6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8A87C-2A12-4FE2-8216-AF825AB94A6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8A87C-2A12-4FE2-8216-AF825AB94A6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8A87C-2A12-4FE2-8216-AF825AB94A6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8A87C-2A12-4FE2-8216-AF825AB94A6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8A87C-2A12-4FE2-8216-AF825AB94A6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8A87C-2A12-4FE2-8216-AF825AB94A6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8A87C-2A12-4FE2-8216-AF825AB94A6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def6d57eb7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def6d57eb7_0_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CA60E-FCAC-4C75-A229-68B8B7EC4B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CA60E-FCAC-4C75-A229-68B8B7EC4B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8A87C-2A12-4FE2-8216-AF825AB94A6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Ở</a:t>
            </a:r>
            <a:r>
              <a:rPr lang="en-US" b="1" baseline="0" dirty="0">
                <a:solidFill>
                  <a:srgbClr val="FF0000"/>
                </a:solidFill>
                <a:highlight>
                  <a:srgbClr val="FFFF00"/>
                </a:highlight>
              </a:rPr>
              <a:t> …….. GV </a:t>
            </a:r>
            <a:r>
              <a:rPr lang="en-US" b="1" baseline="0" dirty="0" err="1">
                <a:solidFill>
                  <a:srgbClr val="FF0000"/>
                </a:solidFill>
                <a:highlight>
                  <a:srgbClr val="FFFF00"/>
                </a:highlight>
              </a:rPr>
              <a:t>điền</a:t>
            </a:r>
            <a:r>
              <a:rPr lang="en-US" b="1" baseline="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b="1" baseline="0" dirty="0" err="1">
                <a:solidFill>
                  <a:srgbClr val="FF0000"/>
                </a:solidFill>
                <a:highlight>
                  <a:srgbClr val="FFFF00"/>
                </a:highlight>
              </a:rPr>
              <a:t>thứ</a:t>
            </a:r>
            <a:r>
              <a:rPr lang="en-US" b="1" baseline="0" dirty="0">
                <a:solidFill>
                  <a:srgbClr val="FF0000"/>
                </a:solidFill>
                <a:highlight>
                  <a:srgbClr val="FFFF00"/>
                </a:highlight>
              </a:rPr>
              <a:t>, </a:t>
            </a:r>
            <a:r>
              <a:rPr lang="en-US" b="1" baseline="0" dirty="0" err="1">
                <a:solidFill>
                  <a:srgbClr val="FF0000"/>
                </a:solidFill>
                <a:highlight>
                  <a:srgbClr val="FFFF00"/>
                </a:highlight>
              </a:rPr>
              <a:t>ngày</a:t>
            </a:r>
            <a:r>
              <a:rPr lang="en-US" b="1" baseline="0" dirty="0">
                <a:solidFill>
                  <a:srgbClr val="FF0000"/>
                </a:solidFill>
                <a:highlight>
                  <a:srgbClr val="FFFF00"/>
                </a:highlight>
              </a:rPr>
              <a:t> tháng GV </a:t>
            </a:r>
            <a:r>
              <a:rPr lang="en-US" b="1" baseline="0" dirty="0" err="1">
                <a:solidFill>
                  <a:srgbClr val="FF0000"/>
                </a:solidFill>
                <a:highlight>
                  <a:srgbClr val="FFFF00"/>
                </a:highlight>
              </a:rPr>
              <a:t>lên</a:t>
            </a:r>
            <a:r>
              <a:rPr lang="en-US" b="1" baseline="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b="1" baseline="0" dirty="0" err="1">
                <a:solidFill>
                  <a:srgbClr val="FF0000"/>
                </a:solidFill>
                <a:highlight>
                  <a:srgbClr val="FFFF00"/>
                </a:highlight>
              </a:rPr>
              <a:t>tiết</a:t>
            </a:r>
            <a:r>
              <a:rPr lang="en-US" b="1" baseline="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b="1" baseline="0" dirty="0" err="1">
                <a:solidFill>
                  <a:srgbClr val="FF0000"/>
                </a:solidFill>
                <a:highlight>
                  <a:srgbClr val="FFFF00"/>
                </a:highlight>
              </a:rPr>
              <a:t>nhé</a:t>
            </a:r>
            <a:r>
              <a:rPr lang="en-US" b="1" baseline="0" dirty="0">
                <a:solidFill>
                  <a:srgbClr val="FF0000"/>
                </a:solidFill>
                <a:highlight>
                  <a:srgbClr val="FFFF00"/>
                </a:highlight>
              </a:rPr>
              <a:t>!</a:t>
            </a:r>
            <a:endParaRPr lang="en-US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8A87C-2A12-4FE2-8216-AF825AB94A6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Ở</a:t>
            </a:r>
            <a:r>
              <a:rPr lang="en-US" b="1" baseline="0" dirty="0">
                <a:solidFill>
                  <a:srgbClr val="FF0000"/>
                </a:solidFill>
                <a:highlight>
                  <a:srgbClr val="FFFF00"/>
                </a:highlight>
              </a:rPr>
              <a:t> …….. GV </a:t>
            </a:r>
            <a:r>
              <a:rPr lang="en-US" b="1" baseline="0" dirty="0" err="1">
                <a:solidFill>
                  <a:srgbClr val="FF0000"/>
                </a:solidFill>
                <a:highlight>
                  <a:srgbClr val="FFFF00"/>
                </a:highlight>
              </a:rPr>
              <a:t>điền</a:t>
            </a:r>
            <a:r>
              <a:rPr lang="en-US" b="1" baseline="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b="1" baseline="0" dirty="0" err="1">
                <a:solidFill>
                  <a:srgbClr val="FF0000"/>
                </a:solidFill>
                <a:highlight>
                  <a:srgbClr val="FFFF00"/>
                </a:highlight>
              </a:rPr>
              <a:t>ngày</a:t>
            </a:r>
            <a:r>
              <a:rPr lang="en-US" b="1" baseline="0" dirty="0">
                <a:solidFill>
                  <a:srgbClr val="FF0000"/>
                </a:solidFill>
                <a:highlight>
                  <a:srgbClr val="FFFF00"/>
                </a:highlight>
              </a:rPr>
              <a:t> tháng GV </a:t>
            </a:r>
            <a:r>
              <a:rPr lang="en-US" b="1" baseline="0" dirty="0" err="1">
                <a:solidFill>
                  <a:srgbClr val="FF0000"/>
                </a:solidFill>
                <a:highlight>
                  <a:srgbClr val="FFFF00"/>
                </a:highlight>
              </a:rPr>
              <a:t>lên</a:t>
            </a:r>
            <a:r>
              <a:rPr lang="en-US" b="1" baseline="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b="1" baseline="0" dirty="0" err="1">
                <a:solidFill>
                  <a:srgbClr val="FF0000"/>
                </a:solidFill>
                <a:highlight>
                  <a:srgbClr val="FFFF00"/>
                </a:highlight>
              </a:rPr>
              <a:t>tiết</a:t>
            </a:r>
            <a:r>
              <a:rPr lang="en-US" b="1" baseline="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b="1" baseline="0" dirty="0" err="1">
                <a:solidFill>
                  <a:srgbClr val="FF0000"/>
                </a:solidFill>
                <a:highlight>
                  <a:srgbClr val="FFFF00"/>
                </a:highlight>
              </a:rPr>
              <a:t>nhé</a:t>
            </a:r>
            <a:r>
              <a:rPr lang="en-US" b="1" baseline="0" dirty="0">
                <a:solidFill>
                  <a:srgbClr val="FF0000"/>
                </a:solidFill>
                <a:highlight>
                  <a:srgbClr val="FFFF00"/>
                </a:highlight>
              </a:rPr>
              <a:t>!</a:t>
            </a:r>
            <a:endParaRPr lang="en-US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8A87C-2A12-4FE2-8216-AF825AB94A6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8A87C-2A12-4FE2-8216-AF825AB94A6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8A87C-2A12-4FE2-8216-AF825AB94A6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8A87C-2A12-4FE2-8216-AF825AB94A6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6D45-B36C-431F-AA69-B4F19ECA303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46C4-A40D-4852-831C-F3E3ED71B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6D45-B36C-431F-AA69-B4F19ECA303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46C4-A40D-4852-831C-F3E3ED71B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6D45-B36C-431F-AA69-B4F19ECA303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46C4-A40D-4852-831C-F3E3ED71B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"/>
          <p:cNvSpPr/>
          <p:nvPr/>
        </p:nvSpPr>
        <p:spPr>
          <a:xfrm>
            <a:off x="0" y="-16"/>
            <a:ext cx="12192000" cy="6858000"/>
          </a:xfrm>
          <a:prstGeom prst="rect">
            <a:avLst/>
          </a:prstGeom>
          <a:gradFill>
            <a:gsLst>
              <a:gs pos="0">
                <a:srgbClr val="F2CEFD"/>
              </a:gs>
              <a:gs pos="19000">
                <a:srgbClr val="F3CEFD"/>
              </a:gs>
              <a:gs pos="41000">
                <a:srgbClr val="BD7CCC"/>
              </a:gs>
              <a:gs pos="100000">
                <a:srgbClr val="A44FB7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9"/>
          <p:cNvSpPr/>
          <p:nvPr/>
        </p:nvSpPr>
        <p:spPr>
          <a:xfrm>
            <a:off x="522267" y="603133"/>
            <a:ext cx="11138400" cy="5776400"/>
          </a:xfrm>
          <a:prstGeom prst="roundRect">
            <a:avLst>
              <a:gd name="adj" fmla="val 825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9"/>
          <p:cNvSpPr/>
          <p:nvPr/>
        </p:nvSpPr>
        <p:spPr>
          <a:xfrm rot="10800000">
            <a:off x="-2128004" y="115844"/>
            <a:ext cx="16211836" cy="2656356"/>
          </a:xfrm>
          <a:custGeom>
            <a:avLst/>
            <a:gdLst/>
            <a:ahLst/>
            <a:cxnLst/>
            <a:rect l="l" t="t" r="r" b="b"/>
            <a:pathLst>
              <a:path w="40722" h="13184" extrusionOk="0">
                <a:moveTo>
                  <a:pt x="10088" y="0"/>
                </a:moveTo>
                <a:cubicBezTo>
                  <a:pt x="6807" y="0"/>
                  <a:pt x="3578" y="1146"/>
                  <a:pt x="1" y="3729"/>
                </a:cubicBezTo>
                <a:lnTo>
                  <a:pt x="1172" y="12349"/>
                </a:lnTo>
                <a:cubicBezTo>
                  <a:pt x="1172" y="12349"/>
                  <a:pt x="8735" y="6033"/>
                  <a:pt x="15782" y="6033"/>
                </a:cubicBezTo>
                <a:cubicBezTo>
                  <a:pt x="16709" y="6033"/>
                  <a:pt x="17627" y="6142"/>
                  <a:pt x="18518" y="6390"/>
                </a:cubicBezTo>
                <a:cubicBezTo>
                  <a:pt x="26180" y="8518"/>
                  <a:pt x="27777" y="12775"/>
                  <a:pt x="35226" y="13094"/>
                </a:cubicBezTo>
                <a:cubicBezTo>
                  <a:pt x="36716" y="13158"/>
                  <a:pt x="37691" y="13183"/>
                  <a:pt x="38297" y="13183"/>
                </a:cubicBezTo>
                <a:cubicBezTo>
                  <a:pt x="40721" y="13183"/>
                  <a:pt x="37248" y="12775"/>
                  <a:pt x="37248" y="12775"/>
                </a:cubicBezTo>
                <a:lnTo>
                  <a:pt x="37780" y="2771"/>
                </a:lnTo>
                <a:lnTo>
                  <a:pt x="37780" y="2771"/>
                </a:lnTo>
                <a:cubicBezTo>
                  <a:pt x="37780" y="2772"/>
                  <a:pt x="34060" y="5890"/>
                  <a:pt x="28856" y="5890"/>
                </a:cubicBezTo>
                <a:cubicBezTo>
                  <a:pt x="26801" y="5890"/>
                  <a:pt x="24516" y="5404"/>
                  <a:pt x="22136" y="4048"/>
                </a:cubicBezTo>
                <a:cubicBezTo>
                  <a:pt x="17654" y="1495"/>
                  <a:pt x="13837" y="0"/>
                  <a:pt x="10088" y="0"/>
                </a:cubicBezTo>
                <a:close/>
              </a:path>
            </a:pathLst>
          </a:custGeom>
          <a:gradFill>
            <a:gsLst>
              <a:gs pos="0">
                <a:srgbClr val="FAFAFA">
                  <a:alpha val="2352"/>
                  <a:alpha val="7819"/>
                </a:srgbClr>
              </a:gs>
              <a:gs pos="100000">
                <a:srgbClr val="EDF2F6">
                  <a:alpha val="63921"/>
                  <a:alpha val="7819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   </a:t>
            </a:r>
            <a:endParaRPr lang="en-GB" sz="2400"/>
          </a:p>
        </p:txBody>
      </p:sp>
      <p:sp>
        <p:nvSpPr>
          <p:cNvPr id="146" name="Google Shape;146;p9"/>
          <p:cNvSpPr/>
          <p:nvPr/>
        </p:nvSpPr>
        <p:spPr>
          <a:xfrm>
            <a:off x="-492371" y="3421933"/>
            <a:ext cx="13870728" cy="3352955"/>
          </a:xfrm>
          <a:custGeom>
            <a:avLst/>
            <a:gdLst/>
            <a:ahLst/>
            <a:cxnLst/>
            <a:rect l="l" t="t" r="r" b="b"/>
            <a:pathLst>
              <a:path w="40722" h="13184" extrusionOk="0">
                <a:moveTo>
                  <a:pt x="10088" y="0"/>
                </a:moveTo>
                <a:cubicBezTo>
                  <a:pt x="6807" y="0"/>
                  <a:pt x="3578" y="1146"/>
                  <a:pt x="1" y="3729"/>
                </a:cubicBezTo>
                <a:lnTo>
                  <a:pt x="1172" y="12349"/>
                </a:lnTo>
                <a:cubicBezTo>
                  <a:pt x="1172" y="12349"/>
                  <a:pt x="8735" y="6033"/>
                  <a:pt x="15782" y="6033"/>
                </a:cubicBezTo>
                <a:cubicBezTo>
                  <a:pt x="16709" y="6033"/>
                  <a:pt x="17627" y="6142"/>
                  <a:pt x="18518" y="6390"/>
                </a:cubicBezTo>
                <a:cubicBezTo>
                  <a:pt x="26180" y="8518"/>
                  <a:pt x="27777" y="12775"/>
                  <a:pt x="35226" y="13094"/>
                </a:cubicBezTo>
                <a:cubicBezTo>
                  <a:pt x="36716" y="13158"/>
                  <a:pt x="37691" y="13183"/>
                  <a:pt x="38297" y="13183"/>
                </a:cubicBezTo>
                <a:cubicBezTo>
                  <a:pt x="40721" y="13183"/>
                  <a:pt x="37248" y="12775"/>
                  <a:pt x="37248" y="12775"/>
                </a:cubicBezTo>
                <a:lnTo>
                  <a:pt x="37780" y="2771"/>
                </a:lnTo>
                <a:lnTo>
                  <a:pt x="37780" y="2771"/>
                </a:lnTo>
                <a:cubicBezTo>
                  <a:pt x="37780" y="2772"/>
                  <a:pt x="34060" y="5890"/>
                  <a:pt x="28856" y="5890"/>
                </a:cubicBezTo>
                <a:cubicBezTo>
                  <a:pt x="26801" y="5890"/>
                  <a:pt x="24516" y="5404"/>
                  <a:pt x="22136" y="4048"/>
                </a:cubicBezTo>
                <a:cubicBezTo>
                  <a:pt x="17654" y="1495"/>
                  <a:pt x="13837" y="0"/>
                  <a:pt x="10088" y="0"/>
                </a:cubicBezTo>
                <a:close/>
              </a:path>
            </a:pathLst>
          </a:custGeom>
          <a:gradFill>
            <a:gsLst>
              <a:gs pos="0">
                <a:srgbClr val="FAFAFA">
                  <a:alpha val="2352"/>
                  <a:alpha val="16760"/>
                </a:srgbClr>
              </a:gs>
              <a:gs pos="100000">
                <a:srgbClr val="EDF2F6">
                  <a:alpha val="63921"/>
                  <a:alpha val="1676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9"/>
          <p:cNvSpPr/>
          <p:nvPr/>
        </p:nvSpPr>
        <p:spPr>
          <a:xfrm>
            <a:off x="11665267" y="6310717"/>
            <a:ext cx="362000" cy="362000"/>
          </a:xfrm>
          <a:custGeom>
            <a:avLst/>
            <a:gdLst/>
            <a:ahLst/>
            <a:cxnLst/>
            <a:rect l="l" t="t" r="r" b="b"/>
            <a:pathLst>
              <a:path w="10860" h="10860" extrusionOk="0">
                <a:moveTo>
                  <a:pt x="5430" y="0"/>
                </a:moveTo>
                <a:lnTo>
                  <a:pt x="3512" y="3512"/>
                </a:lnTo>
                <a:lnTo>
                  <a:pt x="0" y="5430"/>
                </a:lnTo>
                <a:lnTo>
                  <a:pt x="3512" y="7364"/>
                </a:lnTo>
                <a:lnTo>
                  <a:pt x="5430" y="10860"/>
                </a:lnTo>
                <a:lnTo>
                  <a:pt x="7348" y="7364"/>
                </a:lnTo>
                <a:lnTo>
                  <a:pt x="10860" y="5430"/>
                </a:lnTo>
                <a:lnTo>
                  <a:pt x="7348" y="3512"/>
                </a:lnTo>
                <a:lnTo>
                  <a:pt x="54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9"/>
          <p:cNvSpPr/>
          <p:nvPr/>
        </p:nvSpPr>
        <p:spPr>
          <a:xfrm>
            <a:off x="11428384" y="-50516"/>
            <a:ext cx="331567" cy="331567"/>
          </a:xfrm>
          <a:custGeom>
            <a:avLst/>
            <a:gdLst/>
            <a:ahLst/>
            <a:cxnLst/>
            <a:rect l="l" t="t" r="r" b="b"/>
            <a:pathLst>
              <a:path w="9947" h="9947" extrusionOk="0">
                <a:moveTo>
                  <a:pt x="7147" y="0"/>
                </a:moveTo>
                <a:lnTo>
                  <a:pt x="3976" y="2444"/>
                </a:lnTo>
                <a:lnTo>
                  <a:pt x="0" y="2800"/>
                </a:lnTo>
                <a:lnTo>
                  <a:pt x="2444" y="5971"/>
                </a:lnTo>
                <a:lnTo>
                  <a:pt x="2800" y="9947"/>
                </a:lnTo>
                <a:lnTo>
                  <a:pt x="5956" y="7503"/>
                </a:lnTo>
                <a:lnTo>
                  <a:pt x="9947" y="7147"/>
                </a:lnTo>
                <a:lnTo>
                  <a:pt x="7503" y="3991"/>
                </a:lnTo>
                <a:lnTo>
                  <a:pt x="71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9"/>
          <p:cNvSpPr/>
          <p:nvPr/>
        </p:nvSpPr>
        <p:spPr>
          <a:xfrm>
            <a:off x="317384" y="-42367"/>
            <a:ext cx="339867" cy="339833"/>
          </a:xfrm>
          <a:custGeom>
            <a:avLst/>
            <a:gdLst/>
            <a:ahLst/>
            <a:cxnLst/>
            <a:rect l="l" t="t" r="r" b="b"/>
            <a:pathLst>
              <a:path w="10196" h="10195" extrusionOk="0">
                <a:moveTo>
                  <a:pt x="3234" y="1"/>
                </a:moveTo>
                <a:lnTo>
                  <a:pt x="2631" y="3945"/>
                </a:lnTo>
                <a:lnTo>
                  <a:pt x="1" y="6962"/>
                </a:lnTo>
                <a:lnTo>
                  <a:pt x="3961" y="7550"/>
                </a:lnTo>
                <a:lnTo>
                  <a:pt x="6962" y="10195"/>
                </a:lnTo>
                <a:lnTo>
                  <a:pt x="7565" y="6235"/>
                </a:lnTo>
                <a:lnTo>
                  <a:pt x="10195" y="3234"/>
                </a:lnTo>
                <a:lnTo>
                  <a:pt x="6235" y="2630"/>
                </a:lnTo>
                <a:lnTo>
                  <a:pt x="323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9"/>
          <p:cNvSpPr/>
          <p:nvPr/>
        </p:nvSpPr>
        <p:spPr>
          <a:xfrm>
            <a:off x="4830017" y="188417"/>
            <a:ext cx="211967" cy="211967"/>
          </a:xfrm>
          <a:custGeom>
            <a:avLst/>
            <a:gdLst/>
            <a:ahLst/>
            <a:cxnLst/>
            <a:rect l="l" t="t" r="r" b="b"/>
            <a:pathLst>
              <a:path w="6359" h="6359" extrusionOk="0">
                <a:moveTo>
                  <a:pt x="3991" y="0"/>
                </a:moveTo>
                <a:lnTo>
                  <a:pt x="2336" y="1764"/>
                </a:lnTo>
                <a:lnTo>
                  <a:pt x="0" y="2367"/>
                </a:lnTo>
                <a:lnTo>
                  <a:pt x="1764" y="4007"/>
                </a:lnTo>
                <a:lnTo>
                  <a:pt x="2367" y="6358"/>
                </a:lnTo>
                <a:lnTo>
                  <a:pt x="4007" y="4595"/>
                </a:lnTo>
                <a:lnTo>
                  <a:pt x="6358" y="3991"/>
                </a:lnTo>
                <a:lnTo>
                  <a:pt x="4595" y="2336"/>
                </a:lnTo>
                <a:lnTo>
                  <a:pt x="39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9"/>
          <p:cNvSpPr/>
          <p:nvPr/>
        </p:nvSpPr>
        <p:spPr>
          <a:xfrm>
            <a:off x="5582433" y="6413233"/>
            <a:ext cx="211967" cy="211967"/>
          </a:xfrm>
          <a:custGeom>
            <a:avLst/>
            <a:gdLst/>
            <a:ahLst/>
            <a:cxnLst/>
            <a:rect l="l" t="t" r="r" b="b"/>
            <a:pathLst>
              <a:path w="6359" h="6359" extrusionOk="0">
                <a:moveTo>
                  <a:pt x="3992" y="0"/>
                </a:moveTo>
                <a:lnTo>
                  <a:pt x="2337" y="1764"/>
                </a:lnTo>
                <a:lnTo>
                  <a:pt x="1" y="2367"/>
                </a:lnTo>
                <a:lnTo>
                  <a:pt x="1764" y="4022"/>
                </a:lnTo>
                <a:lnTo>
                  <a:pt x="2368" y="6358"/>
                </a:lnTo>
                <a:lnTo>
                  <a:pt x="4007" y="4595"/>
                </a:lnTo>
                <a:lnTo>
                  <a:pt x="6359" y="3992"/>
                </a:lnTo>
                <a:lnTo>
                  <a:pt x="4580" y="2336"/>
                </a:lnTo>
                <a:lnTo>
                  <a:pt x="399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9"/>
          <p:cNvSpPr/>
          <p:nvPr/>
        </p:nvSpPr>
        <p:spPr>
          <a:xfrm>
            <a:off x="8622033" y="6403484"/>
            <a:ext cx="215600" cy="215567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3791" y="0"/>
                </a:moveTo>
                <a:lnTo>
                  <a:pt x="2290" y="1903"/>
                </a:lnTo>
                <a:lnTo>
                  <a:pt x="1" y="2676"/>
                </a:lnTo>
                <a:lnTo>
                  <a:pt x="1888" y="4177"/>
                </a:lnTo>
                <a:lnTo>
                  <a:pt x="2677" y="6466"/>
                </a:lnTo>
                <a:lnTo>
                  <a:pt x="4178" y="4579"/>
                </a:lnTo>
                <a:lnTo>
                  <a:pt x="6467" y="3790"/>
                </a:lnTo>
                <a:lnTo>
                  <a:pt x="4580" y="2290"/>
                </a:lnTo>
                <a:lnTo>
                  <a:pt x="37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9"/>
          <p:cNvSpPr/>
          <p:nvPr/>
        </p:nvSpPr>
        <p:spPr>
          <a:xfrm>
            <a:off x="2418600" y="6434400"/>
            <a:ext cx="169700" cy="169667"/>
          </a:xfrm>
          <a:custGeom>
            <a:avLst/>
            <a:gdLst/>
            <a:ahLst/>
            <a:cxnLst/>
            <a:rect l="l" t="t" r="r" b="b"/>
            <a:pathLst>
              <a:path w="5091" h="5090" extrusionOk="0">
                <a:moveTo>
                  <a:pt x="465" y="0"/>
                </a:moveTo>
                <a:lnTo>
                  <a:pt x="914" y="2383"/>
                </a:lnTo>
                <a:lnTo>
                  <a:pt x="1" y="4626"/>
                </a:lnTo>
                <a:lnTo>
                  <a:pt x="2383" y="4177"/>
                </a:lnTo>
                <a:lnTo>
                  <a:pt x="4611" y="5090"/>
                </a:lnTo>
                <a:lnTo>
                  <a:pt x="4178" y="2707"/>
                </a:lnTo>
                <a:lnTo>
                  <a:pt x="5090" y="480"/>
                </a:lnTo>
                <a:lnTo>
                  <a:pt x="2708" y="913"/>
                </a:lnTo>
                <a:lnTo>
                  <a:pt x="4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9"/>
          <p:cNvSpPr/>
          <p:nvPr/>
        </p:nvSpPr>
        <p:spPr>
          <a:xfrm>
            <a:off x="8126000" y="-53333"/>
            <a:ext cx="169667" cy="169167"/>
          </a:xfrm>
          <a:custGeom>
            <a:avLst/>
            <a:gdLst/>
            <a:ahLst/>
            <a:cxnLst/>
            <a:rect l="l" t="t" r="r" b="b"/>
            <a:pathLst>
              <a:path w="5090" h="5075" extrusionOk="0">
                <a:moveTo>
                  <a:pt x="464" y="0"/>
                </a:moveTo>
                <a:lnTo>
                  <a:pt x="913" y="2367"/>
                </a:lnTo>
                <a:lnTo>
                  <a:pt x="0" y="4610"/>
                </a:lnTo>
                <a:lnTo>
                  <a:pt x="0" y="4610"/>
                </a:lnTo>
                <a:lnTo>
                  <a:pt x="2383" y="4162"/>
                </a:lnTo>
                <a:lnTo>
                  <a:pt x="4610" y="5074"/>
                </a:lnTo>
                <a:lnTo>
                  <a:pt x="4177" y="2708"/>
                </a:lnTo>
                <a:lnTo>
                  <a:pt x="5090" y="464"/>
                </a:lnTo>
                <a:lnTo>
                  <a:pt x="2707" y="898"/>
                </a:lnTo>
                <a:lnTo>
                  <a:pt x="4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9"/>
          <p:cNvSpPr/>
          <p:nvPr/>
        </p:nvSpPr>
        <p:spPr>
          <a:xfrm>
            <a:off x="-16" y="1914184"/>
            <a:ext cx="211933" cy="211933"/>
          </a:xfrm>
          <a:custGeom>
            <a:avLst/>
            <a:gdLst/>
            <a:ahLst/>
            <a:cxnLst/>
            <a:rect l="l" t="t" r="r" b="b"/>
            <a:pathLst>
              <a:path w="6358" h="6358" extrusionOk="0">
                <a:moveTo>
                  <a:pt x="3991" y="0"/>
                </a:moveTo>
                <a:lnTo>
                  <a:pt x="2351" y="1764"/>
                </a:lnTo>
                <a:lnTo>
                  <a:pt x="0" y="2367"/>
                </a:lnTo>
                <a:lnTo>
                  <a:pt x="1764" y="4022"/>
                </a:lnTo>
                <a:lnTo>
                  <a:pt x="2367" y="6358"/>
                </a:lnTo>
                <a:lnTo>
                  <a:pt x="4022" y="4594"/>
                </a:lnTo>
                <a:lnTo>
                  <a:pt x="6358" y="3991"/>
                </a:lnTo>
                <a:lnTo>
                  <a:pt x="4594" y="2351"/>
                </a:lnTo>
                <a:lnTo>
                  <a:pt x="39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9"/>
          <p:cNvSpPr/>
          <p:nvPr/>
        </p:nvSpPr>
        <p:spPr>
          <a:xfrm>
            <a:off x="193467" y="4340000"/>
            <a:ext cx="53200" cy="5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9"/>
          <p:cNvSpPr/>
          <p:nvPr/>
        </p:nvSpPr>
        <p:spPr>
          <a:xfrm>
            <a:off x="11898851" y="4055533"/>
            <a:ext cx="53200" cy="5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9"/>
          <p:cNvSpPr/>
          <p:nvPr/>
        </p:nvSpPr>
        <p:spPr>
          <a:xfrm>
            <a:off x="10421084" y="161933"/>
            <a:ext cx="53200" cy="5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9"/>
          <p:cNvSpPr/>
          <p:nvPr/>
        </p:nvSpPr>
        <p:spPr>
          <a:xfrm>
            <a:off x="9223584" y="100951"/>
            <a:ext cx="53200" cy="5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9"/>
          <p:cNvSpPr/>
          <p:nvPr/>
        </p:nvSpPr>
        <p:spPr>
          <a:xfrm>
            <a:off x="233467" y="2772200"/>
            <a:ext cx="53200" cy="5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9"/>
          <p:cNvSpPr/>
          <p:nvPr/>
        </p:nvSpPr>
        <p:spPr>
          <a:xfrm>
            <a:off x="2418600" y="227867"/>
            <a:ext cx="53200" cy="5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9"/>
          <p:cNvSpPr/>
          <p:nvPr/>
        </p:nvSpPr>
        <p:spPr>
          <a:xfrm>
            <a:off x="7036933" y="263533"/>
            <a:ext cx="53200" cy="5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9"/>
          <p:cNvSpPr/>
          <p:nvPr/>
        </p:nvSpPr>
        <p:spPr>
          <a:xfrm>
            <a:off x="7296800" y="6570100"/>
            <a:ext cx="53200" cy="5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9"/>
          <p:cNvSpPr/>
          <p:nvPr/>
        </p:nvSpPr>
        <p:spPr>
          <a:xfrm>
            <a:off x="4026867" y="6612367"/>
            <a:ext cx="53200" cy="5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>
            <a:off x="10879200" y="6612367"/>
            <a:ext cx="53200" cy="5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9"/>
          <p:cNvSpPr/>
          <p:nvPr/>
        </p:nvSpPr>
        <p:spPr>
          <a:xfrm>
            <a:off x="11917467" y="2061000"/>
            <a:ext cx="53200" cy="5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9"/>
          <p:cNvSpPr txBox="1">
            <a:spLocks noGrp="1"/>
          </p:cNvSpPr>
          <p:nvPr>
            <p:ph type="title"/>
          </p:nvPr>
        </p:nvSpPr>
        <p:spPr>
          <a:xfrm>
            <a:off x="1267200" y="1992200"/>
            <a:ext cx="9657600" cy="143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168" name="Google Shape;168;p9"/>
          <p:cNvSpPr txBox="1">
            <a:spLocks noGrp="1"/>
          </p:cNvSpPr>
          <p:nvPr>
            <p:ph type="subTitle" idx="1"/>
          </p:nvPr>
        </p:nvSpPr>
        <p:spPr>
          <a:xfrm>
            <a:off x="1267200" y="3429000"/>
            <a:ext cx="9657600" cy="143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6D45-B36C-431F-AA69-B4F19ECA303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46C4-A40D-4852-831C-F3E3ED71B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6D45-B36C-431F-AA69-B4F19ECA303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46C4-A40D-4852-831C-F3E3ED71B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6D45-B36C-431F-AA69-B4F19ECA303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46C4-A40D-4852-831C-F3E3ED71B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6D45-B36C-431F-AA69-B4F19ECA303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46C4-A40D-4852-831C-F3E3ED71B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6D45-B36C-431F-AA69-B4F19ECA303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46C4-A40D-4852-831C-F3E3ED71B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6D45-B36C-431F-AA69-B4F19ECA303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46C4-A40D-4852-831C-F3E3ED71B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6D45-B36C-431F-AA69-B4F19ECA303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46C4-A40D-4852-831C-F3E3ED71B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6D45-B36C-431F-AA69-B4F19ECA303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46C4-A40D-4852-831C-F3E3ED71B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86D45-B36C-431F-AA69-B4F19ECA303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346C4-A40D-4852-831C-F3E3ED71B1DB}" type="slidenum">
              <a:rPr lang="en-US" smtClean="0"/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6584" y="0"/>
            <a:ext cx="2214306" cy="2229603"/>
          </a:xfrm>
          <a:prstGeom prst="ellipse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tags" Target="../tags/tag1.xml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tags" Target="../tags/tag5.xml"/><Relationship Id="rId3" Type="http://schemas.microsoft.com/office/2007/relationships/media" Target="../media/media3.mp4"/><Relationship Id="rId2" Type="http://schemas.openxmlformats.org/officeDocument/2006/relationships/video" Target="../media/media3.mp4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image" Target="../media/image6.png"/><Relationship Id="rId4" Type="http://schemas.openxmlformats.org/officeDocument/2006/relationships/tags" Target="../tags/tag6.xml"/><Relationship Id="rId3" Type="http://schemas.microsoft.com/office/2007/relationships/media" Target="../media/media1.mp4"/><Relationship Id="rId2" Type="http://schemas.openxmlformats.org/officeDocument/2006/relationships/video" Target="../media/media1.mp4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image" Target="../media/image17.png"/><Relationship Id="rId4" Type="http://schemas.openxmlformats.org/officeDocument/2006/relationships/image" Target="../media/image6.png"/><Relationship Id="rId3" Type="http://schemas.openxmlformats.org/officeDocument/2006/relationships/tags" Target="../tags/tag7.xml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image" Target="../media/image17.png"/><Relationship Id="rId4" Type="http://schemas.openxmlformats.org/officeDocument/2006/relationships/image" Target="../media/image6.png"/><Relationship Id="rId3" Type="http://schemas.openxmlformats.org/officeDocument/2006/relationships/tags" Target="../tags/tag8.xml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image" Target="../media/image6.png"/><Relationship Id="rId4" Type="http://schemas.openxmlformats.org/officeDocument/2006/relationships/tags" Target="../tags/tag9.xml"/><Relationship Id="rId3" Type="http://schemas.microsoft.com/office/2007/relationships/media" Target="../media/media1.mp4"/><Relationship Id="rId2" Type="http://schemas.openxmlformats.org/officeDocument/2006/relationships/video" Target="../media/media1.mp4"/><Relationship Id="rId1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microsoft.com/office/2007/relationships/hdphoto" Target="../media/image21.wdp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7.png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6.png"/><Relationship Id="rId3" Type="http://schemas.openxmlformats.org/officeDocument/2006/relationships/tags" Target="../tags/tag2.xml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7.png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6.png"/><Relationship Id="rId3" Type="http://schemas.openxmlformats.org/officeDocument/2006/relationships/tags" Target="../tags/tag3.xml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7.png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6.png"/><Relationship Id="rId3" Type="http://schemas.openxmlformats.org/officeDocument/2006/relationships/tags" Target="../tags/tag4.xml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3"/>
          <p:cNvPicPr>
            <a:picLocks noChangeAspect="1"/>
          </p:cNvPicPr>
          <p:nvPr/>
        </p:nvPicPr>
        <p:blipFill>
          <a:blip r:embed="rId1"/>
          <a:srcRect l="15451" t="15459" r="11217" b="11501"/>
          <a:stretch>
            <a:fillRect/>
          </a:stretch>
        </p:blipFill>
        <p:spPr>
          <a:xfrm>
            <a:off x="-519430" y="-653733"/>
            <a:ext cx="12192000" cy="6881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2" name="Title 1"/>
          <p:cNvSpPr txBox="1"/>
          <p:nvPr/>
        </p:nvSpPr>
        <p:spPr bwMode="auto">
          <a:xfrm>
            <a:off x="2209799" y="447833"/>
            <a:ext cx="835501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b"/>
          <a:lstStyle>
            <a:lvl1pPr defTabSz="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 defTabSz="5143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 defTabSz="5143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 defTabSz="5143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 defTabSz="5143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5143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5143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5143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5143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514350" rtl="0" eaLnBrk="1" fontAlgn="base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Tx/>
              <a:buNone/>
              <a:defRPr/>
            </a:pP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ỦY BAN NHÂN DÂN HUYỆN NHÀ BÈ</a:t>
            </a:r>
            <a:endParaRPr kumimoji="0" lang="en-US" alt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0" marR="0" lvl="0" indent="0" algn="ctr" defTabSz="514350" rtl="0" eaLnBrk="1" fontAlgn="base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Tx/>
              <a:buNone/>
              <a:defRPr/>
            </a:pPr>
            <a:r>
              <a:rPr kumimoji="0" lang="en-US" altLang="en-US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TRƯỜNG TIỂU HỌC NGUYỄN TRỰC</a:t>
            </a:r>
            <a:endParaRPr kumimoji="0" lang="en-US" altLang="en-US" b="1" i="0" u="sng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74240" y="3111164"/>
            <a:ext cx="4217987" cy="741363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MÔN </a:t>
            </a:r>
            <a:r>
              <a:rPr kumimoji="0" lang="en-US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TOÁN</a:t>
            </a:r>
            <a:r>
              <a:rPr kumimoji="0" lang="en-US" sz="35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LỚP </a:t>
            </a:r>
            <a:r>
              <a:rPr lang="en-US" sz="35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3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21882" y="4419600"/>
            <a:ext cx="8153400" cy="741363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1Li-N6 SVNKarlita" charset="-122"/>
                <a:ea typeface="#1Li-N6 SVNKarlita" charset="-122"/>
                <a:cs typeface="Times New Roman" panose="02020603050405020304" pitchFamily="18" charset="0"/>
              </a:rPr>
              <a:t>Giáo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1Li-N6 SVNKarlita" charset="-122"/>
                <a:ea typeface="#1Li-N6 SVNKarlita" charset="-122"/>
                <a:cs typeface="Times New Roman" panose="02020603050405020304" pitchFamily="18" charset="0"/>
              </a:rPr>
              <a:t> viên: Nguyễn Thị Sen 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1Li-N6 SVNKarlita" charset="-122"/>
              <a:ea typeface="#1Li-N6 SVNKarlita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77660"/>
            <a:ext cx="1979739" cy="19797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48394" y="1665888"/>
            <a:ext cx="8869680" cy="14452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4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endParaRPr lang="en-US" sz="4400" b="1" cap="none" spc="0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4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4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4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STEM </a:t>
            </a:r>
            <a:endParaRPr lang="en-US" sz="4400" b="1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5112">
        <p:pull/>
        <p:sndAc>
          <p:stSnd>
            <p:snd r:embed="rId5" name="chimes.wav"/>
          </p:stSnd>
        </p:sndAc>
      </p:transition>
    </mc:Choice>
    <mc:Fallback>
      <p:transition advTm="25112">
        <p:pull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6"/>
          <p:cNvSpPr txBox="1"/>
          <p:nvPr/>
        </p:nvSpPr>
        <p:spPr>
          <a:xfrm>
            <a:off x="835025" y="4766310"/>
            <a:ext cx="1167638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B6B6B"/>
              </a:buClr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tháng 2,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FB6B6B"/>
              </a:buClr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tháng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tháng 3,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510" y="-635"/>
            <a:ext cx="11907520" cy="4639310"/>
          </a:xfrm>
          <a:prstGeom prst="rect">
            <a:avLst/>
          </a:prstGeom>
        </p:spPr>
      </p:pic>
      <p:sp>
        <p:nvSpPr>
          <p:cNvPr id="2" name="TextBox 16"/>
          <p:cNvSpPr txBox="1"/>
          <p:nvPr/>
        </p:nvSpPr>
        <p:spPr>
          <a:xfrm>
            <a:off x="590144" y="4895124"/>
            <a:ext cx="1077597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buClr>
                <a:srgbClr val="FB6B6B"/>
              </a:buClr>
            </a:pP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tháng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0" grpId="0"/>
      <p:bldP spid="20" grpId="1"/>
      <p:bldP spid="2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6"/>
          <p:cNvSpPr txBox="1"/>
          <p:nvPr/>
        </p:nvSpPr>
        <p:spPr>
          <a:xfrm>
            <a:off x="866140" y="4956175"/>
            <a:ext cx="1017841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B6B6B"/>
              </a:buClr>
            </a:pP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tháng 5.</a:t>
            </a:r>
            <a:endParaRPr lang="en-US" sz="4000" b="1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FB6B6B"/>
              </a:buClr>
            </a:pPr>
            <a:endParaRPr lang="en-US" sz="4000" b="1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163195"/>
            <a:ext cx="12193270" cy="4338320"/>
          </a:xfrm>
          <a:prstGeom prst="rect">
            <a:avLst/>
          </a:prstGeom>
        </p:spPr>
      </p:pic>
      <p:sp>
        <p:nvSpPr>
          <p:cNvPr id="2" name="TextBox 16"/>
          <p:cNvSpPr txBox="1"/>
          <p:nvPr/>
        </p:nvSpPr>
        <p:spPr>
          <a:xfrm>
            <a:off x="708254" y="4727484"/>
            <a:ext cx="10775973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buClr>
                <a:srgbClr val="FB6B6B"/>
              </a:buClr>
            </a:pP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0" grpId="0"/>
      <p:bldP spid="20" grpId="1"/>
      <p:bldP spid="2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6"/>
          <p:cNvSpPr txBox="1"/>
          <p:nvPr/>
        </p:nvSpPr>
        <p:spPr>
          <a:xfrm>
            <a:off x="1461770" y="4859020"/>
            <a:ext cx="1017841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B6B6B"/>
              </a:buClr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tháng 5.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FB6B6B"/>
              </a:buClr>
            </a:pP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Sinh nhật của Bác năm nay vào Thứ Sáu.</a:t>
            </a:r>
            <a:endParaRPr lang="en-US" sz="4000" b="1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 descr="z4089083226551_d3d34bf0f0c169b1745adc405529451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84200" y="100965"/>
            <a:ext cx="11055985" cy="475805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78426" y="514924"/>
            <a:ext cx="11654736" cy="784830"/>
            <a:chOff x="678426" y="514924"/>
            <a:chExt cx="11654736" cy="784830"/>
          </a:xfrm>
        </p:grpSpPr>
        <p:sp>
          <p:nvSpPr>
            <p:cNvPr id="26" name="TextBox 16"/>
            <p:cNvSpPr txBox="1"/>
            <p:nvPr/>
          </p:nvSpPr>
          <p:spPr>
            <a:xfrm>
              <a:off x="1557189" y="533875"/>
              <a:ext cx="10775973" cy="629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500" b="1" dirty="0" err="1">
                  <a:solidFill>
                    <a:srgbClr val="FF5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3500" b="1" dirty="0">
                  <a:solidFill>
                    <a:srgbClr val="FF5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b="1" dirty="0" err="1">
                  <a:solidFill>
                    <a:srgbClr val="FF5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3500" b="1" dirty="0">
                  <a:solidFill>
                    <a:srgbClr val="FF5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b="1" dirty="0" err="1">
                  <a:solidFill>
                    <a:srgbClr val="FF5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tờ</a:t>
              </a:r>
              <a:r>
                <a:rPr lang="en-US" sz="3500" b="1" dirty="0">
                  <a:solidFill>
                    <a:srgbClr val="FF5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b="1" dirty="0" err="1">
                  <a:solidFill>
                    <a:srgbClr val="FF5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lịch</a:t>
              </a:r>
              <a:r>
                <a:rPr lang="en-US" sz="3500" b="1" dirty="0">
                  <a:solidFill>
                    <a:srgbClr val="FF5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b="1" dirty="0" err="1">
                  <a:solidFill>
                    <a:srgbClr val="FF5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3500" b="1" dirty="0">
                  <a:solidFill>
                    <a:srgbClr val="FF5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b="1" dirty="0" err="1">
                  <a:solidFill>
                    <a:srgbClr val="FF5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500" b="1" dirty="0">
                  <a:solidFill>
                    <a:srgbClr val="FF5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b="1" dirty="0" err="1">
                  <a:solidFill>
                    <a:srgbClr val="FF5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3500" b="1" dirty="0">
                  <a:solidFill>
                    <a:srgbClr val="FF5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2024 </a:t>
              </a:r>
              <a:r>
                <a:rPr lang="en-US" sz="3500" b="1" dirty="0" err="1">
                  <a:solidFill>
                    <a:srgbClr val="FF5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500" b="1" dirty="0">
                  <a:solidFill>
                    <a:srgbClr val="FF5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b="1" dirty="0" err="1">
                  <a:solidFill>
                    <a:srgbClr val="FF5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3500" b="1" dirty="0">
                  <a:solidFill>
                    <a:srgbClr val="FF5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b="1" dirty="0" err="1">
                  <a:solidFill>
                    <a:srgbClr val="FF5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3500" b="1" dirty="0">
                  <a:solidFill>
                    <a:srgbClr val="FF5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b="1" dirty="0" err="1">
                  <a:solidFill>
                    <a:srgbClr val="FF5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500" b="1" dirty="0">
                  <a:solidFill>
                    <a:srgbClr val="FF5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b="1" dirty="0" err="1">
                  <a:solidFill>
                    <a:srgbClr val="FF5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3500" b="1" dirty="0">
                  <a:solidFill>
                    <a:srgbClr val="FF5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5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7" name="Nhóm 29"/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28" name="Oval 22"/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29" name="TextBox 23"/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2</a:t>
                </a:r>
                <a:endParaRPr lang="vi-VN" sz="45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sp>
        <p:nvSpPr>
          <p:cNvPr id="30" name="TextBox 16"/>
          <p:cNvSpPr txBox="1"/>
          <p:nvPr/>
        </p:nvSpPr>
        <p:spPr>
          <a:xfrm>
            <a:off x="480060" y="3932555"/>
            <a:ext cx="1123188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B6B6B"/>
              </a:buClr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tháng 1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FB6B6B"/>
              </a:buClr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tháng 2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Tháng 2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FB6B6B"/>
              </a:buClr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tháng 3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6081" y="1059644"/>
            <a:ext cx="10581631" cy="2713284"/>
            <a:chOff x="643126" y="1245699"/>
            <a:chExt cx="10581631" cy="271328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"/>
            <a:srcRect l="1685" t="19857" r="-173" b="1731"/>
            <a:stretch>
              <a:fillRect/>
            </a:stretch>
          </p:blipFill>
          <p:spPr>
            <a:xfrm>
              <a:off x="2254553" y="1245699"/>
              <a:ext cx="8970204" cy="2713284"/>
            </a:xfrm>
            <a:prstGeom prst="rect">
              <a:avLst/>
            </a:prstGeom>
          </p:spPr>
        </p:pic>
        <p:sp>
          <p:nvSpPr>
            <p:cNvPr id="15" name="TextBox 16"/>
            <p:cNvSpPr txBox="1"/>
            <p:nvPr/>
          </p:nvSpPr>
          <p:spPr>
            <a:xfrm>
              <a:off x="643126" y="2305876"/>
              <a:ext cx="1768712" cy="78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500" b="1" dirty="0">
                  <a:solidFill>
                    <a:srgbClr val="FF5050"/>
                  </a:solidFill>
                </a:rPr>
                <a:t>2024</a:t>
              </a:r>
              <a:endParaRPr lang="en-US" sz="4500" b="1" dirty="0">
                <a:solidFill>
                  <a:srgbClr val="FF5050"/>
                </a:solidFill>
              </a:endParaRPr>
            </a:p>
          </p:txBody>
        </p:sp>
      </p:grpSp>
      <p:pic>
        <p:nvPicPr>
          <p:cNvPr id="3" name="2 Minutes timer (Đồng hồ đếm ngược 2 phút)">
            <a:hlinkClick r:id="" action="ppaction://media"/>
          </p:cNvPr>
          <p:cNvPicPr>
            <a:picLocks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282940" y="5173980"/>
            <a:ext cx="4485005" cy="165036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20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16"/>
          <p:cNvSpPr txBox="1"/>
          <p:nvPr/>
        </p:nvSpPr>
        <p:spPr>
          <a:xfrm>
            <a:off x="1203745" y="5183793"/>
            <a:ext cx="1077597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B6B6B"/>
              </a:buClr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tháng 1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6"/>
          <p:cNvSpPr txBox="1"/>
          <p:nvPr/>
        </p:nvSpPr>
        <p:spPr>
          <a:xfrm>
            <a:off x="1204191" y="5183615"/>
            <a:ext cx="1077597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B6B6B"/>
              </a:buClr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tháng 1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ontent Placeholder 1" descr="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66395" y="132715"/>
            <a:ext cx="11459845" cy="4892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14" grpId="0"/>
      <p:bldP spid="14" grpId="1"/>
      <p:bldP spid="30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Nhóm 29"/>
          <p:cNvGrpSpPr/>
          <p:nvPr/>
        </p:nvGrpSpPr>
        <p:grpSpPr>
          <a:xfrm rot="0">
            <a:off x="678180" y="514985"/>
            <a:ext cx="793115" cy="784860"/>
            <a:chOff x="678426" y="514924"/>
            <a:chExt cx="793415" cy="784830"/>
          </a:xfrm>
        </p:grpSpPr>
        <p:sp>
          <p:nvSpPr>
            <p:cNvPr id="28" name="Oval 22"/>
            <p:cNvSpPr/>
            <p:nvPr/>
          </p:nvSpPr>
          <p:spPr>
            <a:xfrm>
              <a:off x="678426" y="556819"/>
              <a:ext cx="793415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vi-VN" sz="3200" dirty="0"/>
            </a:p>
          </p:txBody>
        </p:sp>
        <p:sp>
          <p:nvSpPr>
            <p:cNvPr id="29" name="TextBox 23"/>
            <p:cNvSpPr txBox="1"/>
            <p:nvPr/>
          </p:nvSpPr>
          <p:spPr>
            <a:xfrm>
              <a:off x="747667" y="514924"/>
              <a:ext cx="62638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2</a:t>
              </a:r>
              <a:endParaRPr lang="vi-VN" sz="4500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TextBox 16"/>
          <p:cNvSpPr txBox="1"/>
          <p:nvPr/>
        </p:nvSpPr>
        <p:spPr>
          <a:xfrm>
            <a:off x="576365" y="5254913"/>
            <a:ext cx="11615562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B6B6B"/>
              </a:buClr>
            </a:pP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tháng 2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Tháng 2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6"/>
          <p:cNvSpPr txBox="1"/>
          <p:nvPr/>
        </p:nvSpPr>
        <p:spPr>
          <a:xfrm>
            <a:off x="449424" y="5177766"/>
            <a:ext cx="1077597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B6B6B"/>
              </a:buClr>
            </a:pP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tháng 2 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Tháng 2 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ontent Placeholder 1" descr="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24485" y="234950"/>
            <a:ext cx="11304905" cy="467169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14" grpId="0"/>
      <p:bldP spid="14" grpId="1"/>
      <p:bldP spid="30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16"/>
          <p:cNvSpPr txBox="1"/>
          <p:nvPr/>
        </p:nvSpPr>
        <p:spPr>
          <a:xfrm>
            <a:off x="926131" y="5426720"/>
            <a:ext cx="1161556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B6B6B"/>
              </a:buClr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tháng 3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6"/>
          <p:cNvSpPr txBox="1"/>
          <p:nvPr/>
        </p:nvSpPr>
        <p:spPr>
          <a:xfrm>
            <a:off x="1038860" y="5426710"/>
            <a:ext cx="111531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B6B6B"/>
              </a:buClr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tháng 3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ontent Placeholder 1" descr="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2725" y="215900"/>
            <a:ext cx="11621770" cy="494792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14" grpId="0"/>
      <p:bldP spid="14" grpId="1"/>
      <p:bldP spid="30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9" name="Hình chữ nhật: Góc Tròn 6"/>
          <p:cNvSpPr/>
          <p:nvPr/>
        </p:nvSpPr>
        <p:spPr>
          <a:xfrm>
            <a:off x="-158750" y="-300355"/>
            <a:ext cx="12679045" cy="7287260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896991" y="635574"/>
            <a:ext cx="11569011" cy="784830"/>
            <a:chOff x="1016881" y="-391856"/>
            <a:chExt cx="11569011" cy="784830"/>
          </a:xfrm>
        </p:grpSpPr>
        <p:sp>
          <p:nvSpPr>
            <p:cNvPr id="26" name="TextBox 16"/>
            <p:cNvSpPr txBox="1"/>
            <p:nvPr/>
          </p:nvSpPr>
          <p:spPr>
            <a:xfrm>
              <a:off x="1809919" y="-314485"/>
              <a:ext cx="10775973" cy="629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5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Đúng ghi Đ, sai ghi S. </a:t>
              </a:r>
              <a:endPara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grpSp>
          <p:nvGrpSpPr>
            <p:cNvPr id="27" name="Nhóm 29"/>
            <p:cNvGrpSpPr/>
            <p:nvPr/>
          </p:nvGrpSpPr>
          <p:grpSpPr>
            <a:xfrm>
              <a:off x="1016881" y="-391856"/>
              <a:ext cx="793415" cy="784830"/>
              <a:chOff x="1016881" y="-391856"/>
              <a:chExt cx="793415" cy="784830"/>
            </a:xfrm>
          </p:grpSpPr>
          <p:sp>
            <p:nvSpPr>
              <p:cNvPr id="28" name="Oval 22"/>
              <p:cNvSpPr/>
              <p:nvPr/>
            </p:nvSpPr>
            <p:spPr>
              <a:xfrm>
                <a:off x="1016881" y="-385521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TextBox 23"/>
              <p:cNvSpPr txBox="1"/>
              <p:nvPr/>
            </p:nvSpPr>
            <p:spPr>
              <a:xfrm>
                <a:off x="1183912" y="-391856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45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Hộp Văn bản 14"/>
          <p:cNvSpPr txBox="1"/>
          <p:nvPr/>
        </p:nvSpPr>
        <p:spPr>
          <a:xfrm>
            <a:off x="1598295" y="2903220"/>
            <a:ext cx="11495405" cy="16300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algn="just"/>
            <a:r>
              <a:rPr lang="en-US" sz="10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AI NHANH HƠN?</a:t>
            </a:r>
            <a:endParaRPr lang="en-US" sz="10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6" name="TextBox 67"/>
          <p:cNvSpPr txBox="1"/>
          <p:nvPr/>
        </p:nvSpPr>
        <p:spPr>
          <a:xfrm>
            <a:off x="3955415" y="2110740"/>
            <a:ext cx="4280535" cy="69659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sz="9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TRÒ CHƠI :</a:t>
            </a:r>
            <a:endParaRPr lang="en-US" sz="9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NTH-LuoLuoNotangYuanTi 1" pitchFamily="2" charset="-128"/>
              <a:ea typeface="LNTH-LuoLuoNotangYuanTi 1" pitchFamily="2" charset="-128"/>
              <a:cs typeface="LNTH-LuoLuoNotangYuanTi 1" pitchFamily="2" charset="-128"/>
            </a:endParaRPr>
          </a:p>
        </p:txBody>
      </p:sp>
      <p:pic>
        <p:nvPicPr>
          <p:cNvPr id="2059" name="Picture 3" descr="E:\Sau rom\LỚP 5\kHUNG CHÈN SILE\hinh anh sile\HÌNH ẢNH\hoa30a_500.png"/>
          <p:cNvPicPr>
            <a:picLocks noChangeAspect="1" noChangeArrowheads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40000">
            <a:off x="-566420" y="4208145"/>
            <a:ext cx="3283585" cy="328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 descr="E:\Sau rom\LỚP 5\kHUNG CHÈN SILE\hinh anh sile\HÌNH ẢNH\hoa30a_500.png"/>
          <p:cNvPicPr>
            <a:picLocks noChangeAspect="1" noChangeArrowheads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60000">
            <a:off x="9332595" y="3807460"/>
            <a:ext cx="3486785" cy="348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/>
      <p:bldP spid="16" grpId="1"/>
      <p:bldP spid="1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sp>
        <p:nvSpPr>
          <p:cNvPr id="9" name="Hình chữ nhật: Góc Tròn 6"/>
          <p:cNvSpPr/>
          <p:nvPr/>
        </p:nvSpPr>
        <p:spPr>
          <a:xfrm>
            <a:off x="184150" y="245745"/>
            <a:ext cx="11725275" cy="6692265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16"/>
          <p:cNvSpPr txBox="1"/>
          <p:nvPr/>
        </p:nvSpPr>
        <p:spPr>
          <a:xfrm>
            <a:off x="1046091" y="1481186"/>
            <a:ext cx="10775973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B6B6B"/>
              </a:buClr>
            </a:pP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thứ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13355" y="3479165"/>
            <a:ext cx="3335655" cy="2223135"/>
            <a:chOff x="4959161" y="1809723"/>
            <a:chExt cx="3147068" cy="222313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11" t="25397" r="39870" b="12496"/>
            <a:stretch>
              <a:fillRect/>
            </a:stretch>
          </p:blipFill>
          <p:spPr>
            <a:xfrm>
              <a:off x="4959161" y="1809723"/>
              <a:ext cx="1504315" cy="2223135"/>
            </a:xfrm>
            <a:prstGeom prst="rect">
              <a:avLst/>
            </a:prstGeom>
          </p:spPr>
        </p:pic>
        <p:sp>
          <p:nvSpPr>
            <p:cNvPr id="20" name="TextBox 16"/>
            <p:cNvSpPr txBox="1"/>
            <p:nvPr/>
          </p:nvSpPr>
          <p:spPr>
            <a:xfrm>
              <a:off x="6463612" y="2124074"/>
              <a:ext cx="1642617" cy="9533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FB6B6B"/>
                </a:buClr>
              </a:pPr>
              <a:r>
                <a:rPr lang="en-US" sz="5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endPara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10 seconds countdown (Đồng hồ đếm ngược 10 giây)">
            <a:hlinkClick r:id="" action="ppaction://media"/>
          </p:cNvPr>
          <p:cNvPicPr>
            <a:picLocks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163560" y="3679825"/>
            <a:ext cx="4028440" cy="291465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20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sp>
        <p:nvSpPr>
          <p:cNvPr id="9" name="Hình chữ nhật: Góc Tròn 6"/>
          <p:cNvSpPr/>
          <p:nvPr/>
        </p:nvSpPr>
        <p:spPr>
          <a:xfrm>
            <a:off x="635" y="365125"/>
            <a:ext cx="11858625" cy="6960235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598793" y="1735067"/>
            <a:ext cx="10775973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B6B6B"/>
              </a:buClr>
            </a:pP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 tháng 6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10 seconds countdown (Đồng hồ đếm ngược 10 giây)">
            <a:hlinkClick r:id="" action="ppaction://media"/>
          </p:cNvPr>
          <p:cNvPicPr>
            <a:picLocks noChangeAspect="1"/>
          </p:cNvPicPr>
          <p:nvPr>
            <p:ph sz="half" idx="1"/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49565" y="3616960"/>
            <a:ext cx="3959860" cy="291465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713355" y="3479165"/>
            <a:ext cx="3335655" cy="2223135"/>
            <a:chOff x="4959161" y="1809723"/>
            <a:chExt cx="3147068" cy="222313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11" t="25397" r="39870" b="12496"/>
            <a:stretch>
              <a:fillRect/>
            </a:stretch>
          </p:blipFill>
          <p:spPr>
            <a:xfrm>
              <a:off x="4959161" y="1809723"/>
              <a:ext cx="1504315" cy="2223135"/>
            </a:xfrm>
            <a:prstGeom prst="rect">
              <a:avLst/>
            </a:prstGeom>
          </p:spPr>
        </p:pic>
        <p:sp>
          <p:nvSpPr>
            <p:cNvPr id="20" name="TextBox 16"/>
            <p:cNvSpPr txBox="1"/>
            <p:nvPr/>
          </p:nvSpPr>
          <p:spPr>
            <a:xfrm>
              <a:off x="6463612" y="2124074"/>
              <a:ext cx="1642617" cy="95351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p>
              <a:pPr algn="ctr">
                <a:buClr>
                  <a:srgbClr val="FB6B6B"/>
                </a:buClr>
              </a:pPr>
              <a:r>
                <a:rPr lang="en-US" sz="5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2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70484"/>
            <a:ext cx="12192000" cy="6858001"/>
          </a:xfrm>
          <a:prstGeom prst="rect">
            <a:avLst/>
          </a:prstGeom>
        </p:spPr>
      </p:pic>
      <p:sp>
        <p:nvSpPr>
          <p:cNvPr id="13" name="Hộp Văn bản 14"/>
          <p:cNvSpPr txBox="1"/>
          <p:nvPr/>
        </p:nvSpPr>
        <p:spPr>
          <a:xfrm>
            <a:off x="1885315" y="1850390"/>
            <a:ext cx="11495405" cy="16300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algn="just"/>
            <a:r>
              <a:rPr lang="en-US" sz="10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THỬ TÀI TRÍ NHỚ</a:t>
            </a:r>
            <a:endParaRPr lang="en-US" sz="10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14" name="Nhóm 23"/>
          <p:cNvGrpSpPr/>
          <p:nvPr/>
        </p:nvGrpSpPr>
        <p:grpSpPr>
          <a:xfrm>
            <a:off x="493037" y="983419"/>
            <a:ext cx="4280542" cy="702291"/>
            <a:chOff x="3666356" y="4573200"/>
            <a:chExt cx="4280542" cy="1393227"/>
          </a:xfrm>
        </p:grpSpPr>
        <p:sp>
          <p:nvSpPr>
            <p:cNvPr id="15" name="TextBox 67"/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p>
              <a:pPr algn="ctr"/>
              <a:r>
                <a:rPr lang="en-US" sz="9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 :</a:t>
              </a:r>
              <a:endParaRPr lang="en-US" sz="9000" b="1" dirty="0">
                <a:ln w="190500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16" name="TextBox 67"/>
            <p:cNvSpPr txBox="1"/>
            <p:nvPr/>
          </p:nvSpPr>
          <p:spPr>
            <a:xfrm>
              <a:off x="3666356" y="4584954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p>
              <a:pPr algn="ctr"/>
              <a:r>
                <a:rPr lang="en-US" sz="90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 :</a:t>
              </a:r>
              <a:endParaRPr lang="en-US" sz="9000" dirty="0">
                <a:ln w="9525">
                  <a:noFill/>
                  <a:prstDash val="solid"/>
                </a:ln>
                <a:solidFill>
                  <a:srgbClr val="FF5D5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sp>
        <p:nvSpPr>
          <p:cNvPr id="9" name="Hình chữ nhật: Góc Tròn 6"/>
          <p:cNvSpPr/>
          <p:nvPr/>
        </p:nvSpPr>
        <p:spPr>
          <a:xfrm>
            <a:off x="0" y="365125"/>
            <a:ext cx="11939270" cy="6721475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16"/>
          <p:cNvSpPr txBox="1"/>
          <p:nvPr/>
        </p:nvSpPr>
        <p:spPr>
          <a:xfrm>
            <a:off x="1416296" y="1332596"/>
            <a:ext cx="1077597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B6B6B"/>
              </a:buClr>
            </a:pP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12 tháng, 1 tháng = 30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10 seconds countdown (Đồng hồ đếm ngược 10 giây)">
            <a:hlinkClick r:id="" action="ppaction://media"/>
          </p:cNvPr>
          <p:cNvPicPr>
            <a:picLocks noChangeAspect="1"/>
          </p:cNvPicPr>
          <p:nvPr>
            <p:ph sz="half" idx="1"/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745730" y="3637280"/>
            <a:ext cx="4098925" cy="291465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713355" y="3479165"/>
            <a:ext cx="3335655" cy="2223135"/>
            <a:chOff x="4959161" y="1809723"/>
            <a:chExt cx="3147068" cy="222313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11" t="25397" r="39870" b="12496"/>
            <a:stretch>
              <a:fillRect/>
            </a:stretch>
          </p:blipFill>
          <p:spPr>
            <a:xfrm>
              <a:off x="4959161" y="1809723"/>
              <a:ext cx="1504315" cy="2223135"/>
            </a:xfrm>
            <a:prstGeom prst="rect">
              <a:avLst/>
            </a:prstGeom>
          </p:spPr>
        </p:pic>
        <p:sp>
          <p:nvSpPr>
            <p:cNvPr id="20" name="TextBox 16"/>
            <p:cNvSpPr txBox="1"/>
            <p:nvPr/>
          </p:nvSpPr>
          <p:spPr>
            <a:xfrm>
              <a:off x="6463612" y="2124074"/>
              <a:ext cx="1642617" cy="95351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FB6B6B"/>
                </a:buClr>
              </a:pPr>
              <a:r>
                <a:rPr lang="en-US" sz="5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20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sp>
        <p:nvSpPr>
          <p:cNvPr id="9" name="Hình chữ nhật: Góc Tròn 6"/>
          <p:cNvSpPr/>
          <p:nvPr/>
        </p:nvSpPr>
        <p:spPr>
          <a:xfrm>
            <a:off x="0" y="245745"/>
            <a:ext cx="11909425" cy="7288530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495300" y="1325880"/>
            <a:ext cx="112014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B6B6B"/>
              </a:buClr>
            </a:pP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tháng 31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tháng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tháng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tháng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tháng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tháng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tháng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50695" y="3791585"/>
            <a:ext cx="3118484" cy="2550795"/>
            <a:chOff x="5157281" y="1809723"/>
            <a:chExt cx="2724885" cy="220628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11" t="25397" r="39870" b="12496"/>
            <a:stretch>
              <a:fillRect/>
            </a:stretch>
          </p:blipFill>
          <p:spPr>
            <a:xfrm>
              <a:off x="5157281" y="1809723"/>
              <a:ext cx="1306125" cy="2206289"/>
            </a:xfrm>
            <a:prstGeom prst="rect">
              <a:avLst/>
            </a:prstGeom>
          </p:spPr>
        </p:pic>
        <p:sp>
          <p:nvSpPr>
            <p:cNvPr id="20" name="TextBox 16"/>
            <p:cNvSpPr txBox="1"/>
            <p:nvPr/>
          </p:nvSpPr>
          <p:spPr>
            <a:xfrm>
              <a:off x="6534982" y="2123887"/>
              <a:ext cx="1347184" cy="82472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FB6B6B"/>
                </a:buClr>
              </a:pPr>
              <a:r>
                <a:rPr lang="en-US" sz="5000" b="1" dirty="0">
                  <a:solidFill>
                    <a:srgbClr val="FF0000"/>
                  </a:solidFill>
                </a:rPr>
                <a:t>Đ</a:t>
              </a:r>
              <a:endParaRPr lang="en-US" sz="50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8" name="10 seconds countdown (Đồng hồ đếm ngược 10 giây)">
            <a:hlinkClick r:id="" action="ppaction://media"/>
          </p:cNvPr>
          <p:cNvPicPr>
            <a:picLocks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272780" y="3745230"/>
            <a:ext cx="3759835" cy="291465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2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ình chữ nhật: Góc Tròn 6"/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220595" y="1539875"/>
            <a:ext cx="7709535" cy="5120005"/>
            <a:chOff x="6351038" y="967414"/>
            <a:chExt cx="5702316" cy="512015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"/>
            <a:srcRect l="13648" b="57784"/>
            <a:stretch>
              <a:fillRect/>
            </a:stretch>
          </p:blipFill>
          <p:spPr>
            <a:xfrm>
              <a:off x="6603253" y="967414"/>
              <a:ext cx="5450101" cy="197173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10" t="28398" r="17144" b="9697"/>
            <a:stretch>
              <a:fillRect/>
            </a:stretch>
          </p:blipFill>
          <p:spPr>
            <a:xfrm>
              <a:off x="6351038" y="3086502"/>
              <a:ext cx="5562823" cy="300107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1662" y1="50836" x2="32024" y2="42809"/>
                        <a14:foregroundMark x1="61934" y1="61204" x2="74320" y2="53177"/>
                        <a14:foregroundMark x1="52568" y1="49833" x2="27795" y2="177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227" y="398084"/>
            <a:ext cx="1265697" cy="1143334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2459990" y="835025"/>
            <a:ext cx="72713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B6B6B"/>
              </a:buClr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#1Li-N6 SVNKarlita" charset="-122"/>
                <a:cs typeface="Times New Roman" panose="02020603050405020304" pitchFamily="18" charset="0"/>
              </a:rPr>
              <a:t>Tháng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#1Li-N6 SVNKarlita" charset="-122"/>
                <a:cs typeface="Times New Roman" panose="02020603050405020304" pitchFamily="18" charset="0"/>
              </a:rPr>
              <a:t>nào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#1Li-N6 SVNKarlita" charset="-122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#1Li-N6 SVNKarlita" charset="-122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#1Li-N6 SVNKarlita" charset="-122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#1Li-N6 SVNKarlita" charset="-122"/>
                <a:cs typeface="Times New Roman" panose="02020603050405020304" pitchFamily="18" charset="0"/>
              </a:rPr>
              <a:t>bao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#1Li-N6 SVNKarlita" charset="-122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#1Li-N6 SVNKarlita" charset="-122"/>
                <a:cs typeface="Times New Roman" panose="02020603050405020304" pitchFamily="18" charset="0"/>
              </a:rPr>
              <a:t>nhiêu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#1Li-N6 SVNKarlita" charset="-122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#1Li-N6 SVNKarlita" charset="-122"/>
                <a:cs typeface="Times New Roman" panose="02020603050405020304" pitchFamily="18" charset="0"/>
              </a:rPr>
              <a:t>ngày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#1Li-N6 SVNKarlita" charset="-122"/>
                <a:cs typeface="Times New Roman" panose="02020603050405020304" pitchFamily="18" charset="0"/>
              </a:rPr>
              <a:t>?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ea typeface="#1Li-N6 SVNKarlita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45"/>
          <p:cNvSpPr/>
          <p:nvPr/>
        </p:nvSpPr>
        <p:spPr>
          <a:xfrm>
            <a:off x="-468033" y="4796701"/>
            <a:ext cx="2108403" cy="2264497"/>
          </a:xfrm>
          <a:custGeom>
            <a:avLst/>
            <a:gdLst/>
            <a:ahLst/>
            <a:cxnLst/>
            <a:rect l="l" t="t" r="r" b="b"/>
            <a:pathLst>
              <a:path w="18670" h="19535" extrusionOk="0">
                <a:moveTo>
                  <a:pt x="3718" y="0"/>
                </a:moveTo>
                <a:cubicBezTo>
                  <a:pt x="2316" y="0"/>
                  <a:pt x="1133" y="735"/>
                  <a:pt x="1133" y="735"/>
                </a:cubicBezTo>
                <a:lnTo>
                  <a:pt x="0" y="18980"/>
                </a:lnTo>
                <a:cubicBezTo>
                  <a:pt x="0" y="18980"/>
                  <a:pt x="6286" y="19535"/>
                  <a:pt x="11486" y="19535"/>
                </a:cubicBezTo>
                <a:cubicBezTo>
                  <a:pt x="15383" y="19535"/>
                  <a:pt x="18670" y="19223"/>
                  <a:pt x="18245" y="18132"/>
                </a:cubicBezTo>
                <a:cubicBezTo>
                  <a:pt x="17433" y="16047"/>
                  <a:pt x="15483" y="15859"/>
                  <a:pt x="14805" y="15859"/>
                </a:cubicBezTo>
                <a:cubicBezTo>
                  <a:pt x="14655" y="15859"/>
                  <a:pt x="14567" y="15868"/>
                  <a:pt x="14567" y="15868"/>
                </a:cubicBezTo>
                <a:cubicBezTo>
                  <a:pt x="14567" y="15868"/>
                  <a:pt x="16832" y="11909"/>
                  <a:pt x="14001" y="9219"/>
                </a:cubicBezTo>
                <a:cubicBezTo>
                  <a:pt x="13092" y="8354"/>
                  <a:pt x="12108" y="8061"/>
                  <a:pt x="11193" y="8061"/>
                </a:cubicBezTo>
                <a:cubicBezTo>
                  <a:pt x="9264" y="8061"/>
                  <a:pt x="7637" y="9363"/>
                  <a:pt x="7637" y="9363"/>
                </a:cubicBezTo>
                <a:cubicBezTo>
                  <a:pt x="7637" y="9363"/>
                  <a:pt x="9195" y="6958"/>
                  <a:pt x="7211" y="2574"/>
                </a:cubicBezTo>
                <a:cubicBezTo>
                  <a:pt x="6296" y="545"/>
                  <a:pt x="4926" y="0"/>
                  <a:pt x="3718" y="0"/>
                </a:cubicBezTo>
                <a:close/>
              </a:path>
            </a:pathLst>
          </a:custGeom>
          <a:gradFill>
            <a:gsLst>
              <a:gs pos="0">
                <a:srgbClr val="FAF0FE"/>
              </a:gs>
              <a:gs pos="100000">
                <a:srgbClr val="E3C3F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6" name="Google Shape;946;p45"/>
          <p:cNvSpPr/>
          <p:nvPr/>
        </p:nvSpPr>
        <p:spPr>
          <a:xfrm flipH="1">
            <a:off x="10199747" y="304653"/>
            <a:ext cx="3115169" cy="1455437"/>
          </a:xfrm>
          <a:custGeom>
            <a:avLst/>
            <a:gdLst/>
            <a:ahLst/>
            <a:cxnLst/>
            <a:rect l="l" t="t" r="r" b="b"/>
            <a:pathLst>
              <a:path w="33686" h="15739" extrusionOk="0">
                <a:moveTo>
                  <a:pt x="12542" y="0"/>
                </a:moveTo>
                <a:cubicBezTo>
                  <a:pt x="12219" y="0"/>
                  <a:pt x="11904" y="100"/>
                  <a:pt x="11601" y="320"/>
                </a:cubicBezTo>
                <a:cubicBezTo>
                  <a:pt x="8489" y="2585"/>
                  <a:pt x="11175" y="9374"/>
                  <a:pt x="11175" y="9374"/>
                </a:cubicBezTo>
                <a:cubicBezTo>
                  <a:pt x="11175" y="9374"/>
                  <a:pt x="7215" y="8179"/>
                  <a:pt x="5036" y="8179"/>
                </a:cubicBezTo>
                <a:cubicBezTo>
                  <a:pt x="3946" y="8179"/>
                  <a:pt x="3301" y="8478"/>
                  <a:pt x="3819" y="9374"/>
                </a:cubicBezTo>
                <a:cubicBezTo>
                  <a:pt x="5377" y="12061"/>
                  <a:pt x="1" y="14466"/>
                  <a:pt x="1" y="14466"/>
                </a:cubicBezTo>
                <a:lnTo>
                  <a:pt x="4951" y="15738"/>
                </a:lnTo>
                <a:lnTo>
                  <a:pt x="30688" y="15738"/>
                </a:lnTo>
                <a:cubicBezTo>
                  <a:pt x="33685" y="15738"/>
                  <a:pt x="33276" y="10764"/>
                  <a:pt x="30724" y="10764"/>
                </a:cubicBezTo>
                <a:cubicBezTo>
                  <a:pt x="30623" y="10764"/>
                  <a:pt x="30519" y="10772"/>
                  <a:pt x="30411" y="10788"/>
                </a:cubicBezTo>
                <a:cubicBezTo>
                  <a:pt x="27581" y="11213"/>
                  <a:pt x="26874" y="11775"/>
                  <a:pt x="26874" y="11775"/>
                </a:cubicBezTo>
                <a:cubicBezTo>
                  <a:pt x="26874" y="11775"/>
                  <a:pt x="29139" y="2159"/>
                  <a:pt x="24754" y="2159"/>
                </a:cubicBezTo>
                <a:cubicBezTo>
                  <a:pt x="20370" y="2159"/>
                  <a:pt x="19097" y="8523"/>
                  <a:pt x="19097" y="8523"/>
                </a:cubicBezTo>
                <a:cubicBezTo>
                  <a:pt x="19097" y="8523"/>
                  <a:pt x="15525" y="0"/>
                  <a:pt x="12542" y="0"/>
                </a:cubicBezTo>
                <a:close/>
              </a:path>
            </a:pathLst>
          </a:custGeom>
          <a:gradFill>
            <a:gsLst>
              <a:gs pos="0">
                <a:srgbClr val="FAF0FE"/>
              </a:gs>
              <a:gs pos="100000">
                <a:srgbClr val="E3C3F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7" name="Google Shape;947;p45"/>
          <p:cNvSpPr/>
          <p:nvPr/>
        </p:nvSpPr>
        <p:spPr>
          <a:xfrm>
            <a:off x="10250547" y="4352429"/>
            <a:ext cx="3614404" cy="2708769"/>
          </a:xfrm>
          <a:custGeom>
            <a:avLst/>
            <a:gdLst/>
            <a:ahLst/>
            <a:cxnLst/>
            <a:rect l="l" t="t" r="r" b="b"/>
            <a:pathLst>
              <a:path w="19109" h="14321" extrusionOk="0">
                <a:moveTo>
                  <a:pt x="14518" y="0"/>
                </a:moveTo>
                <a:cubicBezTo>
                  <a:pt x="14487" y="0"/>
                  <a:pt x="14457" y="1"/>
                  <a:pt x="14427" y="2"/>
                </a:cubicBezTo>
                <a:cubicBezTo>
                  <a:pt x="9714" y="189"/>
                  <a:pt x="11408" y="7166"/>
                  <a:pt x="11408" y="7166"/>
                </a:cubicBezTo>
                <a:cubicBezTo>
                  <a:pt x="11408" y="7166"/>
                  <a:pt x="10473" y="4831"/>
                  <a:pt x="7614" y="4831"/>
                </a:cubicBezTo>
                <a:cubicBezTo>
                  <a:pt x="7328" y="4831"/>
                  <a:pt x="7022" y="4854"/>
                  <a:pt x="6696" y="4906"/>
                </a:cubicBezTo>
                <a:cubicBezTo>
                  <a:pt x="3112" y="5468"/>
                  <a:pt x="4619" y="10184"/>
                  <a:pt x="4619" y="10184"/>
                </a:cubicBezTo>
                <a:cubicBezTo>
                  <a:pt x="4619" y="10184"/>
                  <a:pt x="0" y="12355"/>
                  <a:pt x="1226" y="13577"/>
                </a:cubicBezTo>
                <a:cubicBezTo>
                  <a:pt x="1817" y="14167"/>
                  <a:pt x="5381" y="14320"/>
                  <a:pt x="8918" y="14320"/>
                </a:cubicBezTo>
                <a:cubicBezTo>
                  <a:pt x="12725" y="14320"/>
                  <a:pt x="16500" y="14143"/>
                  <a:pt x="16500" y="14143"/>
                </a:cubicBezTo>
                <a:cubicBezTo>
                  <a:pt x="16500" y="14143"/>
                  <a:pt x="19109" y="0"/>
                  <a:pt x="14518" y="0"/>
                </a:cubicBezTo>
                <a:close/>
              </a:path>
            </a:pathLst>
          </a:custGeom>
          <a:gradFill>
            <a:gsLst>
              <a:gs pos="0">
                <a:srgbClr val="FAF0FE"/>
              </a:gs>
              <a:gs pos="100000">
                <a:srgbClr val="E3C3F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8" name="Google Shape;948;p45"/>
          <p:cNvSpPr/>
          <p:nvPr/>
        </p:nvSpPr>
        <p:spPr>
          <a:xfrm>
            <a:off x="9742833" y="1229117"/>
            <a:ext cx="429863" cy="429797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3791" y="0"/>
                </a:moveTo>
                <a:lnTo>
                  <a:pt x="2290" y="1903"/>
                </a:lnTo>
                <a:lnTo>
                  <a:pt x="1" y="2676"/>
                </a:lnTo>
                <a:lnTo>
                  <a:pt x="1888" y="4177"/>
                </a:lnTo>
                <a:lnTo>
                  <a:pt x="2677" y="6466"/>
                </a:lnTo>
                <a:lnTo>
                  <a:pt x="4178" y="4579"/>
                </a:lnTo>
                <a:lnTo>
                  <a:pt x="6467" y="3790"/>
                </a:lnTo>
                <a:lnTo>
                  <a:pt x="4580" y="2290"/>
                </a:lnTo>
                <a:lnTo>
                  <a:pt x="379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9" name="Google Shape;949;p45"/>
          <p:cNvSpPr/>
          <p:nvPr/>
        </p:nvSpPr>
        <p:spPr>
          <a:xfrm>
            <a:off x="6096000" y="6496000"/>
            <a:ext cx="362000" cy="362000"/>
          </a:xfrm>
          <a:custGeom>
            <a:avLst/>
            <a:gdLst/>
            <a:ahLst/>
            <a:cxnLst/>
            <a:rect l="l" t="t" r="r" b="b"/>
            <a:pathLst>
              <a:path w="10860" h="10860" extrusionOk="0">
                <a:moveTo>
                  <a:pt x="5430" y="0"/>
                </a:moveTo>
                <a:lnTo>
                  <a:pt x="3512" y="3512"/>
                </a:lnTo>
                <a:lnTo>
                  <a:pt x="0" y="5430"/>
                </a:lnTo>
                <a:lnTo>
                  <a:pt x="3512" y="7364"/>
                </a:lnTo>
                <a:lnTo>
                  <a:pt x="5430" y="10860"/>
                </a:lnTo>
                <a:lnTo>
                  <a:pt x="7348" y="7364"/>
                </a:lnTo>
                <a:lnTo>
                  <a:pt x="10860" y="5430"/>
                </a:lnTo>
                <a:lnTo>
                  <a:pt x="7348" y="3512"/>
                </a:lnTo>
                <a:lnTo>
                  <a:pt x="543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0" name="Google Shape;950;p45"/>
          <p:cNvSpPr/>
          <p:nvPr/>
        </p:nvSpPr>
        <p:spPr>
          <a:xfrm>
            <a:off x="1979133" y="1489233"/>
            <a:ext cx="169700" cy="169667"/>
          </a:xfrm>
          <a:custGeom>
            <a:avLst/>
            <a:gdLst/>
            <a:ahLst/>
            <a:cxnLst/>
            <a:rect l="l" t="t" r="r" b="b"/>
            <a:pathLst>
              <a:path w="5091" h="5090" extrusionOk="0">
                <a:moveTo>
                  <a:pt x="465" y="0"/>
                </a:moveTo>
                <a:lnTo>
                  <a:pt x="914" y="2383"/>
                </a:lnTo>
                <a:lnTo>
                  <a:pt x="1" y="4626"/>
                </a:lnTo>
                <a:lnTo>
                  <a:pt x="2383" y="4177"/>
                </a:lnTo>
                <a:lnTo>
                  <a:pt x="4611" y="5090"/>
                </a:lnTo>
                <a:lnTo>
                  <a:pt x="4178" y="2707"/>
                </a:lnTo>
                <a:lnTo>
                  <a:pt x="5090" y="480"/>
                </a:lnTo>
                <a:lnTo>
                  <a:pt x="2708" y="913"/>
                </a:lnTo>
                <a:lnTo>
                  <a:pt x="46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" name="Nhóm 13"/>
          <p:cNvGrpSpPr/>
          <p:nvPr/>
        </p:nvGrpSpPr>
        <p:grpSpPr>
          <a:xfrm>
            <a:off x="1005840" y="833967"/>
            <a:ext cx="10938933" cy="1995593"/>
            <a:chOff x="1288802" y="952334"/>
            <a:chExt cx="7693265" cy="2030037"/>
          </a:xfrm>
        </p:grpSpPr>
        <p:grpSp>
          <p:nvGrpSpPr>
            <p:cNvPr id="15" name="Group 12"/>
            <p:cNvGrpSpPr/>
            <p:nvPr/>
          </p:nvGrpSpPr>
          <p:grpSpPr>
            <a:xfrm>
              <a:off x="2268979" y="1192400"/>
              <a:ext cx="6713088" cy="1789971"/>
              <a:chOff x="456465" y="235245"/>
              <a:chExt cx="6274036" cy="2021829"/>
            </a:xfrm>
          </p:grpSpPr>
          <p:pic>
            <p:nvPicPr>
              <p:cNvPr id="17" name="Picture 8" descr="Graphical user interface&#10;&#10;Description automatically generated"/>
              <p:cNvPicPr>
                <a:picLocks noChangeAspect="1"/>
              </p:cNvPicPr>
              <p:nvPr/>
            </p:nvPicPr>
            <p:blipFill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26" t="3297" r="10962" b="79355"/>
              <a:stretch>
                <a:fillRect/>
              </a:stretch>
            </p:blipFill>
            <p:spPr>
              <a:xfrm>
                <a:off x="456465" y="235245"/>
                <a:ext cx="6274036" cy="2021829"/>
              </a:xfrm>
              <a:prstGeom prst="rect">
                <a:avLst/>
              </a:prstGeom>
              <a:effectLst>
                <a:outerShdw blurRad="38100" sx="102000" sy="102000" algn="ctr" rotWithShape="0">
                  <a:prstClr val="black">
                    <a:alpha val="25000"/>
                  </a:prstClr>
                </a:outerShdw>
              </a:effectLst>
            </p:spPr>
          </p:pic>
          <p:sp>
            <p:nvSpPr>
              <p:cNvPr id="18" name="TextBox 10"/>
              <p:cNvSpPr txBox="1"/>
              <p:nvPr/>
            </p:nvSpPr>
            <p:spPr>
              <a:xfrm>
                <a:off x="597859" y="912631"/>
                <a:ext cx="5046184" cy="705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/>
                  <a:buNone/>
                  <a:defRPr/>
                </a:pPr>
                <a:r>
                  <a:rPr lang="en-US" sz="3400" b="1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/>
                  </a:rPr>
                  <a:t>Nắm được số ngày có trong các tháng</a:t>
                </a:r>
                <a:endPara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/>
                </a:endParaRPr>
              </a:p>
            </p:txBody>
          </p:sp>
        </p:grpSp>
        <p:pic>
          <p:nvPicPr>
            <p:cNvPr id="16" name="Hình ảnh 15" descr="Ảnh có chứa văn bản, đồ họa véc-tơ&#10;&#10;Mô tả được tạo tự động"/>
            <p:cNvPicPr>
              <a:picLocks noChangeAspect="1"/>
            </p:cNvPicPr>
            <p:nvPr/>
          </p:nvPicPr>
          <p:blipFill rotWithShape="1">
            <a:blip r:embed="rId2"/>
            <a:srcRect l="24253" r="61011" b="51488"/>
            <a:stretch>
              <a:fillRect/>
            </a:stretch>
          </p:blipFill>
          <p:spPr>
            <a:xfrm>
              <a:off x="1288802" y="952334"/>
              <a:ext cx="872171" cy="2030037"/>
            </a:xfrm>
            <a:prstGeom prst="rect">
              <a:avLst/>
            </a:prstGeom>
          </p:spPr>
        </p:pic>
      </p:grpSp>
      <p:grpSp>
        <p:nvGrpSpPr>
          <p:cNvPr id="20" name="Group 13"/>
          <p:cNvGrpSpPr/>
          <p:nvPr/>
        </p:nvGrpSpPr>
        <p:grpSpPr>
          <a:xfrm rot="0" flipH="1">
            <a:off x="2400300" y="2797175"/>
            <a:ext cx="9328150" cy="1846580"/>
            <a:chOff x="3285165" y="4432083"/>
            <a:chExt cx="6682543" cy="1947017"/>
          </a:xfrm>
        </p:grpSpPr>
        <p:pic>
          <p:nvPicPr>
            <p:cNvPr id="22" name="Picture 7" descr="Graphical user interface&#10;&#10;Description automatically generated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26" t="26093" r="10962" b="56315"/>
            <a:stretch>
              <a:fillRect/>
            </a:stretch>
          </p:blipFill>
          <p:spPr>
            <a:xfrm>
              <a:off x="3285165" y="4432083"/>
              <a:ext cx="6682543" cy="1947017"/>
            </a:xfrm>
            <a:prstGeom prst="rect">
              <a:avLst/>
            </a:prstGeom>
            <a:effectLst>
              <a:outerShdw blurRad="38100" sx="102000" sy="102000" algn="ctr" rotWithShape="0">
                <a:prstClr val="black">
                  <a:alpha val="25000"/>
                </a:prstClr>
              </a:outerShdw>
            </a:effectLst>
          </p:spPr>
        </p:pic>
        <p:sp>
          <p:nvSpPr>
            <p:cNvPr id="23" name="TextBox 11"/>
            <p:cNvSpPr txBox="1"/>
            <p:nvPr/>
          </p:nvSpPr>
          <p:spPr>
            <a:xfrm>
              <a:off x="4450625" y="5009236"/>
              <a:ext cx="5227454" cy="631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r>
                <a:rPr lang="en-US" sz="3300" b="1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Đọc đúng thứ, ngày, tháng, năm</a:t>
              </a:r>
              <a:endPara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25" name="Group 14"/>
          <p:cNvGrpSpPr/>
          <p:nvPr/>
        </p:nvGrpSpPr>
        <p:grpSpPr>
          <a:xfrm rot="0">
            <a:off x="2513965" y="4643755"/>
            <a:ext cx="9329420" cy="1728470"/>
            <a:chOff x="387391" y="2745810"/>
            <a:chExt cx="6184968" cy="1735707"/>
          </a:xfrm>
        </p:grpSpPr>
        <p:pic>
          <p:nvPicPr>
            <p:cNvPr id="27" name="Picture 6" descr="Graphical user interface&#10;&#10;Description automatically generated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26" t="52264" r="10962" b="31068"/>
            <a:stretch>
              <a:fillRect/>
            </a:stretch>
          </p:blipFill>
          <p:spPr>
            <a:xfrm>
              <a:off x="387391" y="2745810"/>
              <a:ext cx="6184968" cy="1735707"/>
            </a:xfrm>
            <a:prstGeom prst="rect">
              <a:avLst/>
            </a:prstGeom>
            <a:effectLst>
              <a:outerShdw blurRad="38100" sx="102000" sy="102000" algn="ctr" rotWithShape="0">
                <a:prstClr val="black">
                  <a:alpha val="25000"/>
                </a:prstClr>
              </a:outerShdw>
            </a:effectLst>
          </p:spPr>
        </p:pic>
        <p:sp>
          <p:nvSpPr>
            <p:cNvPr id="28" name="TextBox 9"/>
            <p:cNvSpPr txBox="1"/>
            <p:nvPr/>
          </p:nvSpPr>
          <p:spPr>
            <a:xfrm>
              <a:off x="580212" y="3120058"/>
              <a:ext cx="4738344" cy="1111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r>
                <a:rPr kumimoji="0" lang="en-US" altLang="vi-VN" sz="33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/>
                </a:rPr>
                <a:t>Giải quyết được vấn đề đơn giản liên quan đến thời gian</a:t>
              </a:r>
              <a:endParaRPr kumimoji="0" lang="en-US" altLang="vi-VN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sp>
        <p:nvSpPr>
          <p:cNvPr id="2" name="Hộp Văn bản 1"/>
          <p:cNvSpPr txBox="1"/>
          <p:nvPr/>
        </p:nvSpPr>
        <p:spPr>
          <a:xfrm>
            <a:off x="2941955" y="76200"/>
            <a:ext cx="7010400" cy="9124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335" b="1" dirty="0">
                <a:ln w="12700" cmpd="sng">
                  <a:solidFill>
                    <a:schemeClr val="accent6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CHÍ ĐÁNH GIÁ</a:t>
            </a:r>
            <a:endParaRPr lang="en-US" sz="5335" b="1" dirty="0">
              <a:ln w="12700" cmpd="sng">
                <a:solidFill>
                  <a:schemeClr val="accent6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pngtree-cute-light-star-with-black-frame-png-image_48949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" y="1179830"/>
            <a:ext cx="1393825" cy="1534795"/>
          </a:xfrm>
          <a:prstGeom prst="rect">
            <a:avLst/>
          </a:prstGeom>
        </p:spPr>
      </p:pic>
      <p:pic>
        <p:nvPicPr>
          <p:cNvPr id="5" name="Picture 4" descr="pngtree-cute-light-star-with-black-frame-png-image_48949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785" y="2889250"/>
            <a:ext cx="1325880" cy="1508125"/>
          </a:xfrm>
          <a:prstGeom prst="rect">
            <a:avLst/>
          </a:prstGeom>
        </p:spPr>
      </p:pic>
      <p:pic>
        <p:nvPicPr>
          <p:cNvPr id="6" name="Picture 5" descr="pngtree-cute-light-star-with-black-frame-png-image_48949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785" y="4768850"/>
            <a:ext cx="1440180" cy="1456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000" advClick="0">
        <p159:morph option="byObject"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WordArt 12"/>
          <p:cNvSpPr>
            <a:spLocks noTextEdit="1"/>
          </p:cNvSpPr>
          <p:nvPr/>
        </p:nvSpPr>
        <p:spPr>
          <a:xfrm>
            <a:off x="2018665" y="1981836"/>
            <a:ext cx="8305800" cy="2514599"/>
          </a:xfrm>
          <a:prstGeom prst="rect">
            <a:avLst/>
          </a:prstGeom>
        </p:spPr>
        <p:txBody>
          <a:bodyPr wrap="none" fromWordArt="1">
            <a:prstTxWarp prst="textDeflate">
              <a:avLst/>
            </a:prstTxWarp>
            <a:normAutofit/>
            <a:scene3d>
              <a:camera prst="obliqueBottomLef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/>
            <a:r>
              <a:rPr lang="en-US" sz="2400" b="1" strike="noStrike" cap="all" noProof="1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ea typeface=".VnTimeH" panose="020B7200000000000000" charset="0"/>
                <a:cs typeface="Times New Roman" panose="02020603050405020304" pitchFamily="18" charset="0"/>
              </a:rPr>
              <a:t>TẠM BIỆT CÁC EM!</a:t>
            </a:r>
            <a:endParaRPr lang="en-US" sz="2400" b="1" strike="noStrike" cap="all" noProof="1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ea typeface=".VnTimeH" panose="020B7200000000000000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Hộp Văn bản 31"/>
          <p:cNvSpPr txBox="1"/>
          <p:nvPr/>
        </p:nvSpPr>
        <p:spPr>
          <a:xfrm>
            <a:off x="601345" y="2363470"/>
            <a:ext cx="10581005" cy="13220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pt-BR" sz="4000" b="1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pt-BR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A.  1</a:t>
            </a:r>
            <a:r>
              <a:rPr lang="en-US" altLang="pt-BR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pt-BR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        	B.  </a:t>
            </a:r>
            <a:r>
              <a:rPr lang="en-US" altLang="pt-BR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11</a:t>
            </a:r>
            <a:r>
              <a:rPr lang="pt-BR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        	C.  </a:t>
            </a:r>
            <a:r>
              <a:rPr lang="en-US" altLang="pt-BR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</a:t>
            </a:r>
            <a:r>
              <a:rPr lang="pt-BR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pt-BR" sz="4000" b="1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Hình Bầu dục 19"/>
          <p:cNvSpPr/>
          <p:nvPr/>
        </p:nvSpPr>
        <p:spPr>
          <a:xfrm>
            <a:off x="8766810" y="2903220"/>
            <a:ext cx="863600" cy="782320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10 seconds countdown (Đồng hồ đếm ngược 10 giây)">
            <a:hlinkClick r:id="" action="ppaction://media"/>
          </p:cNvPr>
          <p:cNvPicPr>
            <a:picLocks noChangeAspect="1"/>
          </p:cNvPicPr>
          <p:nvPr>
            <p:ph sz="half" idx="1"/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766175" y="4364355"/>
            <a:ext cx="4407535" cy="2914650"/>
          </a:xfrm>
          <a:prstGeom prst="rect">
            <a:avLst/>
          </a:prstGeom>
        </p:spPr>
      </p:pic>
      <p:sp>
        <p:nvSpPr>
          <p:cNvPr id="6" name="TextBox 32"/>
          <p:cNvSpPr txBox="1"/>
          <p:nvPr/>
        </p:nvSpPr>
        <p:spPr>
          <a:xfrm>
            <a:off x="600710" y="870585"/>
            <a:ext cx="10492740" cy="9232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p>
            <a:pPr algn="ctr"/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tháng?</a:t>
            </a: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p:ph sz="half" idx="2"/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76800" y="5627370"/>
            <a:ext cx="2438400" cy="1038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11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7" grpId="0" bldLvl="0" animBg="1"/>
      <p:bldP spid="4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Hộp Văn bản 31"/>
          <p:cNvSpPr txBox="1"/>
          <p:nvPr/>
        </p:nvSpPr>
        <p:spPr>
          <a:xfrm>
            <a:off x="838200" y="3741420"/>
            <a:ext cx="11693525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</a:t>
            </a:r>
            <a:r>
              <a:rPr lang="en-US" altLang="pt-BR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2,4,6</a:t>
            </a:r>
            <a:r>
              <a:rPr lang="pt-BR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    B.  </a:t>
            </a:r>
            <a:r>
              <a:rPr lang="en-US" altLang="pt-BR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1,3,5,7,8,10,12            </a:t>
            </a:r>
            <a:r>
              <a:rPr lang="pt-BR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C. </a:t>
            </a:r>
            <a:r>
              <a:rPr lang="en-US" altLang="pt-BR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9, 11</a:t>
            </a:r>
            <a:r>
              <a:rPr lang="pt-BR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pt-BR" sz="4000" b="1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Hình Bầu dục 19"/>
          <p:cNvSpPr/>
          <p:nvPr/>
        </p:nvSpPr>
        <p:spPr>
          <a:xfrm>
            <a:off x="3933190" y="3741420"/>
            <a:ext cx="803275" cy="768985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10 seconds countdown (Đồng hồ đếm ngược 10 giây)">
            <a:hlinkClick r:id="" action="ppaction://media"/>
          </p:cNvPr>
          <p:cNvPicPr>
            <a:picLocks noChangeAspect="1"/>
          </p:cNvPicPr>
          <p:nvPr>
            <p:ph sz="half" idx="1"/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745855" y="-635"/>
            <a:ext cx="3785870" cy="2908300"/>
          </a:xfrm>
          <a:prstGeom prst="rect">
            <a:avLst/>
          </a:prstGeom>
        </p:spPr>
      </p:pic>
      <p:sp>
        <p:nvSpPr>
          <p:cNvPr id="2" name="TextBox 32"/>
          <p:cNvSpPr txBox="1"/>
          <p:nvPr/>
        </p:nvSpPr>
        <p:spPr>
          <a:xfrm>
            <a:off x="0" y="702945"/>
            <a:ext cx="8745855" cy="18465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p>
            <a:pPr algn="ctr"/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tháng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yeahmp3">
            <a:hlinkClick r:id="" action="ppaction://media"/>
          </p:cNvPr>
          <p:cNvPicPr>
            <a:picLocks noChangeAspect="1"/>
          </p:cNvPicPr>
          <p:nvPr>
            <p:ph sz="half" idx="2"/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26230" y="5212080"/>
            <a:ext cx="2438400" cy="1375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11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8" grpId="0" bldLvl="0" animBg="1"/>
      <p:bldP spid="4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Hộp Văn bản 31"/>
          <p:cNvSpPr txBox="1"/>
          <p:nvPr/>
        </p:nvSpPr>
        <p:spPr>
          <a:xfrm>
            <a:off x="599440" y="3741420"/>
            <a:ext cx="11693525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pt-BR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pt-BR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 </a:t>
            </a:r>
            <a:r>
              <a:rPr lang="en-US" altLang="pt-BR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            </a:t>
            </a:r>
            <a:r>
              <a:rPr lang="pt-BR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B. </a:t>
            </a:r>
            <a:r>
              <a:rPr lang="en-US" altLang="pt-BR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1, 3, 5, 7                  </a:t>
            </a:r>
            <a:r>
              <a:rPr lang="pt-BR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C. </a:t>
            </a:r>
            <a:r>
              <a:rPr lang="en-US" altLang="pt-BR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8, 10, 12</a:t>
            </a:r>
            <a:endParaRPr lang="en-US" altLang="pt-BR" sz="4000" b="1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Hình Bầu dục 19"/>
          <p:cNvSpPr/>
          <p:nvPr/>
        </p:nvSpPr>
        <p:spPr>
          <a:xfrm>
            <a:off x="737870" y="3693795"/>
            <a:ext cx="803275" cy="802005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10 seconds countdown (Đồng hồ đếm ngược 10 giây)">
            <a:hlinkClick r:id="" action="ppaction://media"/>
          </p:cNvPr>
          <p:cNvPicPr>
            <a:picLocks noChangeAspect="1"/>
          </p:cNvPicPr>
          <p:nvPr>
            <p:ph sz="half" idx="1"/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12150" y="83820"/>
            <a:ext cx="4446270" cy="2914650"/>
          </a:xfrm>
          <a:prstGeom prst="rect">
            <a:avLst/>
          </a:prstGeom>
        </p:spPr>
      </p:pic>
      <p:sp>
        <p:nvSpPr>
          <p:cNvPr id="3" name="TextBox 32"/>
          <p:cNvSpPr txBox="1"/>
          <p:nvPr/>
        </p:nvSpPr>
        <p:spPr>
          <a:xfrm>
            <a:off x="635" y="709295"/>
            <a:ext cx="8311515" cy="18465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en-US" sz="6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sz="6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6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en-US" sz="6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6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en-US" sz="6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6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60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p:ph sz="half" idx="2"/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22545" y="5011420"/>
            <a:ext cx="2438400" cy="1113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11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8" grpId="0" bldLvl="0" animBg="1"/>
      <p:bldP spid="4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0"/>
            <a:ext cx="12192000" cy="6928485"/>
          </a:xfrm>
          <a:prstGeom prst="rect">
            <a:avLst/>
          </a:prstGeom>
        </p:spPr>
      </p:pic>
      <p:sp>
        <p:nvSpPr>
          <p:cNvPr id="6" name="标题 1"/>
          <p:cNvSpPr txBox="1"/>
          <p:nvPr/>
        </p:nvSpPr>
        <p:spPr>
          <a:xfrm>
            <a:off x="1973580" y="490855"/>
            <a:ext cx="10639425" cy="607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00"/>
              </a:lnSpc>
            </a:pPr>
            <a:r>
              <a:rPr 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 Tư, ngày 8 tháng 2 năm 2023</a:t>
            </a:r>
            <a:endParaRPr lang="en-US" altLang="en-US" sz="4000" b="1" spc="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2" name="标题 1"/>
          <p:cNvSpPr txBox="1"/>
          <p:nvPr/>
        </p:nvSpPr>
        <p:spPr>
          <a:xfrm>
            <a:off x="5029200" y="1303020"/>
            <a:ext cx="10639425" cy="607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00"/>
              </a:lnSpc>
            </a:pPr>
            <a:r>
              <a:rPr lang="en-US" u="sng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4000" b="1" u="sng" spc="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3" name="标题 1"/>
          <p:cNvSpPr txBox="1"/>
          <p:nvPr/>
        </p:nvSpPr>
        <p:spPr>
          <a:xfrm>
            <a:off x="3785870" y="2313940"/>
            <a:ext cx="10639425" cy="607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00"/>
              </a:lnSpc>
            </a:pPr>
            <a:r>
              <a:rPr lang="en-US" altLang="zh-CN" sz="50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Tháng, năm</a:t>
            </a:r>
            <a:endParaRPr lang="en-US" altLang="zh-CN" sz="5000" b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4578985" y="3041650"/>
            <a:ext cx="10639425" cy="607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00"/>
              </a:lnSpc>
            </a:pPr>
            <a:r>
              <a:rPr lang="en-US" altLang="zh-CN" sz="40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(Tiết 2)</a:t>
            </a:r>
            <a:endParaRPr lang="en-US" altLang="zh-CN" sz="4000" b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6" grpId="1"/>
      <p:bldP spid="2" grpId="1"/>
      <p:bldP spid="3" grpId="1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ình chữ nhật: Góc Tròn 6"/>
          <p:cNvSpPr/>
          <p:nvPr/>
        </p:nvSpPr>
        <p:spPr>
          <a:xfrm>
            <a:off x="184150" y="-170180"/>
            <a:ext cx="11725275" cy="8091170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78426" y="473029"/>
            <a:ext cx="11625029" cy="825485"/>
            <a:chOff x="678426" y="473029"/>
            <a:chExt cx="11625029" cy="825485"/>
          </a:xfrm>
        </p:grpSpPr>
        <p:sp>
          <p:nvSpPr>
            <p:cNvPr id="26" name="TextBox 16"/>
            <p:cNvSpPr txBox="1"/>
            <p:nvPr/>
          </p:nvSpPr>
          <p:spPr>
            <a:xfrm>
              <a:off x="1527482" y="473029"/>
              <a:ext cx="10775973" cy="78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5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45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lịch</a:t>
              </a:r>
              <a:r>
                <a:rPr lang="en-US" sz="45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45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nay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5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45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45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45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45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7" name="Nhóm 29"/>
            <p:cNvGrpSpPr/>
            <p:nvPr/>
          </p:nvGrpSpPr>
          <p:grpSpPr>
            <a:xfrm>
              <a:off x="678426" y="514924"/>
              <a:ext cx="793415" cy="783590"/>
              <a:chOff x="678426" y="514924"/>
              <a:chExt cx="793415" cy="783590"/>
            </a:xfrm>
          </p:grpSpPr>
          <p:sp>
            <p:nvSpPr>
              <p:cNvPr id="28" name="Oval 22"/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TextBox 23"/>
              <p:cNvSpPr txBox="1"/>
              <p:nvPr/>
            </p:nvSpPr>
            <p:spPr>
              <a:xfrm>
                <a:off x="747667" y="514924"/>
                <a:ext cx="626380" cy="783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b="1" dirty="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45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0" name="TextBox 16"/>
          <p:cNvSpPr txBox="1"/>
          <p:nvPr/>
        </p:nvSpPr>
        <p:spPr>
          <a:xfrm>
            <a:off x="758419" y="1925864"/>
            <a:ext cx="10775973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B6B6B"/>
              </a:buClr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tháng,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FB6B6B"/>
              </a:buClr>
            </a:pP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FB6B6B"/>
              </a:buClr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Tháng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tháng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FB6B6B"/>
              </a:buClr>
            </a:pP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FB6B6B"/>
              </a:buClr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747395" y="514985"/>
            <a:ext cx="62611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chemeClr val="bg1"/>
                </a:solidFill>
                <a:latin typeface="UTM Cookies" panose="02040603050506020204" pitchFamily="18" charset="0"/>
              </a:rPr>
              <a:t>1</a:t>
            </a:r>
            <a:endParaRPr lang="vi-VN" sz="4500" dirty="0">
              <a:solidFill>
                <a:schemeClr val="bg1"/>
              </a:solidFill>
            </a:endParaRPr>
          </a:p>
        </p:txBody>
      </p:sp>
      <p:sp>
        <p:nvSpPr>
          <p:cNvPr id="27" name="TextBox 16"/>
          <p:cNvSpPr txBox="1"/>
          <p:nvPr/>
        </p:nvSpPr>
        <p:spPr>
          <a:xfrm>
            <a:off x="412750" y="5273040"/>
            <a:ext cx="11060430" cy="721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B6B6B"/>
              </a:buClr>
            </a:pPr>
            <a:r>
              <a:rPr lang="en-US" sz="4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Hôm</a:t>
            </a:r>
            <a:r>
              <a:rPr lang="en-US" sz="4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4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4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 Tư</a:t>
            </a:r>
            <a:r>
              <a:rPr lang="en-US" sz="4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tháng 2 </a:t>
            </a:r>
            <a:r>
              <a:rPr lang="en-US" sz="4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lang="en-US" sz="4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16"/>
          <p:cNvSpPr txBox="1"/>
          <p:nvPr/>
        </p:nvSpPr>
        <p:spPr>
          <a:xfrm>
            <a:off x="413385" y="5211445"/>
            <a:ext cx="11147425" cy="753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buClr>
                <a:srgbClr val="FB6B6B"/>
              </a:buClr>
            </a:pPr>
            <a:r>
              <a:rPr lang="en-US" sz="4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4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tháng, </a:t>
            </a:r>
            <a:r>
              <a:rPr lang="en-US" sz="4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 descr="222222222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12750" y="67310"/>
            <a:ext cx="11391265" cy="520573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7" grpId="0"/>
      <p:bldP spid="27" grpId="1"/>
      <p:bldP spid="4" grpId="2"/>
    </p:bldLst>
  </p:timing>
</p:sld>
</file>

<file path=ppt/tags/tag1.xml><?xml version="1.0" encoding="utf-8"?>
<p:tagLst xmlns:p="http://schemas.openxmlformats.org/presentationml/2006/main">
  <p:tag name="TIMING" val="|12.3"/>
</p:tagLst>
</file>

<file path=ppt/tags/tag2.xml><?xml version="1.0" encoding="utf-8"?>
<p:tagLst xmlns:p="http://schemas.openxmlformats.org/presentationml/2006/main">
  <p:tag name="KSO_WM_MEDIACOVER_FLAG" val="1"/>
  <p:tag name="KSO_WM_UNIT_MEDIACOVER_BTN_STATE" val="1"/>
</p:tagLst>
</file>

<file path=ppt/tags/tag3.xml><?xml version="1.0" encoding="utf-8"?>
<p:tagLst xmlns:p="http://schemas.openxmlformats.org/presentationml/2006/main">
  <p:tag name="KSO_WM_MEDIACOVER_FLAG" val="1"/>
  <p:tag name="KSO_WM_UNIT_MEDIACOVER_BTN_STATE" val="1"/>
</p:tagLst>
</file>

<file path=ppt/tags/tag4.xml><?xml version="1.0" encoding="utf-8"?>
<p:tagLst xmlns:p="http://schemas.openxmlformats.org/presentationml/2006/main">
  <p:tag name="KSO_WM_MEDIACOVER_FLAG" val="1"/>
  <p:tag name="KSO_WM_UNIT_MEDIACOVER_BTN_STATE" val="1"/>
</p:tagLst>
</file>

<file path=ppt/tags/tag5.xml><?xml version="1.0" encoding="utf-8"?>
<p:tagLst xmlns:p="http://schemas.openxmlformats.org/presentationml/2006/main">
  <p:tag name="KSO_WM_MEDIACOVER_FLAG" val="1"/>
  <p:tag name="KSO_WM_UNIT_MEDIACOVER_BTN_STATE" val="1"/>
</p:tagLst>
</file>

<file path=ppt/tags/tag6.xml><?xml version="1.0" encoding="utf-8"?>
<p:tagLst xmlns:p="http://schemas.openxmlformats.org/presentationml/2006/main">
  <p:tag name="KSO_WM_MEDIACOVER_FLAG" val="1"/>
  <p:tag name="KSO_WM_UNIT_MEDIACOVER_BTN_STATE" val="1"/>
</p:tagLst>
</file>

<file path=ppt/tags/tag7.xml><?xml version="1.0" encoding="utf-8"?>
<p:tagLst xmlns:p="http://schemas.openxmlformats.org/presentationml/2006/main">
  <p:tag name="KSO_WM_MEDIACOVER_FLAG" val="1"/>
  <p:tag name="KSO_WM_UNIT_MEDIACOVER_BTN_STATE" val="1"/>
</p:tagLst>
</file>

<file path=ppt/tags/tag8.xml><?xml version="1.0" encoding="utf-8"?>
<p:tagLst xmlns:p="http://schemas.openxmlformats.org/presentationml/2006/main">
  <p:tag name="KSO_WM_MEDIACOVER_FLAG" val="1"/>
  <p:tag name="KSO_WM_UNIT_MEDIACOVER_BTN_STATE" val="1"/>
</p:tagLst>
</file>

<file path=ppt/tags/tag9.xml><?xml version="1.0" encoding="utf-8"?>
<p:tagLst xmlns:p="http://schemas.openxmlformats.org/presentationml/2006/main">
  <p:tag name="KSO_WM_MEDIACOVER_FLAG" val="1"/>
  <p:tag name="KSO_WM_UNIT_MEDIACOVER_BTN_STATE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1927</Words>
  <Application>WPS Presentation</Application>
  <PresentationFormat>Widescreen</PresentationFormat>
  <Paragraphs>127</Paragraphs>
  <Slides>24</Slides>
  <Notes>17</Notes>
  <HiddenSlides>0</HiddenSlides>
  <MMClips>4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3" baseType="lpstr">
      <vt:lpstr>Arial</vt:lpstr>
      <vt:lpstr>SimSun</vt:lpstr>
      <vt:lpstr>Wingdings</vt:lpstr>
      <vt:lpstr>Calibri</vt:lpstr>
      <vt:lpstr>Times New Roman</vt:lpstr>
      <vt:lpstr>Arial Unicode MS</vt:lpstr>
      <vt:lpstr>#1Li-N6 SVNKarlita</vt:lpstr>
      <vt:lpstr>LNTH-LuoLuoNotangYuanTi 1</vt:lpstr>
      <vt:lpstr>Yu Gothic</vt:lpstr>
      <vt:lpstr>Cambria</vt:lpstr>
      <vt:lpstr>inpin heiti</vt:lpstr>
      <vt:lpstr>UTM Cookies</vt:lpstr>
      <vt:lpstr>Segoe Print</vt:lpstr>
      <vt:lpstr>Microsoft YaHei</vt:lpstr>
      <vt:lpstr>Arial Unicode MS</vt:lpstr>
      <vt:lpstr>Calibri Light</vt:lpstr>
      <vt:lpstr>Arial</vt:lpstr>
      <vt:lpstr>.VnTimeH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BUI NGOC HONG HANH</dc:creator>
  <cp:lastModifiedBy>ACER</cp:lastModifiedBy>
  <cp:revision>69</cp:revision>
  <dcterms:created xsi:type="dcterms:W3CDTF">2022-11-24T04:39:00Z</dcterms:created>
  <dcterms:modified xsi:type="dcterms:W3CDTF">2023-06-26T04:01:27Z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