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92" r:id="rId3"/>
    <p:sldId id="272" r:id="rId5"/>
    <p:sldId id="265" r:id="rId6"/>
    <p:sldId id="273" r:id="rId7"/>
    <p:sldId id="275" r:id="rId8"/>
    <p:sldId id="274" r:id="rId9"/>
    <p:sldId id="276" r:id="rId10"/>
    <p:sldId id="277" r:id="rId11"/>
    <p:sldId id="279" r:id="rId12"/>
    <p:sldId id="278" r:id="rId13"/>
    <p:sldId id="280" r:id="rId14"/>
    <p:sldId id="282" r:id="rId15"/>
    <p:sldId id="283" r:id="rId16"/>
    <p:sldId id="284" r:id="rId17"/>
    <p:sldId id="285" r:id="rId18"/>
    <p:sldId id="286" r:id="rId19"/>
    <p:sldId id="287" r:id="rId20"/>
    <p:sldId id="289" r:id="rId21"/>
    <p:sldId id="290" r:id="rId22"/>
    <p:sldId id="293" r:id="rId23"/>
    <p:sldId id="294" r:id="rId24"/>
    <p:sldId id="291" r:id="rId25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2A000"/>
    <a:srgbClr val="FFFFCC"/>
    <a:srgbClr val="C6EAFA"/>
    <a:srgbClr val="B09960"/>
    <a:srgbClr val="3A5845"/>
    <a:srgbClr val="FFE4DD"/>
    <a:srgbClr val="FEF87A"/>
    <a:srgbClr val="FDF103"/>
    <a:srgbClr val="C0D7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31" autoAdjust="0"/>
    <p:restoredTop sz="94660"/>
  </p:normalViewPr>
  <p:slideViewPr>
    <p:cSldViewPr snapToGrid="0">
      <p:cViewPr varScale="1">
        <p:scale>
          <a:sx n="63" d="100"/>
          <a:sy n="63" d="100"/>
        </p:scale>
        <p:origin x="60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tags" Target="tags/tag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5D13BBE5-0BEA-4494-9BEF-C8C2F48C9E2D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F1CB8912-F0BA-4AD8-8415-DA1F26BCB09F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9442"/>
            <a:ext cx="12192000" cy="6876884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b="0" i="0" dirty="0">
              <a:solidFill>
                <a:schemeClr val="bg1">
                  <a:alpha val="0"/>
                </a:schemeClr>
              </a:solidFill>
              <a:latin typeface="inpin heiti" charset="-122"/>
              <a:ea typeface="inpin heiti" charset="-122"/>
              <a:sym typeface="+mn-ea"/>
            </a:endParaRPr>
          </a:p>
          <a:p>
            <a:r>
              <a:rPr lang="en-US" altLang="zh-CN" sz="6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ibaotu.com</a:t>
            </a:r>
            <a:endParaRPr lang="en-US" altLang="zh-CN" sz="600" b="0" i="0" dirty="0">
              <a:solidFill>
                <a:schemeClr val="bg1">
                  <a:alpha val="0"/>
                </a:schemeClr>
              </a:solidFill>
              <a:latin typeface="inpin heiti" charset="-122"/>
              <a:ea typeface="inpin heiti" charset="-122"/>
              <a:sym typeface="+mn-ea"/>
            </a:endParaRPr>
          </a:p>
        </p:txBody>
      </p:sp>
      <p:pic>
        <p:nvPicPr>
          <p:cNvPr id="3" name="图片 2" descr="矢量智能"/>
          <p:cNvPicPr/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microsoft.com/office/2007/relationships/hdphoto" Target="../media/image14.wdp"/><Relationship Id="rId3" Type="http://schemas.openxmlformats.org/officeDocument/2006/relationships/image" Target="../media/image13.png"/><Relationship Id="rId2" Type="http://schemas.microsoft.com/office/2007/relationships/hdphoto" Target="../media/image12.wdp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16.wdp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microsoft.com/office/2007/relationships/media" Target="../media/media2.mp3"/><Relationship Id="rId3" Type="http://schemas.openxmlformats.org/officeDocument/2006/relationships/audio" Target="NULL" TargetMode="Externa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9.png"/><Relationship Id="rId3" Type="http://schemas.microsoft.com/office/2007/relationships/media" Target="../media/media2.mp3"/><Relationship Id="rId2" Type="http://schemas.openxmlformats.org/officeDocument/2006/relationships/audio" Target="NULL" TargetMode="External"/><Relationship Id="rId1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microsoft.com/office/2007/relationships/hdphoto" Target="../media/image14.wdp"/><Relationship Id="rId3" Type="http://schemas.openxmlformats.org/officeDocument/2006/relationships/image" Target="../media/image13.png"/><Relationship Id="rId2" Type="http://schemas.microsoft.com/office/2007/relationships/hdphoto" Target="../media/image12.wdp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sp>
        <p:nvSpPr>
          <p:cNvPr id="5" name="文本框 18"/>
          <p:cNvSpPr txBox="1"/>
          <p:nvPr/>
        </p:nvSpPr>
        <p:spPr>
          <a:xfrm>
            <a:off x="2952581" y="2570205"/>
            <a:ext cx="66892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Môn</a:t>
            </a:r>
            <a:r>
              <a:rPr lang="en-US" altLang="zh-CN" sz="4800" b="1" dirty="0">
                <a:solidFill>
                  <a:srgbClr val="C0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Toán</a:t>
            </a:r>
            <a:endParaRPr lang="vi-VN" altLang="zh-CN" sz="4800" b="1" dirty="0">
              <a:solidFill>
                <a:srgbClr val="C00000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  <a:p>
            <a:pPr algn="ctr"/>
            <a:endParaRPr lang="vi-VN" altLang="zh-CN" sz="4800" b="1" dirty="0">
              <a:solidFill>
                <a:srgbClr val="C00000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  <a:p>
            <a:pPr algn="ctr"/>
            <a:r>
              <a:rPr lang="vi-VN" altLang="zh-CN" sz="4800" b="1" dirty="0">
                <a:solidFill>
                  <a:srgbClr val="0070C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LỚP 2 – TUẦN 1</a:t>
            </a:r>
            <a:r>
              <a:rPr lang="en-US" altLang="zh-CN" sz="4800" b="1" dirty="0">
                <a:solidFill>
                  <a:srgbClr val="C0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endParaRPr lang="zh-CN" altLang="en-US" sz="4800" b="1" dirty="0">
              <a:solidFill>
                <a:srgbClr val="C00000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18"/>
          <p:cNvSpPr txBox="1"/>
          <p:nvPr/>
        </p:nvSpPr>
        <p:spPr>
          <a:xfrm>
            <a:off x="1619931" y="409812"/>
            <a:ext cx="94882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kern="0" dirty="0">
                <a:ln w="22225">
                  <a:solidFill>
                    <a:srgbClr val="000000">
                      <a:lumMod val="85000"/>
                      <a:lumOff val="15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ỦY BAN NHÂN DÂN QUẬN 8</a:t>
            </a:r>
            <a:br>
              <a:rPr lang="en-GB" sz="2800" b="1" kern="0" dirty="0">
                <a:ln w="22225">
                  <a:solidFill>
                    <a:srgbClr val="000000">
                      <a:lumMod val="85000"/>
                      <a:lumOff val="15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GB" sz="2800" b="1" kern="0" dirty="0">
                <a:ln w="22225">
                  <a:solidFill>
                    <a:srgbClr val="000000">
                      <a:lumMod val="85000"/>
                      <a:lumOff val="15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 TIỂU HỌC NGUYỄN TRUNG NGẠN</a:t>
            </a:r>
            <a:endParaRPr lang="en-GB" sz="3600" b="1" kern="0" dirty="0">
              <a:ln w="22225">
                <a:solidFill>
                  <a:srgbClr val="000000">
                    <a:lumMod val="85000"/>
                    <a:lumOff val="15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zh-CN" altLang="en-US" sz="4000" dirty="0">
              <a:solidFill>
                <a:srgbClr val="C00000"/>
              </a:solidFill>
              <a:latin typeface="Calibri" panose="020F0502020204030204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830288" y="1032333"/>
          <a:ext cx="7358740" cy="5754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874"/>
                <a:gridCol w="735874"/>
                <a:gridCol w="735874"/>
                <a:gridCol w="735874"/>
                <a:gridCol w="735874"/>
                <a:gridCol w="735874"/>
                <a:gridCol w="735874"/>
                <a:gridCol w="735874"/>
                <a:gridCol w="735874"/>
                <a:gridCol w="735874"/>
              </a:tblGrid>
              <a:tr h="575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575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575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575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575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575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57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59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575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61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67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68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69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575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71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72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73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74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76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77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78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79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575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81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83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84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85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86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87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88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89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575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91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92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93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94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95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96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97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98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99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 descr="Cartoon Bee. Cute Insect Character. Vector Illustration Stock Vector -  Illustration of characters, kids: 168706631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2750" l="1000" r="98000">
                        <a14:foregroundMark x1="10250" y1="53250" x2="10000" y2="57500"/>
                        <a14:foregroundMark x1="42750" y1="63250" x2="42750" y2="65000"/>
                        <a14:foregroundMark x1="14500" y1="17750" x2="14500" y2="17750"/>
                        <a14:foregroundMark x1="30250" y1="18000" x2="30250" y2="18000"/>
                        <a14:foregroundMark x1="17000" y1="17000" x2="22000" y2="15250"/>
                        <a14:foregroundMark x1="34500" y1="17250" x2="41000" y2="15750"/>
                        <a14:foregroundMark x1="42250" y1="16750" x2="44125" y2="17500"/>
                        <a14:foregroundMark x1="48000" y1="21125" x2="49000" y2="24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00" b="6000"/>
          <a:stretch>
            <a:fillRect/>
          </a:stretch>
        </p:blipFill>
        <p:spPr bwMode="auto">
          <a:xfrm>
            <a:off x="5766809" y="1032333"/>
            <a:ext cx="786391" cy="62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artoon Bee. Cute Insect Character. Vector Illustration Stock Vector -  Illustration of characters, kids: 168706631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2750" l="1000" r="98000">
                        <a14:foregroundMark x1="10250" y1="53250" x2="10000" y2="57500"/>
                        <a14:foregroundMark x1="42750" y1="63250" x2="42750" y2="65000"/>
                        <a14:foregroundMark x1="14500" y1="17750" x2="14500" y2="17750"/>
                        <a14:foregroundMark x1="30250" y1="18000" x2="30250" y2="18000"/>
                        <a14:foregroundMark x1="17000" y1="17000" x2="22000" y2="15250"/>
                        <a14:foregroundMark x1="34500" y1="17250" x2="41000" y2="15750"/>
                        <a14:foregroundMark x1="42250" y1="16750" x2="44125" y2="17500"/>
                        <a14:foregroundMark x1="48000" y1="21125" x2="49000" y2="24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00" b="6000"/>
          <a:stretch>
            <a:fillRect/>
          </a:stretch>
        </p:blipFill>
        <p:spPr bwMode="auto">
          <a:xfrm>
            <a:off x="9489721" y="1032332"/>
            <a:ext cx="786391" cy="62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Bee. Cute Insect Character. Vector Illustration Stock Vector -  Illustration of characters, kids: 168706631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2750" l="1000" r="98000">
                        <a14:foregroundMark x1="10250" y1="53250" x2="10000" y2="57500"/>
                        <a14:foregroundMark x1="42750" y1="63250" x2="42750" y2="65000"/>
                        <a14:foregroundMark x1="14500" y1="17750" x2="14500" y2="17750"/>
                        <a14:foregroundMark x1="30250" y1="18000" x2="30250" y2="18000"/>
                        <a14:foregroundMark x1="17000" y1="17000" x2="22000" y2="15250"/>
                        <a14:foregroundMark x1="34500" y1="17250" x2="41000" y2="15750"/>
                        <a14:foregroundMark x1="42250" y1="16750" x2="44125" y2="17500"/>
                        <a14:foregroundMark x1="48000" y1="21125" x2="49000" y2="24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00" b="6000"/>
          <a:stretch>
            <a:fillRect/>
          </a:stretch>
        </p:blipFill>
        <p:spPr bwMode="auto">
          <a:xfrm>
            <a:off x="5723267" y="1439970"/>
            <a:ext cx="786391" cy="62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artoon Bee. Cute Insect Character. Vector Illustration Stock Vector -  Illustration of characters, kids: 168706631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2750" l="1000" r="98000">
                        <a14:foregroundMark x1="10250" y1="53250" x2="10000" y2="57500"/>
                        <a14:foregroundMark x1="42750" y1="63250" x2="42750" y2="65000"/>
                        <a14:foregroundMark x1="14500" y1="17750" x2="14500" y2="17750"/>
                        <a14:foregroundMark x1="30250" y1="18000" x2="30250" y2="18000"/>
                        <a14:foregroundMark x1="17000" y1="17000" x2="22000" y2="15250"/>
                        <a14:foregroundMark x1="34500" y1="17250" x2="41000" y2="15750"/>
                        <a14:foregroundMark x1="42250" y1="16750" x2="44125" y2="17500"/>
                        <a14:foregroundMark x1="48000" y1="21125" x2="49000" y2="24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00" b="6000"/>
          <a:stretch>
            <a:fillRect/>
          </a:stretch>
        </p:blipFill>
        <p:spPr bwMode="auto">
          <a:xfrm>
            <a:off x="9504255" y="1553180"/>
            <a:ext cx="786391" cy="62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artoon Bee. Cute Insect Character. Vector Illustration Stock Vector -  Illustration of characters, kids: 168706631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2750" l="1000" r="98000">
                        <a14:foregroundMark x1="10250" y1="53250" x2="10000" y2="57500"/>
                        <a14:foregroundMark x1="42750" y1="63250" x2="42750" y2="65000"/>
                        <a14:foregroundMark x1="14500" y1="17750" x2="14500" y2="17750"/>
                        <a14:foregroundMark x1="30250" y1="18000" x2="30250" y2="18000"/>
                        <a14:foregroundMark x1="17000" y1="17000" x2="22000" y2="15250"/>
                        <a14:foregroundMark x1="34500" y1="17250" x2="41000" y2="15750"/>
                        <a14:foregroundMark x1="42250" y1="16750" x2="44125" y2="17500"/>
                        <a14:foregroundMark x1="48000" y1="21125" x2="49000" y2="24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00" b="6000"/>
          <a:stretch>
            <a:fillRect/>
          </a:stretch>
        </p:blipFill>
        <p:spPr bwMode="auto">
          <a:xfrm>
            <a:off x="5766809" y="2048953"/>
            <a:ext cx="786391" cy="62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artoon Bee. Cute Insect Character. Vector Illustration Stock Vector -  Illustration of characters, kids: 168706631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2750" l="1000" r="98000">
                        <a14:foregroundMark x1="10250" y1="53250" x2="10000" y2="57500"/>
                        <a14:foregroundMark x1="42750" y1="63250" x2="42750" y2="65000"/>
                        <a14:foregroundMark x1="14500" y1="17750" x2="14500" y2="17750"/>
                        <a14:foregroundMark x1="30250" y1="18000" x2="30250" y2="18000"/>
                        <a14:foregroundMark x1="17000" y1="17000" x2="22000" y2="15250"/>
                        <a14:foregroundMark x1="34500" y1="17250" x2="41000" y2="15750"/>
                        <a14:foregroundMark x1="42250" y1="16750" x2="44125" y2="17500"/>
                        <a14:foregroundMark x1="48000" y1="21125" x2="49000" y2="24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00" b="6000"/>
          <a:stretch>
            <a:fillRect/>
          </a:stretch>
        </p:blipFill>
        <p:spPr bwMode="auto">
          <a:xfrm>
            <a:off x="9547797" y="2162163"/>
            <a:ext cx="786391" cy="62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artoon Bee. Cute Insect Character. Vector Illustration Stock Vector -  Illustration of characters, kids: 168706631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2750" l="1000" r="98000">
                        <a14:foregroundMark x1="10250" y1="53250" x2="10000" y2="57500"/>
                        <a14:foregroundMark x1="42750" y1="63250" x2="42750" y2="65000"/>
                        <a14:foregroundMark x1="14500" y1="17750" x2="14500" y2="17750"/>
                        <a14:foregroundMark x1="30250" y1="18000" x2="30250" y2="18000"/>
                        <a14:foregroundMark x1="17000" y1="17000" x2="22000" y2="15250"/>
                        <a14:foregroundMark x1="34500" y1="17250" x2="41000" y2="15750"/>
                        <a14:foregroundMark x1="42250" y1="16750" x2="44125" y2="17500"/>
                        <a14:foregroundMark x1="48000" y1="21125" x2="49000" y2="24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00" b="6000"/>
          <a:stretch>
            <a:fillRect/>
          </a:stretch>
        </p:blipFill>
        <p:spPr bwMode="auto">
          <a:xfrm>
            <a:off x="5753654" y="2711926"/>
            <a:ext cx="786391" cy="62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artoon Bee. Cute Insect Character. Vector Illustration Stock Vector -  Illustration of characters, kids: 168706631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2750" l="1000" r="98000">
                        <a14:foregroundMark x1="10250" y1="53250" x2="10000" y2="57500"/>
                        <a14:foregroundMark x1="42750" y1="63250" x2="42750" y2="65000"/>
                        <a14:foregroundMark x1="14500" y1="17750" x2="14500" y2="17750"/>
                        <a14:foregroundMark x1="30250" y1="18000" x2="30250" y2="18000"/>
                        <a14:foregroundMark x1="17000" y1="17000" x2="22000" y2="15250"/>
                        <a14:foregroundMark x1="34500" y1="17250" x2="41000" y2="15750"/>
                        <a14:foregroundMark x1="42250" y1="16750" x2="44125" y2="17500"/>
                        <a14:foregroundMark x1="48000" y1="21125" x2="49000" y2="24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00" b="6000"/>
          <a:stretch>
            <a:fillRect/>
          </a:stretch>
        </p:blipFill>
        <p:spPr bwMode="auto">
          <a:xfrm>
            <a:off x="9446179" y="2711925"/>
            <a:ext cx="786391" cy="62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Cartoon Bee. Cute Insect Character. Vector Illustration Stock Vector -  Illustration of characters, kids: 168706631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2750" l="1000" r="98000">
                        <a14:foregroundMark x1="10250" y1="53250" x2="10000" y2="57500"/>
                        <a14:foregroundMark x1="42750" y1="63250" x2="42750" y2="65000"/>
                        <a14:foregroundMark x1="14500" y1="17750" x2="14500" y2="17750"/>
                        <a14:foregroundMark x1="30250" y1="18000" x2="30250" y2="18000"/>
                        <a14:foregroundMark x1="17000" y1="17000" x2="22000" y2="15250"/>
                        <a14:foregroundMark x1="34500" y1="17250" x2="41000" y2="15750"/>
                        <a14:foregroundMark x1="42250" y1="16750" x2="44125" y2="17500"/>
                        <a14:foregroundMark x1="48000" y1="21125" x2="49000" y2="24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00" b="6000"/>
          <a:stretch>
            <a:fillRect/>
          </a:stretch>
        </p:blipFill>
        <p:spPr bwMode="auto">
          <a:xfrm>
            <a:off x="5766808" y="3295198"/>
            <a:ext cx="786391" cy="62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Cartoon Bee. Cute Insect Character. Vector Illustration Stock Vector -  Illustration of characters, kids: 168706631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2750" l="1000" r="98000">
                        <a14:foregroundMark x1="10250" y1="53250" x2="10000" y2="57500"/>
                        <a14:foregroundMark x1="42750" y1="63250" x2="42750" y2="65000"/>
                        <a14:foregroundMark x1="14500" y1="17750" x2="14500" y2="17750"/>
                        <a14:foregroundMark x1="30250" y1="18000" x2="30250" y2="18000"/>
                        <a14:foregroundMark x1="17000" y1="17000" x2="22000" y2="15250"/>
                        <a14:foregroundMark x1="34500" y1="17250" x2="41000" y2="15750"/>
                        <a14:foregroundMark x1="42250" y1="16750" x2="44125" y2="17500"/>
                        <a14:foregroundMark x1="48000" y1="21125" x2="49000" y2="24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00" b="6000"/>
          <a:stretch>
            <a:fillRect/>
          </a:stretch>
        </p:blipFill>
        <p:spPr bwMode="auto">
          <a:xfrm>
            <a:off x="9459333" y="3280675"/>
            <a:ext cx="786391" cy="62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Cartoon Bee. Cute Insect Character. Vector Illustration Stock Vector -  Illustration of characters, kids: 168706631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2750" l="1000" r="98000">
                        <a14:foregroundMark x1="10250" y1="53250" x2="10000" y2="57500"/>
                        <a14:foregroundMark x1="42750" y1="63250" x2="42750" y2="65000"/>
                        <a14:foregroundMark x1="14500" y1="17750" x2="14500" y2="17750"/>
                        <a14:foregroundMark x1="30250" y1="18000" x2="30250" y2="18000"/>
                        <a14:foregroundMark x1="17000" y1="17000" x2="22000" y2="15250"/>
                        <a14:foregroundMark x1="34500" y1="17250" x2="41000" y2="15750"/>
                        <a14:foregroundMark x1="42250" y1="16750" x2="44125" y2="17500"/>
                        <a14:foregroundMark x1="48000" y1="21125" x2="49000" y2="24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00" b="6000"/>
          <a:stretch>
            <a:fillRect/>
          </a:stretch>
        </p:blipFill>
        <p:spPr bwMode="auto">
          <a:xfrm>
            <a:off x="5753654" y="3894334"/>
            <a:ext cx="786391" cy="62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Cartoon Bee. Cute Insect Character. Vector Illustration Stock Vector -  Illustration of characters, kids: 168706631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2750" l="1000" r="98000">
                        <a14:foregroundMark x1="10250" y1="53250" x2="10000" y2="57500"/>
                        <a14:foregroundMark x1="42750" y1="63250" x2="42750" y2="65000"/>
                        <a14:foregroundMark x1="14500" y1="17750" x2="14500" y2="17750"/>
                        <a14:foregroundMark x1="30250" y1="18000" x2="30250" y2="18000"/>
                        <a14:foregroundMark x1="17000" y1="17000" x2="22000" y2="15250"/>
                        <a14:foregroundMark x1="34500" y1="17250" x2="41000" y2="15750"/>
                        <a14:foregroundMark x1="42250" y1="16750" x2="44125" y2="17500"/>
                        <a14:foregroundMark x1="48000" y1="21125" x2="49000" y2="24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00" b="6000"/>
          <a:stretch>
            <a:fillRect/>
          </a:stretch>
        </p:blipFill>
        <p:spPr bwMode="auto">
          <a:xfrm>
            <a:off x="9489494" y="3894334"/>
            <a:ext cx="786391" cy="62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Cartoon Bee. Cute Insect Character. Vector Illustration Stock Vector -  Illustration of characters, kids: 168706631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2750" l="1000" r="98000">
                        <a14:foregroundMark x1="10250" y1="53250" x2="10000" y2="57500"/>
                        <a14:foregroundMark x1="42750" y1="63250" x2="42750" y2="65000"/>
                        <a14:foregroundMark x1="14500" y1="17750" x2="14500" y2="17750"/>
                        <a14:foregroundMark x1="30250" y1="18000" x2="30250" y2="18000"/>
                        <a14:foregroundMark x1="17000" y1="17000" x2="22000" y2="15250"/>
                        <a14:foregroundMark x1="34500" y1="17250" x2="41000" y2="15750"/>
                        <a14:foregroundMark x1="42250" y1="16750" x2="44125" y2="17500"/>
                        <a14:foregroundMark x1="48000" y1="21125" x2="49000" y2="24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00" b="6000"/>
          <a:stretch>
            <a:fillRect/>
          </a:stretch>
        </p:blipFill>
        <p:spPr bwMode="auto">
          <a:xfrm>
            <a:off x="5766808" y="4444096"/>
            <a:ext cx="786391" cy="62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Cartoon Bee. Cute Insect Character. Vector Illustration Stock Vector -  Illustration of characters, kids: 168706631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2750" l="1000" r="98000">
                        <a14:foregroundMark x1="10250" y1="53250" x2="10000" y2="57500"/>
                        <a14:foregroundMark x1="42750" y1="63250" x2="42750" y2="65000"/>
                        <a14:foregroundMark x1="14500" y1="17750" x2="14500" y2="17750"/>
                        <a14:foregroundMark x1="30250" y1="18000" x2="30250" y2="18000"/>
                        <a14:foregroundMark x1="17000" y1="17000" x2="22000" y2="15250"/>
                        <a14:foregroundMark x1="34500" y1="17250" x2="41000" y2="15750"/>
                        <a14:foregroundMark x1="42250" y1="16750" x2="44125" y2="17500"/>
                        <a14:foregroundMark x1="48000" y1="21125" x2="49000" y2="24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00" b="6000"/>
          <a:stretch>
            <a:fillRect/>
          </a:stretch>
        </p:blipFill>
        <p:spPr bwMode="auto">
          <a:xfrm>
            <a:off x="9502648" y="4444096"/>
            <a:ext cx="786391" cy="62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artoon Bee. Cute Insect Character. Vector Illustration Stock Vector -  Illustration of characters, kids: 168706631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2750" l="1000" r="98000">
                        <a14:foregroundMark x1="10250" y1="53250" x2="10000" y2="57500"/>
                        <a14:foregroundMark x1="42750" y1="63250" x2="42750" y2="65000"/>
                        <a14:foregroundMark x1="14500" y1="17750" x2="14500" y2="17750"/>
                        <a14:foregroundMark x1="30250" y1="18000" x2="30250" y2="18000"/>
                        <a14:foregroundMark x1="17000" y1="17000" x2="22000" y2="15250"/>
                        <a14:foregroundMark x1="34500" y1="17250" x2="41000" y2="15750"/>
                        <a14:foregroundMark x1="42250" y1="16750" x2="44125" y2="17500"/>
                        <a14:foregroundMark x1="48000" y1="21125" x2="49000" y2="24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00" b="6000"/>
          <a:stretch>
            <a:fillRect/>
          </a:stretch>
        </p:blipFill>
        <p:spPr bwMode="auto">
          <a:xfrm>
            <a:off x="5766808" y="5012846"/>
            <a:ext cx="786391" cy="62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Cartoon Bee. Cute Insect Character. Vector Illustration Stock Vector -  Illustration of characters, kids: 168706631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2750" l="1000" r="98000">
                        <a14:foregroundMark x1="10250" y1="53250" x2="10000" y2="57500"/>
                        <a14:foregroundMark x1="42750" y1="63250" x2="42750" y2="65000"/>
                        <a14:foregroundMark x1="14500" y1="17750" x2="14500" y2="17750"/>
                        <a14:foregroundMark x1="30250" y1="18000" x2="30250" y2="18000"/>
                        <a14:foregroundMark x1="17000" y1="17000" x2="22000" y2="15250"/>
                        <a14:foregroundMark x1="34500" y1="17250" x2="41000" y2="15750"/>
                        <a14:foregroundMark x1="42250" y1="16750" x2="44125" y2="17500"/>
                        <a14:foregroundMark x1="48000" y1="21125" x2="49000" y2="24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00" b="6000"/>
          <a:stretch>
            <a:fillRect/>
          </a:stretch>
        </p:blipFill>
        <p:spPr bwMode="auto">
          <a:xfrm>
            <a:off x="9502648" y="5012846"/>
            <a:ext cx="786391" cy="62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Cartoon Bee. Cute Insect Character. Vector Illustration Stock Vector -  Illustration of characters, kids: 168706631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2750" l="1000" r="98000">
                        <a14:foregroundMark x1="10250" y1="53250" x2="10000" y2="57500"/>
                        <a14:foregroundMark x1="42750" y1="63250" x2="42750" y2="65000"/>
                        <a14:foregroundMark x1="14500" y1="17750" x2="14500" y2="17750"/>
                        <a14:foregroundMark x1="30250" y1="18000" x2="30250" y2="18000"/>
                        <a14:foregroundMark x1="17000" y1="17000" x2="22000" y2="15250"/>
                        <a14:foregroundMark x1="34500" y1="17250" x2="41000" y2="15750"/>
                        <a14:foregroundMark x1="42250" y1="16750" x2="44125" y2="17500"/>
                        <a14:foregroundMark x1="48000" y1="21125" x2="49000" y2="24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00" b="6000"/>
          <a:stretch>
            <a:fillRect/>
          </a:stretch>
        </p:blipFill>
        <p:spPr bwMode="auto">
          <a:xfrm>
            <a:off x="5753654" y="5583919"/>
            <a:ext cx="786391" cy="62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Cartoon Bee. Cute Insect Character. Vector Illustration Stock Vector -  Illustration of characters, kids: 168706631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2750" l="1000" r="98000">
                        <a14:foregroundMark x1="10250" y1="53250" x2="10000" y2="57500"/>
                        <a14:foregroundMark x1="42750" y1="63250" x2="42750" y2="65000"/>
                        <a14:foregroundMark x1="14500" y1="17750" x2="14500" y2="17750"/>
                        <a14:foregroundMark x1="30250" y1="18000" x2="30250" y2="18000"/>
                        <a14:foregroundMark x1="17000" y1="17000" x2="22000" y2="15250"/>
                        <a14:foregroundMark x1="34500" y1="17250" x2="41000" y2="15750"/>
                        <a14:foregroundMark x1="42250" y1="16750" x2="44125" y2="17500"/>
                        <a14:foregroundMark x1="48000" y1="21125" x2="49000" y2="24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00" b="6000"/>
          <a:stretch>
            <a:fillRect/>
          </a:stretch>
        </p:blipFill>
        <p:spPr bwMode="auto">
          <a:xfrm>
            <a:off x="9489494" y="5583919"/>
            <a:ext cx="786391" cy="62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Cartoon Bee. Cute Insect Character. Vector Illustration Stock Vector -  Illustration of characters, kids: 16870663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750" l="1000" r="98000">
                        <a14:foregroundMark x1="10250" y1="53250" x2="10000" y2="57500"/>
                        <a14:foregroundMark x1="42750" y1="63250" x2="42750" y2="65000"/>
                        <a14:foregroundMark x1="14500" y1="17750" x2="14500" y2="17750"/>
                        <a14:foregroundMark x1="30250" y1="18000" x2="30250" y2="18000"/>
                        <a14:foregroundMark x1="17000" y1="17000" x2="22000" y2="15250"/>
                        <a14:foregroundMark x1="34500" y1="17250" x2="41000" y2="15750"/>
                        <a14:foregroundMark x1="42250" y1="16750" x2="44125" y2="17500"/>
                        <a14:foregroundMark x1="48000" y1="21125" x2="49000" y2="24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00" b="6000"/>
          <a:stretch>
            <a:fillRect/>
          </a:stretch>
        </p:blipFill>
        <p:spPr bwMode="auto">
          <a:xfrm>
            <a:off x="5753654" y="6185581"/>
            <a:ext cx="763468" cy="62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Cartoon Bee. Cute Insect Character. Vector Illustration Stock Vector -  Illustration of characters, kids: 16870663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750" l="1000" r="98000">
                        <a14:foregroundMark x1="10250" y1="53250" x2="10000" y2="57500"/>
                        <a14:foregroundMark x1="42750" y1="63250" x2="42750" y2="65000"/>
                        <a14:foregroundMark x1="14500" y1="17750" x2="14500" y2="17750"/>
                        <a14:foregroundMark x1="30250" y1="18000" x2="30250" y2="18000"/>
                        <a14:foregroundMark x1="17000" y1="17000" x2="22000" y2="15250"/>
                        <a14:foregroundMark x1="34500" y1="17250" x2="41000" y2="15750"/>
                        <a14:foregroundMark x1="42250" y1="16750" x2="44125" y2="17500"/>
                        <a14:foregroundMark x1="48000" y1="21125" x2="49000" y2="24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00" b="6000"/>
          <a:stretch>
            <a:fillRect/>
          </a:stretch>
        </p:blipFill>
        <p:spPr bwMode="auto">
          <a:xfrm>
            <a:off x="9489494" y="6185581"/>
            <a:ext cx="763468" cy="62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矩形: 圆角 1555"/>
          <p:cNvSpPr/>
          <p:nvPr/>
        </p:nvSpPr>
        <p:spPr>
          <a:xfrm>
            <a:off x="742145" y="87337"/>
            <a:ext cx="11057969" cy="743650"/>
          </a:xfrm>
          <a:prstGeom prst="roundRect">
            <a:avLst>
              <a:gd name="adj" fmla="val 50000"/>
            </a:avLst>
          </a:prstGeom>
          <a:solidFill>
            <a:srgbClr val="FFE4DD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zh-C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đơn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altLang="zh-C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5; 10; 15; …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100</a:t>
            </a:r>
            <a:endParaRPr lang="zh-CN" alt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C 0.00794 0.0081 0.01706 0.01597 0.02096 0.02592 C 0.025 0.03703 0.02695 0.05 0.02903 0.06296 C 0.03099 0.07592 0.02903 0.08703 0.02695 0.09907 C 0.025 0.10995 0.022 0.12199 0.01497 0.13194 C 0.00898 0.14189 -0.00104 0.15 -0.01198 0.15601 C -0.02201 0.16203 -0.03399 0.16597 -0.04597 0.16805 C -0.05794 0.1699 -0.07005 0.1699 -0.08099 0.16805 C -0.09297 0.16597 -0.10404 0.16111 -0.11302 0.15301 C -0.12201 0.14606 -0.12995 0.13703 -0.13399 0.12592 C -0.13906 0.11597 -0.14102 0.10208 -0.14102 0.09097 C -0.14206 0.08009 -0.14102 0.06689 -0.13594 0.05601 C -0.13099 0.04606 -0.12201 0.03796 -0.11003 0.03402 C -0.09805 0.03101 -0.08594 0.03495 -0.078 0.04189 C -0.07097 0.04907 -0.06602 0.05995 -0.06498 0.07291 C -0.06498 0.08611 -0.06602 0.09791 -0.07097 0.1081 C -0.07604 0.11805 -0.075 0.1199 -0.09505 0.1331 C -0.11302 0.14699 -0.13099 0.14305 -0.14206 0.14398 C -0.153 0.14398 -0.16198 0.14004 -0.17305 0.13611 C -0.18503 0.13101 -0.19505 0.12199 -0.20195 0.11389 C -0.20899 0.10601 -0.21198 0.09606 -0.21602 0.08009 C -0.21901 0.06389 -0.21901 0.05601 -0.21901 0.04398 C -0.21901 0.03194 -0.21901 0.0199 -0.21901 0.0081 " pathEditMode="relative" rAng="0" ptsTypes="AAAAAAAAAAAAAAAAAAAAAAA">
                                      <p:cBhvr>
                                        <p:cTn id="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C 0.00794 0.0081 0.01706 0.01597 0.02096 0.02592 C 0.025 0.03703 0.02695 0.05 0.02903 0.06296 C 0.03099 0.07592 0.02903 0.08703 0.02695 0.09907 C 0.025 0.10995 0.022 0.12199 0.01497 0.13194 C 0.00898 0.14189 -0.00104 0.15 -0.01198 0.15601 C -0.02201 0.16203 -0.03399 0.16597 -0.04597 0.16805 C -0.05794 0.1699 -0.07005 0.1699 -0.08099 0.16805 C -0.09297 0.16597 -0.10404 0.16111 -0.11302 0.15301 C -0.12201 0.14606 -0.12995 0.13703 -0.13399 0.12592 C -0.13906 0.11597 -0.14102 0.10208 -0.14102 0.09097 C -0.14206 0.08009 -0.14102 0.06689 -0.13594 0.05601 C -0.13099 0.04606 -0.12201 0.03796 -0.11003 0.03402 C -0.09805 0.03101 -0.08594 0.03495 -0.078 0.04189 C -0.07097 0.04907 -0.06602 0.05995 -0.06498 0.07291 C -0.06498 0.08611 -0.06602 0.09791 -0.07097 0.1081 C -0.07604 0.11805 -0.075 0.1199 -0.09505 0.1331 C -0.11302 0.14699 -0.13099 0.14305 -0.14206 0.14398 C -0.153 0.14398 -0.16198 0.14004 -0.17305 0.13611 C -0.18503 0.13101 -0.19505 0.12199 -0.20195 0.11389 C -0.20899 0.10601 -0.21198 0.09606 -0.21602 0.08009 C -0.21901 0.06389 -0.21901 0.05601 -0.21901 0.04398 C -0.21901 0.03194 -0.21901 0.0199 -0.21901 0.0081 " pathEditMode="relative" rAng="0" ptsTypes="AAAAAAAAAAAAAAAAAAAAAAA">
                                      <p:cBhvr>
                                        <p:cTn id="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C 0.00794 0.0081 0.01706 0.01597 0.02096 0.02592 C 0.025 0.03703 0.02695 0.05 0.02903 0.06296 C 0.03099 0.07592 0.02903 0.08703 0.02695 0.09907 C 0.025 0.10995 0.022 0.12199 0.01497 0.13194 C 0.00898 0.14189 -0.00104 0.15 -0.01198 0.15601 C -0.02201 0.16203 -0.03399 0.16597 -0.04597 0.16805 C -0.05794 0.1699 -0.07005 0.1699 -0.08099 0.16805 C -0.09297 0.16597 -0.10404 0.16111 -0.11302 0.15301 C -0.12201 0.14606 -0.12995 0.13703 -0.13399 0.12592 C -0.13906 0.11597 -0.14102 0.10208 -0.14102 0.09097 C -0.14206 0.08009 -0.14102 0.06689 -0.13594 0.05601 C -0.13099 0.04606 -0.12201 0.03796 -0.11003 0.03402 C -0.09805 0.03101 -0.08594 0.03495 -0.078 0.04189 C -0.07097 0.04907 -0.06602 0.05995 -0.06498 0.07291 C -0.06498 0.08611 -0.06602 0.09791 -0.07097 0.1081 C -0.07604 0.11805 -0.075 0.1199 -0.09505 0.1331 C -0.11302 0.14699 -0.13099 0.14305 -0.14206 0.14398 C -0.153 0.14398 -0.16198 0.14004 -0.17305 0.13611 C -0.18503 0.13101 -0.19505 0.12199 -0.20195 0.11389 C -0.20899 0.10601 -0.21198 0.09606 -0.21602 0.08009 C -0.21901 0.06389 -0.21901 0.05601 -0.21901 0.04398 C -0.21901 0.03194 -0.21901 0.0199 -0.21901 0.0081 " pathEditMode="relative" rAng="0" ptsTypes="AAAAAAAAAAAAAAAAAAAAA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C 0.00794 0.0081 0.01706 0.01597 0.02096 0.02593 C 0.025 0.03704 0.02695 0.05 0.02904 0.06297 C 0.03099 0.07593 0.02904 0.08704 0.02695 0.09908 C 0.025 0.10996 0.022 0.12199 0.01497 0.13195 C 0.00898 0.1419 -0.00104 0.15 -0.01198 0.15602 C -0.02201 0.16204 -0.03399 0.16597 -0.04596 0.16806 C -0.05794 0.16991 -0.07005 0.16991 -0.08099 0.16806 C -0.09297 0.16597 -0.10404 0.16111 -0.11302 0.15301 C -0.12201 0.14607 -0.12995 0.13704 -0.13399 0.12593 C -0.13906 0.11597 -0.14102 0.10209 -0.14102 0.09097 C -0.14206 0.08009 -0.14102 0.0669 -0.13594 0.05602 C -0.13099 0.04607 -0.12201 0.03797 -0.11003 0.03403 C -0.09805 0.03102 -0.08594 0.03496 -0.078 0.0419 C -0.07096 0.04908 -0.06602 0.05996 -0.06498 0.07292 C -0.06498 0.08611 -0.06602 0.09792 -0.07096 0.1081 C -0.07604 0.11806 -0.075 0.11991 -0.09505 0.1331 C -0.11302 0.14699 -0.13099 0.14306 -0.14206 0.14398 C -0.153 0.14398 -0.16198 0.14005 -0.17305 0.13611 C -0.18503 0.13102 -0.19505 0.12199 -0.20195 0.11389 C -0.20899 0.10602 -0.21198 0.09607 -0.21602 0.08009 C -0.21901 0.06389 -0.21901 0.05602 -0.21901 0.04398 C -0.21901 0.03195 -0.21901 0.01991 -0.21901 0.0081 " pathEditMode="relative" rAng="0" ptsTypes="AAAAAAAAAAAAAAAAAAAAAAA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C 0.00794 0.0081 0.01706 0.01597 0.02096 0.02592 C 0.025 0.03703 0.02695 0.05 0.02903 0.06296 C 0.03099 0.07592 0.02903 0.08703 0.02695 0.09907 C 0.025 0.10995 0.022 0.12199 0.01497 0.13194 C 0.00898 0.14189 -0.00104 0.15 -0.01198 0.15601 C -0.02201 0.16203 -0.03399 0.16597 -0.04597 0.16805 C -0.05794 0.1699 -0.07005 0.1699 -0.08099 0.16805 C -0.09297 0.16597 -0.10404 0.16111 -0.11302 0.15301 C -0.12201 0.14606 -0.12995 0.13703 -0.13399 0.12592 C -0.13906 0.11597 -0.14102 0.10208 -0.14102 0.09097 C -0.14206 0.08009 -0.14102 0.06689 -0.13594 0.05601 C -0.13099 0.04606 -0.12201 0.03796 -0.11003 0.03402 C -0.09805 0.03101 -0.08594 0.03495 -0.078 0.04189 C -0.07097 0.04907 -0.06602 0.05995 -0.06498 0.07291 C -0.06498 0.08611 -0.06602 0.09791 -0.07097 0.1081 C -0.07604 0.11805 -0.075 0.1199 -0.09505 0.1331 C -0.11302 0.14699 -0.13099 0.14305 -0.14206 0.14398 C -0.153 0.14398 -0.16198 0.14004 -0.17305 0.13611 C -0.18503 0.13101 -0.19505 0.12199 -0.20195 0.11389 C -0.20899 0.10601 -0.21198 0.09606 -0.21602 0.08009 C -0.21901 0.06389 -0.21901 0.05601 -0.21901 0.04398 C -0.21901 0.03194 -0.21901 0.0199 -0.21901 0.0081 " pathEditMode="relative" rAng="0" ptsTypes="AAAAAAAAAAAAAAAAAAAAAAA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8 -0.00856 C 0.00326 -0.00046 0.01237 0.00741 0.01628 0.01736 C 0.02032 0.02847 0.02227 0.04144 0.02435 0.0544 C 0.02631 0.06736 0.02435 0.07847 0.02227 0.09051 C 0.02032 0.10139 0.01732 0.11343 0.01029 0.12338 C 0.0043 0.13333 -0.00572 0.14144 -0.01666 0.14745 C -0.02669 0.15347 -0.03867 0.15741 -0.05065 0.15949 C -0.06263 0.16134 -0.07473 0.16134 -0.08567 0.15949 C -0.09765 0.15741 -0.10872 0.15255 -0.1177 0.14445 C -0.12669 0.1375 -0.13463 0.12847 -0.13867 0.11736 C -0.14375 0.10741 -0.1457 0.09352 -0.1457 0.08241 C -0.14674 0.07153 -0.1457 0.05833 -0.14062 0.04745 C -0.13567 0.0375 -0.12669 0.0294 -0.11471 0.02546 C -0.10273 0.02245 -0.09062 0.02639 -0.08268 0.03333 C -0.07565 0.04051 -0.0707 0.05139 -0.06966 0.06435 C -0.06966 0.07755 -0.0707 0.08935 -0.07565 0.09954 C -0.08072 0.10949 -0.07968 0.11134 -0.09973 0.12454 C -0.1177 0.13843 -0.13567 0.13449 -0.14674 0.13542 C -0.15768 0.13542 -0.16666 0.13148 -0.17773 0.12755 C -0.18971 0.12245 -0.19973 0.11343 -0.20664 0.10533 C -0.21367 0.09745 -0.21666 0.0875 -0.2207 0.07153 C -0.22369 0.05533 -0.22369 0.04745 -0.22369 0.03542 C -0.22369 0.02338 -0.22369 0.01134 -0.22369 -0.00046 " pathEditMode="relative" rAng="0" ptsTypes="AAAAAAAAAAAAAAAAAAAAAAA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C 0.00794 0.00811 0.01705 0.01598 0.02096 0.02593 C 0.025 0.03704 0.02695 0.05 0.02903 0.06297 C 0.03099 0.07593 0.02903 0.08704 0.02695 0.09908 C 0.025 0.10996 0.022 0.12199 0.01497 0.13195 C 0.00898 0.1419 -0.00104 0.15 -0.01198 0.15602 C -0.02201 0.16204 -0.03399 0.16598 -0.04597 0.16806 C -0.05795 0.16991 -0.07006 0.16991 -0.08099 0.16806 C -0.09297 0.16598 -0.10404 0.16111 -0.11302 0.15301 C -0.12201 0.14607 -0.12995 0.13704 -0.13399 0.12593 C -0.13907 0.11598 -0.14102 0.10209 -0.14102 0.09098 C -0.14206 0.0801 -0.14102 0.0669 -0.13594 0.05602 C -0.13099 0.04607 -0.12201 0.03797 -0.11003 0.03403 C -0.09805 0.03102 -0.08594 0.03496 -0.078 0.0419 C -0.07097 0.04908 -0.06602 0.05996 -0.06498 0.07292 C -0.06498 0.08611 -0.06602 0.09792 -0.07097 0.10811 C -0.07604 0.11806 -0.075 0.11991 -0.09506 0.13311 C -0.11302 0.14699 -0.13099 0.14306 -0.14206 0.14399 C -0.153 0.14399 -0.16198 0.14005 -0.17305 0.13611 C -0.18503 0.13102 -0.19506 0.12199 -0.20196 0.11389 C -0.20899 0.10602 -0.21198 0.09607 -0.21602 0.0801 C -0.21901 0.06389 -0.21901 0.05602 -0.21901 0.04399 C -0.21901 0.03195 -0.21901 0.01991 -0.21901 0.00811 " pathEditMode="relative" rAng="0" ptsTypes="AAAAAAAAAAAAAAAAAAAAAAA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1 -0.00833 C 0.00443 -0.00023 0.01354 0.00764 0.01745 0.0176 C 0.02149 0.02871 0.02344 0.04167 0.02552 0.05463 C 0.02748 0.0676 0.02552 0.07871 0.02344 0.09074 C 0.02149 0.10162 0.01849 0.11366 0.01146 0.12361 C 0.00547 0.13357 -0.00456 0.14167 -0.01549 0.14769 C -0.02552 0.15371 -0.0375 0.15764 -0.04948 0.15973 C -0.06146 0.16158 -0.07357 0.16158 -0.0845 0.15973 C -0.09648 0.15764 -0.10755 0.15278 -0.11654 0.14468 C -0.12552 0.13774 -0.13346 0.12871 -0.1375 0.1176 C -0.14258 0.10764 -0.14453 0.09375 -0.14453 0.08264 C -0.14557 0.07176 -0.14453 0.05857 -0.13945 0.04769 C -0.1345 0.03774 -0.12552 0.02963 -0.11354 0.0257 C -0.10156 0.02269 -0.08945 0.02662 -0.08151 0.03357 C -0.07448 0.04074 -0.06953 0.05162 -0.06849 0.06459 C -0.06849 0.07778 -0.06953 0.08959 -0.07448 0.09977 C -0.07956 0.10973 -0.07851 0.11158 -0.09857 0.12477 C -0.11654 0.13866 -0.1345 0.13473 -0.14557 0.13565 C -0.15651 0.13565 -0.16549 0.13172 -0.17656 0.12778 C -0.18854 0.12269 -0.19857 0.11366 -0.20547 0.10556 C -0.2125 0.09769 -0.21549 0.08774 -0.21953 0.07176 C -0.22252 0.05556 -0.22252 0.04769 -0.22252 0.03565 C -0.22252 0.02361 -0.22252 0.01158 -0.22252 -0.00023 " pathEditMode="relative" rAng="0" ptsTypes="AAAAAAAAAAAAAAAAAAAAAAA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C 0.00794 0.0081 0.01706 0.01597 0.02096 0.02592 C 0.025 0.03704 0.02695 0.05 0.02903 0.06296 C 0.03099 0.07592 0.02903 0.08704 0.02695 0.09907 C 0.025 0.10995 0.022 0.12199 0.01497 0.13194 C 0.00898 0.1419 -0.00104 0.15 -0.01198 0.15602 C -0.02201 0.16204 -0.03399 0.16597 -0.04597 0.16805 C -0.05794 0.16991 -0.07005 0.16991 -0.08099 0.16805 C -0.09297 0.16597 -0.10404 0.16111 -0.11302 0.15301 C -0.12201 0.14606 -0.12995 0.13704 -0.13399 0.12592 C -0.13906 0.11597 -0.14102 0.10208 -0.14102 0.09097 C -0.14206 0.08009 -0.14102 0.0669 -0.13594 0.05602 C -0.13099 0.04606 -0.12201 0.03796 -0.11003 0.03403 C -0.09805 0.03102 -0.08594 0.03495 -0.078 0.0419 C -0.07097 0.04907 -0.06602 0.05995 -0.06498 0.07292 C -0.06498 0.08611 -0.06602 0.09792 -0.07097 0.1081 C -0.07604 0.11805 -0.075 0.11991 -0.09505 0.1331 C -0.11302 0.14699 -0.13099 0.14305 -0.14206 0.14398 C -0.153 0.14398 -0.16198 0.14005 -0.17305 0.13611 C -0.18503 0.13102 -0.19505 0.12199 -0.20195 0.11389 C -0.20899 0.10602 -0.21198 0.09606 -0.21602 0.08009 C -0.21901 0.06389 -0.21901 0.05602 -0.21901 0.04398 C -0.21901 0.03194 -0.21901 0.01991 -0.21901 0.0081 " pathEditMode="relative" rAng="0" ptsTypes="AAAAAAAAAAAAAAAAAAAAAAA">
                                      <p:cBhvr>
                                        <p:cTn id="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1 -0.00833 C 0.00443 -0.00023 0.01354 0.00764 0.01745 0.0176 C 0.02149 0.02871 0.02344 0.04167 0.02552 0.05463 C 0.02748 0.0676 0.02552 0.07871 0.02344 0.09074 C 0.02149 0.10162 0.01849 0.11366 0.01146 0.12361 C 0.00547 0.13357 -0.00456 0.14167 -0.01549 0.14769 C -0.02552 0.15371 -0.0375 0.15764 -0.04948 0.15973 C -0.06146 0.16158 -0.07357 0.16158 -0.0845 0.15973 C -0.09648 0.15764 -0.10755 0.15278 -0.11654 0.14468 C -0.12552 0.13774 -0.13346 0.12871 -0.1375 0.1176 C -0.14258 0.10764 -0.14453 0.09375 -0.14453 0.08264 C -0.14557 0.07176 -0.14453 0.05857 -0.13945 0.04769 C -0.1345 0.03774 -0.12552 0.02963 -0.11354 0.0257 C -0.10156 0.02269 -0.08945 0.02662 -0.08151 0.03357 C -0.07448 0.04074 -0.06953 0.05162 -0.06849 0.06459 C -0.06849 0.07778 -0.06953 0.08959 -0.07448 0.09977 C -0.07956 0.10973 -0.07851 0.11158 -0.09857 0.12477 C -0.11654 0.13866 -0.1345 0.13473 -0.14557 0.13565 C -0.15651 0.13565 -0.16549 0.13172 -0.17656 0.12778 C -0.18854 0.12269 -0.19857 0.11366 -0.20547 0.10556 C -0.2125 0.09769 -0.21549 0.08774 -0.21953 0.07176 C -0.22252 0.05556 -0.22252 0.04769 -0.22252 0.03565 C -0.22252 0.02361 -0.22252 0.01158 -0.22252 -0.00023 " pathEditMode="relative" rAng="0" ptsTypes="AAAAAAAAAAAAAAAAAAAAAAA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C 0.00794 0.0081 0.01705 0.01597 0.02096 0.02592 C 0.025 0.03703 0.02695 0.05 0.02903 0.06296 C 0.03099 0.07592 0.02903 0.08703 0.02695 0.09907 C 0.025 0.10995 0.022 0.12199 0.01497 0.13194 C 0.00898 0.1419 -0.00104 0.15 -0.01198 0.15602 C -0.02201 0.16203 -0.03399 0.16597 -0.04597 0.16805 C -0.05795 0.1699 -0.07006 0.1699 -0.08099 0.16805 C -0.09297 0.16597 -0.10404 0.16111 -0.11302 0.15301 C -0.12201 0.14606 -0.12995 0.13703 -0.13399 0.12592 C -0.13907 0.11597 -0.14102 0.10208 -0.14102 0.09097 C -0.14206 0.08009 -0.14102 0.0669 -0.13594 0.05602 C -0.13099 0.04606 -0.12201 0.03796 -0.11003 0.03403 C -0.09805 0.03102 -0.08594 0.03495 -0.078 0.0419 C -0.07097 0.04907 -0.06602 0.05995 -0.06498 0.07291 C -0.06498 0.08611 -0.06602 0.09791 -0.07097 0.1081 C -0.07604 0.11805 -0.075 0.1199 -0.09506 0.1331 C -0.11302 0.14699 -0.13099 0.14305 -0.14206 0.14398 C -0.153 0.14398 -0.16198 0.14004 -0.17305 0.13611 C -0.18503 0.13102 -0.19506 0.12199 -0.20196 0.11389 C -0.20899 0.10602 -0.21198 0.09606 -0.21602 0.08009 C -0.21901 0.06389 -0.21901 0.05602 -0.21901 0.04398 C -0.21901 0.03194 -0.21901 0.0199 -0.21901 0.0081 " pathEditMode="relative" rAng="0" ptsTypes="AAAAAAAAAAAAAAAAAAAAAAA">
                                      <p:cBhvr>
                                        <p:cTn id="4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1 -0.00833 C 0.00443 -0.00023 0.01354 0.00764 0.01745 0.0176 C 0.02149 0.02871 0.02344 0.04167 0.02552 0.05463 C 0.02748 0.0676 0.02552 0.07871 0.02344 0.09074 C 0.02149 0.10162 0.01849 0.11366 0.01146 0.12361 C 0.00547 0.13357 -0.00456 0.14167 -0.01549 0.14769 C -0.02552 0.15371 -0.0375 0.15764 -0.04948 0.15973 C -0.06146 0.16158 -0.07357 0.16158 -0.0845 0.15973 C -0.09648 0.15764 -0.10755 0.15278 -0.11654 0.14468 C -0.12552 0.13774 -0.13346 0.12871 -0.1375 0.1176 C -0.14258 0.10764 -0.14453 0.09375 -0.14453 0.08264 C -0.14557 0.07176 -0.14453 0.05857 -0.13945 0.04769 C -0.1345 0.03774 -0.12552 0.02963 -0.11354 0.0257 C -0.10156 0.02269 -0.08945 0.02662 -0.08151 0.03357 C -0.07448 0.04074 -0.06953 0.05162 -0.06849 0.06459 C -0.06849 0.07778 -0.06953 0.08959 -0.07448 0.09977 C -0.07956 0.10973 -0.07851 0.11158 -0.09857 0.12477 C -0.11654 0.13866 -0.1345 0.13473 -0.14557 0.13565 C -0.15651 0.13565 -0.16549 0.13172 -0.17656 0.12778 C -0.18854 0.12269 -0.19857 0.11366 -0.20547 0.10556 C -0.2125 0.09769 -0.21549 0.08774 -0.21953 0.07176 C -0.22252 0.05556 -0.22252 0.04769 -0.22252 0.03565 C -0.22252 0.02361 -0.22252 0.01158 -0.22252 -0.00023 " pathEditMode="relative" rAng="0" ptsTypes="AAAAAAAAAAAAAAAAAAAAAAA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C 0.00794 0.0081 0.01705 0.01597 0.02096 0.02592 C 0.025 0.03703 0.02695 0.05 0.02903 0.06296 C 0.03099 0.07592 0.02903 0.08703 0.02695 0.09907 C 0.025 0.10995 0.022 0.12199 0.01497 0.13194 C 0.00898 0.1419 -0.00104 0.15 -0.01198 0.15602 C -0.02201 0.16203 -0.03399 0.16597 -0.04597 0.16805 C -0.05795 0.1699 -0.07006 0.1699 -0.08099 0.16805 C -0.09297 0.16597 -0.10404 0.16111 -0.11302 0.15301 C -0.12201 0.14606 -0.12995 0.13703 -0.13399 0.12592 C -0.13907 0.11597 -0.14102 0.10208 -0.14102 0.09097 C -0.14206 0.08009 -0.14102 0.0669 -0.13594 0.05602 C -0.13099 0.04606 -0.12201 0.03796 -0.11003 0.03403 C -0.09805 0.03102 -0.08594 0.03495 -0.078 0.0419 C -0.07097 0.04907 -0.06602 0.05995 -0.06498 0.07291 C -0.06498 0.08611 -0.06602 0.09791 -0.07097 0.1081 C -0.07604 0.11805 -0.075 0.1199 -0.09506 0.1331 C -0.11302 0.14699 -0.13099 0.14305 -0.14206 0.14398 C -0.153 0.14398 -0.16198 0.14004 -0.17305 0.13611 C -0.18503 0.13102 -0.19506 0.12199 -0.20196 0.11389 C -0.20899 0.10602 -0.21198 0.09606 -0.21602 0.08009 C -0.21901 0.06389 -0.21901 0.05602 -0.21901 0.04398 C -0.21901 0.03194 -0.21901 0.0199 -0.21901 0.0081 " pathEditMode="relative" rAng="0" ptsTypes="AAAAAAAAAAAAAAAAAAAAAAA">
                                      <p:cBhvr>
                                        <p:cTn id="5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1 -0.00833 C 0.00443 -0.00023 0.01354 0.00764 0.01745 0.0176 C 0.02149 0.02871 0.02344 0.04167 0.02552 0.05463 C 0.02748 0.0676 0.02552 0.07871 0.02344 0.09074 C 0.02149 0.10162 0.01849 0.11366 0.01146 0.12361 C 0.00547 0.13357 -0.00456 0.14167 -0.01549 0.14769 C -0.02552 0.15371 -0.0375 0.15764 -0.04948 0.15973 C -0.06146 0.16158 -0.07357 0.16158 -0.0845 0.15973 C -0.09648 0.15764 -0.10755 0.15278 -0.11654 0.14468 C -0.12552 0.13774 -0.13346 0.12871 -0.1375 0.1176 C -0.14258 0.10764 -0.14453 0.09375 -0.14453 0.08264 C -0.14557 0.07176 -0.14453 0.05857 -0.13945 0.04769 C -0.1345 0.03774 -0.12552 0.02963 -0.11354 0.0257 C -0.10156 0.02269 -0.08945 0.02662 -0.08151 0.03357 C -0.07448 0.04074 -0.06953 0.05162 -0.06849 0.06459 C -0.06849 0.07778 -0.06953 0.08959 -0.07448 0.09977 C -0.07956 0.10973 -0.07851 0.11158 -0.09857 0.12477 C -0.11654 0.13866 -0.1345 0.13473 -0.14557 0.13565 C -0.15651 0.13565 -0.16549 0.13172 -0.17656 0.12778 C -0.18854 0.12269 -0.19857 0.11366 -0.20547 0.10556 C -0.2125 0.09769 -0.21549 0.08774 -0.21953 0.07176 C -0.22252 0.05556 -0.22252 0.04769 -0.22252 0.03565 C -0.22252 0.02361 -0.22252 0.01158 -0.22252 -0.00023 " pathEditMode="relative" rAng="0" ptsTypes="AAAAAAAAAAAAAAAAAAAAAAA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C 0.00794 0.0081 0.01705 0.01597 0.02096 0.02592 C 0.025 0.03703 0.02695 0.05 0.02903 0.06296 C 0.03099 0.07592 0.02903 0.08703 0.02695 0.09907 C 0.025 0.10995 0.022 0.12199 0.01497 0.13194 C 0.00898 0.1419 -0.00104 0.15 -0.01198 0.15602 C -0.02201 0.16203 -0.03399 0.16597 -0.04597 0.16805 C -0.05795 0.1699 -0.07006 0.1699 -0.08099 0.16805 C -0.09297 0.16597 -0.10404 0.16111 -0.11302 0.15301 C -0.12201 0.14606 -0.12995 0.13703 -0.13399 0.12592 C -0.13907 0.11597 -0.14102 0.10208 -0.14102 0.09097 C -0.14206 0.08009 -0.14102 0.0669 -0.13594 0.05602 C -0.13099 0.04606 -0.12201 0.03796 -0.11003 0.03403 C -0.09805 0.03102 -0.08594 0.03495 -0.078 0.0419 C -0.07097 0.04907 -0.06602 0.05995 -0.06498 0.07291 C -0.06498 0.08611 -0.06602 0.09791 -0.07097 0.1081 C -0.07604 0.11805 -0.075 0.1199 -0.09506 0.1331 C -0.11302 0.14699 -0.13099 0.14305 -0.14206 0.14398 C -0.153 0.14398 -0.16198 0.14004 -0.17305 0.13611 C -0.18503 0.13102 -0.19506 0.12199 -0.20196 0.11389 C -0.20899 0.10602 -0.21198 0.09606 -0.21602 0.08009 C -0.21901 0.06389 -0.21901 0.05602 -0.21901 0.04398 C -0.21901 0.03194 -0.21901 0.0199 -0.21901 0.0081 " pathEditMode="relative" rAng="0" ptsTypes="AAAAAAAAAAAAAAAAAAAAAAA">
                                      <p:cBhvr>
                                        <p:cTn id="6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1 -0.00833 C 0.00443 -0.00023 0.01354 0.00764 0.01745 0.0176 C 0.02149 0.02871 0.02344 0.04167 0.02552 0.05463 C 0.02748 0.0676 0.02552 0.07871 0.02344 0.09074 C 0.02149 0.10162 0.01849 0.11366 0.01146 0.12361 C 0.00547 0.13357 -0.00456 0.14167 -0.01549 0.14769 C -0.02552 0.15371 -0.0375 0.15764 -0.04948 0.15973 C -0.06146 0.16158 -0.07357 0.16158 -0.0845 0.15973 C -0.09648 0.15764 -0.10755 0.15278 -0.11654 0.14468 C -0.12552 0.13774 -0.13346 0.12871 -0.1375 0.1176 C -0.14258 0.10764 -0.14453 0.09375 -0.14453 0.08264 C -0.14557 0.07176 -0.14453 0.05857 -0.13945 0.04769 C -0.1345 0.03774 -0.12552 0.02963 -0.11354 0.0257 C -0.10156 0.02269 -0.08945 0.02662 -0.08151 0.03357 C -0.07448 0.04074 -0.06953 0.05162 -0.06849 0.06459 C -0.06849 0.07778 -0.06953 0.08959 -0.07448 0.09977 C -0.07956 0.10973 -0.07851 0.11158 -0.09857 0.12477 C -0.11654 0.13866 -0.1345 0.13473 -0.14557 0.13565 C -0.15651 0.13565 -0.16549 0.13172 -0.17656 0.12778 C -0.18854 0.12269 -0.19857 0.11366 -0.20547 0.10556 C -0.2125 0.09769 -0.21549 0.08774 -0.21953 0.07176 C -0.22252 0.05556 -0.22252 0.04769 -0.22252 0.03565 C -0.22252 0.02361 -0.22252 0.01158 -0.22252 -0.00023 " pathEditMode="relative" rAng="0" ptsTypes="AAAAAAAAAAAAAAAAAAAAAAA">
                                      <p:cBhvr>
                                        <p:cTn id="6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C 0.00794 0.0081 0.01705 0.01597 0.02096 0.02592 C 0.025 0.03703 0.02695 0.05 0.02903 0.06296 C 0.03099 0.07592 0.02903 0.08703 0.02695 0.09907 C 0.025 0.10995 0.022 0.12199 0.01497 0.13194 C 0.00898 0.1419 -0.00104 0.15 -0.01198 0.15602 C -0.02201 0.16203 -0.03399 0.16597 -0.04597 0.16805 C -0.05795 0.1699 -0.07006 0.1699 -0.08099 0.16805 C -0.09297 0.16597 -0.10404 0.16111 -0.11302 0.15301 C -0.12201 0.14606 -0.12995 0.13703 -0.13399 0.12592 C -0.13907 0.11597 -0.14102 0.10208 -0.14102 0.09097 C -0.14206 0.08009 -0.14102 0.0669 -0.13594 0.05602 C -0.13099 0.04606 -0.12201 0.03796 -0.11003 0.03403 C -0.09805 0.03102 -0.08594 0.03495 -0.078 0.0419 C -0.07097 0.04907 -0.06602 0.05995 -0.06498 0.07291 C -0.06498 0.08611 -0.06602 0.09791 -0.07097 0.1081 C -0.07604 0.11805 -0.075 0.1199 -0.09506 0.1331 C -0.11302 0.14699 -0.13099 0.14305 -0.14206 0.14398 C -0.153 0.14398 -0.16198 0.14004 -0.17305 0.13611 C -0.18503 0.13102 -0.19506 0.12199 -0.20196 0.11389 C -0.20899 0.10602 -0.21198 0.09606 -0.21602 0.08009 C -0.21901 0.06389 -0.21901 0.05602 -0.21901 0.04398 C -0.21901 0.03194 -0.21901 0.0199 -0.21901 0.0081 " pathEditMode="relative" rAng="0" ptsTypes="AAAAAAAAAAAAAAAAAAAAAAA">
                                      <p:cBhvr>
                                        <p:cTn id="7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1 -0.00833 C 0.00443 -0.00023 0.01354 0.00764 0.01745 0.0176 C 0.02149 0.02871 0.02344 0.04167 0.02552 0.05463 C 0.02748 0.0676 0.02552 0.07871 0.02344 0.09074 C 0.02149 0.10162 0.01849 0.11366 0.01146 0.12361 C 0.00547 0.13357 -0.00456 0.14167 -0.01549 0.14769 C -0.02552 0.15371 -0.0375 0.15764 -0.04948 0.15973 C -0.06146 0.16158 -0.07357 0.16158 -0.0845 0.15973 C -0.09648 0.15764 -0.10755 0.15278 -0.11654 0.14468 C -0.12552 0.13774 -0.13346 0.12871 -0.1375 0.1176 C -0.14258 0.10764 -0.14453 0.09375 -0.14453 0.08264 C -0.14557 0.07176 -0.14453 0.05857 -0.13945 0.04769 C -0.1345 0.03774 -0.12552 0.02963 -0.11354 0.0257 C -0.10156 0.02269 -0.08945 0.02662 -0.08151 0.03357 C -0.07448 0.04074 -0.06953 0.05162 -0.06849 0.06459 C -0.06849 0.07778 -0.06953 0.08959 -0.07448 0.09977 C -0.07956 0.10973 -0.07851 0.11158 -0.09857 0.12477 C -0.11654 0.13866 -0.1345 0.13473 -0.14557 0.13565 C -0.15651 0.13565 -0.16549 0.13172 -0.17656 0.12778 C -0.18854 0.12269 -0.19857 0.11366 -0.20547 0.10556 C -0.2125 0.09769 -0.21549 0.08774 -0.21953 0.07176 C -0.22252 0.05556 -0.22252 0.04769 -0.22252 0.03565 C -0.22252 0.02361 -0.22252 0.01158 -0.22252 -0.00023 " pathEditMode="relative" rAng="0" ptsTypes="AAAAAAAAAAAAAAAAAAAAAAA">
                                      <p:cBhvr>
                                        <p:cTn id="7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C 0.00794 0.0081 0.01705 0.01597 0.02097 0.02592 C 0.025 0.03703 0.02695 0.05 0.02903 0.06296 C 0.03098 0.07592 0.02903 0.08703 0.02695 0.09907 C 0.025 0.10995 0.022 0.12199 0.01498 0.13194 C 0.00898 0.14189 -0.00105 0.15 -0.01198 0.15601 C -0.02201 0.16203 -0.03399 0.16597 -0.04597 0.16805 C -0.05795 0.1699 -0.07006 0.1699 -0.08099 0.16805 C -0.09297 0.16597 -0.10404 0.16111 -0.11303 0.153 C -0.12201 0.14606 -0.12995 0.13703 -0.13399 0.12592 C -0.13907 0.11597 -0.14102 0.10208 -0.14102 0.09097 C -0.14206 0.08009 -0.14102 0.06689 -0.13594 0.05601 C -0.13099 0.04606 -0.12201 0.03796 -0.11003 0.03402 C -0.09805 0.03101 -0.08594 0.03495 -0.078 0.04189 C -0.07097 0.04907 -0.06602 0.05995 -0.06498 0.07291 C -0.06498 0.08611 -0.06602 0.09791 -0.07097 0.1081 C -0.07605 0.11805 -0.075 0.1199 -0.09506 0.1331 C -0.11303 0.14699 -0.13099 0.14305 -0.14206 0.14398 C -0.153 0.14398 -0.16198 0.14004 -0.17305 0.13611 C -0.18503 0.13101 -0.19506 0.12199 -0.20196 0.11388 C -0.20899 0.10601 -0.21198 0.09606 -0.21602 0.08009 C -0.21902 0.06388 -0.21902 0.05601 -0.21902 0.04398 C -0.21902 0.03194 -0.21902 0.0199 -0.21902 0.0081 " pathEditMode="relative" rAng="0" ptsTypes="AAAAAAAAAAAAAAAAAAAAAAA">
                                      <p:cBhvr>
                                        <p:cTn id="7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2 -0.00834 C 0.00442 -0.00024 0.01354 0.00763 0.01744 0.01759 C 0.02148 0.0287 0.02343 0.04166 0.02552 0.05462 C 0.02747 0.06759 0.02552 0.0787 0.02343 0.09074 C 0.02148 0.10162 0.01849 0.11365 0.01145 0.12361 C 0.00546 0.13356 -0.00456 0.14166 -0.0155 0.14768 C -0.02553 0.1537 -0.0375 0.15763 -0.04948 0.15972 C -0.06146 0.16157 -0.07357 0.16157 -0.08451 0.15972 C -0.09649 0.15763 -0.10756 0.15277 -0.11654 0.14467 C -0.12553 0.13773 -0.13347 0.1287 -0.1375 0.11759 C -0.14258 0.10763 -0.14454 0.09375 -0.14454 0.08263 C -0.14558 0.07175 -0.14454 0.05856 -0.13946 0.04768 C -0.13451 0.03773 -0.12553 0.02962 -0.11355 0.02569 C -0.10157 0.02268 -0.08946 0.02662 -0.08151 0.03356 C -0.07448 0.04074 -0.06954 0.05162 -0.06849 0.06458 C -0.06849 0.07777 -0.06954 0.08958 -0.07448 0.09976 C -0.07956 0.10972 -0.07852 0.11157 -0.09857 0.12476 C -0.11654 0.13865 -0.13451 0.13472 -0.14558 0.13564 C -0.15651 0.13564 -0.1655 0.13171 -0.17657 0.12777 C -0.18855 0.12268 -0.19857 0.11365 -0.20547 0.10555 C -0.2125 0.09768 -0.2155 0.08773 -0.21954 0.07175 C -0.22253 0.05555 -0.22253 0.04768 -0.22253 0.03564 C -0.22253 0.02361 -0.22253 0.01157 -0.22253 -0.00024 " pathEditMode="relative" rAng="0" ptsTypes="AAAAAAAAAAAAAAAAAAAAAAA">
                                      <p:cBhvr>
                                        <p:cTn id="8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555"/>
          <p:cNvSpPr/>
          <p:nvPr/>
        </p:nvSpPr>
        <p:spPr>
          <a:xfrm>
            <a:off x="406400" y="104573"/>
            <a:ext cx="827314" cy="834826"/>
          </a:xfrm>
          <a:prstGeom prst="roundRect">
            <a:avLst>
              <a:gd name="adj" fmla="val 50000"/>
            </a:avLst>
          </a:prstGeom>
          <a:solidFill>
            <a:srgbClr val="FFE4DD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2. </a:t>
            </a:r>
            <a:endParaRPr lang="zh-CN" altLang="en-US" sz="360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3" name="矩形: 圆角 1555"/>
          <p:cNvSpPr/>
          <p:nvPr/>
        </p:nvSpPr>
        <p:spPr>
          <a:xfrm>
            <a:off x="1277256" y="104573"/>
            <a:ext cx="4891314" cy="834826"/>
          </a:xfrm>
          <a:prstGeom prst="roundRect">
            <a:avLst>
              <a:gd name="adj" fmla="val 50000"/>
            </a:avLst>
          </a:prstGeom>
          <a:solidFill>
            <a:srgbClr val="FFE4DD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Trả</a:t>
            </a:r>
            <a:r>
              <a:rPr lang="en-US" altLang="zh-CN" sz="360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lời</a:t>
            </a:r>
            <a:r>
              <a:rPr lang="en-US" altLang="zh-CN" sz="360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các</a:t>
            </a:r>
            <a:r>
              <a:rPr lang="en-US" altLang="zh-CN" sz="360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câu</a:t>
            </a:r>
            <a:r>
              <a:rPr lang="en-US" altLang="zh-CN" sz="360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hỏi</a:t>
            </a:r>
            <a:endParaRPr lang="zh-CN" altLang="en-US" sz="360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811553" y="107720"/>
            <a:ext cx="5254173" cy="2072570"/>
            <a:chOff x="6328227" y="104573"/>
            <a:chExt cx="5254173" cy="2072570"/>
          </a:xfrm>
        </p:grpSpPr>
        <p:sp>
          <p:nvSpPr>
            <p:cNvPr id="6" name="矩形: 圆角 1555"/>
            <p:cNvSpPr/>
            <p:nvPr/>
          </p:nvSpPr>
          <p:spPr>
            <a:xfrm>
              <a:off x="6328227" y="827314"/>
              <a:ext cx="5070929" cy="1349829"/>
            </a:xfrm>
            <a:prstGeom prst="roundRect">
              <a:avLst>
                <a:gd name="adj" fmla="val 50000"/>
              </a:avLst>
            </a:prstGeom>
            <a:solidFill>
              <a:srgbClr val="FEF87A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320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Từ</a:t>
              </a:r>
              <a:r>
                <a:rPr lang="en-US" altLang="zh-CN" sz="320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trái</a:t>
              </a:r>
              <a:r>
                <a:rPr lang="en-US" altLang="zh-CN" sz="320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sang </a:t>
              </a:r>
              <a:r>
                <a:rPr lang="en-US" altLang="zh-CN" sz="320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phải</a:t>
              </a:r>
              <a:r>
                <a:rPr lang="en-US" altLang="zh-CN" sz="320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  <a:endParaRPr lang="en-US" altLang="zh-CN" sz="320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  <a:p>
              <a:r>
                <a:rPr lang="en-US" altLang="zh-CN" sz="320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Từ</a:t>
              </a:r>
              <a:r>
                <a:rPr lang="en-US" altLang="zh-CN" sz="320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trên</a:t>
              </a:r>
              <a:r>
                <a:rPr lang="en-US" altLang="zh-CN" sz="320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xuống</a:t>
              </a:r>
              <a:r>
                <a:rPr lang="en-US" altLang="zh-CN" sz="320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dưới</a:t>
              </a:r>
              <a:r>
                <a:rPr lang="en-US" altLang="zh-CN" sz="320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.</a:t>
              </a:r>
              <a:endParaRPr lang="zh-CN" altLang="en-US" sz="320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2050" name="Picture 2" descr="Cute Bee Cartoon | Cartoon bee, Bee pictures, Bee illustration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0" r="100000">
                          <a14:foregroundMark x1="5600" y1="42681" x2="15400" y2="49030"/>
                          <a14:foregroundMark x1="2200" y1="44444" x2="4400" y2="46032"/>
                          <a14:foregroundMark x1="57600" y1="61728" x2="54400" y2="73721"/>
                          <a14:foregroundMark x1="37200" y1="11640" x2="27800" y2="19400"/>
                          <a14:foregroundMark x1="51600" y1="12522" x2="60400" y2="183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4318" y="104573"/>
              <a:ext cx="1528082" cy="1732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54346" y="1063053"/>
            <a:ext cx="68561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Các số trong bảng được sắp xếp theo thứ tự nào?</a:t>
            </a:r>
            <a:endParaRPr lang="vi-VN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2172" y="2216873"/>
            <a:ext cx="2941285" cy="584775"/>
          </a:xfrm>
          <a:prstGeom prst="rect">
            <a:avLst/>
          </a:prstGeom>
          <a:solidFill>
            <a:srgbClr val="FFE4D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endParaRPr lang="en-US" sz="32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3213457" y="2903031"/>
          <a:ext cx="5368840" cy="3808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884"/>
                <a:gridCol w="536884"/>
                <a:gridCol w="536884"/>
                <a:gridCol w="536884"/>
                <a:gridCol w="536884"/>
                <a:gridCol w="536884"/>
                <a:gridCol w="536884"/>
                <a:gridCol w="536884"/>
                <a:gridCol w="536884"/>
                <a:gridCol w="536884"/>
              </a:tblGrid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" name="Right Arrow 3"/>
          <p:cNvSpPr/>
          <p:nvPr/>
        </p:nvSpPr>
        <p:spPr>
          <a:xfrm>
            <a:off x="3241963" y="2632269"/>
            <a:ext cx="5340333" cy="91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22913" y="2109048"/>
            <a:ext cx="382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sang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endParaRPr 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ight Arrow 18"/>
          <p:cNvSpPr/>
          <p:nvPr/>
        </p:nvSpPr>
        <p:spPr>
          <a:xfrm rot="16200000" flipH="1">
            <a:off x="1057057" y="4749137"/>
            <a:ext cx="3808021" cy="1158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05944" y="3397846"/>
            <a:ext cx="13027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endParaRPr 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18" grpId="0"/>
      <p:bldP spid="19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97327" y="1043235"/>
            <a:ext cx="114082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3484150" y="2566341"/>
          <a:ext cx="5368840" cy="3808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884"/>
                <a:gridCol w="536884"/>
                <a:gridCol w="536884"/>
                <a:gridCol w="536884"/>
                <a:gridCol w="536884"/>
                <a:gridCol w="536884"/>
                <a:gridCol w="536884"/>
                <a:gridCol w="536884"/>
                <a:gridCol w="536884"/>
                <a:gridCol w="536884"/>
              </a:tblGrid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10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11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12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13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14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15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16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17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18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19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20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21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22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23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24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25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26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27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28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29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30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31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32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33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34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35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36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37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38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39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40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41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42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43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44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45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46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47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48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49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50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51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52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53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54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55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56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57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58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59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60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61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62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63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64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65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66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67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68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69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70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71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72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73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74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75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76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77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78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79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80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81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82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83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84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85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86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87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88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89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90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91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92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93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94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95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96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97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98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99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3484150" y="2549139"/>
          <a:ext cx="5368840" cy="3808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884"/>
                <a:gridCol w="536884"/>
                <a:gridCol w="536884"/>
                <a:gridCol w="536884"/>
                <a:gridCol w="536884"/>
                <a:gridCol w="536884"/>
                <a:gridCol w="536884"/>
                <a:gridCol w="536884"/>
                <a:gridCol w="536884"/>
                <a:gridCol w="536884"/>
              </a:tblGrid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722913" y="1867444"/>
            <a:ext cx="4608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矩形: 圆角 1555"/>
          <p:cNvSpPr/>
          <p:nvPr/>
        </p:nvSpPr>
        <p:spPr>
          <a:xfrm>
            <a:off x="406400" y="104573"/>
            <a:ext cx="827314" cy="834826"/>
          </a:xfrm>
          <a:prstGeom prst="roundRect">
            <a:avLst>
              <a:gd name="adj" fmla="val 50000"/>
            </a:avLst>
          </a:prstGeom>
          <a:solidFill>
            <a:srgbClr val="FFE4DD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2. </a:t>
            </a:r>
            <a:endParaRPr lang="zh-CN" altLang="en-US" sz="360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9" name="矩形: 圆角 1555"/>
          <p:cNvSpPr/>
          <p:nvPr/>
        </p:nvSpPr>
        <p:spPr>
          <a:xfrm>
            <a:off x="1277256" y="104573"/>
            <a:ext cx="4891314" cy="834826"/>
          </a:xfrm>
          <a:prstGeom prst="roundRect">
            <a:avLst>
              <a:gd name="adj" fmla="val 50000"/>
            </a:avLst>
          </a:prstGeom>
          <a:solidFill>
            <a:srgbClr val="FFE4DD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Trả</a:t>
            </a:r>
            <a:r>
              <a:rPr lang="en-US" altLang="zh-CN" sz="360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lời</a:t>
            </a:r>
            <a:r>
              <a:rPr lang="en-US" altLang="zh-CN" sz="360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các</a:t>
            </a:r>
            <a:r>
              <a:rPr lang="en-US" altLang="zh-CN" sz="360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câu</a:t>
            </a:r>
            <a:r>
              <a:rPr lang="en-US" altLang="zh-CN" sz="360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hỏi</a:t>
            </a:r>
            <a:endParaRPr lang="zh-CN" altLang="en-US" sz="360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3571236" y="2187723"/>
          <a:ext cx="5368840" cy="3808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884"/>
                <a:gridCol w="536884"/>
                <a:gridCol w="536884"/>
                <a:gridCol w="536884"/>
                <a:gridCol w="536884"/>
                <a:gridCol w="536884"/>
                <a:gridCol w="536884"/>
                <a:gridCol w="536884"/>
                <a:gridCol w="536884"/>
                <a:gridCol w="536884"/>
              </a:tblGrid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10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11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12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13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14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15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16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17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18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19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20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21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22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23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24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25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26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27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28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29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30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31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32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33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34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35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36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37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38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39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40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41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42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43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44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45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46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47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48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49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50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51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52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53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54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55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56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57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58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59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60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61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62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63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64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65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66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67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68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69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70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71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72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73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74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75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76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77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78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79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80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81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82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83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84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85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86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87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88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89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90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91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92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93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94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95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96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97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98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99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NI-Avo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VNI-Avo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10936" y="907293"/>
            <a:ext cx="115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3585750" y="2187723"/>
          <a:ext cx="5368840" cy="3808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884"/>
                <a:gridCol w="536884"/>
                <a:gridCol w="536884"/>
                <a:gridCol w="536884"/>
                <a:gridCol w="536884"/>
                <a:gridCol w="536884"/>
                <a:gridCol w="536884"/>
                <a:gridCol w="536884"/>
                <a:gridCol w="536884"/>
                <a:gridCol w="536884"/>
              </a:tblGrid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61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71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72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81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91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92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3839934" y="1480509"/>
            <a:ext cx="6144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endParaRPr lang="en-US" sz="36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矩形: 圆角 1555"/>
          <p:cNvSpPr/>
          <p:nvPr/>
        </p:nvSpPr>
        <p:spPr>
          <a:xfrm>
            <a:off x="406400" y="104573"/>
            <a:ext cx="827314" cy="834826"/>
          </a:xfrm>
          <a:prstGeom prst="roundRect">
            <a:avLst>
              <a:gd name="adj" fmla="val 50000"/>
            </a:avLst>
          </a:prstGeom>
          <a:solidFill>
            <a:srgbClr val="FFE4DD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2. </a:t>
            </a:r>
            <a:endParaRPr lang="zh-CN" altLang="en-US" sz="360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9" name="矩形: 圆角 1555"/>
          <p:cNvSpPr/>
          <p:nvPr/>
        </p:nvSpPr>
        <p:spPr>
          <a:xfrm>
            <a:off x="1277256" y="104573"/>
            <a:ext cx="4891314" cy="834826"/>
          </a:xfrm>
          <a:prstGeom prst="roundRect">
            <a:avLst>
              <a:gd name="adj" fmla="val 50000"/>
            </a:avLst>
          </a:prstGeom>
          <a:solidFill>
            <a:srgbClr val="FFE4DD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Trả</a:t>
            </a:r>
            <a:r>
              <a:rPr lang="en-US" altLang="zh-CN" sz="360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lời</a:t>
            </a:r>
            <a:r>
              <a:rPr lang="en-US" altLang="zh-CN" sz="360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các</a:t>
            </a:r>
            <a:r>
              <a:rPr lang="en-US" altLang="zh-CN" sz="360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câu</a:t>
            </a:r>
            <a:r>
              <a:rPr lang="en-US" altLang="zh-CN" sz="360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hỏi</a:t>
            </a:r>
            <a:endParaRPr lang="zh-CN" altLang="en-US" sz="360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33829" y="791178"/>
            <a:ext cx="115152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d. Nhìn hai số bất kì trong cùng một hàng hay cùng một cột, em có thể nói ngay số nào bé hơn hay số nào lớn hơn không?</a:t>
            </a:r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3875312" y="2634324"/>
          <a:ext cx="5368840" cy="3808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884"/>
                <a:gridCol w="536884"/>
                <a:gridCol w="536884"/>
                <a:gridCol w="536884"/>
                <a:gridCol w="536884"/>
                <a:gridCol w="536884"/>
                <a:gridCol w="536884"/>
                <a:gridCol w="536884"/>
                <a:gridCol w="536884"/>
                <a:gridCol w="536884"/>
              </a:tblGrid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4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5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6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7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8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9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10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11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12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21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22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31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32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41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42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51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52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61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62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71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72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81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82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380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91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92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944913" y="1680282"/>
            <a:ext cx="82948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Trong cùng 1 hàng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Số bên phải lớn hơn số bên trái</a:t>
            </a:r>
            <a:endParaRPr lang="en-US" sz="2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vi-VN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(So sánh hàng đơn vị) </a:t>
            </a:r>
            <a:endParaRPr lang="vi-VN" sz="2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4172" y="2968674"/>
            <a:ext cx="35414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Trong cùng 1 cột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Số ở hàng dưới lớn hơn số ở hàng trên. </a:t>
            </a:r>
            <a:endParaRPr lang="vi-VN" sz="2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(So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矩形: 圆角 1555"/>
          <p:cNvSpPr/>
          <p:nvPr/>
        </p:nvSpPr>
        <p:spPr>
          <a:xfrm>
            <a:off x="406400" y="104573"/>
            <a:ext cx="729117" cy="686605"/>
          </a:xfrm>
          <a:prstGeom prst="roundRect">
            <a:avLst>
              <a:gd name="adj" fmla="val 50000"/>
            </a:avLst>
          </a:prstGeom>
          <a:solidFill>
            <a:srgbClr val="FFE4DD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2. </a:t>
            </a:r>
            <a:endParaRPr lang="zh-CN" altLang="en-US" sz="360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10" name="矩形: 圆角 1555"/>
          <p:cNvSpPr/>
          <p:nvPr/>
        </p:nvSpPr>
        <p:spPr>
          <a:xfrm>
            <a:off x="1277256" y="104573"/>
            <a:ext cx="4310744" cy="686605"/>
          </a:xfrm>
          <a:prstGeom prst="roundRect">
            <a:avLst>
              <a:gd name="adj" fmla="val 50000"/>
            </a:avLst>
          </a:prstGeom>
          <a:solidFill>
            <a:srgbClr val="FFE4DD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Trả</a:t>
            </a:r>
            <a:r>
              <a:rPr lang="en-US" altLang="zh-CN" sz="360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lời</a:t>
            </a:r>
            <a:r>
              <a:rPr lang="en-US" altLang="zh-CN" sz="360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các</a:t>
            </a:r>
            <a:r>
              <a:rPr lang="en-US" altLang="zh-CN" sz="360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câu</a:t>
            </a:r>
            <a:r>
              <a:rPr lang="en-US" altLang="zh-CN" sz="360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hỏi</a:t>
            </a:r>
            <a:endParaRPr lang="zh-CN" altLang="en-US" sz="360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6577695" y="2192643"/>
            <a:ext cx="4892794" cy="2924173"/>
            <a:chOff x="6340517" y="2162175"/>
            <a:chExt cx="4892794" cy="2924173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"/>
            <a:srcRect l="16196" t="30111" r="13771" b="52818"/>
            <a:stretch>
              <a:fillRect/>
            </a:stretch>
          </p:blipFill>
          <p:spPr>
            <a:xfrm>
              <a:off x="6340517" y="2436085"/>
              <a:ext cx="4892794" cy="265026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5" name="Rectangle 24"/>
            <p:cNvSpPr/>
            <p:nvPr/>
          </p:nvSpPr>
          <p:spPr>
            <a:xfrm rot="232081">
              <a:off x="7315200" y="2200275"/>
              <a:ext cx="1371600" cy="942975"/>
            </a:xfrm>
            <a:prstGeom prst="rect">
              <a:avLst/>
            </a:prstGeom>
            <a:solidFill>
              <a:srgbClr val="3A5845"/>
            </a:solidFill>
            <a:ln>
              <a:solidFill>
                <a:srgbClr val="B099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/>
                <a:t>37 &lt; 60</a:t>
              </a:r>
              <a:endParaRPr lang="en-US" sz="2700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745868" y="2162175"/>
              <a:ext cx="1371600" cy="942975"/>
            </a:xfrm>
            <a:prstGeom prst="rect">
              <a:avLst/>
            </a:prstGeom>
            <a:solidFill>
              <a:srgbClr val="3A5845"/>
            </a:solidFill>
            <a:ln>
              <a:solidFill>
                <a:srgbClr val="B099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/>
                <a:t>60 &gt; 37</a:t>
              </a:r>
              <a:endParaRPr lang="en-US" sz="2700" dirty="0"/>
            </a:p>
          </p:txBody>
        </p:sp>
      </p:grpSp>
      <p:sp>
        <p:nvSpPr>
          <p:cNvPr id="2" name="矩形: 圆角 1555"/>
          <p:cNvSpPr/>
          <p:nvPr/>
        </p:nvSpPr>
        <p:spPr>
          <a:xfrm>
            <a:off x="464457" y="175125"/>
            <a:ext cx="594504" cy="591383"/>
          </a:xfrm>
          <a:prstGeom prst="roundRect">
            <a:avLst>
              <a:gd name="adj" fmla="val 50000"/>
            </a:avLst>
          </a:prstGeom>
          <a:solidFill>
            <a:srgbClr val="FFE4DD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3. </a:t>
            </a:r>
            <a:endParaRPr lang="zh-CN" altLang="en-US" sz="320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3" name="矩形: 圆角 1555"/>
          <p:cNvSpPr/>
          <p:nvPr/>
        </p:nvSpPr>
        <p:spPr>
          <a:xfrm>
            <a:off x="1117600" y="175125"/>
            <a:ext cx="3904343" cy="591383"/>
          </a:xfrm>
          <a:prstGeom prst="roundRect">
            <a:avLst>
              <a:gd name="adj" fmla="val 50000"/>
            </a:avLst>
          </a:prstGeom>
          <a:solidFill>
            <a:srgbClr val="FFE4DD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So </a:t>
            </a:r>
            <a:r>
              <a:rPr lang="en-US" altLang="zh-CN" sz="320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sánh</a:t>
            </a:r>
            <a:r>
              <a:rPr lang="en-US" altLang="zh-CN" sz="320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các</a:t>
            </a:r>
            <a:r>
              <a:rPr lang="en-US" altLang="zh-CN" sz="320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số</a:t>
            </a:r>
            <a:endParaRPr lang="zh-CN" altLang="en-US" sz="320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4" name="矩形: 圆角 1555"/>
          <p:cNvSpPr/>
          <p:nvPr/>
        </p:nvSpPr>
        <p:spPr>
          <a:xfrm>
            <a:off x="1074058" y="1242879"/>
            <a:ext cx="5503637" cy="716836"/>
          </a:xfrm>
          <a:prstGeom prst="roundRect">
            <a:avLst>
              <a:gd name="adj" fmla="val 50000"/>
            </a:avLst>
          </a:prstGeom>
          <a:solidFill>
            <a:srgbClr val="FFE4DD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a. So </a:t>
            </a:r>
            <a:r>
              <a:rPr lang="en-US" altLang="zh-CN" sz="320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sánh</a:t>
            </a:r>
            <a:r>
              <a:rPr lang="en-US" altLang="zh-CN" sz="320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hai</a:t>
            </a:r>
            <a:r>
              <a:rPr lang="en-US" altLang="zh-CN" sz="320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số</a:t>
            </a:r>
            <a:endParaRPr lang="zh-CN" altLang="en-US" sz="320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2910" t="32905" r="7531" b="50016"/>
          <a:stretch>
            <a:fillRect/>
          </a:stretch>
        </p:blipFill>
        <p:spPr>
          <a:xfrm>
            <a:off x="1117599" y="2436086"/>
            <a:ext cx="4857175" cy="26502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Am-thanh-tra-loi-dung-www_yeualo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5820,8334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0800" y="-870857"/>
            <a:ext cx="609600" cy="6096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550254" y="2206692"/>
            <a:ext cx="4892794" cy="2924173"/>
            <a:chOff x="6340517" y="2162175"/>
            <a:chExt cx="4892794" cy="292417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"/>
            <a:srcRect l="16196" t="30111" r="13771" b="52818"/>
            <a:stretch>
              <a:fillRect/>
            </a:stretch>
          </p:blipFill>
          <p:spPr>
            <a:xfrm>
              <a:off x="6340517" y="2436085"/>
              <a:ext cx="4892794" cy="265026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Rectangle 13"/>
            <p:cNvSpPr/>
            <p:nvPr/>
          </p:nvSpPr>
          <p:spPr>
            <a:xfrm rot="232081">
              <a:off x="7315200" y="2200275"/>
              <a:ext cx="1371600" cy="942975"/>
            </a:xfrm>
            <a:prstGeom prst="rect">
              <a:avLst/>
            </a:prstGeom>
            <a:solidFill>
              <a:srgbClr val="3A5845"/>
            </a:solidFill>
            <a:ln>
              <a:solidFill>
                <a:srgbClr val="B099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/>
                <a:t>79 &gt; 74</a:t>
              </a:r>
              <a:endParaRPr lang="en-US" sz="27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745868" y="2162175"/>
              <a:ext cx="1371600" cy="942975"/>
            </a:xfrm>
            <a:prstGeom prst="rect">
              <a:avLst/>
            </a:prstGeom>
            <a:solidFill>
              <a:srgbClr val="3A5845"/>
            </a:solidFill>
            <a:ln>
              <a:solidFill>
                <a:srgbClr val="B099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/>
                <a:t>74 &lt; 79</a:t>
              </a:r>
              <a:endParaRPr lang="en-US" sz="2700" dirty="0"/>
            </a:p>
          </p:txBody>
        </p:sp>
      </p:grpSp>
      <p:pic>
        <p:nvPicPr>
          <p:cNvPr id="17" name="Am-thanh-tra-loi-dung-www_yeualo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5820,8334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23711" y="-870857"/>
            <a:ext cx="609600" cy="609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582539" y="2193484"/>
            <a:ext cx="4892794" cy="2924173"/>
            <a:chOff x="6340517" y="2162175"/>
            <a:chExt cx="4892794" cy="292417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"/>
            <a:srcRect l="16196" t="30111" r="13771" b="52818"/>
            <a:stretch>
              <a:fillRect/>
            </a:stretch>
          </p:blipFill>
          <p:spPr>
            <a:xfrm>
              <a:off x="6340517" y="2436085"/>
              <a:ext cx="4892794" cy="265026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0" name="Rectangle 19"/>
            <p:cNvSpPr/>
            <p:nvPr/>
          </p:nvSpPr>
          <p:spPr>
            <a:xfrm rot="232081">
              <a:off x="7315200" y="2200275"/>
              <a:ext cx="1371600" cy="942975"/>
            </a:xfrm>
            <a:prstGeom prst="rect">
              <a:avLst/>
            </a:prstGeom>
            <a:solidFill>
              <a:srgbClr val="3A5845"/>
            </a:solidFill>
            <a:ln>
              <a:solidFill>
                <a:srgbClr val="B099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/>
                <a:t>52 &gt; 25</a:t>
              </a:r>
              <a:endParaRPr lang="en-US" sz="27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745868" y="2162175"/>
              <a:ext cx="1371600" cy="942975"/>
            </a:xfrm>
            <a:prstGeom prst="rect">
              <a:avLst/>
            </a:prstGeom>
            <a:solidFill>
              <a:srgbClr val="3A5845"/>
            </a:solidFill>
            <a:ln>
              <a:solidFill>
                <a:srgbClr val="B099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/>
                <a:t>25 &lt; 52</a:t>
              </a:r>
              <a:endParaRPr lang="en-US" sz="2700" dirty="0"/>
            </a:p>
          </p:txBody>
        </p:sp>
      </p:grpSp>
      <p:pic>
        <p:nvPicPr>
          <p:cNvPr id="22" name="Am-thanh-tra-loi-dung-www_yeualo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5820,8334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57108" y="-870857"/>
            <a:ext cx="609600" cy="609600"/>
          </a:xfrm>
          <a:prstGeom prst="rect">
            <a:avLst/>
          </a:prstGeom>
        </p:spPr>
      </p:pic>
      <p:pic>
        <p:nvPicPr>
          <p:cNvPr id="27" name="Am-thanh-tra-loi-dung-www_yeualo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5820,8334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00019" y="-87085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26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26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26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6577695" y="2192643"/>
            <a:ext cx="4892794" cy="2924173"/>
            <a:chOff x="6340517" y="2162175"/>
            <a:chExt cx="4892794" cy="2924173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"/>
            <a:srcRect l="16196" t="30111" r="13771" b="52818"/>
            <a:stretch>
              <a:fillRect/>
            </a:stretch>
          </p:blipFill>
          <p:spPr>
            <a:xfrm>
              <a:off x="6340517" y="2436085"/>
              <a:ext cx="4892794" cy="265026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5" name="Rectangle 24"/>
            <p:cNvSpPr/>
            <p:nvPr/>
          </p:nvSpPr>
          <p:spPr>
            <a:xfrm rot="232081">
              <a:off x="6818655" y="2183508"/>
              <a:ext cx="1868712" cy="942975"/>
            </a:xfrm>
            <a:prstGeom prst="rect">
              <a:avLst/>
            </a:prstGeom>
            <a:solidFill>
              <a:srgbClr val="3A5845"/>
            </a:solidFill>
            <a:ln>
              <a:solidFill>
                <a:srgbClr val="B099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/>
                <a:t>19, 42,46</a:t>
              </a:r>
              <a:endParaRPr lang="en-US" sz="2700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745868" y="2162175"/>
              <a:ext cx="2008804" cy="942975"/>
            </a:xfrm>
            <a:prstGeom prst="rect">
              <a:avLst/>
            </a:prstGeom>
            <a:solidFill>
              <a:srgbClr val="3A5845"/>
            </a:solidFill>
            <a:ln>
              <a:solidFill>
                <a:srgbClr val="B099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/>
                <a:t>19, 42, 46</a:t>
              </a:r>
              <a:endParaRPr lang="en-US" sz="2700" dirty="0"/>
            </a:p>
          </p:txBody>
        </p:sp>
      </p:grpSp>
      <p:sp>
        <p:nvSpPr>
          <p:cNvPr id="4" name="矩形: 圆角 1555"/>
          <p:cNvSpPr/>
          <p:nvPr/>
        </p:nvSpPr>
        <p:spPr>
          <a:xfrm>
            <a:off x="1074058" y="1242879"/>
            <a:ext cx="9689192" cy="716836"/>
          </a:xfrm>
          <a:prstGeom prst="roundRect">
            <a:avLst>
              <a:gd name="adj" fmla="val 50000"/>
            </a:avLst>
          </a:prstGeom>
          <a:solidFill>
            <a:srgbClr val="FFE4DD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altLang="zh-CN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zh-CN" alt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zh-CN" alt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zh-CN" alt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zh-CN" alt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zh-CN" alt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zh-CN" alt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zh-CN" alt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zh-CN" alt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zh-CN" alt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zh-CN" alt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altLang="zh-C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zh-CN" alt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5820,8334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0800" y="-870857"/>
            <a:ext cx="609600" cy="609600"/>
          </a:xfrm>
          <a:prstGeom prst="rect">
            <a:avLst/>
          </a:prstGeom>
        </p:spPr>
      </p:pic>
      <p:pic>
        <p:nvPicPr>
          <p:cNvPr id="17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5820,8334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23711" y="-870857"/>
            <a:ext cx="609600" cy="609600"/>
          </a:xfrm>
          <a:prstGeom prst="rect">
            <a:avLst/>
          </a:prstGeom>
        </p:spPr>
      </p:pic>
      <p:pic>
        <p:nvPicPr>
          <p:cNvPr id="22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5820,8334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7108" y="-870857"/>
            <a:ext cx="609600" cy="609600"/>
          </a:xfrm>
          <a:prstGeom prst="rect">
            <a:avLst/>
          </a:prstGeom>
        </p:spPr>
      </p:pic>
      <p:pic>
        <p:nvPicPr>
          <p:cNvPr id="27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5820,8334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00019" y="-870857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2963" t="56333" r="5186" b="25889"/>
          <a:stretch>
            <a:fillRect/>
          </a:stretch>
        </p:blipFill>
        <p:spPr>
          <a:xfrm>
            <a:off x="880094" y="2480602"/>
            <a:ext cx="4820166" cy="26502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8" name="Group 27"/>
          <p:cNvGrpSpPr/>
          <p:nvPr/>
        </p:nvGrpSpPr>
        <p:grpSpPr>
          <a:xfrm>
            <a:off x="6588006" y="2192643"/>
            <a:ext cx="4892794" cy="2924173"/>
            <a:chOff x="6340517" y="2162175"/>
            <a:chExt cx="4892794" cy="2924173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"/>
            <a:srcRect l="16196" t="30111" r="13771" b="52818"/>
            <a:stretch>
              <a:fillRect/>
            </a:stretch>
          </p:blipFill>
          <p:spPr>
            <a:xfrm>
              <a:off x="6340517" y="2436085"/>
              <a:ext cx="4892794" cy="265026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0" name="Rectangle 29"/>
            <p:cNvSpPr/>
            <p:nvPr/>
          </p:nvSpPr>
          <p:spPr>
            <a:xfrm rot="232081">
              <a:off x="6818655" y="2183508"/>
              <a:ext cx="1868712" cy="942975"/>
            </a:xfrm>
            <a:prstGeom prst="rect">
              <a:avLst/>
            </a:prstGeom>
            <a:solidFill>
              <a:srgbClr val="3A5845"/>
            </a:solidFill>
            <a:ln>
              <a:solidFill>
                <a:srgbClr val="B099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/>
                <a:t>38, 43, 70</a:t>
              </a:r>
              <a:endParaRPr lang="en-US" sz="2700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8745868" y="2162175"/>
              <a:ext cx="2008804" cy="942975"/>
            </a:xfrm>
            <a:prstGeom prst="rect">
              <a:avLst/>
            </a:prstGeom>
            <a:solidFill>
              <a:srgbClr val="3A5845"/>
            </a:solidFill>
            <a:ln>
              <a:solidFill>
                <a:srgbClr val="B099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/>
                <a:t>38, 43, 70</a:t>
              </a:r>
              <a:endParaRPr lang="en-US" sz="27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599040" y="2164325"/>
            <a:ext cx="4892794" cy="2924173"/>
            <a:chOff x="6340517" y="2162175"/>
            <a:chExt cx="4892794" cy="2924173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"/>
            <a:srcRect l="16196" t="30111" r="13771" b="52818"/>
            <a:stretch>
              <a:fillRect/>
            </a:stretch>
          </p:blipFill>
          <p:spPr>
            <a:xfrm>
              <a:off x="6340517" y="2436085"/>
              <a:ext cx="4892794" cy="265026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4" name="Rectangle 33"/>
            <p:cNvSpPr/>
            <p:nvPr/>
          </p:nvSpPr>
          <p:spPr>
            <a:xfrm rot="232081">
              <a:off x="6495530" y="2172597"/>
              <a:ext cx="2192205" cy="942975"/>
            </a:xfrm>
            <a:prstGeom prst="rect">
              <a:avLst/>
            </a:prstGeom>
            <a:solidFill>
              <a:srgbClr val="3A5845"/>
            </a:solidFill>
            <a:ln>
              <a:solidFill>
                <a:srgbClr val="B099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/>
                <a:t>9, 29, 82, 87</a:t>
              </a:r>
              <a:endParaRPr lang="en-US" sz="2700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8745868" y="2162175"/>
              <a:ext cx="2228920" cy="942975"/>
            </a:xfrm>
            <a:prstGeom prst="rect">
              <a:avLst/>
            </a:prstGeom>
            <a:solidFill>
              <a:srgbClr val="3A5845"/>
            </a:solidFill>
            <a:ln>
              <a:solidFill>
                <a:srgbClr val="B099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/>
                <a:t>9, 29, 82, 87</a:t>
              </a:r>
              <a:endParaRPr lang="en-US" sz="2700" dirty="0"/>
            </a:p>
          </p:txBody>
        </p:sp>
      </p:grpSp>
      <p:sp>
        <p:nvSpPr>
          <p:cNvPr id="38" name="矩形: 圆角 1555"/>
          <p:cNvSpPr/>
          <p:nvPr/>
        </p:nvSpPr>
        <p:spPr>
          <a:xfrm>
            <a:off x="464457" y="175125"/>
            <a:ext cx="594504" cy="591383"/>
          </a:xfrm>
          <a:prstGeom prst="roundRect">
            <a:avLst>
              <a:gd name="adj" fmla="val 50000"/>
            </a:avLst>
          </a:prstGeom>
          <a:solidFill>
            <a:srgbClr val="FFE4DD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3. </a:t>
            </a:r>
            <a:endParaRPr lang="zh-CN" altLang="en-US" sz="320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39" name="矩形: 圆角 1555"/>
          <p:cNvSpPr/>
          <p:nvPr/>
        </p:nvSpPr>
        <p:spPr>
          <a:xfrm>
            <a:off x="1117600" y="175125"/>
            <a:ext cx="3904343" cy="591383"/>
          </a:xfrm>
          <a:prstGeom prst="roundRect">
            <a:avLst>
              <a:gd name="adj" fmla="val 50000"/>
            </a:avLst>
          </a:prstGeom>
          <a:solidFill>
            <a:srgbClr val="FFE4DD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So </a:t>
            </a:r>
            <a:r>
              <a:rPr lang="en-US" altLang="zh-CN" sz="320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sánh</a:t>
            </a:r>
            <a:r>
              <a:rPr lang="en-US" altLang="zh-CN" sz="320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các</a:t>
            </a:r>
            <a:r>
              <a:rPr lang="en-US" altLang="zh-CN" sz="320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số</a:t>
            </a:r>
            <a:endParaRPr lang="zh-CN" altLang="en-US" sz="320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26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26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555"/>
          <p:cNvSpPr/>
          <p:nvPr/>
        </p:nvSpPr>
        <p:spPr>
          <a:xfrm>
            <a:off x="246744" y="175125"/>
            <a:ext cx="729184" cy="599894"/>
          </a:xfrm>
          <a:prstGeom prst="roundRect">
            <a:avLst>
              <a:gd name="adj" fmla="val 50000"/>
            </a:avLst>
          </a:prstGeom>
          <a:solidFill>
            <a:srgbClr val="FFE4DD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4. </a:t>
            </a:r>
            <a:endParaRPr lang="zh-CN" altLang="en-US" sz="320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3" name="矩形: 圆角 1555"/>
          <p:cNvSpPr/>
          <p:nvPr/>
        </p:nvSpPr>
        <p:spPr>
          <a:xfrm>
            <a:off x="1117600" y="175125"/>
            <a:ext cx="3505200" cy="599894"/>
          </a:xfrm>
          <a:prstGeom prst="roundRect">
            <a:avLst>
              <a:gd name="adj" fmla="val 50000"/>
            </a:avLst>
          </a:prstGeom>
          <a:solidFill>
            <a:srgbClr val="FFE4DD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Làm</a:t>
            </a:r>
            <a:r>
              <a:rPr lang="en-US" altLang="zh-CN" sz="320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theo</a:t>
            </a:r>
            <a:r>
              <a:rPr lang="en-US" altLang="zh-CN" sz="320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mẫu</a:t>
            </a:r>
            <a:endParaRPr lang="zh-CN" altLang="en-US" sz="320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4" name="矩形: 圆角 1555"/>
          <p:cNvSpPr/>
          <p:nvPr/>
        </p:nvSpPr>
        <p:spPr>
          <a:xfrm>
            <a:off x="246744" y="1036862"/>
            <a:ext cx="1258206" cy="658588"/>
          </a:xfrm>
          <a:prstGeom prst="roundRect">
            <a:avLst>
              <a:gd name="adj" fmla="val 50000"/>
            </a:avLst>
          </a:prstGeom>
          <a:solidFill>
            <a:srgbClr val="FFE4DD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Mẫu</a:t>
            </a:r>
            <a:endParaRPr lang="zh-CN" altLang="en-US" sz="280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60758" y="1690372"/>
          <a:ext cx="3759200" cy="5040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9600"/>
                <a:gridCol w="1879600"/>
              </a:tblGrid>
              <a:tr h="86100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Chục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Đơn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vị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715518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63597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Oval 6"/>
          <p:cNvSpPr/>
          <p:nvPr/>
        </p:nvSpPr>
        <p:spPr>
          <a:xfrm>
            <a:off x="3596072" y="1036862"/>
            <a:ext cx="1075714" cy="80591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9237" y="2580944"/>
            <a:ext cx="437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933287" y="2580944"/>
            <a:ext cx="437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2A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en-US" sz="3600" b="1" dirty="0">
              <a:solidFill>
                <a:srgbClr val="D2A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681716" y="3677595"/>
            <a:ext cx="381000" cy="2733673"/>
            <a:chOff x="4419600" y="3305177"/>
            <a:chExt cx="381000" cy="2733673"/>
          </a:xfrm>
        </p:grpSpPr>
        <p:sp>
          <p:nvSpPr>
            <p:cNvPr id="9" name="Cube 8"/>
            <p:cNvSpPr/>
            <p:nvPr/>
          </p:nvSpPr>
          <p:spPr>
            <a:xfrm>
              <a:off x="4419600" y="5686425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Cube 36"/>
            <p:cNvSpPr/>
            <p:nvPr/>
          </p:nvSpPr>
          <p:spPr>
            <a:xfrm>
              <a:off x="4419600" y="5419725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Cube 37"/>
            <p:cNvSpPr/>
            <p:nvPr/>
          </p:nvSpPr>
          <p:spPr>
            <a:xfrm>
              <a:off x="4419600" y="5157788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Cube 38"/>
            <p:cNvSpPr/>
            <p:nvPr/>
          </p:nvSpPr>
          <p:spPr>
            <a:xfrm>
              <a:off x="4419600" y="4891088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Cube 39"/>
            <p:cNvSpPr/>
            <p:nvPr/>
          </p:nvSpPr>
          <p:spPr>
            <a:xfrm>
              <a:off x="4419600" y="4629151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Cube 40"/>
            <p:cNvSpPr/>
            <p:nvPr/>
          </p:nvSpPr>
          <p:spPr>
            <a:xfrm>
              <a:off x="4419600" y="4362451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Cube 41"/>
            <p:cNvSpPr/>
            <p:nvPr/>
          </p:nvSpPr>
          <p:spPr>
            <a:xfrm>
              <a:off x="4419600" y="4100514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Cube 42"/>
            <p:cNvSpPr/>
            <p:nvPr/>
          </p:nvSpPr>
          <p:spPr>
            <a:xfrm>
              <a:off x="4419600" y="3833814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Cube 43"/>
            <p:cNvSpPr/>
            <p:nvPr/>
          </p:nvSpPr>
          <p:spPr>
            <a:xfrm>
              <a:off x="4419600" y="3571877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Cube 44"/>
            <p:cNvSpPr/>
            <p:nvPr/>
          </p:nvSpPr>
          <p:spPr>
            <a:xfrm>
              <a:off x="4419600" y="3305177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369330" y="3667153"/>
            <a:ext cx="381000" cy="2733673"/>
            <a:chOff x="4419600" y="3305177"/>
            <a:chExt cx="381000" cy="2733673"/>
          </a:xfrm>
        </p:grpSpPr>
        <p:sp>
          <p:nvSpPr>
            <p:cNvPr id="49" name="Cube 48"/>
            <p:cNvSpPr/>
            <p:nvPr/>
          </p:nvSpPr>
          <p:spPr>
            <a:xfrm>
              <a:off x="4419600" y="5686425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Cube 49"/>
            <p:cNvSpPr/>
            <p:nvPr/>
          </p:nvSpPr>
          <p:spPr>
            <a:xfrm>
              <a:off x="4419600" y="5419725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Cube 50"/>
            <p:cNvSpPr/>
            <p:nvPr/>
          </p:nvSpPr>
          <p:spPr>
            <a:xfrm>
              <a:off x="4419600" y="5157788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Cube 51"/>
            <p:cNvSpPr/>
            <p:nvPr/>
          </p:nvSpPr>
          <p:spPr>
            <a:xfrm>
              <a:off x="4419600" y="4891088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Cube 52"/>
            <p:cNvSpPr/>
            <p:nvPr/>
          </p:nvSpPr>
          <p:spPr>
            <a:xfrm>
              <a:off x="4419600" y="4629151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" name="Cube 53"/>
            <p:cNvSpPr/>
            <p:nvPr/>
          </p:nvSpPr>
          <p:spPr>
            <a:xfrm>
              <a:off x="4419600" y="4362451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Cube 54"/>
            <p:cNvSpPr/>
            <p:nvPr/>
          </p:nvSpPr>
          <p:spPr>
            <a:xfrm>
              <a:off x="4419600" y="4100514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Cube 55"/>
            <p:cNvSpPr/>
            <p:nvPr/>
          </p:nvSpPr>
          <p:spPr>
            <a:xfrm>
              <a:off x="4419600" y="3833814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Cube 56"/>
            <p:cNvSpPr/>
            <p:nvPr/>
          </p:nvSpPr>
          <p:spPr>
            <a:xfrm>
              <a:off x="4419600" y="3571877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Cube 57"/>
            <p:cNvSpPr/>
            <p:nvPr/>
          </p:nvSpPr>
          <p:spPr>
            <a:xfrm>
              <a:off x="4419600" y="3305177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906834" y="4359523"/>
            <a:ext cx="381000" cy="1938336"/>
            <a:chOff x="4419600" y="4100514"/>
            <a:chExt cx="381000" cy="1938336"/>
          </a:xfrm>
        </p:grpSpPr>
        <p:sp>
          <p:nvSpPr>
            <p:cNvPr id="62" name="Cube 61"/>
            <p:cNvSpPr/>
            <p:nvPr/>
          </p:nvSpPr>
          <p:spPr>
            <a:xfrm>
              <a:off x="4419600" y="5686425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" name="Cube 62"/>
            <p:cNvSpPr/>
            <p:nvPr/>
          </p:nvSpPr>
          <p:spPr>
            <a:xfrm>
              <a:off x="4419600" y="5419725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Cube 63"/>
            <p:cNvSpPr/>
            <p:nvPr/>
          </p:nvSpPr>
          <p:spPr>
            <a:xfrm>
              <a:off x="4419600" y="5157788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" name="Cube 64"/>
            <p:cNvSpPr/>
            <p:nvPr/>
          </p:nvSpPr>
          <p:spPr>
            <a:xfrm>
              <a:off x="4419600" y="4891088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Cube 65"/>
            <p:cNvSpPr/>
            <p:nvPr/>
          </p:nvSpPr>
          <p:spPr>
            <a:xfrm>
              <a:off x="4419600" y="4629151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" name="Cube 66"/>
            <p:cNvSpPr/>
            <p:nvPr/>
          </p:nvSpPr>
          <p:spPr>
            <a:xfrm>
              <a:off x="4419600" y="4362451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" name="Cube 67"/>
            <p:cNvSpPr/>
            <p:nvPr/>
          </p:nvSpPr>
          <p:spPr>
            <a:xfrm>
              <a:off x="4419600" y="4100514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Round Diagonal Corner Rectangle 12"/>
          <p:cNvSpPr/>
          <p:nvPr/>
        </p:nvSpPr>
        <p:spPr>
          <a:xfrm>
            <a:off x="6634250" y="2305156"/>
            <a:ext cx="4650448" cy="3945052"/>
          </a:xfrm>
          <a:prstGeom prst="round2Diag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7506939" y="3130501"/>
            <a:ext cx="1048255" cy="107261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9363857" y="2402709"/>
            <a:ext cx="1048255" cy="107261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9363857" y="3962841"/>
            <a:ext cx="1048255" cy="107261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Straight Arrow Connector 14"/>
          <p:cNvCxnSpPr>
            <a:endCxn id="75" idx="2"/>
          </p:cNvCxnSpPr>
          <p:nvPr/>
        </p:nvCxnSpPr>
        <p:spPr>
          <a:xfrm flipV="1">
            <a:off x="8555194" y="2939015"/>
            <a:ext cx="808663" cy="67845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76" idx="2"/>
          </p:cNvCxnSpPr>
          <p:nvPr/>
        </p:nvCxnSpPr>
        <p:spPr>
          <a:xfrm>
            <a:off x="8555194" y="3617465"/>
            <a:ext cx="808663" cy="88168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7506939" y="5347619"/>
            <a:ext cx="3009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27 = 20 + 7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7506939" y="3139481"/>
            <a:ext cx="1048255" cy="107261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9363857" y="2411689"/>
            <a:ext cx="1048255" cy="107261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9363857" y="3971821"/>
            <a:ext cx="1048255" cy="107261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6" grpId="0"/>
      <p:bldP spid="78" grpId="0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1555"/>
          <p:cNvSpPr/>
          <p:nvPr/>
        </p:nvSpPr>
        <p:spPr>
          <a:xfrm>
            <a:off x="246744" y="1036862"/>
            <a:ext cx="665842" cy="658588"/>
          </a:xfrm>
          <a:prstGeom prst="roundRect">
            <a:avLst>
              <a:gd name="adj" fmla="val 50000"/>
            </a:avLst>
          </a:prstGeom>
          <a:solidFill>
            <a:srgbClr val="FFE4DD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a.</a:t>
            </a:r>
            <a:endParaRPr lang="zh-CN" altLang="en-US" sz="280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365320" y="1499298"/>
          <a:ext cx="3759200" cy="5040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9600"/>
                <a:gridCol w="1879600"/>
              </a:tblGrid>
              <a:tr h="86100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Chục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Đơn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vị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71551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?</a:t>
                      </a:r>
                      <a:endParaRPr lang="en-US" sz="3200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?</a:t>
                      </a:r>
                      <a:endParaRPr lang="en-US" sz="3200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63597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Oval 6"/>
          <p:cNvSpPr/>
          <p:nvPr/>
        </p:nvSpPr>
        <p:spPr>
          <a:xfrm>
            <a:off x="2700634" y="845788"/>
            <a:ext cx="1075714" cy="80591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9976" y="3475320"/>
            <a:ext cx="381000" cy="2733673"/>
            <a:chOff x="4419600" y="3305177"/>
            <a:chExt cx="381000" cy="2733673"/>
          </a:xfrm>
        </p:grpSpPr>
        <p:sp>
          <p:nvSpPr>
            <p:cNvPr id="9" name="Cube 8"/>
            <p:cNvSpPr/>
            <p:nvPr/>
          </p:nvSpPr>
          <p:spPr>
            <a:xfrm>
              <a:off x="4419600" y="5686425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Cube 36"/>
            <p:cNvSpPr/>
            <p:nvPr/>
          </p:nvSpPr>
          <p:spPr>
            <a:xfrm>
              <a:off x="4419600" y="5419725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Cube 37"/>
            <p:cNvSpPr/>
            <p:nvPr/>
          </p:nvSpPr>
          <p:spPr>
            <a:xfrm>
              <a:off x="4419600" y="5157788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Cube 38"/>
            <p:cNvSpPr/>
            <p:nvPr/>
          </p:nvSpPr>
          <p:spPr>
            <a:xfrm>
              <a:off x="4419600" y="4891088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Cube 39"/>
            <p:cNvSpPr/>
            <p:nvPr/>
          </p:nvSpPr>
          <p:spPr>
            <a:xfrm>
              <a:off x="4419600" y="4629151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Cube 40"/>
            <p:cNvSpPr/>
            <p:nvPr/>
          </p:nvSpPr>
          <p:spPr>
            <a:xfrm>
              <a:off x="4419600" y="4362451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Cube 41"/>
            <p:cNvSpPr/>
            <p:nvPr/>
          </p:nvSpPr>
          <p:spPr>
            <a:xfrm>
              <a:off x="4419600" y="4100514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Cube 42"/>
            <p:cNvSpPr/>
            <p:nvPr/>
          </p:nvSpPr>
          <p:spPr>
            <a:xfrm>
              <a:off x="4419600" y="3833814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Cube 43"/>
            <p:cNvSpPr/>
            <p:nvPr/>
          </p:nvSpPr>
          <p:spPr>
            <a:xfrm>
              <a:off x="4419600" y="3571877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Cube 44"/>
            <p:cNvSpPr/>
            <p:nvPr/>
          </p:nvSpPr>
          <p:spPr>
            <a:xfrm>
              <a:off x="4419600" y="3305177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153311" y="3486348"/>
            <a:ext cx="381000" cy="2733673"/>
            <a:chOff x="4419600" y="3305177"/>
            <a:chExt cx="381000" cy="2733673"/>
          </a:xfrm>
        </p:grpSpPr>
        <p:sp>
          <p:nvSpPr>
            <p:cNvPr id="49" name="Cube 48"/>
            <p:cNvSpPr/>
            <p:nvPr/>
          </p:nvSpPr>
          <p:spPr>
            <a:xfrm>
              <a:off x="4419600" y="5686425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Cube 49"/>
            <p:cNvSpPr/>
            <p:nvPr/>
          </p:nvSpPr>
          <p:spPr>
            <a:xfrm>
              <a:off x="4419600" y="5419725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Cube 50"/>
            <p:cNvSpPr/>
            <p:nvPr/>
          </p:nvSpPr>
          <p:spPr>
            <a:xfrm>
              <a:off x="4419600" y="5157788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Cube 51"/>
            <p:cNvSpPr/>
            <p:nvPr/>
          </p:nvSpPr>
          <p:spPr>
            <a:xfrm>
              <a:off x="4419600" y="4891088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Cube 52"/>
            <p:cNvSpPr/>
            <p:nvPr/>
          </p:nvSpPr>
          <p:spPr>
            <a:xfrm>
              <a:off x="4419600" y="4629151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" name="Cube 53"/>
            <p:cNvSpPr/>
            <p:nvPr/>
          </p:nvSpPr>
          <p:spPr>
            <a:xfrm>
              <a:off x="4419600" y="4362451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Cube 54"/>
            <p:cNvSpPr/>
            <p:nvPr/>
          </p:nvSpPr>
          <p:spPr>
            <a:xfrm>
              <a:off x="4419600" y="4100514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Cube 55"/>
            <p:cNvSpPr/>
            <p:nvPr/>
          </p:nvSpPr>
          <p:spPr>
            <a:xfrm>
              <a:off x="4419600" y="3833814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Cube 56"/>
            <p:cNvSpPr/>
            <p:nvPr/>
          </p:nvSpPr>
          <p:spPr>
            <a:xfrm>
              <a:off x="4419600" y="3571877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Cube 57"/>
            <p:cNvSpPr/>
            <p:nvPr/>
          </p:nvSpPr>
          <p:spPr>
            <a:xfrm>
              <a:off x="4419600" y="3305177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043969" y="4708806"/>
            <a:ext cx="381000" cy="1409699"/>
            <a:chOff x="4419600" y="4629151"/>
            <a:chExt cx="381000" cy="1409699"/>
          </a:xfrm>
        </p:grpSpPr>
        <p:sp>
          <p:nvSpPr>
            <p:cNvPr id="62" name="Cube 61"/>
            <p:cNvSpPr/>
            <p:nvPr/>
          </p:nvSpPr>
          <p:spPr>
            <a:xfrm>
              <a:off x="4419600" y="5686425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" name="Cube 62"/>
            <p:cNvSpPr/>
            <p:nvPr/>
          </p:nvSpPr>
          <p:spPr>
            <a:xfrm>
              <a:off x="4419600" y="5419725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Cube 63"/>
            <p:cNvSpPr/>
            <p:nvPr/>
          </p:nvSpPr>
          <p:spPr>
            <a:xfrm>
              <a:off x="4419600" y="5157788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" name="Cube 64"/>
            <p:cNvSpPr/>
            <p:nvPr/>
          </p:nvSpPr>
          <p:spPr>
            <a:xfrm>
              <a:off x="4419600" y="4891088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Cube 65"/>
            <p:cNvSpPr/>
            <p:nvPr/>
          </p:nvSpPr>
          <p:spPr>
            <a:xfrm>
              <a:off x="4419600" y="4629151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Round Diagonal Corner Rectangle 12"/>
          <p:cNvSpPr/>
          <p:nvPr/>
        </p:nvSpPr>
        <p:spPr>
          <a:xfrm>
            <a:off x="6634250" y="2305156"/>
            <a:ext cx="4650448" cy="3945052"/>
          </a:xfrm>
          <a:prstGeom prst="round2Diag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7506939" y="3130501"/>
            <a:ext cx="1048255" cy="107261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9363857" y="2402709"/>
            <a:ext cx="1048255" cy="107261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9363857" y="3962841"/>
            <a:ext cx="1048255" cy="107261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Straight Arrow Connector 14"/>
          <p:cNvCxnSpPr>
            <a:endCxn id="75" idx="2"/>
          </p:cNvCxnSpPr>
          <p:nvPr/>
        </p:nvCxnSpPr>
        <p:spPr>
          <a:xfrm flipV="1">
            <a:off x="8555194" y="2939015"/>
            <a:ext cx="808663" cy="67845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76" idx="2"/>
          </p:cNvCxnSpPr>
          <p:nvPr/>
        </p:nvCxnSpPr>
        <p:spPr>
          <a:xfrm>
            <a:off x="8555194" y="3617465"/>
            <a:ext cx="808663" cy="88168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7506939" y="3138714"/>
            <a:ext cx="1048255" cy="107261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9363857" y="2410922"/>
            <a:ext cx="1048255" cy="107261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9363857" y="3971054"/>
            <a:ext cx="1048255" cy="107261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2696647" y="3476857"/>
            <a:ext cx="381000" cy="2733673"/>
            <a:chOff x="4419600" y="3305177"/>
            <a:chExt cx="381000" cy="2733673"/>
          </a:xfrm>
        </p:grpSpPr>
        <p:sp>
          <p:nvSpPr>
            <p:cNvPr id="72" name="Cube 71"/>
            <p:cNvSpPr/>
            <p:nvPr/>
          </p:nvSpPr>
          <p:spPr>
            <a:xfrm>
              <a:off x="4419600" y="5686425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" name="Cube 72"/>
            <p:cNvSpPr/>
            <p:nvPr/>
          </p:nvSpPr>
          <p:spPr>
            <a:xfrm>
              <a:off x="4419600" y="5419725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" name="Cube 76"/>
            <p:cNvSpPr/>
            <p:nvPr/>
          </p:nvSpPr>
          <p:spPr>
            <a:xfrm>
              <a:off x="4419600" y="5157788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" name="Cube 81"/>
            <p:cNvSpPr/>
            <p:nvPr/>
          </p:nvSpPr>
          <p:spPr>
            <a:xfrm>
              <a:off x="4419600" y="4891088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" name="Cube 82"/>
            <p:cNvSpPr/>
            <p:nvPr/>
          </p:nvSpPr>
          <p:spPr>
            <a:xfrm>
              <a:off x="4419600" y="4629151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" name="Cube 83"/>
            <p:cNvSpPr/>
            <p:nvPr/>
          </p:nvSpPr>
          <p:spPr>
            <a:xfrm>
              <a:off x="4419600" y="4362451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" name="Cube 84"/>
            <p:cNvSpPr/>
            <p:nvPr/>
          </p:nvSpPr>
          <p:spPr>
            <a:xfrm>
              <a:off x="4419600" y="4100514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" name="Cube 85"/>
            <p:cNvSpPr/>
            <p:nvPr/>
          </p:nvSpPr>
          <p:spPr>
            <a:xfrm>
              <a:off x="4419600" y="3833814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" name="Cube 86"/>
            <p:cNvSpPr/>
            <p:nvPr/>
          </p:nvSpPr>
          <p:spPr>
            <a:xfrm>
              <a:off x="4419600" y="3571877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" name="Cube 87"/>
            <p:cNvSpPr/>
            <p:nvPr/>
          </p:nvSpPr>
          <p:spPr>
            <a:xfrm>
              <a:off x="4419600" y="3305177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043969" y="-1409700"/>
            <a:ext cx="928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063920" y="2406090"/>
            <a:ext cx="43706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3987970" y="2406090"/>
            <a:ext cx="43706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2A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US" sz="3600" b="1" dirty="0">
              <a:solidFill>
                <a:srgbClr val="D2A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7506939" y="5396696"/>
            <a:ext cx="3009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.?.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7650156" y="5352426"/>
            <a:ext cx="300960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spc="600" dirty="0">
                <a:latin typeface="Calibri" panose="020F0502020204030204" pitchFamily="34" charset="0"/>
                <a:cs typeface="Calibri" panose="020F0502020204030204" pitchFamily="34" charset="0"/>
              </a:rPr>
              <a:t>35=30+5</a:t>
            </a:r>
            <a:endParaRPr lang="en-US" sz="3600" spc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矩形: 圆角 1555"/>
          <p:cNvSpPr/>
          <p:nvPr/>
        </p:nvSpPr>
        <p:spPr>
          <a:xfrm>
            <a:off x="246744" y="175125"/>
            <a:ext cx="729184" cy="599894"/>
          </a:xfrm>
          <a:prstGeom prst="roundRect">
            <a:avLst>
              <a:gd name="adj" fmla="val 50000"/>
            </a:avLst>
          </a:prstGeom>
          <a:solidFill>
            <a:srgbClr val="FFE4DD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4. </a:t>
            </a:r>
            <a:endParaRPr lang="zh-CN" altLang="en-US" sz="320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67" name="矩形: 圆角 1555"/>
          <p:cNvSpPr/>
          <p:nvPr/>
        </p:nvSpPr>
        <p:spPr>
          <a:xfrm>
            <a:off x="1117600" y="175125"/>
            <a:ext cx="3505200" cy="599894"/>
          </a:xfrm>
          <a:prstGeom prst="roundRect">
            <a:avLst>
              <a:gd name="adj" fmla="val 50000"/>
            </a:avLst>
          </a:prstGeom>
          <a:solidFill>
            <a:srgbClr val="FFE4DD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Làm</a:t>
            </a:r>
            <a:r>
              <a:rPr lang="en-US" altLang="zh-CN" sz="320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theo</a:t>
            </a:r>
            <a:r>
              <a:rPr lang="en-US" altLang="zh-CN" sz="320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mẫu</a:t>
            </a:r>
            <a:endParaRPr lang="zh-CN" altLang="en-US" sz="320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2696647" y="845787"/>
            <a:ext cx="1075714" cy="80591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91" grpId="0" animBg="1"/>
      <p:bldP spid="92" grpId="0" animBg="1"/>
      <p:bldP spid="9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1555"/>
          <p:cNvSpPr/>
          <p:nvPr/>
        </p:nvSpPr>
        <p:spPr>
          <a:xfrm>
            <a:off x="246744" y="1036862"/>
            <a:ext cx="665842" cy="658588"/>
          </a:xfrm>
          <a:prstGeom prst="roundRect">
            <a:avLst>
              <a:gd name="adj" fmla="val 50000"/>
            </a:avLst>
          </a:prstGeom>
          <a:solidFill>
            <a:srgbClr val="FFE4DD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b.</a:t>
            </a:r>
            <a:endParaRPr lang="zh-CN" altLang="en-US" sz="280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365320" y="1499298"/>
          <a:ext cx="3759200" cy="5040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9600"/>
                <a:gridCol w="1879600"/>
              </a:tblGrid>
              <a:tr h="86100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Chục</a:t>
                      </a:r>
                      <a:endParaRPr lang="en-US" sz="3200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ĐƠN VỊ</a:t>
                      </a:r>
                      <a:endParaRPr lang="en-US" sz="3200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71551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?</a:t>
                      </a:r>
                      <a:endParaRPr lang="en-US" sz="3200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?</a:t>
                      </a:r>
                      <a:endParaRPr lang="en-US" sz="3200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63597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Oval 6"/>
          <p:cNvSpPr/>
          <p:nvPr/>
        </p:nvSpPr>
        <p:spPr>
          <a:xfrm>
            <a:off x="2700634" y="845788"/>
            <a:ext cx="1075714" cy="80591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063920" y="3566255"/>
            <a:ext cx="381000" cy="2733673"/>
            <a:chOff x="4419600" y="3305177"/>
            <a:chExt cx="381000" cy="2733673"/>
          </a:xfrm>
        </p:grpSpPr>
        <p:sp>
          <p:nvSpPr>
            <p:cNvPr id="9" name="Cube 8"/>
            <p:cNvSpPr/>
            <p:nvPr/>
          </p:nvSpPr>
          <p:spPr>
            <a:xfrm>
              <a:off x="4419600" y="5686425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Cube 36"/>
            <p:cNvSpPr/>
            <p:nvPr/>
          </p:nvSpPr>
          <p:spPr>
            <a:xfrm>
              <a:off x="4419600" y="5419725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Cube 37"/>
            <p:cNvSpPr/>
            <p:nvPr/>
          </p:nvSpPr>
          <p:spPr>
            <a:xfrm>
              <a:off x="4419600" y="5157788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Cube 38"/>
            <p:cNvSpPr/>
            <p:nvPr/>
          </p:nvSpPr>
          <p:spPr>
            <a:xfrm>
              <a:off x="4419600" y="4891088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Cube 39"/>
            <p:cNvSpPr/>
            <p:nvPr/>
          </p:nvSpPr>
          <p:spPr>
            <a:xfrm>
              <a:off x="4419600" y="4629151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Cube 40"/>
            <p:cNvSpPr/>
            <p:nvPr/>
          </p:nvSpPr>
          <p:spPr>
            <a:xfrm>
              <a:off x="4419600" y="4362451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Cube 41"/>
            <p:cNvSpPr/>
            <p:nvPr/>
          </p:nvSpPr>
          <p:spPr>
            <a:xfrm>
              <a:off x="4419600" y="4100514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Cube 42"/>
            <p:cNvSpPr/>
            <p:nvPr/>
          </p:nvSpPr>
          <p:spPr>
            <a:xfrm>
              <a:off x="4419600" y="3833814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Cube 43"/>
            <p:cNvSpPr/>
            <p:nvPr/>
          </p:nvSpPr>
          <p:spPr>
            <a:xfrm>
              <a:off x="4419600" y="3571877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Cube 44"/>
            <p:cNvSpPr/>
            <p:nvPr/>
          </p:nvSpPr>
          <p:spPr>
            <a:xfrm>
              <a:off x="4419600" y="3305177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Round Diagonal Corner Rectangle 12"/>
          <p:cNvSpPr/>
          <p:nvPr/>
        </p:nvSpPr>
        <p:spPr>
          <a:xfrm>
            <a:off x="6634250" y="2305156"/>
            <a:ext cx="4650448" cy="3945052"/>
          </a:xfrm>
          <a:prstGeom prst="round2Diag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7506939" y="3130501"/>
            <a:ext cx="1048255" cy="107261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9363857" y="2402709"/>
            <a:ext cx="1048255" cy="107261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9363857" y="3962841"/>
            <a:ext cx="1048255" cy="107261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Straight Arrow Connector 14"/>
          <p:cNvCxnSpPr>
            <a:endCxn id="75" idx="2"/>
          </p:cNvCxnSpPr>
          <p:nvPr/>
        </p:nvCxnSpPr>
        <p:spPr>
          <a:xfrm flipV="1">
            <a:off x="8555194" y="2939015"/>
            <a:ext cx="808663" cy="67845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76" idx="2"/>
          </p:cNvCxnSpPr>
          <p:nvPr/>
        </p:nvCxnSpPr>
        <p:spPr>
          <a:xfrm>
            <a:off x="8555194" y="3617465"/>
            <a:ext cx="808663" cy="88168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7506939" y="3138714"/>
            <a:ext cx="1048255" cy="107261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9363857" y="2410922"/>
            <a:ext cx="1048255" cy="107261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9363857" y="3971054"/>
            <a:ext cx="1048255" cy="107261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43969" y="-1409700"/>
            <a:ext cx="928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063920" y="2406090"/>
            <a:ext cx="43706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3987970" y="2406090"/>
            <a:ext cx="43706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2A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3600" b="1" dirty="0">
              <a:solidFill>
                <a:srgbClr val="D2A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7506939" y="5396696"/>
            <a:ext cx="3009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.?.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7650156" y="5352426"/>
            <a:ext cx="300960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spc="600" dirty="0">
                <a:latin typeface="Calibri" panose="020F0502020204030204" pitchFamily="34" charset="0"/>
                <a:cs typeface="Calibri" panose="020F0502020204030204" pitchFamily="34" charset="0"/>
              </a:rPr>
              <a:t>18=10+8</a:t>
            </a:r>
            <a:endParaRPr lang="en-US" sz="3600" spc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4044039" y="4084459"/>
            <a:ext cx="381000" cy="2205036"/>
            <a:chOff x="4419600" y="3833814"/>
            <a:chExt cx="381000" cy="2205036"/>
          </a:xfrm>
        </p:grpSpPr>
        <p:sp>
          <p:nvSpPr>
            <p:cNvPr id="67" name="Cube 66"/>
            <p:cNvSpPr/>
            <p:nvPr/>
          </p:nvSpPr>
          <p:spPr>
            <a:xfrm>
              <a:off x="4419600" y="5686425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" name="Cube 67"/>
            <p:cNvSpPr/>
            <p:nvPr/>
          </p:nvSpPr>
          <p:spPr>
            <a:xfrm>
              <a:off x="4419600" y="5419725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Cube 68"/>
            <p:cNvSpPr/>
            <p:nvPr/>
          </p:nvSpPr>
          <p:spPr>
            <a:xfrm>
              <a:off x="4419600" y="5157788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" name="Cube 69"/>
            <p:cNvSpPr/>
            <p:nvPr/>
          </p:nvSpPr>
          <p:spPr>
            <a:xfrm>
              <a:off x="4419600" y="4891088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" name="Cube 77"/>
            <p:cNvSpPr/>
            <p:nvPr/>
          </p:nvSpPr>
          <p:spPr>
            <a:xfrm>
              <a:off x="4419600" y="4629151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" name="Cube 88"/>
            <p:cNvSpPr/>
            <p:nvPr/>
          </p:nvSpPr>
          <p:spPr>
            <a:xfrm>
              <a:off x="4419600" y="4362451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" name="Cube 89"/>
            <p:cNvSpPr/>
            <p:nvPr/>
          </p:nvSpPr>
          <p:spPr>
            <a:xfrm>
              <a:off x="4419600" y="4100514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" name="Cube 93"/>
            <p:cNvSpPr/>
            <p:nvPr/>
          </p:nvSpPr>
          <p:spPr>
            <a:xfrm>
              <a:off x="4419600" y="3833814"/>
              <a:ext cx="381000" cy="352425"/>
            </a:xfrm>
            <a:prstGeom prst="cub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6" name="矩形: 圆角 1555"/>
          <p:cNvSpPr/>
          <p:nvPr/>
        </p:nvSpPr>
        <p:spPr>
          <a:xfrm>
            <a:off x="246744" y="175125"/>
            <a:ext cx="729184" cy="599894"/>
          </a:xfrm>
          <a:prstGeom prst="roundRect">
            <a:avLst>
              <a:gd name="adj" fmla="val 50000"/>
            </a:avLst>
          </a:prstGeom>
          <a:solidFill>
            <a:srgbClr val="FFE4DD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4. </a:t>
            </a:r>
            <a:endParaRPr lang="zh-CN" altLang="en-US" sz="320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47" name="矩形: 圆角 1555"/>
          <p:cNvSpPr/>
          <p:nvPr/>
        </p:nvSpPr>
        <p:spPr>
          <a:xfrm>
            <a:off x="1117600" y="175125"/>
            <a:ext cx="3505200" cy="599894"/>
          </a:xfrm>
          <a:prstGeom prst="roundRect">
            <a:avLst>
              <a:gd name="adj" fmla="val 50000"/>
            </a:avLst>
          </a:prstGeom>
          <a:solidFill>
            <a:srgbClr val="FFE4DD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Làm</a:t>
            </a:r>
            <a:r>
              <a:rPr lang="en-US" altLang="zh-CN" sz="320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theo</a:t>
            </a:r>
            <a:r>
              <a:rPr lang="en-US" altLang="zh-CN" sz="320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mẫu</a:t>
            </a:r>
            <a:endParaRPr lang="zh-CN" altLang="en-US" sz="320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91" grpId="0" animBg="1"/>
      <p:bldP spid="92" grpId="0" animBg="1"/>
      <p:bldP spid="9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6745" y="4991623"/>
            <a:ext cx="1842135" cy="1809271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sp>
        <p:nvSpPr>
          <p:cNvPr id="9" name="矩形: 圆角 1555"/>
          <p:cNvSpPr/>
          <p:nvPr/>
        </p:nvSpPr>
        <p:spPr>
          <a:xfrm>
            <a:off x="2292371" y="3775030"/>
            <a:ext cx="7980024" cy="834826"/>
          </a:xfrm>
          <a:prstGeom prst="roundRect">
            <a:avLst>
              <a:gd name="adj" fmla="val 50000"/>
            </a:avLst>
          </a:prstGeom>
          <a:solidFill>
            <a:srgbClr val="FFB19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BÀI HỌC VÀ THỰC THÀNH</a:t>
            </a:r>
            <a:endParaRPr lang="zh-CN" altLang="en-US" sz="440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sp>
        <p:nvSpPr>
          <p:cNvPr id="15" name="矩形: 圆角 17"/>
          <p:cNvSpPr/>
          <p:nvPr/>
        </p:nvSpPr>
        <p:spPr>
          <a:xfrm>
            <a:off x="2415964" y="1143558"/>
            <a:ext cx="7402344" cy="2495068"/>
          </a:xfrm>
          <a:prstGeom prst="roundRect">
            <a:avLst>
              <a:gd name="adj" fmla="val 11805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8"/>
          <p:cNvSpPr txBox="1"/>
          <p:nvPr/>
        </p:nvSpPr>
        <p:spPr>
          <a:xfrm>
            <a:off x="2772517" y="2192076"/>
            <a:ext cx="66892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Ôn</a:t>
            </a:r>
            <a:r>
              <a:rPr lang="en-US" altLang="zh-CN" sz="44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tập</a:t>
            </a:r>
            <a:r>
              <a:rPr lang="en-US" altLang="zh-CN" sz="44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các</a:t>
            </a:r>
            <a:r>
              <a:rPr lang="en-US" altLang="zh-CN" sz="44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số</a:t>
            </a:r>
            <a:r>
              <a:rPr lang="en-US" altLang="zh-CN" sz="44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đế</a:t>
            </a:r>
            <a:r>
              <a:rPr lang="en-US" altLang="zh-CN" sz="44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100 </a:t>
            </a:r>
            <a:endParaRPr lang="en-US" altLang="zh-CN" sz="4400" dirty="0">
              <a:solidFill>
                <a:srgbClr val="C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algn="ctr"/>
            <a:r>
              <a:rPr lang="en-US" altLang="zh-CN" sz="44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(</a:t>
            </a:r>
            <a:r>
              <a:rPr lang="en-US" altLang="zh-CN" sz="44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Tiết</a:t>
            </a:r>
            <a:r>
              <a:rPr lang="en-US" altLang="zh-CN" sz="44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1)</a:t>
            </a:r>
            <a:endParaRPr lang="zh-CN" altLang="en-US" sz="4400" dirty="0">
              <a:solidFill>
                <a:srgbClr val="C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7" name="文本框 18"/>
          <p:cNvSpPr txBox="1"/>
          <p:nvPr/>
        </p:nvSpPr>
        <p:spPr>
          <a:xfrm>
            <a:off x="3427886" y="1208777"/>
            <a:ext cx="5602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u="sng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Toán</a:t>
            </a:r>
            <a:endParaRPr lang="zh-CN" altLang="en-US" sz="4000" u="sng" dirty="0">
              <a:solidFill>
                <a:srgbClr val="C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8" name="文本框 18"/>
          <p:cNvSpPr txBox="1"/>
          <p:nvPr/>
        </p:nvSpPr>
        <p:spPr>
          <a:xfrm>
            <a:off x="1697939" y="398749"/>
            <a:ext cx="87961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Thứ</a:t>
            </a:r>
            <a:r>
              <a:rPr lang="en-US" altLang="zh-CN" sz="40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lang="en-US" altLang="zh-CN" sz="40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ngày</a:t>
            </a:r>
            <a:r>
              <a:rPr lang="en-US" altLang="zh-CN" sz="40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lang="en-US" altLang="zh-CN" sz="40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tháng</a:t>
            </a:r>
            <a:r>
              <a:rPr lang="en-US" altLang="zh-CN" sz="40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… </a:t>
            </a:r>
            <a:r>
              <a:rPr lang="en-US" altLang="zh-CN" sz="40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lang="en-US" altLang="zh-CN" sz="40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2023</a:t>
            </a:r>
            <a:endParaRPr lang="zh-CN" altLang="en-US" sz="4000" dirty="0">
              <a:solidFill>
                <a:srgbClr val="C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6" grpId="0"/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sp>
        <p:nvSpPr>
          <p:cNvPr id="6" name="矩形: 圆角 1555"/>
          <p:cNvSpPr/>
          <p:nvPr/>
        </p:nvSpPr>
        <p:spPr>
          <a:xfrm>
            <a:off x="2723968" y="845685"/>
            <a:ext cx="7384740" cy="591383"/>
          </a:xfrm>
          <a:prstGeom prst="roundRect">
            <a:avLst>
              <a:gd name="adj" fmla="val 50000"/>
            </a:avLst>
          </a:prstGeom>
          <a:solidFill>
            <a:srgbClr val="FFE4DD"/>
          </a:solidFill>
          <a:ln w="190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TIÊU CHÍ ĐÁNH GIÁ 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7" name="矩形: 圆角 1555"/>
          <p:cNvSpPr/>
          <p:nvPr/>
        </p:nvSpPr>
        <p:spPr>
          <a:xfrm>
            <a:off x="960356" y="2100836"/>
            <a:ext cx="11119884" cy="812800"/>
          </a:xfrm>
          <a:prstGeom prst="roundRect">
            <a:avLst>
              <a:gd name="adj" fmla="val 50000"/>
            </a:avLst>
          </a:prstGeom>
          <a:solidFill>
            <a:srgbClr val="FFE4DD"/>
          </a:solidFill>
          <a:ln w="190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HS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100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矩形: 圆角 1555"/>
          <p:cNvSpPr/>
          <p:nvPr/>
        </p:nvSpPr>
        <p:spPr>
          <a:xfrm>
            <a:off x="1301532" y="3317368"/>
            <a:ext cx="5478544" cy="812800"/>
          </a:xfrm>
          <a:prstGeom prst="roundRect">
            <a:avLst>
              <a:gd name="adj" fmla="val 50000"/>
            </a:avLst>
          </a:prstGeom>
          <a:solidFill>
            <a:srgbClr val="FFE4DD"/>
          </a:solidFill>
          <a:ln w="190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87353" y="2047238"/>
            <a:ext cx="919996" cy="9199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151442" y="3216171"/>
            <a:ext cx="919996" cy="9199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sp>
        <p:nvSpPr>
          <p:cNvPr id="5" name="矩形: 圆角 1555"/>
          <p:cNvSpPr/>
          <p:nvPr/>
        </p:nvSpPr>
        <p:spPr>
          <a:xfrm>
            <a:off x="2723968" y="845685"/>
            <a:ext cx="7384740" cy="591383"/>
          </a:xfrm>
          <a:prstGeom prst="roundRect">
            <a:avLst>
              <a:gd name="adj" fmla="val 50000"/>
            </a:avLst>
          </a:prstGeom>
          <a:solidFill>
            <a:srgbClr val="FFE4DD"/>
          </a:solidFill>
          <a:ln w="190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DẶN DÒ 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6" name="矩形: 圆角 1555"/>
          <p:cNvSpPr/>
          <p:nvPr/>
        </p:nvSpPr>
        <p:spPr>
          <a:xfrm>
            <a:off x="1326690" y="2100836"/>
            <a:ext cx="9538619" cy="812800"/>
          </a:xfrm>
          <a:prstGeom prst="roundRect">
            <a:avLst>
              <a:gd name="adj" fmla="val 50000"/>
            </a:avLst>
          </a:prstGeom>
          <a:solidFill>
            <a:srgbClr val="FFE4DD"/>
          </a:solidFill>
          <a:ln w="190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HS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đỏ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矩形: 圆角 1555"/>
          <p:cNvSpPr/>
          <p:nvPr/>
        </p:nvSpPr>
        <p:spPr>
          <a:xfrm>
            <a:off x="1214437" y="3124373"/>
            <a:ext cx="9538619" cy="1613646"/>
          </a:xfrm>
          <a:prstGeom prst="roundRect">
            <a:avLst>
              <a:gd name="adj" fmla="val 50000"/>
            </a:avLst>
          </a:prstGeom>
          <a:solidFill>
            <a:srgbClr val="FFE4DD"/>
          </a:solidFill>
          <a:ln w="190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2 )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87353" y="2047238"/>
            <a:ext cx="919996" cy="9199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151442" y="3216171"/>
            <a:ext cx="919996" cy="9199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11" y="2532810"/>
            <a:ext cx="11278578" cy="17923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063931" y="222068"/>
            <a:ext cx="8007533" cy="6028242"/>
            <a:chOff x="3208972" y="1268413"/>
            <a:chExt cx="6192203" cy="4524058"/>
          </a:xfrm>
        </p:grpSpPr>
        <p:pic>
          <p:nvPicPr>
            <p:cNvPr id="2" name="图片 1" descr="8"/>
            <p:cNvPicPr/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3554412" y="1268413"/>
              <a:ext cx="5846763" cy="4278630"/>
            </a:xfrm>
            <a:prstGeom prst="rect">
              <a:avLst/>
            </a:prstGeom>
          </p:spPr>
        </p:pic>
        <p:pic>
          <p:nvPicPr>
            <p:cNvPr id="3" name="图片 2" descr="a79f80ffa08c290ea84e4d7ac0fbd56a"/>
            <p:cNvPicPr/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3208972" y="4350386"/>
              <a:ext cx="2319655" cy="1442085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060" y="2706561"/>
            <a:ext cx="6181880" cy="14448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 Pow Pay l Nursery Rhymes &amp; Kids Song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317,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1555"/>
          <p:cNvSpPr/>
          <p:nvPr/>
        </p:nvSpPr>
        <p:spPr>
          <a:xfrm>
            <a:off x="2830284" y="120824"/>
            <a:ext cx="6966857" cy="706491"/>
          </a:xfrm>
          <a:prstGeom prst="roundRect">
            <a:avLst>
              <a:gd name="adj" fmla="val 50000"/>
            </a:avLst>
          </a:prstGeom>
          <a:solidFill>
            <a:srgbClr val="FFE4DD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zh-CN" alt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zh-CN" alt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zh-CN" alt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zh-CN" alt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zh-CN" alt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endParaRPr lang="zh-CN" alt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830288" y="956133"/>
          <a:ext cx="7358740" cy="5754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874"/>
                <a:gridCol w="735874"/>
                <a:gridCol w="735874"/>
                <a:gridCol w="735874"/>
                <a:gridCol w="735874"/>
                <a:gridCol w="735874"/>
                <a:gridCol w="735874"/>
                <a:gridCol w="735874"/>
                <a:gridCol w="735874"/>
                <a:gridCol w="735874"/>
              </a:tblGrid>
              <a:tr h="575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575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575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575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575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575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57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59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575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61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67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68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69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575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71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72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73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74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76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77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78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79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575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81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83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84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85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86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87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88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89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575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91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92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93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94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95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96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97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98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99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555"/>
          <p:cNvSpPr/>
          <p:nvPr/>
        </p:nvSpPr>
        <p:spPr>
          <a:xfrm>
            <a:off x="406401" y="440138"/>
            <a:ext cx="827314" cy="834826"/>
          </a:xfrm>
          <a:prstGeom prst="roundRect">
            <a:avLst>
              <a:gd name="adj" fmla="val 50000"/>
            </a:avLst>
          </a:prstGeom>
          <a:solidFill>
            <a:srgbClr val="FFE4DD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1. </a:t>
            </a:r>
            <a:endParaRPr lang="zh-CN" altLang="en-US" sz="320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3" name="矩形: 圆角 1555"/>
          <p:cNvSpPr/>
          <p:nvPr/>
        </p:nvSpPr>
        <p:spPr>
          <a:xfrm>
            <a:off x="1277257" y="440138"/>
            <a:ext cx="2363303" cy="834826"/>
          </a:xfrm>
          <a:prstGeom prst="roundRect">
            <a:avLst>
              <a:gd name="adj" fmla="val 50000"/>
            </a:avLst>
          </a:prstGeom>
          <a:solidFill>
            <a:srgbClr val="FFE4DD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Đọc</a:t>
            </a:r>
            <a:r>
              <a:rPr lang="en-US" altLang="zh-CN" sz="360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số</a:t>
            </a:r>
            <a:endParaRPr lang="zh-CN" altLang="en-US" sz="360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4" name="矩形: 圆角 1555"/>
          <p:cNvSpPr/>
          <p:nvPr/>
        </p:nvSpPr>
        <p:spPr>
          <a:xfrm>
            <a:off x="1277258" y="1583138"/>
            <a:ext cx="9930674" cy="1247148"/>
          </a:xfrm>
          <a:prstGeom prst="roundRect">
            <a:avLst>
              <a:gd name="adj" fmla="val 50000"/>
            </a:avLst>
          </a:prstGeom>
          <a:solidFill>
            <a:srgbClr val="FFE4DD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zh-C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ngược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altLang="zh-C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zh-CN" alt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矩形: 圆角 1555"/>
          <p:cNvSpPr/>
          <p:nvPr/>
        </p:nvSpPr>
        <p:spPr>
          <a:xfrm>
            <a:off x="1277256" y="3138460"/>
            <a:ext cx="9962243" cy="1247148"/>
          </a:xfrm>
          <a:prstGeom prst="roundRect">
            <a:avLst>
              <a:gd name="adj" fmla="val 50000"/>
            </a:avLst>
          </a:prstGeom>
          <a:solidFill>
            <a:srgbClr val="FFE4DD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10; 20; …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100</a:t>
            </a:r>
            <a:endParaRPr lang="zh-CN" alt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矩形: 圆角 1555"/>
          <p:cNvSpPr/>
          <p:nvPr/>
        </p:nvSpPr>
        <p:spPr>
          <a:xfrm>
            <a:off x="1277256" y="4697156"/>
            <a:ext cx="9962243" cy="1247148"/>
          </a:xfrm>
          <a:prstGeom prst="roundRect">
            <a:avLst>
              <a:gd name="adj" fmla="val 50000"/>
            </a:avLst>
          </a:prstGeom>
          <a:solidFill>
            <a:srgbClr val="FFE4DD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zh-C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đơn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altLang="zh-C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5; 10; 15; …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100</a:t>
            </a:r>
            <a:endParaRPr lang="zh-CN" alt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830288" y="1032333"/>
          <a:ext cx="7358740" cy="5754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874"/>
                <a:gridCol w="735874"/>
                <a:gridCol w="735874"/>
                <a:gridCol w="735874"/>
                <a:gridCol w="735874"/>
                <a:gridCol w="735874"/>
                <a:gridCol w="735874"/>
                <a:gridCol w="735874"/>
                <a:gridCol w="735874"/>
                <a:gridCol w="735874"/>
              </a:tblGrid>
              <a:tr h="575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575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575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575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575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575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57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59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575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61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67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68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69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575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71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72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73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74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76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77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78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79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575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81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83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84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85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86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87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88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89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575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91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92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93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94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95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96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97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98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99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2850697" y="1034498"/>
            <a:ext cx="7362825" cy="558342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26203" y="1622715"/>
            <a:ext cx="7362825" cy="558342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26203" y="2204437"/>
            <a:ext cx="7362825" cy="558342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50697" y="2786159"/>
            <a:ext cx="7362825" cy="558342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38450" y="3373366"/>
            <a:ext cx="7362825" cy="558342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38450" y="3967788"/>
            <a:ext cx="7362825" cy="558342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26203" y="4549510"/>
            <a:ext cx="7362825" cy="558342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13956" y="5149417"/>
            <a:ext cx="7362825" cy="558342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13956" y="5731139"/>
            <a:ext cx="7362825" cy="558342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05794" y="6323541"/>
            <a:ext cx="7362825" cy="558342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2340128"/>
            <a:ext cx="26495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zh-CN" alt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zh-CN" alt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zh-CN" alt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zh-CN" alt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zh-CN" alt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zh-CN" alt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en-US" altLang="zh-CN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zh-C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altLang="zh-CN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zh-CN" alt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</a:t>
            </a:r>
            <a:endParaRPr lang="en-US" altLang="zh-CN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矩形: 圆角 1555"/>
          <p:cNvSpPr/>
          <p:nvPr/>
        </p:nvSpPr>
        <p:spPr>
          <a:xfrm>
            <a:off x="282848" y="142030"/>
            <a:ext cx="11562788" cy="644643"/>
          </a:xfrm>
          <a:prstGeom prst="roundRect">
            <a:avLst>
              <a:gd name="adj" fmla="val 50000"/>
            </a:avLst>
          </a:prstGeom>
          <a:solidFill>
            <a:srgbClr val="FFE4DD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zh-C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ngược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altLang="zh-C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zh-CN" alt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2852739" y="974221"/>
          <a:ext cx="7358740" cy="5754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874"/>
                <a:gridCol w="735874"/>
                <a:gridCol w="735874"/>
                <a:gridCol w="735874"/>
                <a:gridCol w="735874"/>
                <a:gridCol w="735874"/>
                <a:gridCol w="735874"/>
                <a:gridCol w="735874"/>
                <a:gridCol w="735874"/>
                <a:gridCol w="735874"/>
              </a:tblGrid>
              <a:tr h="575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575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575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575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575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575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57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59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575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61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67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68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69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575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71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72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73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74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76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77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78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79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575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81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83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84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85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86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87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88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89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575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91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7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92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93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94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95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96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97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98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99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2826202" y="909258"/>
            <a:ext cx="7362825" cy="558342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826203" y="1492089"/>
            <a:ext cx="7362825" cy="558342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26203" y="2073811"/>
            <a:ext cx="7362825" cy="558342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850697" y="2655533"/>
            <a:ext cx="7362825" cy="558342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838450" y="3242740"/>
            <a:ext cx="7362825" cy="558342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838450" y="3837162"/>
            <a:ext cx="7362825" cy="558342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826203" y="4418884"/>
            <a:ext cx="7362825" cy="558342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813956" y="5018791"/>
            <a:ext cx="7362825" cy="558342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813956" y="5600513"/>
            <a:ext cx="7362825" cy="558342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805794" y="6192915"/>
            <a:ext cx="7362825" cy="558342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2513" y="2000707"/>
            <a:ext cx="28159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zh-CN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zh-CN" sz="3600" dirty="0">
                <a:latin typeface="Calibri" panose="020F0502020204030204" pitchFamily="34" charset="0"/>
                <a:cs typeface="Calibri" panose="020F0502020204030204" pitchFamily="34" charset="0"/>
              </a:rPr>
              <a:t>100 </a:t>
            </a:r>
            <a:r>
              <a:rPr lang="en-US" altLang="zh-C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zh-CN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altLang="zh-CN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矩形: 圆角 1555"/>
          <p:cNvSpPr/>
          <p:nvPr/>
        </p:nvSpPr>
        <p:spPr>
          <a:xfrm>
            <a:off x="282848" y="142030"/>
            <a:ext cx="11562788" cy="644643"/>
          </a:xfrm>
          <a:prstGeom prst="roundRect">
            <a:avLst>
              <a:gd name="adj" fmla="val 50000"/>
            </a:avLst>
          </a:prstGeom>
          <a:solidFill>
            <a:srgbClr val="FFE4DD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altLang="zh-C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endParaRPr lang="zh-CN" alt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173188" y="956133"/>
          <a:ext cx="7358740" cy="5754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874"/>
                <a:gridCol w="735874"/>
                <a:gridCol w="735874"/>
                <a:gridCol w="735874"/>
                <a:gridCol w="735874"/>
                <a:gridCol w="735874"/>
                <a:gridCol w="735874"/>
                <a:gridCol w="735874"/>
                <a:gridCol w="735874"/>
                <a:gridCol w="735874"/>
              </a:tblGrid>
              <a:tr h="575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575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575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575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575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575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57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59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575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61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67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68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69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575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71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72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73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74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76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77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78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79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575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81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83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84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85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86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87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88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89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  <a:tr h="5754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91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92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93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94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95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96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97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98</a:t>
                      </a:r>
                      <a:endParaRPr lang="en-US" sz="3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99</a:t>
                      </a:r>
                      <a:endParaRPr 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74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0" y="2146787"/>
            <a:ext cx="311941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zh-C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zh-C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zh-C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zh-C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zh-C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zh-C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zh-C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ong</a:t>
            </a:r>
            <a:r>
              <a:rPr lang="zh-C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zh-C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zh-C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zh-C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zh-C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zh-C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altLang="zh-C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2" descr="Cartoon Bee. Cute Insect Character. Vector Illustration Stock Vector -  Illustration of characters, kids: 168706631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2750" l="1000" r="98000">
                        <a14:foregroundMark x1="10250" y1="53250" x2="10000" y2="57500"/>
                        <a14:foregroundMark x1="42750" y1="63250" x2="42750" y2="65000"/>
                        <a14:foregroundMark x1="14500" y1="17750" x2="14500" y2="17750"/>
                        <a14:foregroundMark x1="30250" y1="18000" x2="30250" y2="18000"/>
                        <a14:foregroundMark x1="17000" y1="17000" x2="22000" y2="15250"/>
                        <a14:foregroundMark x1="34500" y1="17250" x2="41000" y2="15750"/>
                        <a14:foregroundMark x1="42250" y1="16750" x2="44125" y2="17500"/>
                        <a14:foregroundMark x1="48000" y1="21125" x2="49000" y2="24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00" b="6000"/>
          <a:stretch>
            <a:fillRect/>
          </a:stretch>
        </p:blipFill>
        <p:spPr bwMode="auto">
          <a:xfrm>
            <a:off x="9832621" y="1032332"/>
            <a:ext cx="786391" cy="62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artoon Bee. Cute Insect Character. Vector Illustration Stock Vector -  Illustration of characters, kids: 168706631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2750" l="1000" r="98000">
                        <a14:foregroundMark x1="10250" y1="53250" x2="10000" y2="57500"/>
                        <a14:foregroundMark x1="42750" y1="63250" x2="42750" y2="65000"/>
                        <a14:foregroundMark x1="14500" y1="17750" x2="14500" y2="17750"/>
                        <a14:foregroundMark x1="30250" y1="18000" x2="30250" y2="18000"/>
                        <a14:foregroundMark x1="17000" y1="17000" x2="22000" y2="15250"/>
                        <a14:foregroundMark x1="34500" y1="17250" x2="41000" y2="15750"/>
                        <a14:foregroundMark x1="42250" y1="16750" x2="44125" y2="17500"/>
                        <a14:foregroundMark x1="48000" y1="21125" x2="49000" y2="24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00" b="6000"/>
          <a:stretch>
            <a:fillRect/>
          </a:stretch>
        </p:blipFill>
        <p:spPr bwMode="auto">
          <a:xfrm>
            <a:off x="9847155" y="1553180"/>
            <a:ext cx="786391" cy="62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artoon Bee. Cute Insect Character. Vector Illustration Stock Vector -  Illustration of characters, kids: 168706631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2750" l="1000" r="98000">
                        <a14:foregroundMark x1="10250" y1="53250" x2="10000" y2="57500"/>
                        <a14:foregroundMark x1="42750" y1="63250" x2="42750" y2="65000"/>
                        <a14:foregroundMark x1="14500" y1="17750" x2="14500" y2="17750"/>
                        <a14:foregroundMark x1="30250" y1="18000" x2="30250" y2="18000"/>
                        <a14:foregroundMark x1="17000" y1="17000" x2="22000" y2="15250"/>
                        <a14:foregroundMark x1="34500" y1="17250" x2="41000" y2="15750"/>
                        <a14:foregroundMark x1="42250" y1="16750" x2="44125" y2="17500"/>
                        <a14:foregroundMark x1="48000" y1="21125" x2="49000" y2="24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00" b="6000"/>
          <a:stretch>
            <a:fillRect/>
          </a:stretch>
        </p:blipFill>
        <p:spPr bwMode="auto">
          <a:xfrm>
            <a:off x="9890697" y="2162163"/>
            <a:ext cx="786391" cy="62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artoon Bee. Cute Insect Character. Vector Illustration Stock Vector -  Illustration of characters, kids: 168706631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2750" l="1000" r="98000">
                        <a14:foregroundMark x1="10250" y1="53250" x2="10000" y2="57500"/>
                        <a14:foregroundMark x1="42750" y1="63250" x2="42750" y2="65000"/>
                        <a14:foregroundMark x1="14500" y1="17750" x2="14500" y2="17750"/>
                        <a14:foregroundMark x1="30250" y1="18000" x2="30250" y2="18000"/>
                        <a14:foregroundMark x1="17000" y1="17000" x2="22000" y2="15250"/>
                        <a14:foregroundMark x1="34500" y1="17250" x2="41000" y2="15750"/>
                        <a14:foregroundMark x1="42250" y1="16750" x2="44125" y2="17500"/>
                        <a14:foregroundMark x1="48000" y1="21125" x2="49000" y2="24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00" b="6000"/>
          <a:stretch>
            <a:fillRect/>
          </a:stretch>
        </p:blipFill>
        <p:spPr bwMode="auto">
          <a:xfrm>
            <a:off x="9789079" y="2711925"/>
            <a:ext cx="786391" cy="62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Bee. Cute Insect Character. Vector Illustration Stock Vector -  Illustration of characters, kids: 168706631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2750" l="1000" r="98000">
                        <a14:foregroundMark x1="10250" y1="53250" x2="10000" y2="57500"/>
                        <a14:foregroundMark x1="42750" y1="63250" x2="42750" y2="65000"/>
                        <a14:foregroundMark x1="14500" y1="17750" x2="14500" y2="17750"/>
                        <a14:foregroundMark x1="30250" y1="18000" x2="30250" y2="18000"/>
                        <a14:foregroundMark x1="17000" y1="17000" x2="22000" y2="15250"/>
                        <a14:foregroundMark x1="34500" y1="17250" x2="41000" y2="15750"/>
                        <a14:foregroundMark x1="42250" y1="16750" x2="44125" y2="17500"/>
                        <a14:foregroundMark x1="48000" y1="21125" x2="49000" y2="24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00" b="6000"/>
          <a:stretch>
            <a:fillRect/>
          </a:stretch>
        </p:blipFill>
        <p:spPr bwMode="auto">
          <a:xfrm>
            <a:off x="9802233" y="3280675"/>
            <a:ext cx="786391" cy="62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artoon Bee. Cute Insect Character. Vector Illustration Stock Vector -  Illustration of characters, kids: 168706631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2750" l="1000" r="98000">
                        <a14:foregroundMark x1="10250" y1="53250" x2="10000" y2="57500"/>
                        <a14:foregroundMark x1="42750" y1="63250" x2="42750" y2="65000"/>
                        <a14:foregroundMark x1="14500" y1="17750" x2="14500" y2="17750"/>
                        <a14:foregroundMark x1="30250" y1="18000" x2="30250" y2="18000"/>
                        <a14:foregroundMark x1="17000" y1="17000" x2="22000" y2="15250"/>
                        <a14:foregroundMark x1="34500" y1="17250" x2="41000" y2="15750"/>
                        <a14:foregroundMark x1="42250" y1="16750" x2="44125" y2="17500"/>
                        <a14:foregroundMark x1="48000" y1="21125" x2="49000" y2="24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00" b="6000"/>
          <a:stretch>
            <a:fillRect/>
          </a:stretch>
        </p:blipFill>
        <p:spPr bwMode="auto">
          <a:xfrm>
            <a:off x="9832394" y="3894334"/>
            <a:ext cx="786391" cy="62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artoon Bee. Cute Insect Character. Vector Illustration Stock Vector -  Illustration of characters, kids: 168706631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2750" l="1000" r="98000">
                        <a14:foregroundMark x1="10250" y1="53250" x2="10000" y2="57500"/>
                        <a14:foregroundMark x1="42750" y1="63250" x2="42750" y2="65000"/>
                        <a14:foregroundMark x1="14500" y1="17750" x2="14500" y2="17750"/>
                        <a14:foregroundMark x1="30250" y1="18000" x2="30250" y2="18000"/>
                        <a14:foregroundMark x1="17000" y1="17000" x2="22000" y2="15250"/>
                        <a14:foregroundMark x1="34500" y1="17250" x2="41000" y2="15750"/>
                        <a14:foregroundMark x1="42250" y1="16750" x2="44125" y2="17500"/>
                        <a14:foregroundMark x1="48000" y1="21125" x2="49000" y2="24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00" b="6000"/>
          <a:stretch>
            <a:fillRect/>
          </a:stretch>
        </p:blipFill>
        <p:spPr bwMode="auto">
          <a:xfrm>
            <a:off x="9845548" y="4444096"/>
            <a:ext cx="786391" cy="62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artoon Bee. Cute Insect Character. Vector Illustration Stock Vector -  Illustration of characters, kids: 168706631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2750" l="1000" r="98000">
                        <a14:foregroundMark x1="10250" y1="53250" x2="10000" y2="57500"/>
                        <a14:foregroundMark x1="42750" y1="63250" x2="42750" y2="65000"/>
                        <a14:foregroundMark x1="14500" y1="17750" x2="14500" y2="17750"/>
                        <a14:foregroundMark x1="30250" y1="18000" x2="30250" y2="18000"/>
                        <a14:foregroundMark x1="17000" y1="17000" x2="22000" y2="15250"/>
                        <a14:foregroundMark x1="34500" y1="17250" x2="41000" y2="15750"/>
                        <a14:foregroundMark x1="42250" y1="16750" x2="44125" y2="17500"/>
                        <a14:foregroundMark x1="48000" y1="21125" x2="49000" y2="24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00" b="6000"/>
          <a:stretch>
            <a:fillRect/>
          </a:stretch>
        </p:blipFill>
        <p:spPr bwMode="auto">
          <a:xfrm>
            <a:off x="9845548" y="5012846"/>
            <a:ext cx="786391" cy="62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artoon Bee. Cute Insect Character. Vector Illustration Stock Vector -  Illustration of characters, kids: 168706631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2750" l="1000" r="98000">
                        <a14:foregroundMark x1="10250" y1="53250" x2="10000" y2="57500"/>
                        <a14:foregroundMark x1="42750" y1="63250" x2="42750" y2="65000"/>
                        <a14:foregroundMark x1="14500" y1="17750" x2="14500" y2="17750"/>
                        <a14:foregroundMark x1="30250" y1="18000" x2="30250" y2="18000"/>
                        <a14:foregroundMark x1="17000" y1="17000" x2="22000" y2="15250"/>
                        <a14:foregroundMark x1="34500" y1="17250" x2="41000" y2="15750"/>
                        <a14:foregroundMark x1="42250" y1="16750" x2="44125" y2="17500"/>
                        <a14:foregroundMark x1="48000" y1="21125" x2="49000" y2="24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00" b="6000"/>
          <a:stretch>
            <a:fillRect/>
          </a:stretch>
        </p:blipFill>
        <p:spPr bwMode="auto">
          <a:xfrm>
            <a:off x="9832394" y="5583919"/>
            <a:ext cx="786391" cy="62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artoon Bee. Cute Insect Character. Vector Illustration Stock Vector -  Illustration of characters, kids: 16870663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750" l="1000" r="98000">
                        <a14:foregroundMark x1="10250" y1="53250" x2="10000" y2="57500"/>
                        <a14:foregroundMark x1="42750" y1="63250" x2="42750" y2="65000"/>
                        <a14:foregroundMark x1="14500" y1="17750" x2="14500" y2="17750"/>
                        <a14:foregroundMark x1="30250" y1="18000" x2="30250" y2="18000"/>
                        <a14:foregroundMark x1="17000" y1="17000" x2="22000" y2="15250"/>
                        <a14:foregroundMark x1="34500" y1="17250" x2="41000" y2="15750"/>
                        <a14:foregroundMark x1="42250" y1="16750" x2="44125" y2="17500"/>
                        <a14:foregroundMark x1="48000" y1="21125" x2="49000" y2="24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00" b="6000"/>
          <a:stretch>
            <a:fillRect/>
          </a:stretch>
        </p:blipFill>
        <p:spPr bwMode="auto">
          <a:xfrm>
            <a:off x="9832394" y="6185581"/>
            <a:ext cx="763468" cy="62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矩形: 圆角 1555"/>
          <p:cNvSpPr/>
          <p:nvPr/>
        </p:nvSpPr>
        <p:spPr>
          <a:xfrm>
            <a:off x="1407145" y="119213"/>
            <a:ext cx="9962243" cy="713288"/>
          </a:xfrm>
          <a:prstGeom prst="roundRect">
            <a:avLst>
              <a:gd name="adj" fmla="val 50000"/>
            </a:avLst>
          </a:prstGeom>
          <a:solidFill>
            <a:srgbClr val="FFE4DD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10; 20; …</a:t>
            </a:r>
            <a:r>
              <a:rPr lang="zh-C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100</a:t>
            </a:r>
            <a:endParaRPr lang="zh-CN" alt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6 C 0.00794 0.0081 0.01706 0.01597 0.02097 0.02592 C 0.025 0.03703 0.02696 0.05 0.02904 0.06296 C 0.03099 0.07592 0.02904 0.08703 0.02696 0.09907 C 0.025 0.10995 0.02201 0.12199 0.01498 0.13194 C 0.00899 0.14189 -0.00104 0.15 -0.01198 0.15601 C -0.022 0.16203 -0.03398 0.16597 -0.04596 0.16805 C -0.05794 0.1699 -0.07005 0.1699 -0.08099 0.16805 C -0.09297 0.16597 -0.10403 0.16111 -0.11302 0.15301 C -0.122 0.14606 -0.12995 0.13703 -0.13398 0.12592 C -0.13906 0.11597 -0.14101 0.10208 -0.14101 0.09097 C -0.14206 0.08009 -0.14101 0.06689 -0.13594 0.05601 C -0.13099 0.04606 -0.122 0.03796 -0.11002 0.03402 C -0.09804 0.03101 -0.08594 0.03495 -0.07799 0.04189 C -0.07096 0.04907 -0.06601 0.05995 -0.06497 0.07291 C -0.06497 0.08611 -0.06601 0.09791 -0.07096 0.1081 C -0.07604 0.11805 -0.075 0.1199 -0.09505 0.1331 C -0.11302 0.14699 -0.13099 0.14305 -0.14206 0.14398 C -0.15299 0.14398 -0.16198 0.14004 -0.17304 0.13611 C -0.18502 0.13101 -0.19505 0.12199 -0.20195 0.11389 C -0.20898 0.10601 -0.21198 0.09606 -0.21601 0.08009 C -0.21901 0.06389 -0.21901 0.05601 -0.21901 0.04398 C -0.21901 0.03194 -0.21901 0.0199 -0.21901 0.0081 " pathEditMode="relative" rAng="0" ptsTypes="AAAAAAAAAAAAAAAAAAAAAAA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C 0.00795 0.0081 0.01706 0.01597 0.02097 0.02593 C 0.025 0.03704 0.02696 0.05 0.02904 0.06297 C 0.03099 0.07593 0.02904 0.08704 0.02696 0.09908 C 0.025 0.10996 0.02201 0.12199 0.01498 0.13195 C 0.00899 0.1419 -0.00104 0.15 -0.01198 0.15602 C -0.022 0.16204 -0.03398 0.16597 -0.04596 0.16806 C -0.05794 0.16991 -0.07005 0.16991 -0.08099 0.16806 C -0.09296 0.16597 -0.10403 0.16111 -0.11302 0.15301 C -0.122 0.14607 -0.12994 0.13704 -0.13398 0.12593 C -0.13906 0.11597 -0.14101 0.10209 -0.14101 0.09097 C -0.14205 0.08009 -0.14101 0.0669 -0.13593 0.05602 C -0.13099 0.04607 -0.122 0.03797 -0.11002 0.03403 C -0.09804 0.03102 -0.08593 0.03496 -0.07799 0.0419 C -0.07096 0.04908 -0.06601 0.05996 -0.06497 0.07292 C -0.06497 0.08611 -0.06601 0.09792 -0.07096 0.1081 C -0.07604 0.11806 -0.075 0.11991 -0.09505 0.1331 C -0.11302 0.14699 -0.13099 0.14306 -0.14205 0.14398 C -0.15299 0.14398 -0.16198 0.14005 -0.17304 0.13611 C -0.18502 0.13102 -0.19505 0.12199 -0.20195 0.11389 C -0.20898 0.10602 -0.21198 0.09607 -0.21601 0.08009 C -0.21901 0.06389 -0.21901 0.05602 -0.21901 0.04398 C -0.21901 0.03195 -0.21901 0.01991 -0.21901 0.0081 " pathEditMode="relative" rAng="0" ptsTypes="AAAAAAAAAAAAAAAAAAAAAAA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-0.00856 C 0.00325 -0.00046 0.01237 0.00741 0.01628 0.01736 C 0.02031 0.02847 0.02227 0.04144 0.02435 0.0544 C 0.0263 0.06736 0.02435 0.07847 0.02227 0.09051 C 0.02031 0.10139 0.01732 0.11343 0.01029 0.12338 C 0.0043 0.13333 -0.00573 0.14144 -0.01667 0.14745 C -0.02669 0.15347 -0.03867 0.15741 -0.05065 0.15949 C -0.06263 0.16134 -0.07474 0.16134 -0.08568 0.15949 C -0.09766 0.15741 -0.10872 0.15255 -0.11771 0.14445 C -0.12669 0.1375 -0.13464 0.12847 -0.13867 0.11736 C -0.14375 0.10741 -0.1457 0.09352 -0.1457 0.08241 C -0.14675 0.07153 -0.1457 0.05833 -0.14063 0.04745 C -0.13568 0.0375 -0.12669 0.0294 -0.11471 0.02546 C -0.10273 0.02245 -0.09063 0.02639 -0.08268 0.03333 C -0.07565 0.04051 -0.0707 0.05139 -0.06966 0.06435 C -0.06966 0.07755 -0.0707 0.08935 -0.07565 0.09954 C -0.08073 0.10949 -0.07969 0.11134 -0.09974 0.12454 C -0.11771 0.13843 -0.13568 0.13449 -0.14675 0.13542 C -0.15768 0.13542 -0.16667 0.13148 -0.17773 0.12755 C -0.18971 0.12245 -0.19974 0.11343 -0.20664 0.10533 C -0.21367 0.09745 -0.21667 0.0875 -0.2207 0.07153 C -0.2237 0.05533 -0.2237 0.04745 -0.2237 0.03542 C -0.2237 0.02338 -0.2237 0.01134 -0.2237 -0.00046 " pathEditMode="relative" rAng="0" ptsTypes="AAAAAAAAAAAAAAAAAAAAAAA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2 -0.00833 C 0.00442 -0.00023 0.01354 0.00764 0.01744 0.0176 C 0.02148 0.02871 0.02343 0.04167 0.02552 0.05463 C 0.02747 0.0676 0.02552 0.07871 0.02343 0.09074 C 0.02148 0.10162 0.01849 0.11366 0.01145 0.12361 C 0.00547 0.13357 -0.00456 0.14167 -0.0155 0.14769 C -0.02552 0.15371 -0.0375 0.15764 -0.04948 0.15973 C -0.06146 0.16158 -0.07357 0.16158 -0.08451 0.15973 C -0.09649 0.15764 -0.10756 0.15278 -0.11654 0.14468 C -0.12552 0.13774 -0.13347 0.12871 -0.1375 0.1176 C -0.14258 0.10764 -0.14453 0.09375 -0.14453 0.08264 C -0.14558 0.07176 -0.14453 0.05857 -0.13946 0.04769 C -0.13451 0.03774 -0.12552 0.02963 -0.11355 0.0257 C -0.10157 0.02269 -0.08946 0.02662 -0.08151 0.03357 C -0.07448 0.04074 -0.06953 0.05162 -0.06849 0.06459 C -0.06849 0.07778 -0.06953 0.08959 -0.07448 0.09977 C -0.07956 0.10973 -0.07852 0.11158 -0.09857 0.12477 C -0.11654 0.13866 -0.13451 0.13473 -0.14558 0.13565 C -0.15651 0.13565 -0.1655 0.13172 -0.17657 0.12778 C -0.18855 0.12269 -0.19857 0.11366 -0.20547 0.10556 C -0.2125 0.09769 -0.2155 0.08774 -0.21953 0.07176 C -0.22253 0.05556 -0.22253 0.04769 -0.22253 0.03565 C -0.22253 0.02361 -0.22253 0.01158 -0.22253 -0.00023 " pathEditMode="relative" rAng="0" ptsTypes="AAAAAAAAAAAAAAAAAAAAAAA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2 -0.00834 C 0.00443 -0.00024 0.01354 0.00763 0.01745 0.01759 C 0.02148 0.0287 0.02344 0.04166 0.02552 0.05463 C 0.02747 0.06759 0.02552 0.0787 0.02344 0.09074 C 0.02148 0.10162 0.01849 0.11365 0.01146 0.12361 C 0.00547 0.13356 -0.00456 0.14166 -0.0155 0.14768 C -0.02552 0.1537 -0.0375 0.15763 -0.04948 0.15972 C -0.06146 0.16157 -0.07357 0.16157 -0.08451 0.15972 C -0.09649 0.15763 -0.10755 0.15277 -0.11654 0.14467 C -0.12552 0.13773 -0.13347 0.1287 -0.1375 0.11759 C -0.14258 0.10763 -0.14453 0.09375 -0.14453 0.08263 C -0.14557 0.07175 -0.14453 0.05856 -0.13946 0.04768 C -0.13451 0.03773 -0.12552 0.02963 -0.11354 0.02569 C -0.10156 0.02268 -0.08946 0.02662 -0.08151 0.03356 C -0.07448 0.04074 -0.06953 0.05162 -0.06849 0.06458 C -0.06849 0.07777 -0.06953 0.08958 -0.07448 0.09976 C -0.07956 0.10972 -0.07852 0.11157 -0.09857 0.12476 C -0.11654 0.13865 -0.13451 0.13472 -0.14557 0.13564 C -0.15651 0.13564 -0.1655 0.13171 -0.17656 0.12777 C -0.18854 0.12268 -0.19857 0.11365 -0.20547 0.10555 C -0.2125 0.09768 -0.2155 0.08773 -0.21953 0.07175 C -0.22253 0.05555 -0.22253 0.04768 -0.22253 0.03564 C -0.22253 0.02361 -0.22253 0.01157 -0.22253 -0.00024 " pathEditMode="relative" rAng="0" ptsTypes="AAAAAAAAAAAAAAAAAAAAAAA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1 -0.00834 C 0.00443 -0.00023 0.01354 0.00764 0.01745 0.01759 C 0.02149 0.0287 0.02344 0.04166 0.02552 0.05463 C 0.02748 0.06759 0.02552 0.0787 0.02344 0.09074 C 0.02149 0.10162 0.01849 0.11365 0.01146 0.12361 C 0.00547 0.13356 -0.00456 0.14166 -0.01549 0.14768 C -0.02552 0.1537 -0.0375 0.15764 -0.04948 0.15972 C -0.06146 0.16157 -0.07357 0.16157 -0.0845 0.15972 C -0.09648 0.15764 -0.10755 0.15278 -0.11653 0.14467 C -0.12552 0.13773 -0.13346 0.1287 -0.1375 0.11759 C -0.14258 0.10764 -0.14453 0.09375 -0.14453 0.08264 C -0.14557 0.07176 -0.14453 0.05856 -0.13945 0.04768 C -0.1345 0.03773 -0.12552 0.02963 -0.11354 0.02569 C -0.10156 0.02268 -0.08945 0.02662 -0.08151 0.03356 C -0.07448 0.04074 -0.06953 0.05162 -0.06849 0.06458 C -0.06849 0.07778 -0.06953 0.08958 -0.07448 0.09977 C -0.07956 0.10972 -0.07851 0.11157 -0.09857 0.12477 C -0.11653 0.13865 -0.1345 0.13472 -0.14557 0.13565 C -0.15651 0.13565 -0.16549 0.13171 -0.17656 0.12778 C -0.18854 0.12268 -0.19857 0.11365 -0.20547 0.10555 C -0.2125 0.09768 -0.21549 0.08773 -0.21953 0.07176 C -0.22252 0.05555 -0.22252 0.04768 -0.22252 0.03565 C -0.22252 0.02361 -0.22252 0.01157 -0.22252 -0.00023 " pathEditMode="relative" rAng="0" ptsTypes="AAAAAAAAAAAAAAAAAAAAAAA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1 -0.00833 C 0.00443 -0.00023 0.01355 0.00764 0.01745 0.01759 C 0.02149 0.0287 0.02344 0.04167 0.02552 0.05463 C 0.02748 0.06759 0.02552 0.0787 0.02344 0.09074 C 0.02149 0.10162 0.01849 0.11366 0.01146 0.12361 C 0.00547 0.13356 -0.00455 0.14167 -0.01549 0.14769 C -0.02552 0.1537 -0.0375 0.15764 -0.04948 0.15972 C -0.06145 0.16157 -0.07356 0.16157 -0.0845 0.15972 C -0.09648 0.15764 -0.10755 0.15278 -0.11653 0.14468 C -0.12552 0.13773 -0.13346 0.1287 -0.1375 0.11759 C -0.14257 0.10764 -0.14453 0.09375 -0.14453 0.08264 C -0.14557 0.07176 -0.14453 0.05856 -0.13945 0.04769 C -0.1345 0.03773 -0.12552 0.02963 -0.11354 0.02569 C -0.10156 0.02269 -0.08945 0.02662 -0.08151 0.03356 C -0.07448 0.04074 -0.06953 0.05162 -0.06849 0.06458 C -0.06849 0.07778 -0.06953 0.08958 -0.07448 0.09977 C -0.07955 0.10972 -0.07851 0.11157 -0.09856 0.12477 C -0.11653 0.13866 -0.1345 0.13472 -0.14557 0.13565 C -0.15651 0.13565 -0.16549 0.13171 -0.17656 0.12778 C -0.18854 0.12269 -0.19856 0.11366 -0.20547 0.10556 C -0.2125 0.09769 -0.21549 0.08773 -0.21953 0.07176 C -0.22252 0.05556 -0.22252 0.04769 -0.22252 0.03565 C -0.22252 0.02361 -0.22252 0.01157 -0.22252 -0.00023 " pathEditMode="relative" rAng="0" ptsTypes="AAAAAAAAAAAAAAAAAAAAAAA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1 -0.00833 C 0.00443 -0.00023 0.01355 0.00764 0.01745 0.01759 C 0.02149 0.02871 0.02344 0.04167 0.02552 0.05463 C 0.02748 0.06759 0.02552 0.07871 0.02344 0.09074 C 0.02149 0.10162 0.01849 0.11366 0.01146 0.12361 C 0.00547 0.13357 -0.00455 0.14167 -0.01549 0.14769 C -0.02552 0.15371 -0.0375 0.15764 -0.04948 0.15972 C -0.06145 0.16158 -0.07356 0.16158 -0.0845 0.15972 C -0.09648 0.15764 -0.10755 0.15278 -0.11653 0.14468 C -0.12552 0.13773 -0.13346 0.12871 -0.1375 0.11759 C -0.14257 0.10764 -0.14453 0.09375 -0.14453 0.08264 C -0.14557 0.07176 -0.14453 0.05857 -0.13945 0.04769 C -0.1345 0.03773 -0.12552 0.02963 -0.11354 0.0257 C -0.10156 0.02269 -0.08945 0.02662 -0.08151 0.03357 C -0.07448 0.04074 -0.06953 0.05162 -0.06849 0.06459 C -0.06849 0.07778 -0.06953 0.08959 -0.07448 0.09977 C -0.07955 0.10972 -0.07851 0.11158 -0.09856 0.12477 C -0.11653 0.13866 -0.1345 0.13472 -0.14557 0.13565 C -0.15651 0.13565 -0.16549 0.13171 -0.17656 0.12778 C -0.18854 0.12269 -0.19856 0.11366 -0.20547 0.10556 C -0.2125 0.09769 -0.21549 0.08773 -0.21953 0.07176 C -0.22252 0.05556 -0.22252 0.04769 -0.22252 0.03565 C -0.22252 0.02361 -0.22252 0.01158 -0.22252 -0.00023 " pathEditMode="relative" rAng="0" ptsTypes="AAAAAAAAAAAAAAAAAAAAAAA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1 -0.00833 C 0.00443 -0.00023 0.01354 0.00764 0.01745 0.0176 C 0.02149 0.02871 0.02344 0.04167 0.02552 0.05463 C 0.02748 0.0676 0.02552 0.07871 0.02344 0.09074 C 0.02149 0.10162 0.01849 0.11366 0.01146 0.12361 C 0.00547 0.13357 -0.00456 0.14167 -0.01549 0.14769 C -0.02552 0.15371 -0.0375 0.15764 -0.04948 0.15973 C -0.06146 0.16158 -0.07357 0.16158 -0.0845 0.15973 C -0.09648 0.15764 -0.10755 0.15278 -0.11653 0.14468 C -0.12552 0.13774 -0.13346 0.12871 -0.1375 0.1176 C -0.14258 0.10764 -0.14453 0.09375 -0.14453 0.08264 C -0.14557 0.07176 -0.14453 0.05857 -0.13945 0.04769 C -0.1345 0.03774 -0.12552 0.02963 -0.11354 0.0257 C -0.10156 0.02269 -0.08945 0.02662 -0.08151 0.03357 C -0.07448 0.04074 -0.06953 0.05162 -0.06849 0.06459 C -0.06849 0.07778 -0.06953 0.08959 -0.07448 0.09977 C -0.07956 0.10973 -0.07851 0.11158 -0.09857 0.12477 C -0.11653 0.13866 -0.1345 0.13473 -0.14557 0.13565 C -0.15651 0.13565 -0.16549 0.13172 -0.17656 0.12778 C -0.18854 0.12269 -0.19857 0.11366 -0.20547 0.10556 C -0.2125 0.09769 -0.21549 0.08774 -0.21953 0.07176 C -0.22252 0.05556 -0.22252 0.04769 -0.22252 0.03565 C -0.22252 0.02361 -0.22252 0.01158 -0.22252 -0.00023 " pathEditMode="relative" rAng="0" ptsTypes="AAAAAAAAAAAAAAAAAAAAAAA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2 -0.00834 C 0.00443 -0.00024 0.01354 0.00763 0.01745 0.01759 C 0.02148 0.0287 0.02344 0.04166 0.02552 0.05462 C 0.02747 0.06759 0.02552 0.0787 0.02344 0.09074 C 0.02148 0.10162 0.01849 0.11365 0.01146 0.12361 C 0.00547 0.13356 -0.00456 0.14166 -0.01549 0.14768 C -0.02552 0.1537 -0.0375 0.15763 -0.04948 0.15972 C -0.06146 0.16157 -0.07357 0.16157 -0.0845 0.15972 C -0.09648 0.15763 -0.10755 0.15277 -0.11654 0.14467 C -0.12552 0.13773 -0.13346 0.1287 -0.1375 0.11759 C -0.14258 0.10763 -0.14453 0.09375 -0.14453 0.08263 C -0.14557 0.07175 -0.14453 0.05856 -0.13945 0.04768 C -0.1345 0.03773 -0.12552 0.02962 -0.11354 0.02569 C -0.10156 0.02268 -0.08945 0.02662 -0.08151 0.03356 C -0.07448 0.04074 -0.06953 0.05162 -0.06849 0.06458 C -0.06849 0.07777 -0.06953 0.08958 -0.07448 0.09976 C -0.07956 0.10972 -0.07852 0.11157 -0.09857 0.12476 C -0.11654 0.13865 -0.1345 0.13472 -0.14557 0.13564 C -0.15651 0.13564 -0.16549 0.13171 -0.17656 0.12777 C -0.18854 0.12268 -0.19857 0.11365 -0.20547 0.10555 C -0.2125 0.09768 -0.21549 0.08773 -0.21953 0.07175 C -0.22253 0.05555 -0.22253 0.04768 -0.22253 0.03564 C -0.22253 0.02361 -0.22253 0.01157 -0.22253 -0.00024 " pathEditMode="relative" rAng="0" ptsTypes="AAAAAAAAAAAAAAAAAAAAAAA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0</TotalTime>
  <Words>3919</Words>
  <Application>WPS Presentation</Application>
  <PresentationFormat>Widescreen</PresentationFormat>
  <Paragraphs>2444</Paragraphs>
  <Slides>22</Slides>
  <Notes>8</Notes>
  <HiddenSlides>0</HiddenSlides>
  <MMClips>9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5" baseType="lpstr">
      <vt:lpstr>Arial</vt:lpstr>
      <vt:lpstr>SimSun</vt:lpstr>
      <vt:lpstr>Wingdings</vt:lpstr>
      <vt:lpstr>inpin heiti</vt:lpstr>
      <vt:lpstr>Times New Roman</vt:lpstr>
      <vt:lpstr>仓耳今楷05-6763 W05</vt:lpstr>
      <vt:lpstr>Calibri</vt:lpstr>
      <vt:lpstr>Calibri</vt:lpstr>
      <vt:lpstr>Microsoft YaHei</vt:lpstr>
      <vt:lpstr>Arial Unicode MS</vt:lpstr>
      <vt:lpstr>VNI-Avo</vt:lpstr>
      <vt:lpstr>Segoe Print</vt:lpstr>
      <vt:lpstr>包图主题2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DELL</cp:lastModifiedBy>
  <cp:revision>85</cp:revision>
  <dcterms:created xsi:type="dcterms:W3CDTF">2017-08-18T03:02:00Z</dcterms:created>
  <dcterms:modified xsi:type="dcterms:W3CDTF">2023-10-22T02:14:47Z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1033-12.2.0.13266</vt:lpwstr>
  </property>
  <property fmtid="{D5CDD505-2E9C-101B-9397-08002B2CF9AE}" pid="3" name="ICV">
    <vt:lpwstr>6958A07D53BC4FBA9049FC1DF0E0D068_12</vt:lpwstr>
  </property>
</Properties>
</file>