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ppt/tags/tag12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3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1548" r:id="rId2"/>
    <p:sldId id="256" r:id="rId3"/>
    <p:sldId id="257" r:id="rId4"/>
    <p:sldId id="1511" r:id="rId5"/>
    <p:sldId id="1512" r:id="rId6"/>
    <p:sldId id="1513" r:id="rId7"/>
    <p:sldId id="1496" r:id="rId8"/>
    <p:sldId id="1514" r:id="rId9"/>
    <p:sldId id="1510" r:id="rId10"/>
    <p:sldId id="1515" r:id="rId11"/>
    <p:sldId id="1516" r:id="rId12"/>
    <p:sldId id="1518" r:id="rId13"/>
    <p:sldId id="1517" r:id="rId14"/>
    <p:sldId id="1519" r:id="rId15"/>
    <p:sldId id="1520" r:id="rId16"/>
    <p:sldId id="259" r:id="rId17"/>
    <p:sldId id="1521" r:id="rId18"/>
    <p:sldId id="1522" r:id="rId19"/>
    <p:sldId id="1504" r:id="rId20"/>
    <p:sldId id="1497" r:id="rId21"/>
    <p:sldId id="1498" r:id="rId22"/>
    <p:sldId id="1523" r:id="rId23"/>
    <p:sldId id="1524" r:id="rId24"/>
    <p:sldId id="1525" r:id="rId25"/>
    <p:sldId id="1526" r:id="rId26"/>
    <p:sldId id="1527" r:id="rId27"/>
    <p:sldId id="1528" r:id="rId28"/>
    <p:sldId id="1499" r:id="rId29"/>
    <p:sldId id="1529" r:id="rId30"/>
    <p:sldId id="1549" r:id="rId31"/>
    <p:sldId id="1578" r:id="rId32"/>
  </p:sldIdLst>
  <p:sldSz cx="12192000" cy="6858000"/>
  <p:notesSz cx="6858000" cy="9144000"/>
  <p:embeddedFontLst>
    <p:embeddedFont>
      <p:font typeface="等线" panose="02010600030101010101" pitchFamily="2" charset="-122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VNI-Avo" pitchFamily="2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ang Thi Tuyet Nhung" initials="HTT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F"/>
    <a:srgbClr val="5FE0FF"/>
    <a:srgbClr val="00487E"/>
    <a:srgbClr val="AFF3FF"/>
    <a:srgbClr val="B3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43" autoAdjust="0"/>
    <p:restoredTop sz="94660"/>
  </p:normalViewPr>
  <p:slideViewPr>
    <p:cSldViewPr snapToGrid="0">
      <p:cViewPr varScale="1">
        <p:scale>
          <a:sx n="90" d="100"/>
          <a:sy n="90" d="100"/>
        </p:scale>
        <p:origin x="2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B0D37064-38B1-4CC0-8C41-BE1DD545D7B2}" type="datetimeFigureOut">
              <a:rPr lang="zh-CN" altLang="en-US" smtClean="0"/>
              <a:t>2023/10/19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C4DB70A-EDCD-4BF3-9A28-FF66F625ED29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11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12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13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14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15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16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17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18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19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20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21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22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23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24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25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26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27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28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29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t>10</a:t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t>2023/10/19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5.xml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9.jpe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-635"/>
            <a:ext cx="12192000" cy="6932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s 4"/>
          <p:cNvSpPr/>
          <p:nvPr/>
        </p:nvSpPr>
        <p:spPr>
          <a:xfrm>
            <a:off x="151447" y="1324610"/>
            <a:ext cx="1188910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ỦY BAN NHÂN DÂN QUẬN 8</a:t>
            </a:r>
          </a:p>
        </p:txBody>
      </p:sp>
      <p:sp>
        <p:nvSpPr>
          <p:cNvPr id="6" name="Rectangles 5"/>
          <p:cNvSpPr/>
          <p:nvPr/>
        </p:nvSpPr>
        <p:spPr>
          <a:xfrm>
            <a:off x="548595" y="1967775"/>
            <a:ext cx="109410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TRUNG NGẠN</a:t>
            </a:r>
          </a:p>
        </p:txBody>
      </p:sp>
      <p:sp>
        <p:nvSpPr>
          <p:cNvPr id="7" name="Rectangles 6"/>
          <p:cNvSpPr/>
          <p:nvPr/>
        </p:nvSpPr>
        <p:spPr>
          <a:xfrm>
            <a:off x="3533022" y="2614106"/>
            <a:ext cx="4972194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MÔN:TIẾNG VIỆT LỚP 2</a:t>
            </a:r>
          </a:p>
        </p:txBody>
      </p:sp>
      <p:sp>
        <p:nvSpPr>
          <p:cNvPr id="2" name="Rectangles 1"/>
          <p:cNvSpPr/>
          <p:nvPr/>
        </p:nvSpPr>
        <p:spPr>
          <a:xfrm>
            <a:off x="5176516" y="3038420"/>
            <a:ext cx="1838965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 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47B251-E499-46B7-B35B-D1E05185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660" y="4492505"/>
            <a:ext cx="5740813" cy="20817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F0F6F-B0F1-4F57-81AA-C530A0B182E9}"/>
              </a:ext>
            </a:extLst>
          </p:cNvPr>
          <p:cNvSpPr txBox="1"/>
          <p:nvPr/>
        </p:nvSpPr>
        <p:spPr>
          <a:xfrm flipH="1">
            <a:off x="3657599" y="3647830"/>
            <a:ext cx="611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Chủ</a:t>
            </a:r>
            <a:r>
              <a:rPr lang="en-US" sz="3200" b="1" dirty="0"/>
              <a:t> </a:t>
            </a:r>
            <a:r>
              <a:rPr lang="en-US" sz="3200" b="1" dirty="0" err="1"/>
              <a:t>điểm</a:t>
            </a:r>
            <a:r>
              <a:rPr lang="en-US" sz="3200" b="1" dirty="0"/>
              <a:t>: </a:t>
            </a:r>
            <a:r>
              <a:rPr lang="en-US" sz="3200" b="1" dirty="0" err="1"/>
              <a:t>Ông</a:t>
            </a:r>
            <a:r>
              <a:rPr lang="en-US" sz="3200" b="1" dirty="0"/>
              <a:t> </a:t>
            </a:r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yêu</a:t>
            </a:r>
            <a:r>
              <a:rPr lang="en-US" sz="3200" b="1" dirty="0"/>
              <a:t> </a:t>
            </a:r>
            <a:r>
              <a:rPr lang="en-US" sz="3200" b="1" dirty="0" err="1"/>
              <a:t>quý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769" y="57055"/>
            <a:ext cx="4227917" cy="629994"/>
            <a:chOff x="2834083" y="693066"/>
            <a:chExt cx="4780044" cy="629994"/>
          </a:xfrm>
        </p:grpSpPr>
        <p:sp>
          <p:nvSpPr>
            <p:cNvPr id="9" name="Rounded Rectangle 8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Luyện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nối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tiếp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câu</a:t>
              </a:r>
              <a:endParaRPr lang="zh-CN" altLang="en-US" sz="2800" b="1" kern="0" dirty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834083" y="693067"/>
              <a:ext cx="629993" cy="62999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>
            <a:fillRect/>
          </a:stretch>
        </p:blipFill>
        <p:spPr>
          <a:xfrm>
            <a:off x="3872076" y="693319"/>
            <a:ext cx="3649143" cy="5244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7765" y="1217747"/>
            <a:ext cx="1020212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bữa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thức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nấu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hấp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dẫn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liền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định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nheo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Nghe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Cháu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con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xong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để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giúp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endParaRPr lang="en-US" altLang="zh-CN" sz="2800" kern="0" dirty="0"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769" y="57055"/>
            <a:ext cx="4227917" cy="629994"/>
            <a:chOff x="2834083" y="693066"/>
            <a:chExt cx="4780044" cy="629994"/>
          </a:xfrm>
        </p:grpSpPr>
        <p:sp>
          <p:nvSpPr>
            <p:cNvPr id="9" name="Rounded Rectangle 8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Luyện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nối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tiếp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câu</a:t>
              </a:r>
              <a:endParaRPr lang="zh-CN" altLang="en-US" sz="2800" b="1" kern="0" dirty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834083" y="693067"/>
              <a:ext cx="629993" cy="62999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>
            <a:fillRect/>
          </a:stretch>
        </p:blipFill>
        <p:spPr>
          <a:xfrm>
            <a:off x="3959162" y="768758"/>
            <a:ext cx="3649143" cy="5244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8394" y="1420947"/>
            <a:ext cx="10216635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“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hon”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bỗng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thật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trọng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bé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bèn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lễ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phép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Em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cũng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quá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–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khích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lệ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hôm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biết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bao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điều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thú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vị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dáng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một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đúng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như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r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Thu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Hằng</a:t>
            </a:r>
            <a:endParaRPr lang="zh-CN" altLang="en-US" sz="2800" kern="0" dirty="0"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>
            <a:fillRect/>
          </a:stretch>
        </p:blipFill>
        <p:spPr>
          <a:xfrm>
            <a:off x="3872076" y="580878"/>
            <a:ext cx="3649143" cy="5244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7765" y="1217747"/>
            <a:ext cx="1020212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bữa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thức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nấu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hấp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dẫn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liền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định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nheo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Nghe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Cháu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con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xong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để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giúp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99319" y="108544"/>
            <a:ext cx="3572757" cy="584775"/>
            <a:chOff x="8012784" y="208778"/>
            <a:chExt cx="3572757" cy="584775"/>
          </a:xfrm>
        </p:grpSpPr>
        <p:sp>
          <p:nvSpPr>
            <p:cNvPr id="14" name="Rectangle: Rounded Corners 43"/>
            <p:cNvSpPr/>
            <p:nvPr/>
          </p:nvSpPr>
          <p:spPr>
            <a:xfrm>
              <a:off x="8012784" y="208778"/>
              <a:ext cx="3572757" cy="57677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42610" y="208778"/>
              <a:ext cx="27927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Cùng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chia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đoạn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99571" y="1225749"/>
            <a:ext cx="11089665" cy="453642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Teardrop 16"/>
          <p:cNvSpPr/>
          <p:nvPr/>
        </p:nvSpPr>
        <p:spPr>
          <a:xfrm>
            <a:off x="80605" y="1332615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  <a:cs typeface="Arial" panose="020B0604020202020204"/>
                <a:sym typeface="Arial" panose="020B0604020202020204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>
            <a:fillRect/>
          </a:stretch>
        </p:blipFill>
        <p:spPr>
          <a:xfrm>
            <a:off x="3959162" y="768758"/>
            <a:ext cx="3649143" cy="5244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8394" y="1464489"/>
            <a:ext cx="10216635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“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hon”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bỗng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thật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trọng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bé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bèn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lễ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phép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Em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cũng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quá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–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khích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lệ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hôm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biết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bao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điều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thú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vị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dáng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một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đúng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như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r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Thu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Hằng</a:t>
            </a:r>
            <a:endParaRPr lang="zh-CN" altLang="en-US" sz="2800" kern="0" dirty="0"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9319" y="108544"/>
            <a:ext cx="3572757" cy="584775"/>
            <a:chOff x="8012784" y="208778"/>
            <a:chExt cx="3572757" cy="584775"/>
          </a:xfrm>
        </p:grpSpPr>
        <p:sp>
          <p:nvSpPr>
            <p:cNvPr id="13" name="Rectangle: Rounded Corners 43"/>
            <p:cNvSpPr/>
            <p:nvPr/>
          </p:nvSpPr>
          <p:spPr>
            <a:xfrm>
              <a:off x="8012784" y="208778"/>
              <a:ext cx="3572757" cy="57677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42610" y="208778"/>
              <a:ext cx="27927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Cùng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chia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đoạn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39704" y="1293186"/>
            <a:ext cx="11046427" cy="3394928"/>
          </a:xfrm>
          <a:prstGeom prst="roundRect">
            <a:avLst>
              <a:gd name="adj" fmla="val 7341"/>
            </a:avLst>
          </a:prstGeom>
          <a:noFill/>
          <a:ln w="28575" cap="flat" cmpd="sng" algn="ctr">
            <a:solidFill>
              <a:srgbClr val="6DAA2D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Teardrop 15"/>
          <p:cNvSpPr/>
          <p:nvPr/>
        </p:nvSpPr>
        <p:spPr>
          <a:xfrm>
            <a:off x="289835" y="1464489"/>
            <a:ext cx="469229" cy="445491"/>
          </a:xfrm>
          <a:prstGeom prst="teardrop">
            <a:avLst/>
          </a:prstGeom>
          <a:solidFill>
            <a:srgbClr val="92D050"/>
          </a:solidFill>
          <a:ln w="12700" cap="flat" cmpd="sng" algn="ctr">
            <a:solidFill>
              <a:srgbClr val="6DA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  <a:cs typeface="Arial" panose="020B0604020202020204"/>
                <a:sym typeface="Arial" panose="020B0604020202020204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>
            <a:fillRect/>
          </a:stretch>
        </p:blipFill>
        <p:spPr>
          <a:xfrm>
            <a:off x="4002704" y="685318"/>
            <a:ext cx="3649143" cy="5244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7765" y="1217747"/>
            <a:ext cx="1020212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bữa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thức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nấu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hấp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dẫn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liền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định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nheo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Nghe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Cháu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con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xong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để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giúp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99571" y="1225749"/>
            <a:ext cx="11089665" cy="453642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Teardrop 16"/>
          <p:cNvSpPr/>
          <p:nvPr/>
        </p:nvSpPr>
        <p:spPr>
          <a:xfrm>
            <a:off x="80605" y="1332615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  <a:cs typeface="Arial" panose="020B0604020202020204"/>
                <a:sym typeface="Arial" panose="020B0604020202020204"/>
              </a:rPr>
              <a:t>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605" y="72921"/>
            <a:ext cx="4634997" cy="584775"/>
            <a:chOff x="7384428" y="208778"/>
            <a:chExt cx="4634997" cy="584775"/>
          </a:xfrm>
        </p:grpSpPr>
        <p:sp>
          <p:nvSpPr>
            <p:cNvPr id="10" name="Rectangle: Rounded Corners 43"/>
            <p:cNvSpPr/>
            <p:nvPr/>
          </p:nvSpPr>
          <p:spPr>
            <a:xfrm>
              <a:off x="7384428" y="208778"/>
              <a:ext cx="4634997" cy="57677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598723" y="208778"/>
              <a:ext cx="42805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Luyện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đọc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nối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tiếp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đoạn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185" y="2775463"/>
            <a:ext cx="3766051" cy="143699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562654" y="1663806"/>
            <a:ext cx="752046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2562654" y="2149731"/>
            <a:ext cx="1260953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7147354" y="2149731"/>
            <a:ext cx="1260953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566322" y="3596624"/>
            <a:ext cx="1155028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/>
        </p:nvCxnSpPr>
        <p:spPr>
          <a:xfrm>
            <a:off x="5147347" y="4625324"/>
            <a:ext cx="1155028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>
            <a:fillRect/>
          </a:stretch>
        </p:blipFill>
        <p:spPr>
          <a:xfrm>
            <a:off x="4272139" y="910945"/>
            <a:ext cx="3649143" cy="5244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8394" y="1667685"/>
            <a:ext cx="10216635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“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hon”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bỗng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thật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trọng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bé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bèn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lễ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phép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Em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cũng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quá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–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khích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lệ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hôm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biết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bao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điều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thú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vị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dáng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một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đúng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như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r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Thu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Hằng</a:t>
            </a:r>
            <a:endParaRPr lang="zh-CN" altLang="en-US" sz="2800" kern="0" dirty="0"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9704" y="1496382"/>
            <a:ext cx="11046427" cy="3394928"/>
          </a:xfrm>
          <a:prstGeom prst="roundRect">
            <a:avLst>
              <a:gd name="adj" fmla="val 7341"/>
            </a:avLst>
          </a:prstGeom>
          <a:noFill/>
          <a:ln w="28575" cap="flat" cmpd="sng" algn="ctr">
            <a:solidFill>
              <a:srgbClr val="6DAA2D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Teardrop 15"/>
          <p:cNvSpPr/>
          <p:nvPr/>
        </p:nvSpPr>
        <p:spPr>
          <a:xfrm>
            <a:off x="289835" y="1667685"/>
            <a:ext cx="469229" cy="445491"/>
          </a:xfrm>
          <a:prstGeom prst="teardrop">
            <a:avLst/>
          </a:prstGeom>
          <a:solidFill>
            <a:srgbClr val="92D050"/>
          </a:solidFill>
          <a:ln w="12700" cap="flat" cmpd="sng" algn="ctr">
            <a:solidFill>
              <a:srgbClr val="6DA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  <a:cs typeface="Arial" panose="020B0604020202020204"/>
                <a:sym typeface="Arial" panose="020B0604020202020204"/>
              </a:rPr>
              <a:t>2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0901" y="98331"/>
            <a:ext cx="4634997" cy="584775"/>
            <a:chOff x="7384428" y="208778"/>
            <a:chExt cx="4634997" cy="584775"/>
          </a:xfrm>
        </p:grpSpPr>
        <p:sp>
          <p:nvSpPr>
            <p:cNvPr id="10" name="Rectangle: Rounded Corners 43"/>
            <p:cNvSpPr/>
            <p:nvPr/>
          </p:nvSpPr>
          <p:spPr>
            <a:xfrm>
              <a:off x="7384428" y="208778"/>
              <a:ext cx="4634997" cy="57677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98723" y="208778"/>
              <a:ext cx="42805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Luyện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đọc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nối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tiếp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đoạn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176" y="203200"/>
            <a:ext cx="3309206" cy="1262677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8688357" y="2113176"/>
            <a:ext cx="861567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1703330" y="2565052"/>
            <a:ext cx="1645338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sp>
        <p:nvSpPr>
          <p:cNvPr id="21" name="ísḷíḓê"/>
          <p:cNvSpPr/>
          <p:nvPr/>
        </p:nvSpPr>
        <p:spPr>
          <a:xfrm>
            <a:off x="839704" y="5438316"/>
            <a:ext cx="10882270" cy="1127745"/>
          </a:xfrm>
          <a:prstGeom prst="roundRect">
            <a:avLst>
              <a:gd name="adj" fmla="val 10444"/>
            </a:avLst>
          </a:prstGeom>
          <a:solidFill>
            <a:schemeClr val="accent1">
              <a:lumMod val="60000"/>
              <a:lumOff val="40000"/>
              <a:alpha val="86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0" tIns="720000" bIns="0" anchor="t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bg1"/>
              </a:solidFill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1717" y="5404202"/>
            <a:ext cx="11166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330" algn="just"/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hôm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biết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bao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điều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thú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vị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162244" y="5413195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25" name="Straight Connector 24"/>
          <p:cNvCxnSpPr/>
          <p:nvPr/>
        </p:nvCxnSpPr>
        <p:spPr>
          <a:xfrm flipV="1">
            <a:off x="8030236" y="5413195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26" name="Straight Connector 25"/>
          <p:cNvCxnSpPr/>
          <p:nvPr/>
        </p:nvCxnSpPr>
        <p:spPr>
          <a:xfrm flipV="1">
            <a:off x="10968308" y="5430014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 flipV="1">
            <a:off x="11053708" y="5415208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sp>
        <p:nvSpPr>
          <p:cNvPr id="28" name="Rectangle 27"/>
          <p:cNvSpPr/>
          <p:nvPr/>
        </p:nvSpPr>
        <p:spPr>
          <a:xfrm>
            <a:off x="924647" y="5985131"/>
            <a:ext cx="11166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dáng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một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đúng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như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2981144" y="6000321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 flipV="1">
            <a:off x="8296094" y="6038928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1" name="Straight Connector 30"/>
          <p:cNvCxnSpPr/>
          <p:nvPr/>
        </p:nvCxnSpPr>
        <p:spPr>
          <a:xfrm flipV="1">
            <a:off x="11532206" y="6038928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2" name="Straight Connector 31"/>
          <p:cNvCxnSpPr/>
          <p:nvPr/>
        </p:nvCxnSpPr>
        <p:spPr>
          <a:xfrm flipV="1">
            <a:off x="11617606" y="6024122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>
              <a:fillRect/>
            </a:stretch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>
              <a:fillRect/>
            </a:stretch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/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Luyện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nhóm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err="1">
                <a:solidFill>
                  <a:srgbClr val="FC29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zh-CN" altLang="en-US" sz="2800" b="1" dirty="0">
                <a:solidFill>
                  <a:srgbClr val="FC29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C29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zh-CN" altLang="en-US" sz="2800" b="1" dirty="0">
              <a:solidFill>
                <a:srgbClr val="FC29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SzPts val="2800"/>
              <a:buFont typeface="Arial" panose="020B0604020202020204" pitchFamily="34" charset="0"/>
              <a:buChar char="-"/>
            </a:pPr>
            <a:r>
              <a:rPr lang="en-US" altLang="zh-C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lang="zh-CN" alt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SzPts val="2800"/>
              <a:buFont typeface="Arial" panose="020B0604020202020204" pitchFamily="34" charset="0"/>
              <a:buChar char="-"/>
            </a:pPr>
            <a:r>
              <a:rPr lang="en-US" altLang="zh-C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lang="zh-CN" alt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SzPts val="2800"/>
              <a:buFont typeface="Arial" panose="020B0604020202020204" pitchFamily="34" charset="0"/>
              <a:buChar char="-"/>
            </a:pPr>
            <a:r>
              <a:rPr lang="en-US" altLang="zh-C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zh-CN" alt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>
              <a:fillRect/>
            </a:stretch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>
              <a:fillRect/>
            </a:stretch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>
              <a:fillRect/>
            </a:stretch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>
              <a:fillRect/>
            </a:stretch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>
              <a:fillRect/>
            </a:stretch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>
              <a:fillRect/>
            </a:stretch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5" name="Rounded Rectangle 54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trước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lớp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đúng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rõ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Ngắt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nghỉ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đúng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6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>
            <a:fillRect/>
          </a:stretch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>
            <a:fillRect/>
          </a:stretch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>
            <a:fillRect/>
          </a:stretch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>
              <a:fillRect/>
            </a:stretch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>
              <a:fillRect/>
            </a:stretch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63" y="206828"/>
            <a:ext cx="514350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3175"/>
            <a:ext cx="3646353" cy="369658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>
            <a:fillRect/>
          </a:stretch>
        </p:blipFill>
        <p:spPr>
          <a:xfrm>
            <a:off x="4192163" y="4645264"/>
            <a:ext cx="3510813" cy="22068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4763" t="4921" r="15864" b="17432"/>
          <a:stretch>
            <a:fillRect/>
          </a:stretch>
        </p:blipFill>
        <p:spPr>
          <a:xfrm>
            <a:off x="848966" y="1550944"/>
            <a:ext cx="5716565" cy="331929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Oval 13"/>
          <p:cNvSpPr/>
          <p:nvPr/>
        </p:nvSpPr>
        <p:spPr>
          <a:xfrm>
            <a:off x="3099838" y="599134"/>
            <a:ext cx="1308286" cy="1223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408685" y="281751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/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B0604020202020204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35833" y="157502"/>
              <a:ext cx="320632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44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</a:t>
              </a:r>
              <a:r>
                <a:rPr lang="en-US" altLang="zh-CN" sz="4400" b="1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nghĩa</a:t>
              </a:r>
              <a:r>
                <a:rPr lang="en-US" altLang="zh-CN" sz="4400" b="1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endParaRPr lang="zh-CN" altLang="en-US" sz="4400" b="1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39" y="1608065"/>
            <a:ext cx="4999486" cy="4430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3336" y="681094"/>
            <a:ext cx="6435852" cy="501107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772877" y="2309468"/>
            <a:ext cx="43178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“</a:t>
            </a:r>
            <a:r>
              <a:rPr lang="en-US" sz="3600" dirty="0" err="1"/>
              <a:t>Cô</a:t>
            </a:r>
            <a:r>
              <a:rPr lang="en-US" sz="3600" dirty="0"/>
              <a:t> </a:t>
            </a:r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tí</a:t>
            </a:r>
            <a:r>
              <a:rPr lang="en-US" sz="3600" dirty="0"/>
              <a:t> hon ”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pt-BR" sz="3600" b="1" dirty="0"/>
              <a:t>từ nào </a:t>
            </a:r>
          </a:p>
          <a:p>
            <a:pPr algn="ctr"/>
            <a:r>
              <a:rPr lang="pt-BR" sz="3600" b="1" dirty="0"/>
              <a:t>em chưa hiểu nghĩa</a:t>
            </a:r>
            <a:r>
              <a:rPr lang="pt-BR" sz="36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>
              <a:fillRect/>
            </a:stretch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>
              <a:fillRect/>
            </a:stretch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63" y="206828"/>
            <a:ext cx="514350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3175"/>
            <a:ext cx="3646353" cy="369658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>
            <a:fillRect/>
          </a:stretch>
        </p:blipFill>
        <p:spPr>
          <a:xfrm>
            <a:off x="4192163" y="4645264"/>
            <a:ext cx="3510813" cy="22068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099" y="1997979"/>
            <a:ext cx="6947259" cy="2375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3421529" y="3256029"/>
            <a:ext cx="2613504" cy="2752760"/>
            <a:chOff x="3163182" y="2642506"/>
            <a:chExt cx="2613504" cy="2752760"/>
          </a:xfrm>
        </p:grpSpPr>
        <p:grpSp>
          <p:nvGrpSpPr>
            <p:cNvPr id="45" name="Group 44"/>
            <p:cNvGrpSpPr/>
            <p:nvPr/>
          </p:nvGrpSpPr>
          <p:grpSpPr>
            <a:xfrm>
              <a:off x="3163182" y="2642506"/>
              <a:ext cx="2613504" cy="2752760"/>
              <a:chOff x="3163182" y="2642506"/>
              <a:chExt cx="2613504" cy="2752760"/>
            </a:xfrm>
          </p:grpSpPr>
          <p:sp>
            <p:nvSpPr>
              <p:cNvPr id="36" name="Freeform 35"/>
              <p:cNvSpPr>
                <a:spLocks noChangeAspect="1"/>
              </p:cNvSpPr>
              <p:nvPr/>
            </p:nvSpPr>
            <p:spPr bwMode="auto">
              <a:xfrm rot="21060000">
                <a:off x="3163182" y="2642506"/>
                <a:ext cx="1472615" cy="1494416"/>
              </a:xfrm>
              <a:custGeom>
                <a:avLst/>
                <a:gdLst>
                  <a:gd name="T0" fmla="*/ 509 w 569"/>
                  <a:gd name="T1" fmla="*/ 166 h 578"/>
                  <a:gd name="T2" fmla="*/ 166 w 569"/>
                  <a:gd name="T3" fmla="*/ 67 h 578"/>
                  <a:gd name="T4" fmla="*/ 67 w 569"/>
                  <a:gd name="T5" fmla="*/ 410 h 578"/>
                  <a:gd name="T6" fmla="*/ 373 w 569"/>
                  <a:gd name="T7" fmla="*/ 525 h 578"/>
                  <a:gd name="T8" fmla="*/ 452 w 569"/>
                  <a:gd name="T9" fmla="*/ 578 h 578"/>
                  <a:gd name="T10" fmla="*/ 448 w 569"/>
                  <a:gd name="T11" fmla="*/ 483 h 578"/>
                  <a:gd name="T12" fmla="*/ 509 w 569"/>
                  <a:gd name="T13" fmla="*/ 166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9" h="578">
                    <a:moveTo>
                      <a:pt x="509" y="166"/>
                    </a:moveTo>
                    <a:cubicBezTo>
                      <a:pt x="442" y="44"/>
                      <a:pt x="288" y="0"/>
                      <a:pt x="166" y="67"/>
                    </a:cubicBezTo>
                    <a:cubicBezTo>
                      <a:pt x="44" y="134"/>
                      <a:pt x="0" y="288"/>
                      <a:pt x="67" y="410"/>
                    </a:cubicBezTo>
                    <a:cubicBezTo>
                      <a:pt x="128" y="520"/>
                      <a:pt x="259" y="567"/>
                      <a:pt x="373" y="525"/>
                    </a:cubicBezTo>
                    <a:cubicBezTo>
                      <a:pt x="452" y="578"/>
                      <a:pt x="452" y="578"/>
                      <a:pt x="452" y="578"/>
                    </a:cubicBezTo>
                    <a:cubicBezTo>
                      <a:pt x="448" y="483"/>
                      <a:pt x="448" y="483"/>
                      <a:pt x="448" y="483"/>
                    </a:cubicBezTo>
                    <a:cubicBezTo>
                      <a:pt x="540" y="407"/>
                      <a:pt x="569" y="274"/>
                      <a:pt x="509" y="1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867" tIns="60933" rIns="121867" bIns="60933" numCol="1" anchor="t" anchorCtr="0" compatLnSpc="1"/>
              <a:lstStyle/>
              <a:p>
                <a:endParaRPr lang="zh-CN" altLang="en-US" sz="2400" dirty="0">
                  <a:solidFill>
                    <a:schemeClr val="bg1"/>
                  </a:solidFill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FZHei-B01S" panose="02010601030101010101" pitchFamily="2" charset="-122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4267200" y="3885780"/>
                <a:ext cx="1509486" cy="15094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/>
            <p:cNvSpPr txBox="1"/>
            <p:nvPr/>
          </p:nvSpPr>
          <p:spPr>
            <a:xfrm>
              <a:off x="3495224" y="2789549"/>
              <a:ext cx="10185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hấp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 rot="1514416">
            <a:off x="3802997" y="828070"/>
            <a:ext cx="2479471" cy="4083868"/>
            <a:chOff x="2211081" y="1677192"/>
            <a:chExt cx="2479471" cy="4083868"/>
          </a:xfrm>
        </p:grpSpPr>
        <p:grpSp>
          <p:nvGrpSpPr>
            <p:cNvPr id="49" name="Group 48"/>
            <p:cNvGrpSpPr/>
            <p:nvPr/>
          </p:nvGrpSpPr>
          <p:grpSpPr>
            <a:xfrm>
              <a:off x="2211081" y="1677192"/>
              <a:ext cx="2479471" cy="4083868"/>
              <a:chOff x="2211081" y="1677192"/>
              <a:chExt cx="2479471" cy="4083868"/>
            </a:xfrm>
          </p:grpSpPr>
          <p:sp>
            <p:nvSpPr>
              <p:cNvPr id="51" name="Freeform 50"/>
              <p:cNvSpPr>
                <a:spLocks noChangeAspect="1"/>
              </p:cNvSpPr>
              <p:nvPr/>
            </p:nvSpPr>
            <p:spPr bwMode="auto">
              <a:xfrm rot="21060000">
                <a:off x="2211081" y="1677192"/>
                <a:ext cx="1705250" cy="1730495"/>
              </a:xfrm>
              <a:custGeom>
                <a:avLst/>
                <a:gdLst>
                  <a:gd name="T0" fmla="*/ 509 w 569"/>
                  <a:gd name="T1" fmla="*/ 166 h 578"/>
                  <a:gd name="T2" fmla="*/ 166 w 569"/>
                  <a:gd name="T3" fmla="*/ 67 h 578"/>
                  <a:gd name="T4" fmla="*/ 67 w 569"/>
                  <a:gd name="T5" fmla="*/ 410 h 578"/>
                  <a:gd name="T6" fmla="*/ 373 w 569"/>
                  <a:gd name="T7" fmla="*/ 525 h 578"/>
                  <a:gd name="T8" fmla="*/ 452 w 569"/>
                  <a:gd name="T9" fmla="*/ 578 h 578"/>
                  <a:gd name="T10" fmla="*/ 448 w 569"/>
                  <a:gd name="T11" fmla="*/ 483 h 578"/>
                  <a:gd name="T12" fmla="*/ 509 w 569"/>
                  <a:gd name="T13" fmla="*/ 166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9" h="578">
                    <a:moveTo>
                      <a:pt x="509" y="166"/>
                    </a:moveTo>
                    <a:cubicBezTo>
                      <a:pt x="442" y="44"/>
                      <a:pt x="288" y="0"/>
                      <a:pt x="166" y="67"/>
                    </a:cubicBezTo>
                    <a:cubicBezTo>
                      <a:pt x="44" y="134"/>
                      <a:pt x="0" y="288"/>
                      <a:pt x="67" y="410"/>
                    </a:cubicBezTo>
                    <a:cubicBezTo>
                      <a:pt x="128" y="520"/>
                      <a:pt x="259" y="567"/>
                      <a:pt x="373" y="525"/>
                    </a:cubicBezTo>
                    <a:cubicBezTo>
                      <a:pt x="452" y="578"/>
                      <a:pt x="452" y="578"/>
                      <a:pt x="452" y="578"/>
                    </a:cubicBezTo>
                    <a:cubicBezTo>
                      <a:pt x="448" y="483"/>
                      <a:pt x="448" y="483"/>
                      <a:pt x="448" y="483"/>
                    </a:cubicBezTo>
                    <a:cubicBezTo>
                      <a:pt x="540" y="407"/>
                      <a:pt x="569" y="274"/>
                      <a:pt x="509" y="1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867" tIns="60933" rIns="121867" bIns="60933" numCol="1" anchor="t" anchorCtr="0" compatLnSpc="1"/>
              <a:lstStyle/>
              <a:p>
                <a:endParaRPr lang="zh-CN" altLang="en-US" sz="2400" dirty="0">
                  <a:solidFill>
                    <a:schemeClr val="bg1"/>
                  </a:solidFill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FZHei-B01S" panose="02010601030101010101" pitchFamily="2" charset="-122"/>
                </a:endParaRPr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 rot="20085584">
                <a:off x="4049420" y="2697786"/>
                <a:ext cx="641132" cy="30632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/>
            <p:cNvSpPr txBox="1"/>
            <p:nvPr/>
          </p:nvSpPr>
          <p:spPr>
            <a:xfrm rot="20085584">
              <a:off x="2669378" y="1914755"/>
              <a:ext cx="10185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bẽn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lẽn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 rot="20085584" flipH="1">
            <a:off x="5739905" y="1025358"/>
            <a:ext cx="3008094" cy="4174076"/>
            <a:chOff x="2163785" y="1487640"/>
            <a:chExt cx="3008094" cy="4174076"/>
          </a:xfrm>
        </p:grpSpPr>
        <p:grpSp>
          <p:nvGrpSpPr>
            <p:cNvPr id="55" name="Group 54"/>
            <p:cNvGrpSpPr/>
            <p:nvPr/>
          </p:nvGrpSpPr>
          <p:grpSpPr>
            <a:xfrm>
              <a:off x="2163785" y="1487640"/>
              <a:ext cx="3008094" cy="4174076"/>
              <a:chOff x="2163785" y="1487640"/>
              <a:chExt cx="3008094" cy="4174076"/>
            </a:xfrm>
          </p:grpSpPr>
          <p:sp>
            <p:nvSpPr>
              <p:cNvPr id="57" name="Freeform 56"/>
              <p:cNvSpPr>
                <a:spLocks noChangeAspect="1"/>
              </p:cNvSpPr>
              <p:nvPr/>
            </p:nvSpPr>
            <p:spPr bwMode="auto">
              <a:xfrm rot="21060000">
                <a:off x="2163785" y="1487640"/>
                <a:ext cx="1705250" cy="1730495"/>
              </a:xfrm>
              <a:custGeom>
                <a:avLst/>
                <a:gdLst>
                  <a:gd name="T0" fmla="*/ 509 w 569"/>
                  <a:gd name="T1" fmla="*/ 166 h 578"/>
                  <a:gd name="T2" fmla="*/ 166 w 569"/>
                  <a:gd name="T3" fmla="*/ 67 h 578"/>
                  <a:gd name="T4" fmla="*/ 67 w 569"/>
                  <a:gd name="T5" fmla="*/ 410 h 578"/>
                  <a:gd name="T6" fmla="*/ 373 w 569"/>
                  <a:gd name="T7" fmla="*/ 525 h 578"/>
                  <a:gd name="T8" fmla="*/ 452 w 569"/>
                  <a:gd name="T9" fmla="*/ 578 h 578"/>
                  <a:gd name="T10" fmla="*/ 448 w 569"/>
                  <a:gd name="T11" fmla="*/ 483 h 578"/>
                  <a:gd name="T12" fmla="*/ 509 w 569"/>
                  <a:gd name="T13" fmla="*/ 166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9" h="578">
                    <a:moveTo>
                      <a:pt x="509" y="166"/>
                    </a:moveTo>
                    <a:cubicBezTo>
                      <a:pt x="442" y="44"/>
                      <a:pt x="288" y="0"/>
                      <a:pt x="166" y="67"/>
                    </a:cubicBezTo>
                    <a:cubicBezTo>
                      <a:pt x="44" y="134"/>
                      <a:pt x="0" y="288"/>
                      <a:pt x="67" y="410"/>
                    </a:cubicBezTo>
                    <a:cubicBezTo>
                      <a:pt x="128" y="520"/>
                      <a:pt x="259" y="567"/>
                      <a:pt x="373" y="525"/>
                    </a:cubicBezTo>
                    <a:cubicBezTo>
                      <a:pt x="452" y="578"/>
                      <a:pt x="452" y="578"/>
                      <a:pt x="452" y="578"/>
                    </a:cubicBezTo>
                    <a:cubicBezTo>
                      <a:pt x="448" y="483"/>
                      <a:pt x="448" y="483"/>
                      <a:pt x="448" y="483"/>
                    </a:cubicBezTo>
                    <a:cubicBezTo>
                      <a:pt x="540" y="407"/>
                      <a:pt x="569" y="274"/>
                      <a:pt x="509" y="1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867" tIns="60933" rIns="121867" bIns="60933" numCol="1" anchor="t" anchorCtr="0" compatLnSpc="1"/>
              <a:lstStyle/>
              <a:p>
                <a:endParaRPr lang="zh-CN" altLang="en-US" sz="2400" dirty="0">
                  <a:solidFill>
                    <a:schemeClr val="bg1"/>
                  </a:solidFill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FZHei-B01S" panose="02010601030101010101" pitchFamily="2" charset="-122"/>
                </a:endParaRPr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 rot="20085584">
                <a:off x="4064975" y="2580378"/>
                <a:ext cx="1106904" cy="30813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TextBox 55"/>
            <p:cNvSpPr txBox="1"/>
            <p:nvPr/>
          </p:nvSpPr>
          <p:spPr>
            <a:xfrm rot="20085584">
              <a:off x="2506421" y="1751246"/>
              <a:ext cx="10185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47161" y="3150044"/>
            <a:ext cx="3286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31034" y="500355"/>
            <a:ext cx="4398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điệu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rụt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/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thẹn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quen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16239" y="622232"/>
            <a:ext cx="3786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 rot="20085584" flipH="1">
            <a:off x="5859238" y="3094494"/>
            <a:ext cx="3235348" cy="2885573"/>
            <a:chOff x="2244545" y="1528268"/>
            <a:chExt cx="3235348" cy="2885573"/>
          </a:xfrm>
        </p:grpSpPr>
        <p:grpSp>
          <p:nvGrpSpPr>
            <p:cNvPr id="26" name="Group 25"/>
            <p:cNvGrpSpPr/>
            <p:nvPr/>
          </p:nvGrpSpPr>
          <p:grpSpPr>
            <a:xfrm>
              <a:off x="2244545" y="1528268"/>
              <a:ext cx="3235348" cy="2885573"/>
              <a:chOff x="2244545" y="1528268"/>
              <a:chExt cx="3235348" cy="2885573"/>
            </a:xfrm>
          </p:grpSpPr>
          <p:sp>
            <p:nvSpPr>
              <p:cNvPr id="28" name="Freeform 27"/>
              <p:cNvSpPr>
                <a:spLocks noChangeAspect="1"/>
              </p:cNvSpPr>
              <p:nvPr/>
            </p:nvSpPr>
            <p:spPr bwMode="auto">
              <a:xfrm rot="20085584">
                <a:off x="2244545" y="1528268"/>
                <a:ext cx="1705250" cy="1730495"/>
              </a:xfrm>
              <a:custGeom>
                <a:avLst/>
                <a:gdLst>
                  <a:gd name="T0" fmla="*/ 509 w 569"/>
                  <a:gd name="T1" fmla="*/ 166 h 578"/>
                  <a:gd name="T2" fmla="*/ 166 w 569"/>
                  <a:gd name="T3" fmla="*/ 67 h 578"/>
                  <a:gd name="T4" fmla="*/ 67 w 569"/>
                  <a:gd name="T5" fmla="*/ 410 h 578"/>
                  <a:gd name="T6" fmla="*/ 373 w 569"/>
                  <a:gd name="T7" fmla="*/ 525 h 578"/>
                  <a:gd name="T8" fmla="*/ 452 w 569"/>
                  <a:gd name="T9" fmla="*/ 578 h 578"/>
                  <a:gd name="T10" fmla="*/ 448 w 569"/>
                  <a:gd name="T11" fmla="*/ 483 h 578"/>
                  <a:gd name="T12" fmla="*/ 509 w 569"/>
                  <a:gd name="T13" fmla="*/ 166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9" h="578">
                    <a:moveTo>
                      <a:pt x="509" y="166"/>
                    </a:moveTo>
                    <a:cubicBezTo>
                      <a:pt x="442" y="44"/>
                      <a:pt x="288" y="0"/>
                      <a:pt x="166" y="67"/>
                    </a:cubicBezTo>
                    <a:cubicBezTo>
                      <a:pt x="44" y="134"/>
                      <a:pt x="0" y="288"/>
                      <a:pt x="67" y="410"/>
                    </a:cubicBezTo>
                    <a:cubicBezTo>
                      <a:pt x="128" y="520"/>
                      <a:pt x="259" y="567"/>
                      <a:pt x="373" y="525"/>
                    </a:cubicBezTo>
                    <a:cubicBezTo>
                      <a:pt x="452" y="578"/>
                      <a:pt x="452" y="578"/>
                      <a:pt x="452" y="578"/>
                    </a:cubicBezTo>
                    <a:cubicBezTo>
                      <a:pt x="448" y="483"/>
                      <a:pt x="448" y="483"/>
                      <a:pt x="448" y="483"/>
                    </a:cubicBezTo>
                    <a:cubicBezTo>
                      <a:pt x="540" y="407"/>
                      <a:pt x="569" y="274"/>
                      <a:pt x="509" y="1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867" tIns="60933" rIns="121867" bIns="60933" numCol="1" anchor="t" anchorCtr="0" compatLnSpc="1"/>
              <a:lstStyle/>
              <a:p>
                <a:endParaRPr lang="zh-CN" altLang="en-US" sz="2400" dirty="0">
                  <a:solidFill>
                    <a:schemeClr val="bg1"/>
                  </a:solidFill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FZHei-B01S" panose="02010601030101010101" pitchFamily="2" charset="-122"/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rot="20085584">
                <a:off x="3811044" y="2235867"/>
                <a:ext cx="1668849" cy="21779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 rot="20085584">
              <a:off x="2450580" y="1793857"/>
              <a:ext cx="12910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khích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lệ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747" b="93645" l="58887" r="86816">
                        <a14:foregroundMark x1="63281" y1="76260" x2="64746" y2="78963"/>
                        <a14:foregroundMark x1="67773" y1="64427" x2="67090" y2="65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7" t="62202" r="18840" b="5079"/>
          <a:stretch>
            <a:fillRect/>
          </a:stretch>
        </p:blipFill>
        <p:spPr>
          <a:xfrm>
            <a:off x="5125665" y="3885780"/>
            <a:ext cx="1862863" cy="317780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712948" y="2929643"/>
            <a:ext cx="3786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hăng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lang="zh-CN" altLang="en-US" sz="36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646331" y="1091790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378524" y="1194118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định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nếm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thử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thức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37" name="PA_库_组合 5"/>
          <p:cNvGrpSpPr/>
          <p:nvPr>
            <p:custDataLst>
              <p:tags r:id="rId2"/>
            </p:custDataLst>
          </p:nvPr>
        </p:nvGrpSpPr>
        <p:grpSpPr>
          <a:xfrm>
            <a:off x="646331" y="2109081"/>
            <a:ext cx="587835" cy="733599"/>
            <a:chOff x="1836100" y="2332000"/>
            <a:chExt cx="1572829" cy="895643"/>
          </a:xfrm>
        </p:grpSpPr>
        <p:sp>
          <p:nvSpPr>
            <p:cNvPr id="3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378524" y="221140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giúp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điều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42" name="PA_库_组合 5"/>
          <p:cNvGrpSpPr/>
          <p:nvPr>
            <p:custDataLst>
              <p:tags r:id="rId3"/>
            </p:custDataLst>
          </p:nvPr>
        </p:nvGrpSpPr>
        <p:grpSpPr>
          <a:xfrm>
            <a:off x="665190" y="3239046"/>
            <a:ext cx="587835" cy="733599"/>
            <a:chOff x="1836100" y="2332000"/>
            <a:chExt cx="1572829" cy="895643"/>
          </a:xfrm>
        </p:grpSpPr>
        <p:sp>
          <p:nvSpPr>
            <p:cNvPr id="4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397383" y="3341374"/>
            <a:ext cx="10207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47" name="PA_库_组合 5"/>
          <p:cNvGrpSpPr/>
          <p:nvPr>
            <p:custDataLst>
              <p:tags r:id="rId4"/>
            </p:custDataLst>
          </p:nvPr>
        </p:nvGrpSpPr>
        <p:grpSpPr>
          <a:xfrm>
            <a:off x="646331" y="4678523"/>
            <a:ext cx="587835" cy="733599"/>
            <a:chOff x="1836100" y="2332000"/>
            <a:chExt cx="1572829" cy="895643"/>
          </a:xfrm>
        </p:grpSpPr>
        <p:sp>
          <p:nvSpPr>
            <p:cNvPr id="4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378524" y="4780851"/>
            <a:ext cx="1032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khách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sẽ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để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giống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một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người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8781231" y="-148532"/>
            <a:ext cx="3104143" cy="3127647"/>
            <a:chOff x="7656474" y="831396"/>
            <a:chExt cx="3689350" cy="3269584"/>
          </a:xfrm>
        </p:grpSpPr>
        <p:pic>
          <p:nvPicPr>
            <p:cNvPr id="53" name="图片 2" descr="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54" name="Rounded Rectangle 53"/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1" grpId="0"/>
      <p:bldP spid="46" grpId="0"/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lang="zh-CN" altLang="en-US" sz="36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2271931" y="928865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004124" y="103119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định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nếm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thử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thức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64886" y="1917927"/>
            <a:ext cx="10499799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bữa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thức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nấu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hấp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dẫn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liền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định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nheo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Nghe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Cháu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con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xong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để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giúp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06693" y="1925929"/>
            <a:ext cx="11089665" cy="453642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Teardrop 31"/>
          <p:cNvSpPr/>
          <p:nvPr/>
        </p:nvSpPr>
        <p:spPr>
          <a:xfrm>
            <a:off x="87727" y="2032795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  <a:cs typeface="Arial" panose="020B0604020202020204"/>
                <a:sym typeface="Arial" panose="020B0604020202020204"/>
              </a:rPr>
              <a:t>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664347" y="2877848"/>
            <a:ext cx="460319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nheo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62354" y="3394921"/>
            <a:ext cx="534976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71931" y="2699657"/>
            <a:ext cx="7257671" cy="17562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endParaRPr lang="en-US" altLang="zh-CN" sz="3200" dirty="0">
              <a:solidFill>
                <a:schemeClr val="tx1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  <a:p>
            <a:pPr lvl="0" algn="ctr" defTabSz="457200"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định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nếm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thử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thức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 </a:t>
            </a:r>
          </a:p>
          <a:p>
            <a:pPr algn="ctr" defTabSz="457200">
              <a:defRPr/>
            </a:pP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</a:t>
            </a:r>
          </a:p>
          <a:p>
            <a:pPr lvl="0" algn="ctr" defTabSz="457200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lang="zh-CN" altLang="en-US" sz="36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2271931" y="928865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004124" y="103119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định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nếm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thử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thức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283" y="2987177"/>
            <a:ext cx="3639675" cy="3225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lang="zh-CN" altLang="en-US" sz="36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10" name="PA_库_组合 5"/>
          <p:cNvGrpSpPr/>
          <p:nvPr>
            <p:custDataLst>
              <p:tags r:id="rId1"/>
            </p:custDataLst>
          </p:nvPr>
        </p:nvGrpSpPr>
        <p:grpSpPr>
          <a:xfrm>
            <a:off x="2808960" y="894122"/>
            <a:ext cx="587835" cy="733599"/>
            <a:chOff x="1836100" y="2332000"/>
            <a:chExt cx="1572829" cy="895643"/>
          </a:xfrm>
        </p:grpSpPr>
        <p:sp>
          <p:nvSpPr>
            <p:cNvPr id="1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541153" y="996450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giúp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điều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53298" y="1833015"/>
            <a:ext cx="6539931" cy="11541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đã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giúp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biết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thêm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điều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 </a:t>
            </a:r>
          </a:p>
          <a:p>
            <a:pPr marL="457200" lvl="0" indent="-457200" algn="ctr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lang="zh-CN" altLang="en-US" sz="36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10" name="PA_库_组合 5"/>
          <p:cNvGrpSpPr/>
          <p:nvPr>
            <p:custDataLst>
              <p:tags r:id="rId1"/>
            </p:custDataLst>
          </p:nvPr>
        </p:nvGrpSpPr>
        <p:grpSpPr>
          <a:xfrm>
            <a:off x="606693" y="963097"/>
            <a:ext cx="587835" cy="733599"/>
            <a:chOff x="1836100" y="2332000"/>
            <a:chExt cx="1572829" cy="895643"/>
          </a:xfrm>
        </p:grpSpPr>
        <p:sp>
          <p:nvSpPr>
            <p:cNvPr id="1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338886" y="1065425"/>
            <a:ext cx="10207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2354" y="2435424"/>
            <a:ext cx="1068392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“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hon”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bỗng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thật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trọng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bé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bèn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lễ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phép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Em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cũng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quá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–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khích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lệ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hôm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biết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bao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điều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thú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vị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dáng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một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đúng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như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13664" y="2264121"/>
            <a:ext cx="11046427" cy="3394928"/>
          </a:xfrm>
          <a:prstGeom prst="roundRect">
            <a:avLst>
              <a:gd name="adj" fmla="val 7341"/>
            </a:avLst>
          </a:prstGeom>
          <a:noFill/>
          <a:ln w="28575" cap="flat" cmpd="sng" algn="ctr">
            <a:solidFill>
              <a:srgbClr val="6DAA2D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Teardrop 17"/>
          <p:cNvSpPr/>
          <p:nvPr/>
        </p:nvSpPr>
        <p:spPr>
          <a:xfrm>
            <a:off x="163795" y="2435424"/>
            <a:ext cx="469229" cy="445491"/>
          </a:xfrm>
          <a:prstGeom prst="teardrop">
            <a:avLst/>
          </a:prstGeom>
          <a:solidFill>
            <a:srgbClr val="92D050"/>
          </a:solidFill>
          <a:ln w="12700" cap="flat" cmpd="sng" algn="ctr">
            <a:solidFill>
              <a:srgbClr val="6DA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  <a:cs typeface="Arial" panose="020B0604020202020204"/>
                <a:sym typeface="Arial" panose="020B0604020202020204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23829" y="2419186"/>
            <a:ext cx="987114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“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hon”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đấy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bỗng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thật</a:t>
            </a:r>
            <a:endParaRPr lang="en-US" altLang="zh-CN" sz="2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3053" y="2866401"/>
            <a:ext cx="190155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quan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trọng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804568" y="2946400"/>
            <a:ext cx="8962126" cy="13498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thật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quan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trọng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lang="zh-CN" altLang="en-US" sz="36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10" name="PA_库_组合 5"/>
          <p:cNvGrpSpPr/>
          <p:nvPr>
            <p:custDataLst>
              <p:tags r:id="rId1"/>
            </p:custDataLst>
          </p:nvPr>
        </p:nvGrpSpPr>
        <p:grpSpPr>
          <a:xfrm>
            <a:off x="606693" y="963097"/>
            <a:ext cx="587835" cy="733599"/>
            <a:chOff x="1836100" y="2332000"/>
            <a:chExt cx="1572829" cy="895643"/>
          </a:xfrm>
        </p:grpSpPr>
        <p:sp>
          <p:nvSpPr>
            <p:cNvPr id="1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338886" y="1065425"/>
            <a:ext cx="10207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lang="zh-CN" altLang="en-US" sz="36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16" name="PA_库_组合 5"/>
          <p:cNvGrpSpPr/>
          <p:nvPr>
            <p:custDataLst>
              <p:tags r:id="rId1"/>
            </p:custDataLst>
          </p:nvPr>
        </p:nvGrpSpPr>
        <p:grpSpPr>
          <a:xfrm>
            <a:off x="563151" y="1451133"/>
            <a:ext cx="587835" cy="733599"/>
            <a:chOff x="1836100" y="2332000"/>
            <a:chExt cx="1572829" cy="895643"/>
          </a:xfrm>
        </p:grpSpPr>
        <p:sp>
          <p:nvSpPr>
            <p:cNvPr id="1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295344" y="1553461"/>
            <a:ext cx="1032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khách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sẽ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để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giống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một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người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07509" y="2366350"/>
            <a:ext cx="4876800" cy="4224951"/>
            <a:chOff x="707509" y="2366350"/>
            <a:chExt cx="4876800" cy="4224951"/>
          </a:xfrm>
        </p:grpSpPr>
        <p:pic>
          <p:nvPicPr>
            <p:cNvPr id="1028" name="Picture 4" descr="Mẹo dạy con thói quen chào hỏi hiệu quả cực đơn giản - Trường mầm non  Worldkid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509" y="3295650"/>
              <a:ext cx="4876800" cy="3295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ounded Rectangle 20"/>
            <p:cNvSpPr/>
            <p:nvPr/>
          </p:nvSpPr>
          <p:spPr>
            <a:xfrm>
              <a:off x="1123699" y="2366350"/>
              <a:ext cx="4085260" cy="10055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 defTabSz="457200">
                <a:defRPr/>
              </a:pP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Em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chào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hỏi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lễ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phép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mời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khách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vào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nhà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00499" y="2366350"/>
            <a:ext cx="4943148" cy="4263051"/>
            <a:chOff x="6000499" y="2366350"/>
            <a:chExt cx="4943148" cy="4263051"/>
          </a:xfrm>
        </p:grpSpPr>
        <p:grpSp>
          <p:nvGrpSpPr>
            <p:cNvPr id="4" name="Group 3"/>
            <p:cNvGrpSpPr/>
            <p:nvPr/>
          </p:nvGrpSpPr>
          <p:grpSpPr>
            <a:xfrm>
              <a:off x="6000499" y="3295650"/>
              <a:ext cx="4943148" cy="3333751"/>
              <a:chOff x="6000499" y="3295650"/>
              <a:chExt cx="4943148" cy="3333751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000499" y="3295650"/>
                <a:ext cx="4893191" cy="32766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30" name="Picture 6" descr="Cháu Giúp Bà Ngoại Rót Nước Hình ảnh | Định dạng hình ảnh PNG 401629268|  vn.lovepik.com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100000" l="349" r="99070">
                            <a14:foregroundMark x1="50465" y1="22759" x2="62093" y2="33103"/>
                            <a14:foregroundMark x1="50233" y1="88276" x2="47442" y2="92414"/>
                            <a14:foregroundMark x1="11628" y1="43793" x2="22326" y2="67931"/>
                            <a14:foregroundMark x1="17674" y1="68276" x2="12558" y2="81724"/>
                            <a14:foregroundMark x1="11163" y1="75862" x2="7674" y2="86897"/>
                            <a14:foregroundMark x1="13023" y1="62069" x2="8605" y2="76552"/>
                            <a14:foregroundMark x1="8372" y1="84138" x2="7442" y2="91379"/>
                            <a14:foregroundMark x1="24884" y1="67241" x2="28372" y2="64138"/>
                            <a14:foregroundMark x1="22326" y1="50000" x2="22791" y2="48621"/>
                            <a14:foregroundMark x1="29884" y1="61379" x2="29884" y2="62931"/>
                            <a14:foregroundMark x1="30698" y1="60690" x2="30698" y2="60690"/>
                            <a14:foregroundMark x1="29651" y1="59655" x2="29651" y2="59655"/>
                            <a14:foregroundMark x1="29186" y1="66207" x2="30349" y2="644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14"/>
              <a:stretch>
                <a:fillRect/>
              </a:stretch>
            </p:blipFill>
            <p:spPr bwMode="auto">
              <a:xfrm>
                <a:off x="6000499" y="3672840"/>
                <a:ext cx="4943148" cy="29565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Rounded Rectangle 26"/>
            <p:cNvSpPr/>
            <p:nvPr/>
          </p:nvSpPr>
          <p:spPr>
            <a:xfrm>
              <a:off x="6305299" y="2366350"/>
              <a:ext cx="4085260" cy="10055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 defTabSz="457200">
                <a:defRPr/>
              </a:pP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Em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cần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thận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rót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nước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mời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khách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43"/>
          <p:cNvSpPr/>
          <p:nvPr/>
        </p:nvSpPr>
        <p:spPr>
          <a:xfrm>
            <a:off x="1354367" y="898953"/>
            <a:ext cx="9126563" cy="1256760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6872" y="3071625"/>
            <a:ext cx="10421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 dung chính: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vi-VN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43"/>
          <p:cNvSpPr/>
          <p:nvPr/>
        </p:nvSpPr>
        <p:spPr>
          <a:xfrm>
            <a:off x="580643" y="547260"/>
            <a:ext cx="11250286" cy="112679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57037" y="2677729"/>
            <a:ext cx="10421552" cy="1668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endParaRPr lang="vi-VN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>
            <a:fillRect/>
          </a:stretch>
        </p:blipFill>
        <p:spPr>
          <a:xfrm flipH="1">
            <a:off x="-215277" y="1426029"/>
            <a:ext cx="5324338" cy="352475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2053" b="42908"/>
          <a:stretch>
            <a:fillRect/>
          </a:stretch>
        </p:blipFill>
        <p:spPr>
          <a:xfrm>
            <a:off x="2488816" y="4419663"/>
            <a:ext cx="2076697" cy="126645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2" r="40432" b="23810"/>
          <a:stretch>
            <a:fillRect/>
          </a:stretch>
        </p:blipFill>
        <p:spPr>
          <a:xfrm>
            <a:off x="2915516" y="5276696"/>
            <a:ext cx="3699075" cy="15813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>
            <a:fillRect/>
          </a:stretch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>
            <a:fillRect/>
          </a:stretch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6" r="43016" b="6465"/>
          <a:stretch>
            <a:fillRect/>
          </a:stretch>
        </p:blipFill>
        <p:spPr>
          <a:xfrm>
            <a:off x="-23957" y="3099123"/>
            <a:ext cx="4093030" cy="37588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15" y="851925"/>
            <a:ext cx="9652951" cy="242086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098" y="152188"/>
            <a:ext cx="6645911" cy="1155617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l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ĐÁNH GIÁ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632" y="1691005"/>
            <a:ext cx="8876453" cy="43518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trôi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chảy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ngắt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nghỉ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đúng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dấu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đúng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logic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ngữ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nghĩa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phân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biệt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lời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nhân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lời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dẫn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marL="0" indent="0">
              <a:buNone/>
            </a:pPr>
            <a:r>
              <a:rPr lang="en-US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sz="373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nội</a:t>
            </a:r>
            <a:r>
              <a:rPr lang="en-US" sz="373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dung </a:t>
            </a:r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373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373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Tình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cảm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yêu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thương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ông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ngoại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dành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nhỏ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qua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đơn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cuộc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sống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hằng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37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vi-VN" sz="373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7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73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Content Placeholder 100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65265" y="0"/>
            <a:ext cx="3000065" cy="3581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r="5415"/>
          <a:stretch>
            <a:fillRect/>
          </a:stretch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8" name="PA_库_椭圆 7"/>
          <p:cNvSpPr/>
          <p:nvPr>
            <p:custDataLst>
              <p:tags r:id="rId1"/>
            </p:custDataLst>
          </p:nvPr>
        </p:nvSpPr>
        <p:spPr>
          <a:xfrm>
            <a:off x="6096000" y="115503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Tex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30" y="2667687"/>
            <a:ext cx="6095311" cy="1522625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445" y="1670756"/>
            <a:ext cx="5583269" cy="3722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19419" y="3438607"/>
            <a:ext cx="3672581" cy="3436825"/>
            <a:chOff x="8297385" y="3438606"/>
            <a:chExt cx="3672581" cy="343682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>
              <a:fillRect/>
            </a:stretch>
          </p:blipFill>
          <p:spPr>
            <a:xfrm flipH="1">
              <a:off x="9093778" y="4740417"/>
              <a:ext cx="1859051" cy="21007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>
              <a:fillRect/>
            </a:stretch>
          </p:blipFill>
          <p:spPr>
            <a:xfrm>
              <a:off x="8297385" y="3438606"/>
              <a:ext cx="3672581" cy="343682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45485" y="228903"/>
            <a:ext cx="11527415" cy="1197604"/>
            <a:chOff x="890443" y="364007"/>
            <a:chExt cx="11527415" cy="1197604"/>
          </a:xfrm>
        </p:grpSpPr>
        <p:grpSp>
          <p:nvGrpSpPr>
            <p:cNvPr id="21" name="Group 20"/>
            <p:cNvGrpSpPr/>
            <p:nvPr/>
          </p:nvGrpSpPr>
          <p:grpSpPr>
            <a:xfrm>
              <a:off x="890443" y="364007"/>
              <a:ext cx="731520" cy="731520"/>
              <a:chOff x="2076774" y="2479729"/>
              <a:chExt cx="731520" cy="731520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2076774" y="2479729"/>
                <a:ext cx="731520" cy="731520"/>
              </a:xfrm>
              <a:prstGeom prst="roundRect">
                <a:avLst/>
              </a:prstGeom>
              <a:solidFill>
                <a:srgbClr val="80CDE1"/>
              </a:solidFill>
              <a:ln w="12700" cap="flat" cmpd="sng" algn="ctr">
                <a:solidFill>
                  <a:srgbClr val="80CDE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B0604020202020204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83023" l="10000" r="94535"/>
                        </a14:imgEffect>
                      </a14:imgLayer>
                    </a14:imgProps>
                  </a:ext>
                </a:extLst>
              </a:blip>
              <a:srcRect l="20990" t="14572" b="17883"/>
              <a:stretch>
                <a:fillRect/>
              </a:stretch>
            </p:blipFill>
            <p:spPr>
              <a:xfrm rot="18674869">
                <a:off x="2210772" y="2608872"/>
                <a:ext cx="560729" cy="479354"/>
              </a:xfrm>
              <a:prstGeom prst="rect">
                <a:avLst/>
              </a:prstGeom>
            </p:spPr>
          </p:pic>
        </p:grpSp>
        <p:sp>
          <p:nvSpPr>
            <p:cNvPr id="23" name="Rounded Rectangle 22"/>
            <p:cNvSpPr/>
            <p:nvPr/>
          </p:nvSpPr>
          <p:spPr>
            <a:xfrm>
              <a:off x="1904214" y="369795"/>
              <a:ext cx="10513644" cy="1191816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Ghép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thêm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dấu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thanh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kumimoji="0" lang="en-US" altLang="zh-CN" sz="320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altLang="zh-CN" sz="320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0" b="85278" l="20000" r="8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8333" r="18499" b="16667"/>
          <a:stretch>
            <a:fillRect/>
          </a:stretch>
        </p:blipFill>
        <p:spPr>
          <a:xfrm flipH="1">
            <a:off x="97206" y="3749724"/>
            <a:ext cx="2324100" cy="30461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21154842">
            <a:off x="1080282" y="2028094"/>
            <a:ext cx="1575695" cy="1701751"/>
            <a:chOff x="1491355" y="1598124"/>
            <a:chExt cx="1575695" cy="17017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980081" y="1941167"/>
              <a:ext cx="59824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ô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21154842">
            <a:off x="2709091" y="1419456"/>
            <a:ext cx="1575695" cy="1701751"/>
            <a:chOff x="1491355" y="1598124"/>
            <a:chExt cx="1575695" cy="170175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71265" y="1941167"/>
              <a:ext cx="61587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84275" y="-1260475"/>
            <a:ext cx="609600" cy="6096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036643" y="2392643"/>
            <a:ext cx="1575695" cy="1701751"/>
            <a:chOff x="1491355" y="1598124"/>
            <a:chExt cx="1575695" cy="170175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084276" y="1941167"/>
              <a:ext cx="38985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74882" y="1477933"/>
            <a:ext cx="1575695" cy="1701751"/>
            <a:chOff x="1491355" y="1598124"/>
            <a:chExt cx="1575695" cy="170175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53632" y="1941167"/>
              <a:ext cx="65114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93817" y="2466601"/>
            <a:ext cx="1575695" cy="1701751"/>
            <a:chOff x="1491355" y="1598124"/>
            <a:chExt cx="1575695" cy="170175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33594" y="1941167"/>
              <a:ext cx="69121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756151" y="1470288"/>
            <a:ext cx="1575695" cy="1701751"/>
            <a:chOff x="1491355" y="1598124"/>
            <a:chExt cx="1575695" cy="1701751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941609" y="1941167"/>
              <a:ext cx="67518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rot="597545">
            <a:off x="10067898" y="2431373"/>
            <a:ext cx="1575695" cy="1701751"/>
            <a:chOff x="1491355" y="1598124"/>
            <a:chExt cx="1575695" cy="170175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1926381" y="1941167"/>
              <a:ext cx="70564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2645716" y="4486412"/>
            <a:ext cx="1075632" cy="6327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 rot="21154842">
            <a:off x="2706488" y="1419456"/>
            <a:ext cx="1575695" cy="1701751"/>
            <a:chOff x="1491355" y="1598124"/>
            <a:chExt cx="1575695" cy="170175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1971265" y="1941167"/>
              <a:ext cx="61587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856086" y="1455944"/>
            <a:ext cx="1575695" cy="1701751"/>
            <a:chOff x="1491355" y="1598124"/>
            <a:chExt cx="1575695" cy="1701751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1953632" y="1941167"/>
              <a:ext cx="65114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 rot="21154842">
            <a:off x="2723351" y="1421518"/>
            <a:ext cx="1575695" cy="1701751"/>
            <a:chOff x="1491355" y="1598124"/>
            <a:chExt cx="1575695" cy="170175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1971265" y="1941167"/>
              <a:ext cx="61587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72949" y="1458006"/>
            <a:ext cx="1575695" cy="1701751"/>
            <a:chOff x="1491355" y="1598124"/>
            <a:chExt cx="1575695" cy="1701751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1953632" y="1941167"/>
              <a:ext cx="65114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 rot="21154842">
            <a:off x="6009633" y="5589962"/>
            <a:ext cx="34912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ˋ</a:t>
            </a:r>
            <a:endParaRPr lang="en-US" sz="6000" b="1" cap="none" spc="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1418 0.3611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0.04258 0.3557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0.15247 0.578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3684 0.57338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2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19419" y="3438607"/>
            <a:ext cx="3672581" cy="3436825"/>
            <a:chOff x="8297385" y="3438606"/>
            <a:chExt cx="3672581" cy="343682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>
              <a:fillRect/>
            </a:stretch>
          </p:blipFill>
          <p:spPr>
            <a:xfrm flipH="1">
              <a:off x="9093778" y="4740417"/>
              <a:ext cx="1859051" cy="21007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>
              <a:fillRect/>
            </a:stretch>
          </p:blipFill>
          <p:spPr>
            <a:xfrm>
              <a:off x="8297385" y="3438606"/>
              <a:ext cx="3672581" cy="343682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45485" y="228903"/>
            <a:ext cx="11527415" cy="1197604"/>
            <a:chOff x="890443" y="364007"/>
            <a:chExt cx="11527415" cy="1197604"/>
          </a:xfrm>
        </p:grpSpPr>
        <p:grpSp>
          <p:nvGrpSpPr>
            <p:cNvPr id="21" name="Group 20"/>
            <p:cNvGrpSpPr/>
            <p:nvPr/>
          </p:nvGrpSpPr>
          <p:grpSpPr>
            <a:xfrm>
              <a:off x="890443" y="364007"/>
              <a:ext cx="731520" cy="731520"/>
              <a:chOff x="2076774" y="2479729"/>
              <a:chExt cx="731520" cy="731520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2076774" y="2479729"/>
                <a:ext cx="731520" cy="731520"/>
              </a:xfrm>
              <a:prstGeom prst="roundRect">
                <a:avLst/>
              </a:prstGeom>
              <a:solidFill>
                <a:srgbClr val="80CDE1"/>
              </a:solidFill>
              <a:ln w="12700" cap="flat" cmpd="sng" algn="ctr">
                <a:solidFill>
                  <a:srgbClr val="80CDE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B0604020202020204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83023" l="10000" r="94535"/>
                        </a14:imgEffect>
                      </a14:imgLayer>
                    </a14:imgProps>
                  </a:ext>
                </a:extLst>
              </a:blip>
              <a:srcRect l="20990" t="14572" b="17883"/>
              <a:stretch>
                <a:fillRect/>
              </a:stretch>
            </p:blipFill>
            <p:spPr>
              <a:xfrm rot="18674869">
                <a:off x="2210772" y="2608872"/>
                <a:ext cx="560729" cy="479354"/>
              </a:xfrm>
              <a:prstGeom prst="rect">
                <a:avLst/>
              </a:prstGeom>
            </p:spPr>
          </p:pic>
        </p:grpSp>
        <p:sp>
          <p:nvSpPr>
            <p:cNvPr id="23" name="Rounded Rectangle 22"/>
            <p:cNvSpPr/>
            <p:nvPr/>
          </p:nvSpPr>
          <p:spPr>
            <a:xfrm>
              <a:off x="1904214" y="369795"/>
              <a:ext cx="10513644" cy="1191816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Ghép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thêm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dấu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thanh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kumimoji="0" lang="en-US" altLang="zh-CN" sz="320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altLang="zh-CN" sz="320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0" b="85278" l="20000" r="8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8333" r="18499" b="16667"/>
          <a:stretch>
            <a:fillRect/>
          </a:stretch>
        </p:blipFill>
        <p:spPr>
          <a:xfrm flipH="1">
            <a:off x="-127578" y="3751349"/>
            <a:ext cx="2324100" cy="30461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21154842">
            <a:off x="1080282" y="2028094"/>
            <a:ext cx="1575695" cy="1701751"/>
            <a:chOff x="1491355" y="1598124"/>
            <a:chExt cx="1575695" cy="17017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980081" y="1941167"/>
              <a:ext cx="59824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ô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21154842">
            <a:off x="2709091" y="1419456"/>
            <a:ext cx="1575695" cy="1701751"/>
            <a:chOff x="1491355" y="1598124"/>
            <a:chExt cx="1575695" cy="170175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71265" y="1941167"/>
              <a:ext cx="61587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84275" y="-1260475"/>
            <a:ext cx="609600" cy="6096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036643" y="2392643"/>
            <a:ext cx="1575695" cy="1701751"/>
            <a:chOff x="1491355" y="1598124"/>
            <a:chExt cx="1575695" cy="170175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084276" y="1941167"/>
              <a:ext cx="38985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74882" y="1477933"/>
            <a:ext cx="1575695" cy="1701751"/>
            <a:chOff x="1491355" y="1598124"/>
            <a:chExt cx="1575695" cy="170175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53632" y="1941167"/>
              <a:ext cx="65114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93817" y="2466601"/>
            <a:ext cx="1575695" cy="1701751"/>
            <a:chOff x="1491355" y="1598124"/>
            <a:chExt cx="1575695" cy="170175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33594" y="1941167"/>
              <a:ext cx="69121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756151" y="1470288"/>
            <a:ext cx="1575695" cy="1701751"/>
            <a:chOff x="1491355" y="1598124"/>
            <a:chExt cx="1575695" cy="1701751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941609" y="1941167"/>
              <a:ext cx="67518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rot="597545">
            <a:off x="10067898" y="2431373"/>
            <a:ext cx="1575695" cy="1701751"/>
            <a:chOff x="1491355" y="1598124"/>
            <a:chExt cx="1575695" cy="170175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1926381" y="1941167"/>
              <a:ext cx="70564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231045" y="4104278"/>
            <a:ext cx="1456178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152039" y="4104277"/>
            <a:ext cx="1456178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079459" y="4112131"/>
            <a:ext cx="1383738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876754" y="4092968"/>
            <a:ext cx="1908582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 NỘI</a:t>
            </a:r>
          </a:p>
        </p:txBody>
      </p:sp>
      <p:pic>
        <p:nvPicPr>
          <p:cNvPr id="62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64115" y="-1470547"/>
            <a:ext cx="609600" cy="609600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317941" y="4112130"/>
            <a:ext cx="1653082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 NỘI</a:t>
            </a:r>
          </a:p>
        </p:txBody>
      </p:sp>
      <p:pic>
        <p:nvPicPr>
          <p:cNvPr id="64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7404" y="-1470547"/>
            <a:ext cx="609600" cy="609600"/>
          </a:xfrm>
          <a:prstGeom prst="rect">
            <a:avLst/>
          </a:prstGeom>
        </p:spPr>
      </p:pic>
      <p:sp>
        <p:nvSpPr>
          <p:cNvPr id="65" name="Rounded Rectangle 64"/>
          <p:cNvSpPr/>
          <p:nvPr/>
        </p:nvSpPr>
        <p:spPr>
          <a:xfrm>
            <a:off x="3511466" y="5387090"/>
            <a:ext cx="2399242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 NGOẠI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561874" y="5402268"/>
            <a:ext cx="2399242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 NGOẠI</a:t>
            </a:r>
          </a:p>
        </p:txBody>
      </p:sp>
      <p:pic>
        <p:nvPicPr>
          <p:cNvPr id="67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0568" y="-1474244"/>
            <a:ext cx="609600" cy="609600"/>
          </a:xfrm>
          <a:prstGeom prst="rect">
            <a:avLst/>
          </a:prstGeom>
        </p:spPr>
      </p:pic>
      <p:pic>
        <p:nvPicPr>
          <p:cNvPr id="68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8129" y="-15429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4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645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64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645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59" grpId="0" animBg="1"/>
      <p:bldP spid="61" grpId="0" animBg="1"/>
      <p:bldP spid="63" grpId="0" animBg="1"/>
      <p:bldP spid="65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>
              <a:fillRect/>
            </a:stretch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>
              <a:fillRect/>
            </a:stretch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63" y="206828"/>
            <a:ext cx="514350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3175"/>
            <a:ext cx="3646353" cy="369658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>
            <a:fillRect/>
          </a:stretch>
        </p:blipFill>
        <p:spPr>
          <a:xfrm>
            <a:off x="4192163" y="4645264"/>
            <a:ext cx="3510813" cy="22068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7572" y="1238250"/>
            <a:ext cx="4261473" cy="1487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7" y="2913484"/>
            <a:ext cx="7128997" cy="2081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>
            <a:fillRect/>
          </a:stretch>
        </p:blipFill>
        <p:spPr>
          <a:xfrm>
            <a:off x="3303200" y="290924"/>
            <a:ext cx="5638800" cy="8103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987" y="1320799"/>
            <a:ext cx="4938783" cy="437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8" name="Group 27"/>
          <p:cNvGrpSpPr/>
          <p:nvPr/>
        </p:nvGrpSpPr>
        <p:grpSpPr>
          <a:xfrm>
            <a:off x="6575734" y="1597120"/>
            <a:ext cx="4157220" cy="867267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29" name="Rounded Rectangular Callout 28"/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183347" y="1675315"/>
              <a:ext cx="3543278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3600" dirty="0" err="1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lang="en-US" sz="3600" dirty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đọc</a:t>
              </a:r>
              <a:r>
                <a:rPr lang="en-US" sz="3600" dirty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nói</a:t>
              </a:r>
              <a:r>
                <a:rPr lang="en-US" sz="3600" dirty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về</a:t>
              </a:r>
              <a:r>
                <a:rPr lang="en-US" sz="3600" dirty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ai</a:t>
              </a:r>
              <a:r>
                <a:rPr lang="en-US" sz="3600" dirty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? 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>
              <a:fillRect/>
            </a:stretch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>
              <a:fillRect/>
            </a:stretch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63" y="206828"/>
            <a:ext cx="514350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3175"/>
            <a:ext cx="3646353" cy="369658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>
            <a:fillRect/>
          </a:stretch>
        </p:blipFill>
        <p:spPr>
          <a:xfrm>
            <a:off x="4192163" y="4645264"/>
            <a:ext cx="3510813" cy="22068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6094" t="9293" r="8047" b="14811"/>
          <a:stretch>
            <a:fillRect/>
          </a:stretch>
        </p:blipFill>
        <p:spPr>
          <a:xfrm>
            <a:off x="851561" y="2149301"/>
            <a:ext cx="6027924" cy="248735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Oval 2"/>
          <p:cNvSpPr/>
          <p:nvPr/>
        </p:nvSpPr>
        <p:spPr>
          <a:xfrm>
            <a:off x="3099838" y="599134"/>
            <a:ext cx="1308286" cy="1223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>
            <a:fillRect/>
          </a:stretch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>
            <a:fillRect/>
          </a:stretch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>
            <a:fillRect/>
          </a:stretch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>
            <a:fillRect/>
          </a:stretch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Lắng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nghe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đọc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mẫu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lang="zh-CN" altLang="en-US" sz="4000" b="1" dirty="0">
              <a:solidFill>
                <a:schemeClr val="bg1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lang="zh-CN" altLang="en-US" sz="4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lang="zh-CN" altLang="en-US" sz="4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>
            <a:fillRect/>
          </a:stretch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千图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1563</Words>
  <Application>Microsoft Office PowerPoint</Application>
  <PresentationFormat>Widescreen</PresentationFormat>
  <Paragraphs>204</Paragraphs>
  <Slides>31</Slides>
  <Notes>29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inpin heiti</vt:lpstr>
      <vt:lpstr>Wingdings</vt:lpstr>
      <vt:lpstr>等线</vt:lpstr>
      <vt:lpstr>字魂52号-阿开漫画体</vt:lpstr>
      <vt:lpstr>字魂27号-布丁体</vt:lpstr>
      <vt:lpstr>VNI-Avo</vt:lpstr>
      <vt:lpstr>FZHei-B01S</vt:lpstr>
      <vt:lpstr>方正静蕾简体</vt:lpstr>
      <vt:lpstr>Times New Roman</vt:lpstr>
      <vt:lpstr>Arial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TỰ ĐÁNH GIÁ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千图3</dc:title>
  <dc:creator>Wssc0816</dc:creator>
  <cp:lastModifiedBy>Administrator</cp:lastModifiedBy>
  <cp:revision>57</cp:revision>
  <dcterms:created xsi:type="dcterms:W3CDTF">2019-07-13T05:37:00Z</dcterms:created>
  <dcterms:modified xsi:type="dcterms:W3CDTF">2023-10-19T00:16:04Z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584DA31BB9424F2CAC3D6648F09C547D_13</vt:lpwstr>
  </property>
  <property fmtid="{D5CDD505-2E9C-101B-9397-08002B2CF9AE}" pid="3" name="KSOProductBuildVer">
    <vt:lpwstr>1033-12.2.0.13215</vt:lpwstr>
  </property>
</Properties>
</file>