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4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>
        <p:scale>
          <a:sx n="95" d="100"/>
          <a:sy n="95" d="100"/>
        </p:scale>
        <p:origin x="-11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EC16-3D1A-4EF1-B21E-9B81111CD004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A530-EA6B-4419-9A31-4E56DD7937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63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EC16-3D1A-4EF1-B21E-9B81111CD004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A530-EA6B-4419-9A31-4E56DD7937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96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EC16-3D1A-4EF1-B21E-9B81111CD004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A530-EA6B-4419-9A31-4E56DD7937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19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EC16-3D1A-4EF1-B21E-9B81111CD004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A530-EA6B-4419-9A31-4E56DD7937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51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EC16-3D1A-4EF1-B21E-9B81111CD004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A530-EA6B-4419-9A31-4E56DD7937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46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EC16-3D1A-4EF1-B21E-9B81111CD004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A530-EA6B-4419-9A31-4E56DD7937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27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EC16-3D1A-4EF1-B21E-9B81111CD004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A530-EA6B-4419-9A31-4E56DD7937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11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EC16-3D1A-4EF1-B21E-9B81111CD004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A530-EA6B-4419-9A31-4E56DD7937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EC16-3D1A-4EF1-B21E-9B81111CD004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A530-EA6B-4419-9A31-4E56DD7937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89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EC16-3D1A-4EF1-B21E-9B81111CD004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A530-EA6B-4419-9A31-4E56DD7937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64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EC16-3D1A-4EF1-B21E-9B81111CD004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A530-EA6B-4419-9A31-4E56DD7937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02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1EC16-3D1A-4EF1-B21E-9B81111CD004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9A530-EA6B-4419-9A31-4E56DD7937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27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7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9.sv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vyngu\OneDrive\Desktop\hinh-nen-powerpoint-de-thuong-2-800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44561" y="304800"/>
            <a:ext cx="56548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8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305" y="769159"/>
            <a:ext cx="89253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TRUNG NGẠN</a:t>
            </a:r>
            <a:endParaRPr lang="en-US" sz="3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8992" y="1905000"/>
            <a:ext cx="6397207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  <a:endParaRPr lang="en-US" sz="4800" b="1" dirty="0"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70575" y="2967335"/>
            <a:ext cx="92851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 NHÂN HẬU</a:t>
            </a:r>
            <a:endParaRPr lang="en-US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58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>
            <a:extLst>
              <a:ext uri="{FF2B5EF4-FFF2-40B4-BE49-F238E27FC236}">
                <a16:creationId xmlns="" xmlns:a16="http://schemas.microsoft.com/office/drawing/2014/main" id="{C1E79424-4664-36C4-A92D-3857F9AAE749}"/>
              </a:ext>
            </a:extLst>
          </p:cNvPr>
          <p:cNvSpPr/>
          <p:nvPr/>
        </p:nvSpPr>
        <p:spPr>
          <a:xfrm>
            <a:off x="-121475" y="3257365"/>
            <a:ext cx="9322026" cy="3437903"/>
          </a:xfrm>
          <a:custGeom>
            <a:avLst/>
            <a:gdLst>
              <a:gd name="connsiteX0" fmla="*/ 0 w 11833134"/>
              <a:gd name="connsiteY0" fmla="*/ 0 h 3437903"/>
              <a:gd name="connsiteX1" fmla="*/ 709988 w 11833134"/>
              <a:gd name="connsiteY1" fmla="*/ 0 h 3437903"/>
              <a:gd name="connsiteX2" fmla="*/ 1419976 w 11833134"/>
              <a:gd name="connsiteY2" fmla="*/ 0 h 3437903"/>
              <a:gd name="connsiteX3" fmla="*/ 2129964 w 11833134"/>
              <a:gd name="connsiteY3" fmla="*/ 0 h 3437903"/>
              <a:gd name="connsiteX4" fmla="*/ 2603289 w 11833134"/>
              <a:gd name="connsiteY4" fmla="*/ 0 h 3437903"/>
              <a:gd name="connsiteX5" fmla="*/ 3194946 w 11833134"/>
              <a:gd name="connsiteY5" fmla="*/ 0 h 3437903"/>
              <a:gd name="connsiteX6" fmla="*/ 3549940 w 11833134"/>
              <a:gd name="connsiteY6" fmla="*/ 0 h 3437903"/>
              <a:gd name="connsiteX7" fmla="*/ 4141597 w 11833134"/>
              <a:gd name="connsiteY7" fmla="*/ 0 h 3437903"/>
              <a:gd name="connsiteX8" fmla="*/ 4851585 w 11833134"/>
              <a:gd name="connsiteY8" fmla="*/ 0 h 3437903"/>
              <a:gd name="connsiteX9" fmla="*/ 5443242 w 11833134"/>
              <a:gd name="connsiteY9" fmla="*/ 0 h 3437903"/>
              <a:gd name="connsiteX10" fmla="*/ 6153230 w 11833134"/>
              <a:gd name="connsiteY10" fmla="*/ 0 h 3437903"/>
              <a:gd name="connsiteX11" fmla="*/ 6863218 w 11833134"/>
              <a:gd name="connsiteY11" fmla="*/ 0 h 3437903"/>
              <a:gd name="connsiteX12" fmla="*/ 7218212 w 11833134"/>
              <a:gd name="connsiteY12" fmla="*/ 0 h 3437903"/>
              <a:gd name="connsiteX13" fmla="*/ 7454874 w 11833134"/>
              <a:gd name="connsiteY13" fmla="*/ 0 h 3437903"/>
              <a:gd name="connsiteX14" fmla="*/ 8283194 w 11833134"/>
              <a:gd name="connsiteY14" fmla="*/ 0 h 3437903"/>
              <a:gd name="connsiteX15" fmla="*/ 9111513 w 11833134"/>
              <a:gd name="connsiteY15" fmla="*/ 0 h 3437903"/>
              <a:gd name="connsiteX16" fmla="*/ 9584839 w 11833134"/>
              <a:gd name="connsiteY16" fmla="*/ 0 h 3437903"/>
              <a:gd name="connsiteX17" fmla="*/ 9821501 w 11833134"/>
              <a:gd name="connsiteY17" fmla="*/ 0 h 3437903"/>
              <a:gd name="connsiteX18" fmla="*/ 10058164 w 11833134"/>
              <a:gd name="connsiteY18" fmla="*/ 0 h 3437903"/>
              <a:gd name="connsiteX19" fmla="*/ 10886483 w 11833134"/>
              <a:gd name="connsiteY19" fmla="*/ 0 h 3437903"/>
              <a:gd name="connsiteX20" fmla="*/ 11123146 w 11833134"/>
              <a:gd name="connsiteY20" fmla="*/ 0 h 3437903"/>
              <a:gd name="connsiteX21" fmla="*/ 11833134 w 11833134"/>
              <a:gd name="connsiteY21" fmla="*/ 0 h 3437903"/>
              <a:gd name="connsiteX22" fmla="*/ 11833134 w 11833134"/>
              <a:gd name="connsiteY22" fmla="*/ 469847 h 3437903"/>
              <a:gd name="connsiteX23" fmla="*/ 11833134 w 11833134"/>
              <a:gd name="connsiteY23" fmla="*/ 1111589 h 3437903"/>
              <a:gd name="connsiteX24" fmla="*/ 11833134 w 11833134"/>
              <a:gd name="connsiteY24" fmla="*/ 1650193 h 3437903"/>
              <a:gd name="connsiteX25" fmla="*/ 11833134 w 11833134"/>
              <a:gd name="connsiteY25" fmla="*/ 2154419 h 3437903"/>
              <a:gd name="connsiteX26" fmla="*/ 11833134 w 11833134"/>
              <a:gd name="connsiteY26" fmla="*/ 2693024 h 3437903"/>
              <a:gd name="connsiteX27" fmla="*/ 11833134 w 11833134"/>
              <a:gd name="connsiteY27" fmla="*/ 3437903 h 3437903"/>
              <a:gd name="connsiteX28" fmla="*/ 11478140 w 11833134"/>
              <a:gd name="connsiteY28" fmla="*/ 3437903 h 3437903"/>
              <a:gd name="connsiteX29" fmla="*/ 11123146 w 11833134"/>
              <a:gd name="connsiteY29" fmla="*/ 3437903 h 3437903"/>
              <a:gd name="connsiteX30" fmla="*/ 10768152 w 11833134"/>
              <a:gd name="connsiteY30" fmla="*/ 3437903 h 3437903"/>
              <a:gd name="connsiteX31" fmla="*/ 10413158 w 11833134"/>
              <a:gd name="connsiteY31" fmla="*/ 3437903 h 3437903"/>
              <a:gd name="connsiteX32" fmla="*/ 9939833 w 11833134"/>
              <a:gd name="connsiteY32" fmla="*/ 3437903 h 3437903"/>
              <a:gd name="connsiteX33" fmla="*/ 9111513 w 11833134"/>
              <a:gd name="connsiteY33" fmla="*/ 3437903 h 3437903"/>
              <a:gd name="connsiteX34" fmla="*/ 8874851 w 11833134"/>
              <a:gd name="connsiteY34" fmla="*/ 3437903 h 3437903"/>
              <a:gd name="connsiteX35" fmla="*/ 8164862 w 11833134"/>
              <a:gd name="connsiteY35" fmla="*/ 3437903 h 3437903"/>
              <a:gd name="connsiteX36" fmla="*/ 7336543 w 11833134"/>
              <a:gd name="connsiteY36" fmla="*/ 3437903 h 3437903"/>
              <a:gd name="connsiteX37" fmla="*/ 6744886 w 11833134"/>
              <a:gd name="connsiteY37" fmla="*/ 3437903 h 3437903"/>
              <a:gd name="connsiteX38" fmla="*/ 6153230 w 11833134"/>
              <a:gd name="connsiteY38" fmla="*/ 3437903 h 3437903"/>
              <a:gd name="connsiteX39" fmla="*/ 5443242 w 11833134"/>
              <a:gd name="connsiteY39" fmla="*/ 3437903 h 3437903"/>
              <a:gd name="connsiteX40" fmla="*/ 5088248 w 11833134"/>
              <a:gd name="connsiteY40" fmla="*/ 3437903 h 3437903"/>
              <a:gd name="connsiteX41" fmla="*/ 4259928 w 11833134"/>
              <a:gd name="connsiteY41" fmla="*/ 3437903 h 3437903"/>
              <a:gd name="connsiteX42" fmla="*/ 3668272 w 11833134"/>
              <a:gd name="connsiteY42" fmla="*/ 3437903 h 3437903"/>
              <a:gd name="connsiteX43" fmla="*/ 2958283 w 11833134"/>
              <a:gd name="connsiteY43" fmla="*/ 3437903 h 3437903"/>
              <a:gd name="connsiteX44" fmla="*/ 2366627 w 11833134"/>
              <a:gd name="connsiteY44" fmla="*/ 3437903 h 3437903"/>
              <a:gd name="connsiteX45" fmla="*/ 2129964 w 11833134"/>
              <a:gd name="connsiteY45" fmla="*/ 3437903 h 3437903"/>
              <a:gd name="connsiteX46" fmla="*/ 1893301 w 11833134"/>
              <a:gd name="connsiteY46" fmla="*/ 3437903 h 3437903"/>
              <a:gd name="connsiteX47" fmla="*/ 1419976 w 11833134"/>
              <a:gd name="connsiteY47" fmla="*/ 3437903 h 3437903"/>
              <a:gd name="connsiteX48" fmla="*/ 946651 w 11833134"/>
              <a:gd name="connsiteY48" fmla="*/ 3437903 h 3437903"/>
              <a:gd name="connsiteX49" fmla="*/ 591657 w 11833134"/>
              <a:gd name="connsiteY49" fmla="*/ 3437903 h 3437903"/>
              <a:gd name="connsiteX50" fmla="*/ 0 w 11833134"/>
              <a:gd name="connsiteY50" fmla="*/ 3437903 h 3437903"/>
              <a:gd name="connsiteX51" fmla="*/ 0 w 11833134"/>
              <a:gd name="connsiteY51" fmla="*/ 2796161 h 3437903"/>
              <a:gd name="connsiteX52" fmla="*/ 0 w 11833134"/>
              <a:gd name="connsiteY52" fmla="*/ 2223177 h 3437903"/>
              <a:gd name="connsiteX53" fmla="*/ 0 w 11833134"/>
              <a:gd name="connsiteY53" fmla="*/ 1753331 h 3437903"/>
              <a:gd name="connsiteX54" fmla="*/ 0 w 11833134"/>
              <a:gd name="connsiteY54" fmla="*/ 1111589 h 3437903"/>
              <a:gd name="connsiteX55" fmla="*/ 0 w 11833134"/>
              <a:gd name="connsiteY55" fmla="*/ 504226 h 3437903"/>
              <a:gd name="connsiteX56" fmla="*/ 0 w 11833134"/>
              <a:gd name="connsiteY56" fmla="*/ 0 h 343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833134" h="3437903" fill="none" extrusionOk="0">
                <a:moveTo>
                  <a:pt x="0" y="0"/>
                </a:moveTo>
                <a:cubicBezTo>
                  <a:pt x="152026" y="-78753"/>
                  <a:pt x="472268" y="73813"/>
                  <a:pt x="709988" y="0"/>
                </a:cubicBezTo>
                <a:cubicBezTo>
                  <a:pt x="947708" y="-73813"/>
                  <a:pt x="1174390" y="570"/>
                  <a:pt x="1419976" y="0"/>
                </a:cubicBezTo>
                <a:cubicBezTo>
                  <a:pt x="1665562" y="-570"/>
                  <a:pt x="1816442" y="81896"/>
                  <a:pt x="2129964" y="0"/>
                </a:cubicBezTo>
                <a:cubicBezTo>
                  <a:pt x="2443486" y="-81896"/>
                  <a:pt x="2391322" y="22337"/>
                  <a:pt x="2603289" y="0"/>
                </a:cubicBezTo>
                <a:cubicBezTo>
                  <a:pt x="2815257" y="-22337"/>
                  <a:pt x="3063302" y="31338"/>
                  <a:pt x="3194946" y="0"/>
                </a:cubicBezTo>
                <a:cubicBezTo>
                  <a:pt x="3326590" y="-31338"/>
                  <a:pt x="3435191" y="1810"/>
                  <a:pt x="3549940" y="0"/>
                </a:cubicBezTo>
                <a:cubicBezTo>
                  <a:pt x="3664689" y="-1810"/>
                  <a:pt x="3971349" y="55425"/>
                  <a:pt x="4141597" y="0"/>
                </a:cubicBezTo>
                <a:cubicBezTo>
                  <a:pt x="4311845" y="-55425"/>
                  <a:pt x="4542434" y="22771"/>
                  <a:pt x="4851585" y="0"/>
                </a:cubicBezTo>
                <a:cubicBezTo>
                  <a:pt x="5160736" y="-22771"/>
                  <a:pt x="5180177" y="7813"/>
                  <a:pt x="5443242" y="0"/>
                </a:cubicBezTo>
                <a:cubicBezTo>
                  <a:pt x="5706307" y="-7813"/>
                  <a:pt x="5933355" y="64467"/>
                  <a:pt x="6153230" y="0"/>
                </a:cubicBezTo>
                <a:cubicBezTo>
                  <a:pt x="6373105" y="-64467"/>
                  <a:pt x="6682270" y="18246"/>
                  <a:pt x="6863218" y="0"/>
                </a:cubicBezTo>
                <a:cubicBezTo>
                  <a:pt x="7044166" y="-18246"/>
                  <a:pt x="7064690" y="25638"/>
                  <a:pt x="7218212" y="0"/>
                </a:cubicBezTo>
                <a:cubicBezTo>
                  <a:pt x="7371734" y="-25638"/>
                  <a:pt x="7340366" y="22024"/>
                  <a:pt x="7454874" y="0"/>
                </a:cubicBezTo>
                <a:cubicBezTo>
                  <a:pt x="7569382" y="-22024"/>
                  <a:pt x="8035419" y="56459"/>
                  <a:pt x="8283194" y="0"/>
                </a:cubicBezTo>
                <a:cubicBezTo>
                  <a:pt x="8530969" y="-56459"/>
                  <a:pt x="8854516" y="22281"/>
                  <a:pt x="9111513" y="0"/>
                </a:cubicBezTo>
                <a:cubicBezTo>
                  <a:pt x="9368510" y="-22281"/>
                  <a:pt x="9414775" y="33655"/>
                  <a:pt x="9584839" y="0"/>
                </a:cubicBezTo>
                <a:cubicBezTo>
                  <a:pt x="9754903" y="-33655"/>
                  <a:pt x="9728103" y="5292"/>
                  <a:pt x="9821501" y="0"/>
                </a:cubicBezTo>
                <a:cubicBezTo>
                  <a:pt x="9914899" y="-5292"/>
                  <a:pt x="9974043" y="24964"/>
                  <a:pt x="10058164" y="0"/>
                </a:cubicBezTo>
                <a:cubicBezTo>
                  <a:pt x="10142285" y="-24964"/>
                  <a:pt x="10663730" y="99106"/>
                  <a:pt x="10886483" y="0"/>
                </a:cubicBezTo>
                <a:cubicBezTo>
                  <a:pt x="11109236" y="-99106"/>
                  <a:pt x="11054921" y="15435"/>
                  <a:pt x="11123146" y="0"/>
                </a:cubicBezTo>
                <a:cubicBezTo>
                  <a:pt x="11191371" y="-15435"/>
                  <a:pt x="11555724" y="2136"/>
                  <a:pt x="11833134" y="0"/>
                </a:cubicBezTo>
                <a:cubicBezTo>
                  <a:pt x="11886122" y="187691"/>
                  <a:pt x="11819417" y="274986"/>
                  <a:pt x="11833134" y="469847"/>
                </a:cubicBezTo>
                <a:cubicBezTo>
                  <a:pt x="11846851" y="664708"/>
                  <a:pt x="11818017" y="930087"/>
                  <a:pt x="11833134" y="1111589"/>
                </a:cubicBezTo>
                <a:cubicBezTo>
                  <a:pt x="11848251" y="1293091"/>
                  <a:pt x="11792675" y="1456337"/>
                  <a:pt x="11833134" y="1650193"/>
                </a:cubicBezTo>
                <a:cubicBezTo>
                  <a:pt x="11873593" y="1844049"/>
                  <a:pt x="11783962" y="1993545"/>
                  <a:pt x="11833134" y="2154419"/>
                </a:cubicBezTo>
                <a:cubicBezTo>
                  <a:pt x="11882306" y="2315293"/>
                  <a:pt x="11831424" y="2496358"/>
                  <a:pt x="11833134" y="2693024"/>
                </a:cubicBezTo>
                <a:cubicBezTo>
                  <a:pt x="11834844" y="2889691"/>
                  <a:pt x="11782318" y="3141609"/>
                  <a:pt x="11833134" y="3437903"/>
                </a:cubicBezTo>
                <a:cubicBezTo>
                  <a:pt x="11746501" y="3456513"/>
                  <a:pt x="11606871" y="3408152"/>
                  <a:pt x="11478140" y="3437903"/>
                </a:cubicBezTo>
                <a:cubicBezTo>
                  <a:pt x="11349409" y="3467654"/>
                  <a:pt x="11295798" y="3415359"/>
                  <a:pt x="11123146" y="3437903"/>
                </a:cubicBezTo>
                <a:cubicBezTo>
                  <a:pt x="10950494" y="3460447"/>
                  <a:pt x="10866212" y="3422237"/>
                  <a:pt x="10768152" y="3437903"/>
                </a:cubicBezTo>
                <a:cubicBezTo>
                  <a:pt x="10670092" y="3453569"/>
                  <a:pt x="10488110" y="3399380"/>
                  <a:pt x="10413158" y="3437903"/>
                </a:cubicBezTo>
                <a:cubicBezTo>
                  <a:pt x="10338206" y="3476426"/>
                  <a:pt x="10106168" y="3429097"/>
                  <a:pt x="9939833" y="3437903"/>
                </a:cubicBezTo>
                <a:cubicBezTo>
                  <a:pt x="9773499" y="3446709"/>
                  <a:pt x="9403792" y="3388807"/>
                  <a:pt x="9111513" y="3437903"/>
                </a:cubicBezTo>
                <a:cubicBezTo>
                  <a:pt x="8819234" y="3486999"/>
                  <a:pt x="8923823" y="3423792"/>
                  <a:pt x="8874851" y="3437903"/>
                </a:cubicBezTo>
                <a:cubicBezTo>
                  <a:pt x="8825879" y="3452014"/>
                  <a:pt x="8373688" y="3382820"/>
                  <a:pt x="8164862" y="3437903"/>
                </a:cubicBezTo>
                <a:cubicBezTo>
                  <a:pt x="7956036" y="3492986"/>
                  <a:pt x="7713272" y="3380833"/>
                  <a:pt x="7336543" y="3437903"/>
                </a:cubicBezTo>
                <a:cubicBezTo>
                  <a:pt x="6959814" y="3494973"/>
                  <a:pt x="7040246" y="3381263"/>
                  <a:pt x="6744886" y="3437903"/>
                </a:cubicBezTo>
                <a:cubicBezTo>
                  <a:pt x="6449526" y="3494543"/>
                  <a:pt x="6437447" y="3387565"/>
                  <a:pt x="6153230" y="3437903"/>
                </a:cubicBezTo>
                <a:cubicBezTo>
                  <a:pt x="5869013" y="3488241"/>
                  <a:pt x="5777542" y="3370656"/>
                  <a:pt x="5443242" y="3437903"/>
                </a:cubicBezTo>
                <a:cubicBezTo>
                  <a:pt x="5108942" y="3505150"/>
                  <a:pt x="5203091" y="3426313"/>
                  <a:pt x="5088248" y="3437903"/>
                </a:cubicBezTo>
                <a:cubicBezTo>
                  <a:pt x="4973405" y="3449493"/>
                  <a:pt x="4561200" y="3404456"/>
                  <a:pt x="4259928" y="3437903"/>
                </a:cubicBezTo>
                <a:cubicBezTo>
                  <a:pt x="3958656" y="3471350"/>
                  <a:pt x="3949613" y="3402209"/>
                  <a:pt x="3668272" y="3437903"/>
                </a:cubicBezTo>
                <a:cubicBezTo>
                  <a:pt x="3386931" y="3473597"/>
                  <a:pt x="3292443" y="3409551"/>
                  <a:pt x="2958283" y="3437903"/>
                </a:cubicBezTo>
                <a:cubicBezTo>
                  <a:pt x="2624123" y="3466255"/>
                  <a:pt x="2560395" y="3420784"/>
                  <a:pt x="2366627" y="3437903"/>
                </a:cubicBezTo>
                <a:cubicBezTo>
                  <a:pt x="2172859" y="3455022"/>
                  <a:pt x="2227551" y="3436357"/>
                  <a:pt x="2129964" y="3437903"/>
                </a:cubicBezTo>
                <a:cubicBezTo>
                  <a:pt x="2032377" y="3439449"/>
                  <a:pt x="2006547" y="3426798"/>
                  <a:pt x="1893301" y="3437903"/>
                </a:cubicBezTo>
                <a:cubicBezTo>
                  <a:pt x="1780055" y="3449008"/>
                  <a:pt x="1522424" y="3391324"/>
                  <a:pt x="1419976" y="3437903"/>
                </a:cubicBezTo>
                <a:cubicBezTo>
                  <a:pt x="1317529" y="3484482"/>
                  <a:pt x="1070201" y="3390721"/>
                  <a:pt x="946651" y="3437903"/>
                </a:cubicBezTo>
                <a:cubicBezTo>
                  <a:pt x="823102" y="3485085"/>
                  <a:pt x="723533" y="3435202"/>
                  <a:pt x="591657" y="3437903"/>
                </a:cubicBezTo>
                <a:cubicBezTo>
                  <a:pt x="459781" y="3440604"/>
                  <a:pt x="184358" y="3422276"/>
                  <a:pt x="0" y="3437903"/>
                </a:cubicBezTo>
                <a:cubicBezTo>
                  <a:pt x="-4560" y="3247002"/>
                  <a:pt x="4492" y="3090447"/>
                  <a:pt x="0" y="2796161"/>
                </a:cubicBezTo>
                <a:cubicBezTo>
                  <a:pt x="-4492" y="2501875"/>
                  <a:pt x="65486" y="2450984"/>
                  <a:pt x="0" y="2223177"/>
                </a:cubicBezTo>
                <a:cubicBezTo>
                  <a:pt x="-65486" y="1995370"/>
                  <a:pt x="5097" y="1971364"/>
                  <a:pt x="0" y="1753331"/>
                </a:cubicBezTo>
                <a:cubicBezTo>
                  <a:pt x="-5097" y="1535298"/>
                  <a:pt x="49841" y="1401520"/>
                  <a:pt x="0" y="1111589"/>
                </a:cubicBezTo>
                <a:cubicBezTo>
                  <a:pt x="-49841" y="821658"/>
                  <a:pt x="19317" y="766120"/>
                  <a:pt x="0" y="504226"/>
                </a:cubicBezTo>
                <a:cubicBezTo>
                  <a:pt x="-19317" y="242332"/>
                  <a:pt x="32527" y="175504"/>
                  <a:pt x="0" y="0"/>
                </a:cubicBezTo>
                <a:close/>
              </a:path>
              <a:path w="11833134" h="3437903" stroke="0" extrusionOk="0">
                <a:moveTo>
                  <a:pt x="0" y="0"/>
                </a:moveTo>
                <a:cubicBezTo>
                  <a:pt x="172973" y="-12273"/>
                  <a:pt x="430964" y="53113"/>
                  <a:pt x="591657" y="0"/>
                </a:cubicBezTo>
                <a:cubicBezTo>
                  <a:pt x="752350" y="-53113"/>
                  <a:pt x="774710" y="25033"/>
                  <a:pt x="946651" y="0"/>
                </a:cubicBezTo>
                <a:cubicBezTo>
                  <a:pt x="1118592" y="-25033"/>
                  <a:pt x="1118524" y="18169"/>
                  <a:pt x="1183313" y="0"/>
                </a:cubicBezTo>
                <a:cubicBezTo>
                  <a:pt x="1248102" y="-18169"/>
                  <a:pt x="1632983" y="34013"/>
                  <a:pt x="2011633" y="0"/>
                </a:cubicBezTo>
                <a:cubicBezTo>
                  <a:pt x="2390283" y="-34013"/>
                  <a:pt x="2497504" y="52038"/>
                  <a:pt x="2839952" y="0"/>
                </a:cubicBezTo>
                <a:cubicBezTo>
                  <a:pt x="3182400" y="-52038"/>
                  <a:pt x="3089830" y="10350"/>
                  <a:pt x="3313278" y="0"/>
                </a:cubicBezTo>
                <a:cubicBezTo>
                  <a:pt x="3536726" y="-10350"/>
                  <a:pt x="3564365" y="33341"/>
                  <a:pt x="3786603" y="0"/>
                </a:cubicBezTo>
                <a:cubicBezTo>
                  <a:pt x="4008841" y="-33341"/>
                  <a:pt x="4235976" y="21745"/>
                  <a:pt x="4378260" y="0"/>
                </a:cubicBezTo>
                <a:cubicBezTo>
                  <a:pt x="4520544" y="-21745"/>
                  <a:pt x="4719823" y="14528"/>
                  <a:pt x="4851585" y="0"/>
                </a:cubicBezTo>
                <a:cubicBezTo>
                  <a:pt x="4983348" y="-14528"/>
                  <a:pt x="5441193" y="92192"/>
                  <a:pt x="5679904" y="0"/>
                </a:cubicBezTo>
                <a:cubicBezTo>
                  <a:pt x="5918615" y="-92192"/>
                  <a:pt x="5808990" y="21269"/>
                  <a:pt x="5916567" y="0"/>
                </a:cubicBezTo>
                <a:cubicBezTo>
                  <a:pt x="6024144" y="-21269"/>
                  <a:pt x="6241944" y="60563"/>
                  <a:pt x="6508224" y="0"/>
                </a:cubicBezTo>
                <a:cubicBezTo>
                  <a:pt x="6774504" y="-60563"/>
                  <a:pt x="6824713" y="41685"/>
                  <a:pt x="6981549" y="0"/>
                </a:cubicBezTo>
                <a:cubicBezTo>
                  <a:pt x="7138386" y="-41685"/>
                  <a:pt x="7409727" y="50067"/>
                  <a:pt x="7691537" y="0"/>
                </a:cubicBezTo>
                <a:cubicBezTo>
                  <a:pt x="7973347" y="-50067"/>
                  <a:pt x="7826573" y="25074"/>
                  <a:pt x="7928200" y="0"/>
                </a:cubicBezTo>
                <a:cubicBezTo>
                  <a:pt x="8029827" y="-25074"/>
                  <a:pt x="8055079" y="11730"/>
                  <a:pt x="8164862" y="0"/>
                </a:cubicBezTo>
                <a:cubicBezTo>
                  <a:pt x="8274645" y="-11730"/>
                  <a:pt x="8399603" y="39070"/>
                  <a:pt x="8519856" y="0"/>
                </a:cubicBezTo>
                <a:cubicBezTo>
                  <a:pt x="8640109" y="-39070"/>
                  <a:pt x="8833175" y="2965"/>
                  <a:pt x="8993182" y="0"/>
                </a:cubicBezTo>
                <a:cubicBezTo>
                  <a:pt x="9153189" y="-2965"/>
                  <a:pt x="9302197" y="25254"/>
                  <a:pt x="9466507" y="0"/>
                </a:cubicBezTo>
                <a:cubicBezTo>
                  <a:pt x="9630818" y="-25254"/>
                  <a:pt x="10023880" y="8835"/>
                  <a:pt x="10176495" y="0"/>
                </a:cubicBezTo>
                <a:cubicBezTo>
                  <a:pt x="10329110" y="-8835"/>
                  <a:pt x="10716894" y="28662"/>
                  <a:pt x="10886483" y="0"/>
                </a:cubicBezTo>
                <a:cubicBezTo>
                  <a:pt x="11056072" y="-28662"/>
                  <a:pt x="11587741" y="23165"/>
                  <a:pt x="11833134" y="0"/>
                </a:cubicBezTo>
                <a:cubicBezTo>
                  <a:pt x="11853798" y="156973"/>
                  <a:pt x="11760132" y="420780"/>
                  <a:pt x="11833134" y="641742"/>
                </a:cubicBezTo>
                <a:cubicBezTo>
                  <a:pt x="11906136" y="862704"/>
                  <a:pt x="11817897" y="987337"/>
                  <a:pt x="11833134" y="1214726"/>
                </a:cubicBezTo>
                <a:cubicBezTo>
                  <a:pt x="11848371" y="1442115"/>
                  <a:pt x="11831982" y="1702805"/>
                  <a:pt x="11833134" y="1856468"/>
                </a:cubicBezTo>
                <a:cubicBezTo>
                  <a:pt x="11834286" y="2010131"/>
                  <a:pt x="11823234" y="2182777"/>
                  <a:pt x="11833134" y="2326314"/>
                </a:cubicBezTo>
                <a:cubicBezTo>
                  <a:pt x="11843034" y="2469851"/>
                  <a:pt x="11800670" y="2661250"/>
                  <a:pt x="11833134" y="2933677"/>
                </a:cubicBezTo>
                <a:cubicBezTo>
                  <a:pt x="11865598" y="3206104"/>
                  <a:pt x="11829769" y="3254142"/>
                  <a:pt x="11833134" y="3437903"/>
                </a:cubicBezTo>
                <a:cubicBezTo>
                  <a:pt x="11756037" y="3457773"/>
                  <a:pt x="11559072" y="3413093"/>
                  <a:pt x="11478140" y="3437903"/>
                </a:cubicBezTo>
                <a:cubicBezTo>
                  <a:pt x="11397208" y="3462713"/>
                  <a:pt x="10932500" y="3429362"/>
                  <a:pt x="10649821" y="3437903"/>
                </a:cubicBezTo>
                <a:cubicBezTo>
                  <a:pt x="10367142" y="3446444"/>
                  <a:pt x="10419611" y="3402739"/>
                  <a:pt x="10294827" y="3437903"/>
                </a:cubicBezTo>
                <a:cubicBezTo>
                  <a:pt x="10170043" y="3473067"/>
                  <a:pt x="9865301" y="3397124"/>
                  <a:pt x="9703170" y="3437903"/>
                </a:cubicBezTo>
                <a:cubicBezTo>
                  <a:pt x="9541039" y="3478682"/>
                  <a:pt x="9506291" y="3407233"/>
                  <a:pt x="9348176" y="3437903"/>
                </a:cubicBezTo>
                <a:cubicBezTo>
                  <a:pt x="9190061" y="3468573"/>
                  <a:pt x="8914473" y="3420905"/>
                  <a:pt x="8756519" y="3437903"/>
                </a:cubicBezTo>
                <a:cubicBezTo>
                  <a:pt x="8598565" y="3454901"/>
                  <a:pt x="8506089" y="3429330"/>
                  <a:pt x="8283194" y="3437903"/>
                </a:cubicBezTo>
                <a:cubicBezTo>
                  <a:pt x="8060299" y="3446476"/>
                  <a:pt x="8117637" y="3434304"/>
                  <a:pt x="8046531" y="3437903"/>
                </a:cubicBezTo>
                <a:cubicBezTo>
                  <a:pt x="7975425" y="3441502"/>
                  <a:pt x="7892901" y="3416354"/>
                  <a:pt x="7809868" y="3437903"/>
                </a:cubicBezTo>
                <a:cubicBezTo>
                  <a:pt x="7726835" y="3459452"/>
                  <a:pt x="7558593" y="3430560"/>
                  <a:pt x="7336543" y="3437903"/>
                </a:cubicBezTo>
                <a:cubicBezTo>
                  <a:pt x="7114494" y="3445246"/>
                  <a:pt x="6824371" y="3356830"/>
                  <a:pt x="6626555" y="3437903"/>
                </a:cubicBezTo>
                <a:cubicBezTo>
                  <a:pt x="6428739" y="3518976"/>
                  <a:pt x="6357865" y="3415345"/>
                  <a:pt x="6271561" y="3437903"/>
                </a:cubicBezTo>
                <a:cubicBezTo>
                  <a:pt x="6185257" y="3460461"/>
                  <a:pt x="5961727" y="3423453"/>
                  <a:pt x="5679904" y="3437903"/>
                </a:cubicBezTo>
                <a:cubicBezTo>
                  <a:pt x="5398081" y="3452353"/>
                  <a:pt x="5493238" y="3420050"/>
                  <a:pt x="5324910" y="3437903"/>
                </a:cubicBezTo>
                <a:cubicBezTo>
                  <a:pt x="5156582" y="3455756"/>
                  <a:pt x="5084734" y="3396185"/>
                  <a:pt x="4969916" y="3437903"/>
                </a:cubicBezTo>
                <a:cubicBezTo>
                  <a:pt x="4855098" y="3479621"/>
                  <a:pt x="4833052" y="3409912"/>
                  <a:pt x="4733254" y="3437903"/>
                </a:cubicBezTo>
                <a:cubicBezTo>
                  <a:pt x="4633456" y="3465894"/>
                  <a:pt x="4298699" y="3423322"/>
                  <a:pt x="3904934" y="3437903"/>
                </a:cubicBezTo>
                <a:cubicBezTo>
                  <a:pt x="3511169" y="3452484"/>
                  <a:pt x="3631852" y="3423510"/>
                  <a:pt x="3431609" y="3437903"/>
                </a:cubicBezTo>
                <a:cubicBezTo>
                  <a:pt x="3231366" y="3452296"/>
                  <a:pt x="3226254" y="3404732"/>
                  <a:pt x="3076615" y="3437903"/>
                </a:cubicBezTo>
                <a:cubicBezTo>
                  <a:pt x="2926976" y="3471074"/>
                  <a:pt x="2892809" y="3424886"/>
                  <a:pt x="2839952" y="3437903"/>
                </a:cubicBezTo>
                <a:cubicBezTo>
                  <a:pt x="2787095" y="3450920"/>
                  <a:pt x="2456763" y="3358170"/>
                  <a:pt x="2129964" y="3437903"/>
                </a:cubicBezTo>
                <a:cubicBezTo>
                  <a:pt x="1803165" y="3517636"/>
                  <a:pt x="1775368" y="3391729"/>
                  <a:pt x="1538307" y="3437903"/>
                </a:cubicBezTo>
                <a:cubicBezTo>
                  <a:pt x="1301246" y="3484077"/>
                  <a:pt x="1120497" y="3394727"/>
                  <a:pt x="828319" y="3437903"/>
                </a:cubicBezTo>
                <a:cubicBezTo>
                  <a:pt x="536141" y="3481079"/>
                  <a:pt x="273999" y="3413701"/>
                  <a:pt x="0" y="3437903"/>
                </a:cubicBezTo>
                <a:cubicBezTo>
                  <a:pt x="-48227" y="3211880"/>
                  <a:pt x="12187" y="3047373"/>
                  <a:pt x="0" y="2933677"/>
                </a:cubicBezTo>
                <a:cubicBezTo>
                  <a:pt x="-12187" y="2819981"/>
                  <a:pt x="14125" y="2548935"/>
                  <a:pt x="0" y="2429451"/>
                </a:cubicBezTo>
                <a:cubicBezTo>
                  <a:pt x="-14125" y="2309967"/>
                  <a:pt x="69071" y="1993358"/>
                  <a:pt x="0" y="1822089"/>
                </a:cubicBezTo>
                <a:cubicBezTo>
                  <a:pt x="-69071" y="1650820"/>
                  <a:pt x="14141" y="1467116"/>
                  <a:pt x="0" y="1214726"/>
                </a:cubicBezTo>
                <a:cubicBezTo>
                  <a:pt x="-14141" y="962336"/>
                  <a:pt x="20125" y="912126"/>
                  <a:pt x="0" y="641742"/>
                </a:cubicBezTo>
                <a:cubicBezTo>
                  <a:pt x="-20125" y="371358"/>
                  <a:pt x="10630" y="314273"/>
                  <a:pt x="0" y="0"/>
                </a:cubicBezTo>
                <a:close/>
              </a:path>
            </a:pathLst>
          </a:custGeom>
          <a:solidFill>
            <a:schemeClr val="bg1">
              <a:alpha val="76000"/>
            </a:schemeClr>
          </a:solidFill>
          <a:ln w="28575">
            <a:solidFill>
              <a:srgbClr val="FF5050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30758748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2">
            <a:extLst>
              <a:ext uri="{FF2B5EF4-FFF2-40B4-BE49-F238E27FC236}">
                <a16:creationId xmlns="" xmlns:a16="http://schemas.microsoft.com/office/drawing/2014/main" id="{78BE91C2-48E5-D1BB-C8E2-CBE78EE43408}"/>
              </a:ext>
            </a:extLst>
          </p:cNvPr>
          <p:cNvSpPr/>
          <p:nvPr/>
        </p:nvSpPr>
        <p:spPr>
          <a:xfrm>
            <a:off x="-391519" y="-139465"/>
            <a:ext cx="9614260" cy="6858000"/>
          </a:xfrm>
          <a:custGeom>
            <a:avLst/>
            <a:gdLst>
              <a:gd name="connsiteX0" fmla="*/ 0 w 12204088"/>
              <a:gd name="connsiteY0" fmla="*/ 0 h 6858000"/>
              <a:gd name="connsiteX1" fmla="*/ 581147 w 12204088"/>
              <a:gd name="connsiteY1" fmla="*/ 0 h 6858000"/>
              <a:gd name="connsiteX2" fmla="*/ 1406376 w 12204088"/>
              <a:gd name="connsiteY2" fmla="*/ 0 h 6858000"/>
              <a:gd name="connsiteX3" fmla="*/ 1865482 w 12204088"/>
              <a:gd name="connsiteY3" fmla="*/ 0 h 6858000"/>
              <a:gd name="connsiteX4" fmla="*/ 2080506 w 12204088"/>
              <a:gd name="connsiteY4" fmla="*/ 0 h 6858000"/>
              <a:gd name="connsiteX5" fmla="*/ 2295531 w 12204088"/>
              <a:gd name="connsiteY5" fmla="*/ 0 h 6858000"/>
              <a:gd name="connsiteX6" fmla="*/ 3120760 w 12204088"/>
              <a:gd name="connsiteY6" fmla="*/ 0 h 6858000"/>
              <a:gd name="connsiteX7" fmla="*/ 3335784 w 12204088"/>
              <a:gd name="connsiteY7" fmla="*/ 0 h 6858000"/>
              <a:gd name="connsiteX8" fmla="*/ 3916931 w 12204088"/>
              <a:gd name="connsiteY8" fmla="*/ 0 h 6858000"/>
              <a:gd name="connsiteX9" fmla="*/ 4131956 w 12204088"/>
              <a:gd name="connsiteY9" fmla="*/ 0 h 6858000"/>
              <a:gd name="connsiteX10" fmla="*/ 4713103 w 12204088"/>
              <a:gd name="connsiteY10" fmla="*/ 0 h 6858000"/>
              <a:gd name="connsiteX11" fmla="*/ 4928127 w 12204088"/>
              <a:gd name="connsiteY11" fmla="*/ 0 h 6858000"/>
              <a:gd name="connsiteX12" fmla="*/ 5387233 w 12204088"/>
              <a:gd name="connsiteY12" fmla="*/ 0 h 6858000"/>
              <a:gd name="connsiteX13" fmla="*/ 6090421 w 12204088"/>
              <a:gd name="connsiteY13" fmla="*/ 0 h 6858000"/>
              <a:gd name="connsiteX14" fmla="*/ 6427486 w 12204088"/>
              <a:gd name="connsiteY14" fmla="*/ 0 h 6858000"/>
              <a:gd name="connsiteX15" fmla="*/ 6764552 w 12204088"/>
              <a:gd name="connsiteY15" fmla="*/ 0 h 6858000"/>
              <a:gd name="connsiteX16" fmla="*/ 7589780 w 12204088"/>
              <a:gd name="connsiteY16" fmla="*/ 0 h 6858000"/>
              <a:gd name="connsiteX17" fmla="*/ 8170927 w 12204088"/>
              <a:gd name="connsiteY17" fmla="*/ 0 h 6858000"/>
              <a:gd name="connsiteX18" fmla="*/ 8630034 w 12204088"/>
              <a:gd name="connsiteY18" fmla="*/ 0 h 6858000"/>
              <a:gd name="connsiteX19" fmla="*/ 8967099 w 12204088"/>
              <a:gd name="connsiteY19" fmla="*/ 0 h 6858000"/>
              <a:gd name="connsiteX20" fmla="*/ 9182123 w 12204088"/>
              <a:gd name="connsiteY20" fmla="*/ 0 h 6858000"/>
              <a:gd name="connsiteX21" fmla="*/ 9519189 w 12204088"/>
              <a:gd name="connsiteY21" fmla="*/ 0 h 6858000"/>
              <a:gd name="connsiteX22" fmla="*/ 10344417 w 12204088"/>
              <a:gd name="connsiteY22" fmla="*/ 0 h 6858000"/>
              <a:gd name="connsiteX23" fmla="*/ 10559442 w 12204088"/>
              <a:gd name="connsiteY23" fmla="*/ 0 h 6858000"/>
              <a:gd name="connsiteX24" fmla="*/ 10774466 w 12204088"/>
              <a:gd name="connsiteY24" fmla="*/ 0 h 6858000"/>
              <a:gd name="connsiteX25" fmla="*/ 11355613 w 12204088"/>
              <a:gd name="connsiteY25" fmla="*/ 0 h 6858000"/>
              <a:gd name="connsiteX26" fmla="*/ 12204088 w 12204088"/>
              <a:gd name="connsiteY26" fmla="*/ 0 h 6858000"/>
              <a:gd name="connsiteX27" fmla="*/ 12204088 w 12204088"/>
              <a:gd name="connsiteY27" fmla="*/ 571500 h 6858000"/>
              <a:gd name="connsiteX28" fmla="*/ 12204088 w 12204088"/>
              <a:gd name="connsiteY28" fmla="*/ 1143000 h 6858000"/>
              <a:gd name="connsiteX29" fmla="*/ 12204088 w 12204088"/>
              <a:gd name="connsiteY29" fmla="*/ 1577340 h 6858000"/>
              <a:gd name="connsiteX30" fmla="*/ 12204088 w 12204088"/>
              <a:gd name="connsiteY30" fmla="*/ 2011680 h 6858000"/>
              <a:gd name="connsiteX31" fmla="*/ 12204088 w 12204088"/>
              <a:gd name="connsiteY31" fmla="*/ 2377440 h 6858000"/>
              <a:gd name="connsiteX32" fmla="*/ 12204088 w 12204088"/>
              <a:gd name="connsiteY32" fmla="*/ 3017520 h 6858000"/>
              <a:gd name="connsiteX33" fmla="*/ 12204088 w 12204088"/>
              <a:gd name="connsiteY33" fmla="*/ 3726180 h 6858000"/>
              <a:gd name="connsiteX34" fmla="*/ 12204088 w 12204088"/>
              <a:gd name="connsiteY34" fmla="*/ 4297680 h 6858000"/>
              <a:gd name="connsiteX35" fmla="*/ 12204088 w 12204088"/>
              <a:gd name="connsiteY35" fmla="*/ 4732020 h 6858000"/>
              <a:gd name="connsiteX36" fmla="*/ 12204088 w 12204088"/>
              <a:gd name="connsiteY36" fmla="*/ 5440680 h 6858000"/>
              <a:gd name="connsiteX37" fmla="*/ 12204088 w 12204088"/>
              <a:gd name="connsiteY37" fmla="*/ 6012180 h 6858000"/>
              <a:gd name="connsiteX38" fmla="*/ 12204088 w 12204088"/>
              <a:gd name="connsiteY38" fmla="*/ 6858000 h 6858000"/>
              <a:gd name="connsiteX39" fmla="*/ 11744982 w 12204088"/>
              <a:gd name="connsiteY39" fmla="*/ 6858000 h 6858000"/>
              <a:gd name="connsiteX40" fmla="*/ 11407917 w 12204088"/>
              <a:gd name="connsiteY40" fmla="*/ 6858000 h 6858000"/>
              <a:gd name="connsiteX41" fmla="*/ 10704729 w 12204088"/>
              <a:gd name="connsiteY41" fmla="*/ 6858000 h 6858000"/>
              <a:gd name="connsiteX42" fmla="*/ 10245622 w 12204088"/>
              <a:gd name="connsiteY42" fmla="*/ 6858000 h 6858000"/>
              <a:gd name="connsiteX43" fmla="*/ 9542435 w 12204088"/>
              <a:gd name="connsiteY43" fmla="*/ 6858000 h 6858000"/>
              <a:gd name="connsiteX44" fmla="*/ 8717206 w 12204088"/>
              <a:gd name="connsiteY44" fmla="*/ 6858000 h 6858000"/>
              <a:gd name="connsiteX45" fmla="*/ 7891977 w 12204088"/>
              <a:gd name="connsiteY45" fmla="*/ 6858000 h 6858000"/>
              <a:gd name="connsiteX46" fmla="*/ 7432871 w 12204088"/>
              <a:gd name="connsiteY46" fmla="*/ 6858000 h 6858000"/>
              <a:gd name="connsiteX47" fmla="*/ 7095805 w 12204088"/>
              <a:gd name="connsiteY47" fmla="*/ 6858000 h 6858000"/>
              <a:gd name="connsiteX48" fmla="*/ 6880781 w 12204088"/>
              <a:gd name="connsiteY48" fmla="*/ 6858000 h 6858000"/>
              <a:gd name="connsiteX49" fmla="*/ 6055552 w 12204088"/>
              <a:gd name="connsiteY49" fmla="*/ 6858000 h 6858000"/>
              <a:gd name="connsiteX50" fmla="*/ 5474405 w 12204088"/>
              <a:gd name="connsiteY50" fmla="*/ 6858000 h 6858000"/>
              <a:gd name="connsiteX51" fmla="*/ 4771217 w 12204088"/>
              <a:gd name="connsiteY51" fmla="*/ 6858000 h 6858000"/>
              <a:gd name="connsiteX52" fmla="*/ 3945988 w 12204088"/>
              <a:gd name="connsiteY52" fmla="*/ 6858000 h 6858000"/>
              <a:gd name="connsiteX53" fmla="*/ 3242801 w 12204088"/>
              <a:gd name="connsiteY53" fmla="*/ 6858000 h 6858000"/>
              <a:gd name="connsiteX54" fmla="*/ 3027776 w 12204088"/>
              <a:gd name="connsiteY54" fmla="*/ 6858000 h 6858000"/>
              <a:gd name="connsiteX55" fmla="*/ 2690711 w 12204088"/>
              <a:gd name="connsiteY55" fmla="*/ 6858000 h 6858000"/>
              <a:gd name="connsiteX56" fmla="*/ 1987523 w 12204088"/>
              <a:gd name="connsiteY56" fmla="*/ 6858000 h 6858000"/>
              <a:gd name="connsiteX57" fmla="*/ 1406376 w 12204088"/>
              <a:gd name="connsiteY57" fmla="*/ 6858000 h 6858000"/>
              <a:gd name="connsiteX58" fmla="*/ 1069311 w 12204088"/>
              <a:gd name="connsiteY58" fmla="*/ 6858000 h 6858000"/>
              <a:gd name="connsiteX59" fmla="*/ 0 w 12204088"/>
              <a:gd name="connsiteY59" fmla="*/ 6858000 h 6858000"/>
              <a:gd name="connsiteX60" fmla="*/ 0 w 12204088"/>
              <a:gd name="connsiteY60" fmla="*/ 6492240 h 6858000"/>
              <a:gd name="connsiteX61" fmla="*/ 0 w 12204088"/>
              <a:gd name="connsiteY61" fmla="*/ 5852160 h 6858000"/>
              <a:gd name="connsiteX62" fmla="*/ 0 w 12204088"/>
              <a:gd name="connsiteY62" fmla="*/ 5280660 h 6858000"/>
              <a:gd name="connsiteX63" fmla="*/ 0 w 12204088"/>
              <a:gd name="connsiteY63" fmla="*/ 4846320 h 6858000"/>
              <a:gd name="connsiteX64" fmla="*/ 0 w 12204088"/>
              <a:gd name="connsiteY64" fmla="*/ 4343400 h 6858000"/>
              <a:gd name="connsiteX65" fmla="*/ 0 w 12204088"/>
              <a:gd name="connsiteY65" fmla="*/ 3634740 h 6858000"/>
              <a:gd name="connsiteX66" fmla="*/ 0 w 12204088"/>
              <a:gd name="connsiteY66" fmla="*/ 2926080 h 6858000"/>
              <a:gd name="connsiteX67" fmla="*/ 0 w 12204088"/>
              <a:gd name="connsiteY67" fmla="*/ 2423160 h 6858000"/>
              <a:gd name="connsiteX68" fmla="*/ 0 w 12204088"/>
              <a:gd name="connsiteY68" fmla="*/ 1988820 h 6858000"/>
              <a:gd name="connsiteX69" fmla="*/ 0 w 12204088"/>
              <a:gd name="connsiteY69" fmla="*/ 1348740 h 6858000"/>
              <a:gd name="connsiteX70" fmla="*/ 0 w 12204088"/>
              <a:gd name="connsiteY70" fmla="*/ 914400 h 6858000"/>
              <a:gd name="connsiteX71" fmla="*/ 0 w 12204088"/>
              <a:gd name="connsiteY7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2204088" h="6858000" fill="none" extrusionOk="0">
                <a:moveTo>
                  <a:pt x="0" y="0"/>
                </a:moveTo>
                <a:cubicBezTo>
                  <a:pt x="187578" y="-49381"/>
                  <a:pt x="304362" y="69510"/>
                  <a:pt x="581147" y="0"/>
                </a:cubicBezTo>
                <a:cubicBezTo>
                  <a:pt x="857932" y="-69510"/>
                  <a:pt x="1173117" y="85557"/>
                  <a:pt x="1406376" y="0"/>
                </a:cubicBezTo>
                <a:cubicBezTo>
                  <a:pt x="1639635" y="-85557"/>
                  <a:pt x="1678308" y="44743"/>
                  <a:pt x="1865482" y="0"/>
                </a:cubicBezTo>
                <a:cubicBezTo>
                  <a:pt x="2052656" y="-44743"/>
                  <a:pt x="1989735" y="17354"/>
                  <a:pt x="2080506" y="0"/>
                </a:cubicBezTo>
                <a:cubicBezTo>
                  <a:pt x="2171277" y="-17354"/>
                  <a:pt x="2203475" y="18060"/>
                  <a:pt x="2295531" y="0"/>
                </a:cubicBezTo>
                <a:cubicBezTo>
                  <a:pt x="2387588" y="-18060"/>
                  <a:pt x="2930021" y="5198"/>
                  <a:pt x="3120760" y="0"/>
                </a:cubicBezTo>
                <a:cubicBezTo>
                  <a:pt x="3311499" y="-5198"/>
                  <a:pt x="3246880" y="13381"/>
                  <a:pt x="3335784" y="0"/>
                </a:cubicBezTo>
                <a:cubicBezTo>
                  <a:pt x="3424688" y="-13381"/>
                  <a:pt x="3703942" y="23451"/>
                  <a:pt x="3916931" y="0"/>
                </a:cubicBezTo>
                <a:cubicBezTo>
                  <a:pt x="4129921" y="-23451"/>
                  <a:pt x="4067018" y="11103"/>
                  <a:pt x="4131956" y="0"/>
                </a:cubicBezTo>
                <a:cubicBezTo>
                  <a:pt x="4196895" y="-11103"/>
                  <a:pt x="4457360" y="57805"/>
                  <a:pt x="4713103" y="0"/>
                </a:cubicBezTo>
                <a:cubicBezTo>
                  <a:pt x="4968846" y="-57805"/>
                  <a:pt x="4833405" y="7620"/>
                  <a:pt x="4928127" y="0"/>
                </a:cubicBezTo>
                <a:cubicBezTo>
                  <a:pt x="5022849" y="-7620"/>
                  <a:pt x="5213919" y="45660"/>
                  <a:pt x="5387233" y="0"/>
                </a:cubicBezTo>
                <a:cubicBezTo>
                  <a:pt x="5560547" y="-45660"/>
                  <a:pt x="5739867" y="11346"/>
                  <a:pt x="6090421" y="0"/>
                </a:cubicBezTo>
                <a:cubicBezTo>
                  <a:pt x="6440975" y="-11346"/>
                  <a:pt x="6293337" y="16774"/>
                  <a:pt x="6427486" y="0"/>
                </a:cubicBezTo>
                <a:cubicBezTo>
                  <a:pt x="6561635" y="-16774"/>
                  <a:pt x="6662286" y="20128"/>
                  <a:pt x="6764552" y="0"/>
                </a:cubicBezTo>
                <a:cubicBezTo>
                  <a:pt x="6866818" y="-20128"/>
                  <a:pt x="7213117" y="20477"/>
                  <a:pt x="7589780" y="0"/>
                </a:cubicBezTo>
                <a:cubicBezTo>
                  <a:pt x="7966443" y="-20477"/>
                  <a:pt x="7975541" y="38687"/>
                  <a:pt x="8170927" y="0"/>
                </a:cubicBezTo>
                <a:cubicBezTo>
                  <a:pt x="8366313" y="-38687"/>
                  <a:pt x="8534005" y="855"/>
                  <a:pt x="8630034" y="0"/>
                </a:cubicBezTo>
                <a:cubicBezTo>
                  <a:pt x="8726063" y="-855"/>
                  <a:pt x="8806393" y="17114"/>
                  <a:pt x="8967099" y="0"/>
                </a:cubicBezTo>
                <a:cubicBezTo>
                  <a:pt x="9127805" y="-17114"/>
                  <a:pt x="9114535" y="16483"/>
                  <a:pt x="9182123" y="0"/>
                </a:cubicBezTo>
                <a:cubicBezTo>
                  <a:pt x="9249711" y="-16483"/>
                  <a:pt x="9424045" y="28263"/>
                  <a:pt x="9519189" y="0"/>
                </a:cubicBezTo>
                <a:cubicBezTo>
                  <a:pt x="9614333" y="-28263"/>
                  <a:pt x="10159588" y="23198"/>
                  <a:pt x="10344417" y="0"/>
                </a:cubicBezTo>
                <a:cubicBezTo>
                  <a:pt x="10529246" y="-23198"/>
                  <a:pt x="10475561" y="22713"/>
                  <a:pt x="10559442" y="0"/>
                </a:cubicBezTo>
                <a:cubicBezTo>
                  <a:pt x="10643324" y="-22713"/>
                  <a:pt x="10692356" y="22176"/>
                  <a:pt x="10774466" y="0"/>
                </a:cubicBezTo>
                <a:cubicBezTo>
                  <a:pt x="10856576" y="-22176"/>
                  <a:pt x="11108797" y="68338"/>
                  <a:pt x="11355613" y="0"/>
                </a:cubicBezTo>
                <a:cubicBezTo>
                  <a:pt x="11602429" y="-68338"/>
                  <a:pt x="11992710" y="99694"/>
                  <a:pt x="12204088" y="0"/>
                </a:cubicBezTo>
                <a:cubicBezTo>
                  <a:pt x="12222172" y="215966"/>
                  <a:pt x="12203745" y="440990"/>
                  <a:pt x="12204088" y="571500"/>
                </a:cubicBezTo>
                <a:cubicBezTo>
                  <a:pt x="12204431" y="702010"/>
                  <a:pt x="12138053" y="866699"/>
                  <a:pt x="12204088" y="1143000"/>
                </a:cubicBezTo>
                <a:cubicBezTo>
                  <a:pt x="12270123" y="1419301"/>
                  <a:pt x="12191670" y="1453375"/>
                  <a:pt x="12204088" y="1577340"/>
                </a:cubicBezTo>
                <a:cubicBezTo>
                  <a:pt x="12216506" y="1701305"/>
                  <a:pt x="12175006" y="1869212"/>
                  <a:pt x="12204088" y="2011680"/>
                </a:cubicBezTo>
                <a:cubicBezTo>
                  <a:pt x="12233170" y="2154148"/>
                  <a:pt x="12195396" y="2233269"/>
                  <a:pt x="12204088" y="2377440"/>
                </a:cubicBezTo>
                <a:cubicBezTo>
                  <a:pt x="12212780" y="2521611"/>
                  <a:pt x="12164476" y="2888196"/>
                  <a:pt x="12204088" y="3017520"/>
                </a:cubicBezTo>
                <a:cubicBezTo>
                  <a:pt x="12243700" y="3146844"/>
                  <a:pt x="12152165" y="3561074"/>
                  <a:pt x="12204088" y="3726180"/>
                </a:cubicBezTo>
                <a:cubicBezTo>
                  <a:pt x="12256011" y="3891286"/>
                  <a:pt x="12182798" y="4021728"/>
                  <a:pt x="12204088" y="4297680"/>
                </a:cubicBezTo>
                <a:cubicBezTo>
                  <a:pt x="12225378" y="4573632"/>
                  <a:pt x="12201538" y="4575203"/>
                  <a:pt x="12204088" y="4732020"/>
                </a:cubicBezTo>
                <a:cubicBezTo>
                  <a:pt x="12206638" y="4888837"/>
                  <a:pt x="12201134" y="5270480"/>
                  <a:pt x="12204088" y="5440680"/>
                </a:cubicBezTo>
                <a:cubicBezTo>
                  <a:pt x="12207042" y="5610880"/>
                  <a:pt x="12160732" y="5867929"/>
                  <a:pt x="12204088" y="6012180"/>
                </a:cubicBezTo>
                <a:cubicBezTo>
                  <a:pt x="12247444" y="6156431"/>
                  <a:pt x="12116964" y="6487427"/>
                  <a:pt x="12204088" y="6858000"/>
                </a:cubicBezTo>
                <a:cubicBezTo>
                  <a:pt x="12058736" y="6881418"/>
                  <a:pt x="11901478" y="6833435"/>
                  <a:pt x="11744982" y="6858000"/>
                </a:cubicBezTo>
                <a:cubicBezTo>
                  <a:pt x="11588486" y="6882565"/>
                  <a:pt x="11572391" y="6824923"/>
                  <a:pt x="11407917" y="6858000"/>
                </a:cubicBezTo>
                <a:cubicBezTo>
                  <a:pt x="11243444" y="6891077"/>
                  <a:pt x="10875416" y="6830809"/>
                  <a:pt x="10704729" y="6858000"/>
                </a:cubicBezTo>
                <a:cubicBezTo>
                  <a:pt x="10534042" y="6885191"/>
                  <a:pt x="10461913" y="6846456"/>
                  <a:pt x="10245622" y="6858000"/>
                </a:cubicBezTo>
                <a:cubicBezTo>
                  <a:pt x="10029331" y="6869544"/>
                  <a:pt x="9868752" y="6801260"/>
                  <a:pt x="9542435" y="6858000"/>
                </a:cubicBezTo>
                <a:cubicBezTo>
                  <a:pt x="9216118" y="6914740"/>
                  <a:pt x="8921112" y="6800202"/>
                  <a:pt x="8717206" y="6858000"/>
                </a:cubicBezTo>
                <a:cubicBezTo>
                  <a:pt x="8513300" y="6915798"/>
                  <a:pt x="8270243" y="6853511"/>
                  <a:pt x="7891977" y="6858000"/>
                </a:cubicBezTo>
                <a:cubicBezTo>
                  <a:pt x="7513711" y="6862489"/>
                  <a:pt x="7594209" y="6855346"/>
                  <a:pt x="7432871" y="6858000"/>
                </a:cubicBezTo>
                <a:cubicBezTo>
                  <a:pt x="7271533" y="6860654"/>
                  <a:pt x="7168584" y="6851272"/>
                  <a:pt x="7095805" y="6858000"/>
                </a:cubicBezTo>
                <a:cubicBezTo>
                  <a:pt x="7023026" y="6864728"/>
                  <a:pt x="6975355" y="6837826"/>
                  <a:pt x="6880781" y="6858000"/>
                </a:cubicBezTo>
                <a:cubicBezTo>
                  <a:pt x="6786207" y="6878174"/>
                  <a:pt x="6261096" y="6819312"/>
                  <a:pt x="6055552" y="6858000"/>
                </a:cubicBezTo>
                <a:cubicBezTo>
                  <a:pt x="5850008" y="6896688"/>
                  <a:pt x="5684966" y="6837227"/>
                  <a:pt x="5474405" y="6858000"/>
                </a:cubicBezTo>
                <a:cubicBezTo>
                  <a:pt x="5263844" y="6878773"/>
                  <a:pt x="5107097" y="6856396"/>
                  <a:pt x="4771217" y="6858000"/>
                </a:cubicBezTo>
                <a:cubicBezTo>
                  <a:pt x="4435337" y="6859604"/>
                  <a:pt x="4264211" y="6803851"/>
                  <a:pt x="3945988" y="6858000"/>
                </a:cubicBezTo>
                <a:cubicBezTo>
                  <a:pt x="3627765" y="6912149"/>
                  <a:pt x="3569539" y="6823134"/>
                  <a:pt x="3242801" y="6858000"/>
                </a:cubicBezTo>
                <a:cubicBezTo>
                  <a:pt x="2916063" y="6892866"/>
                  <a:pt x="3102778" y="6836727"/>
                  <a:pt x="3027776" y="6858000"/>
                </a:cubicBezTo>
                <a:cubicBezTo>
                  <a:pt x="2952774" y="6879273"/>
                  <a:pt x="2838956" y="6843833"/>
                  <a:pt x="2690711" y="6858000"/>
                </a:cubicBezTo>
                <a:cubicBezTo>
                  <a:pt x="2542466" y="6872167"/>
                  <a:pt x="2327983" y="6848306"/>
                  <a:pt x="1987523" y="6858000"/>
                </a:cubicBezTo>
                <a:cubicBezTo>
                  <a:pt x="1647063" y="6867694"/>
                  <a:pt x="1549876" y="6795070"/>
                  <a:pt x="1406376" y="6858000"/>
                </a:cubicBezTo>
                <a:cubicBezTo>
                  <a:pt x="1262876" y="6920930"/>
                  <a:pt x="1166459" y="6817624"/>
                  <a:pt x="1069311" y="6858000"/>
                </a:cubicBezTo>
                <a:cubicBezTo>
                  <a:pt x="972164" y="6898376"/>
                  <a:pt x="399652" y="6781512"/>
                  <a:pt x="0" y="6858000"/>
                </a:cubicBezTo>
                <a:cubicBezTo>
                  <a:pt x="-15632" y="6713951"/>
                  <a:pt x="26885" y="6660590"/>
                  <a:pt x="0" y="6492240"/>
                </a:cubicBezTo>
                <a:cubicBezTo>
                  <a:pt x="-26885" y="6323890"/>
                  <a:pt x="69375" y="6105079"/>
                  <a:pt x="0" y="5852160"/>
                </a:cubicBezTo>
                <a:cubicBezTo>
                  <a:pt x="-69375" y="5599241"/>
                  <a:pt x="66378" y="5448562"/>
                  <a:pt x="0" y="5280660"/>
                </a:cubicBezTo>
                <a:cubicBezTo>
                  <a:pt x="-66378" y="5112758"/>
                  <a:pt x="25885" y="5033120"/>
                  <a:pt x="0" y="4846320"/>
                </a:cubicBezTo>
                <a:cubicBezTo>
                  <a:pt x="-25885" y="4659520"/>
                  <a:pt x="50120" y="4544754"/>
                  <a:pt x="0" y="4343400"/>
                </a:cubicBezTo>
                <a:cubicBezTo>
                  <a:pt x="-50120" y="4142046"/>
                  <a:pt x="64454" y="3902770"/>
                  <a:pt x="0" y="3634740"/>
                </a:cubicBezTo>
                <a:cubicBezTo>
                  <a:pt x="-64454" y="3366710"/>
                  <a:pt x="68121" y="3132919"/>
                  <a:pt x="0" y="2926080"/>
                </a:cubicBezTo>
                <a:cubicBezTo>
                  <a:pt x="-68121" y="2719241"/>
                  <a:pt x="21501" y="2646330"/>
                  <a:pt x="0" y="2423160"/>
                </a:cubicBezTo>
                <a:cubicBezTo>
                  <a:pt x="-21501" y="2199990"/>
                  <a:pt x="18523" y="2201088"/>
                  <a:pt x="0" y="1988820"/>
                </a:cubicBezTo>
                <a:cubicBezTo>
                  <a:pt x="-18523" y="1776552"/>
                  <a:pt x="34180" y="1484376"/>
                  <a:pt x="0" y="1348740"/>
                </a:cubicBezTo>
                <a:cubicBezTo>
                  <a:pt x="-34180" y="1213104"/>
                  <a:pt x="27546" y="1076877"/>
                  <a:pt x="0" y="914400"/>
                </a:cubicBezTo>
                <a:cubicBezTo>
                  <a:pt x="-27546" y="751923"/>
                  <a:pt x="76072" y="252139"/>
                  <a:pt x="0" y="0"/>
                </a:cubicBezTo>
                <a:close/>
              </a:path>
              <a:path w="12204088" h="6858000" stroke="0" extrusionOk="0">
                <a:moveTo>
                  <a:pt x="0" y="0"/>
                </a:moveTo>
                <a:cubicBezTo>
                  <a:pt x="214395" y="-24712"/>
                  <a:pt x="350184" y="12497"/>
                  <a:pt x="581147" y="0"/>
                </a:cubicBezTo>
                <a:cubicBezTo>
                  <a:pt x="812110" y="-12497"/>
                  <a:pt x="794240" y="8358"/>
                  <a:pt x="918212" y="0"/>
                </a:cubicBezTo>
                <a:cubicBezTo>
                  <a:pt x="1042184" y="-8358"/>
                  <a:pt x="1031890" y="18967"/>
                  <a:pt x="1133237" y="0"/>
                </a:cubicBezTo>
                <a:cubicBezTo>
                  <a:pt x="1234585" y="-18967"/>
                  <a:pt x="1791688" y="31519"/>
                  <a:pt x="1958466" y="0"/>
                </a:cubicBezTo>
                <a:cubicBezTo>
                  <a:pt x="2125244" y="-31519"/>
                  <a:pt x="2533864" y="33472"/>
                  <a:pt x="2783694" y="0"/>
                </a:cubicBezTo>
                <a:cubicBezTo>
                  <a:pt x="3033524" y="-33472"/>
                  <a:pt x="3036195" y="6103"/>
                  <a:pt x="3242801" y="0"/>
                </a:cubicBezTo>
                <a:cubicBezTo>
                  <a:pt x="3449407" y="-6103"/>
                  <a:pt x="3476345" y="31896"/>
                  <a:pt x="3701907" y="0"/>
                </a:cubicBezTo>
                <a:cubicBezTo>
                  <a:pt x="3927469" y="-31896"/>
                  <a:pt x="3996308" y="46791"/>
                  <a:pt x="4283054" y="0"/>
                </a:cubicBezTo>
                <a:cubicBezTo>
                  <a:pt x="4569800" y="-46791"/>
                  <a:pt x="4630481" y="51181"/>
                  <a:pt x="4742160" y="0"/>
                </a:cubicBezTo>
                <a:cubicBezTo>
                  <a:pt x="4853839" y="-51181"/>
                  <a:pt x="5237286" y="69855"/>
                  <a:pt x="5567389" y="0"/>
                </a:cubicBezTo>
                <a:cubicBezTo>
                  <a:pt x="5897492" y="-69855"/>
                  <a:pt x="5693870" y="10258"/>
                  <a:pt x="5782413" y="0"/>
                </a:cubicBezTo>
                <a:cubicBezTo>
                  <a:pt x="5870956" y="-10258"/>
                  <a:pt x="6087011" y="63666"/>
                  <a:pt x="6363560" y="0"/>
                </a:cubicBezTo>
                <a:cubicBezTo>
                  <a:pt x="6640109" y="-63666"/>
                  <a:pt x="6715020" y="13570"/>
                  <a:pt x="6822666" y="0"/>
                </a:cubicBezTo>
                <a:cubicBezTo>
                  <a:pt x="6930312" y="-13570"/>
                  <a:pt x="7230161" y="42870"/>
                  <a:pt x="7525854" y="0"/>
                </a:cubicBezTo>
                <a:cubicBezTo>
                  <a:pt x="7821547" y="-42870"/>
                  <a:pt x="7651695" y="13905"/>
                  <a:pt x="7740879" y="0"/>
                </a:cubicBezTo>
                <a:cubicBezTo>
                  <a:pt x="7830064" y="-13905"/>
                  <a:pt x="7871226" y="15903"/>
                  <a:pt x="7955903" y="0"/>
                </a:cubicBezTo>
                <a:cubicBezTo>
                  <a:pt x="8040580" y="-15903"/>
                  <a:pt x="8184166" y="22841"/>
                  <a:pt x="8292968" y="0"/>
                </a:cubicBezTo>
                <a:cubicBezTo>
                  <a:pt x="8401770" y="-22841"/>
                  <a:pt x="8557490" y="38160"/>
                  <a:pt x="8752075" y="0"/>
                </a:cubicBezTo>
                <a:cubicBezTo>
                  <a:pt x="8946660" y="-38160"/>
                  <a:pt x="9050815" y="8880"/>
                  <a:pt x="9211181" y="0"/>
                </a:cubicBezTo>
                <a:cubicBezTo>
                  <a:pt x="9371547" y="-8880"/>
                  <a:pt x="9709672" y="12034"/>
                  <a:pt x="9914369" y="0"/>
                </a:cubicBezTo>
                <a:cubicBezTo>
                  <a:pt x="10119066" y="-12034"/>
                  <a:pt x="10459321" y="68319"/>
                  <a:pt x="10617557" y="0"/>
                </a:cubicBezTo>
                <a:cubicBezTo>
                  <a:pt x="10775793" y="-68319"/>
                  <a:pt x="10980608" y="31324"/>
                  <a:pt x="11320744" y="0"/>
                </a:cubicBezTo>
                <a:cubicBezTo>
                  <a:pt x="11660880" y="-31324"/>
                  <a:pt x="11994309" y="44351"/>
                  <a:pt x="12204088" y="0"/>
                </a:cubicBezTo>
                <a:cubicBezTo>
                  <a:pt x="12210163" y="162356"/>
                  <a:pt x="12167493" y="421534"/>
                  <a:pt x="12204088" y="571500"/>
                </a:cubicBezTo>
                <a:cubicBezTo>
                  <a:pt x="12240683" y="721466"/>
                  <a:pt x="12148321" y="1116441"/>
                  <a:pt x="12204088" y="1280160"/>
                </a:cubicBezTo>
                <a:cubicBezTo>
                  <a:pt x="12259855" y="1443879"/>
                  <a:pt x="12185305" y="1542208"/>
                  <a:pt x="12204088" y="1645920"/>
                </a:cubicBezTo>
                <a:cubicBezTo>
                  <a:pt x="12222871" y="1749632"/>
                  <a:pt x="12161661" y="2053079"/>
                  <a:pt x="12204088" y="2286000"/>
                </a:cubicBezTo>
                <a:cubicBezTo>
                  <a:pt x="12246515" y="2518921"/>
                  <a:pt x="12165265" y="2786696"/>
                  <a:pt x="12204088" y="2994660"/>
                </a:cubicBezTo>
                <a:cubicBezTo>
                  <a:pt x="12242911" y="3202624"/>
                  <a:pt x="12195972" y="3261781"/>
                  <a:pt x="12204088" y="3429000"/>
                </a:cubicBezTo>
                <a:cubicBezTo>
                  <a:pt x="12212204" y="3596219"/>
                  <a:pt x="12182687" y="3841073"/>
                  <a:pt x="12204088" y="4000500"/>
                </a:cubicBezTo>
                <a:cubicBezTo>
                  <a:pt x="12225489" y="4159927"/>
                  <a:pt x="12152403" y="4512121"/>
                  <a:pt x="12204088" y="4640580"/>
                </a:cubicBezTo>
                <a:cubicBezTo>
                  <a:pt x="12255773" y="4769039"/>
                  <a:pt x="12173341" y="5197562"/>
                  <a:pt x="12204088" y="5349240"/>
                </a:cubicBezTo>
                <a:cubicBezTo>
                  <a:pt x="12234835" y="5500918"/>
                  <a:pt x="12170831" y="5688501"/>
                  <a:pt x="12204088" y="5852160"/>
                </a:cubicBezTo>
                <a:cubicBezTo>
                  <a:pt x="12237345" y="6015819"/>
                  <a:pt x="12178897" y="6534244"/>
                  <a:pt x="12204088" y="6858000"/>
                </a:cubicBezTo>
                <a:cubicBezTo>
                  <a:pt x="12069500" y="6887618"/>
                  <a:pt x="11769389" y="6851669"/>
                  <a:pt x="11622941" y="6858000"/>
                </a:cubicBezTo>
                <a:cubicBezTo>
                  <a:pt x="11476493" y="6864331"/>
                  <a:pt x="11484755" y="6853129"/>
                  <a:pt x="11407917" y="6858000"/>
                </a:cubicBezTo>
                <a:cubicBezTo>
                  <a:pt x="11331079" y="6862871"/>
                  <a:pt x="11245917" y="6849358"/>
                  <a:pt x="11192892" y="6858000"/>
                </a:cubicBezTo>
                <a:cubicBezTo>
                  <a:pt x="11139867" y="6866642"/>
                  <a:pt x="10852492" y="6809977"/>
                  <a:pt x="10733786" y="6858000"/>
                </a:cubicBezTo>
                <a:cubicBezTo>
                  <a:pt x="10615080" y="6906023"/>
                  <a:pt x="10274811" y="6845496"/>
                  <a:pt x="10030598" y="6858000"/>
                </a:cubicBezTo>
                <a:cubicBezTo>
                  <a:pt x="9786385" y="6870504"/>
                  <a:pt x="9800790" y="6825886"/>
                  <a:pt x="9693533" y="6858000"/>
                </a:cubicBezTo>
                <a:cubicBezTo>
                  <a:pt x="9586276" y="6890114"/>
                  <a:pt x="9250373" y="6806542"/>
                  <a:pt x="9112386" y="6858000"/>
                </a:cubicBezTo>
                <a:cubicBezTo>
                  <a:pt x="8974399" y="6909458"/>
                  <a:pt x="8878766" y="6826681"/>
                  <a:pt x="8775320" y="6858000"/>
                </a:cubicBezTo>
                <a:cubicBezTo>
                  <a:pt x="8671874" y="6889319"/>
                  <a:pt x="8589849" y="6832996"/>
                  <a:pt x="8438255" y="6858000"/>
                </a:cubicBezTo>
                <a:cubicBezTo>
                  <a:pt x="8286662" y="6883004"/>
                  <a:pt x="8277945" y="6845178"/>
                  <a:pt x="8223231" y="6858000"/>
                </a:cubicBezTo>
                <a:cubicBezTo>
                  <a:pt x="8168517" y="6870822"/>
                  <a:pt x="7589575" y="6815596"/>
                  <a:pt x="7398002" y="6858000"/>
                </a:cubicBezTo>
                <a:cubicBezTo>
                  <a:pt x="7206429" y="6900404"/>
                  <a:pt x="7120760" y="6819212"/>
                  <a:pt x="6938896" y="6858000"/>
                </a:cubicBezTo>
                <a:cubicBezTo>
                  <a:pt x="6757032" y="6896788"/>
                  <a:pt x="6730023" y="6821034"/>
                  <a:pt x="6601830" y="6858000"/>
                </a:cubicBezTo>
                <a:cubicBezTo>
                  <a:pt x="6473637" y="6894966"/>
                  <a:pt x="6463440" y="6842117"/>
                  <a:pt x="6386806" y="6858000"/>
                </a:cubicBezTo>
                <a:cubicBezTo>
                  <a:pt x="6310172" y="6873883"/>
                  <a:pt x="5853305" y="6824730"/>
                  <a:pt x="5683618" y="6858000"/>
                </a:cubicBezTo>
                <a:cubicBezTo>
                  <a:pt x="5513931" y="6891270"/>
                  <a:pt x="5343273" y="6791746"/>
                  <a:pt x="5102471" y="6858000"/>
                </a:cubicBezTo>
                <a:cubicBezTo>
                  <a:pt x="4861669" y="6924254"/>
                  <a:pt x="4626193" y="6854106"/>
                  <a:pt x="4399283" y="6858000"/>
                </a:cubicBezTo>
                <a:cubicBezTo>
                  <a:pt x="4172373" y="6861894"/>
                  <a:pt x="3951333" y="6855421"/>
                  <a:pt x="3818136" y="6858000"/>
                </a:cubicBezTo>
                <a:cubicBezTo>
                  <a:pt x="3684939" y="6860579"/>
                  <a:pt x="3638121" y="6855351"/>
                  <a:pt x="3481071" y="6858000"/>
                </a:cubicBezTo>
                <a:cubicBezTo>
                  <a:pt x="3324022" y="6860649"/>
                  <a:pt x="3135710" y="6845749"/>
                  <a:pt x="3021965" y="6858000"/>
                </a:cubicBezTo>
                <a:cubicBezTo>
                  <a:pt x="2908220" y="6870251"/>
                  <a:pt x="2597761" y="6794101"/>
                  <a:pt x="2196736" y="6858000"/>
                </a:cubicBezTo>
                <a:cubicBezTo>
                  <a:pt x="1795711" y="6921899"/>
                  <a:pt x="1960260" y="6803054"/>
                  <a:pt x="1737630" y="6858000"/>
                </a:cubicBezTo>
                <a:cubicBezTo>
                  <a:pt x="1515000" y="6912946"/>
                  <a:pt x="1565954" y="6837612"/>
                  <a:pt x="1522605" y="6858000"/>
                </a:cubicBezTo>
                <a:cubicBezTo>
                  <a:pt x="1479257" y="6878388"/>
                  <a:pt x="1190717" y="6802362"/>
                  <a:pt x="941458" y="6858000"/>
                </a:cubicBezTo>
                <a:cubicBezTo>
                  <a:pt x="692199" y="6913638"/>
                  <a:pt x="271879" y="6746561"/>
                  <a:pt x="0" y="6858000"/>
                </a:cubicBezTo>
                <a:cubicBezTo>
                  <a:pt x="-62752" y="6705244"/>
                  <a:pt x="27381" y="6365841"/>
                  <a:pt x="0" y="6149340"/>
                </a:cubicBezTo>
                <a:cubicBezTo>
                  <a:pt x="-27381" y="5932839"/>
                  <a:pt x="37773" y="5843233"/>
                  <a:pt x="0" y="5646420"/>
                </a:cubicBezTo>
                <a:cubicBezTo>
                  <a:pt x="-37773" y="5449607"/>
                  <a:pt x="12343" y="5374353"/>
                  <a:pt x="0" y="5212080"/>
                </a:cubicBezTo>
                <a:cubicBezTo>
                  <a:pt x="-12343" y="5049807"/>
                  <a:pt x="14368" y="4853792"/>
                  <a:pt x="0" y="4709160"/>
                </a:cubicBezTo>
                <a:cubicBezTo>
                  <a:pt x="-14368" y="4564528"/>
                  <a:pt x="22201" y="4430156"/>
                  <a:pt x="0" y="4343400"/>
                </a:cubicBezTo>
                <a:cubicBezTo>
                  <a:pt x="-22201" y="4256644"/>
                  <a:pt x="17920" y="4064922"/>
                  <a:pt x="0" y="3977640"/>
                </a:cubicBezTo>
                <a:cubicBezTo>
                  <a:pt x="-17920" y="3890358"/>
                  <a:pt x="15083" y="3624563"/>
                  <a:pt x="0" y="3337560"/>
                </a:cubicBezTo>
                <a:cubicBezTo>
                  <a:pt x="-15083" y="3050557"/>
                  <a:pt x="10729" y="3056661"/>
                  <a:pt x="0" y="2834640"/>
                </a:cubicBezTo>
                <a:cubicBezTo>
                  <a:pt x="-10729" y="2612619"/>
                  <a:pt x="73113" y="2499330"/>
                  <a:pt x="0" y="2194560"/>
                </a:cubicBezTo>
                <a:cubicBezTo>
                  <a:pt x="-73113" y="1889790"/>
                  <a:pt x="50229" y="1646146"/>
                  <a:pt x="0" y="1485900"/>
                </a:cubicBezTo>
                <a:cubicBezTo>
                  <a:pt x="-50229" y="1325654"/>
                  <a:pt x="19525" y="1148048"/>
                  <a:pt x="0" y="914400"/>
                </a:cubicBezTo>
                <a:cubicBezTo>
                  <a:pt x="-19525" y="680752"/>
                  <a:pt x="19380" y="319413"/>
                  <a:pt x="0" y="0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 w="28575">
            <a:noFill/>
            <a:prstDash val="dash"/>
            <a:extLst>
              <a:ext uri="{C807C97D-BFC1-408E-A445-0C87EB9F89A2}">
                <ask:lineSketchStyleProps xmlns="" xmlns:ask="http://schemas.microsoft.com/office/drawing/2018/sketchyshapes" sd="230758748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25C9CA5B-9D78-22AE-5512-C5BEE314716F}"/>
              </a:ext>
            </a:extLst>
          </p:cNvPr>
          <p:cNvGrpSpPr/>
          <p:nvPr/>
        </p:nvGrpSpPr>
        <p:grpSpPr>
          <a:xfrm>
            <a:off x="107782" y="-1"/>
            <a:ext cx="8765749" cy="1151610"/>
            <a:chOff x="636593" y="230670"/>
            <a:chExt cx="10918813" cy="1066591"/>
          </a:xfrm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590B40B9-DDDE-7FDF-548C-63FE28439E6C}"/>
                </a:ext>
              </a:extLst>
            </p:cNvPr>
            <p:cNvSpPr txBox="1"/>
            <p:nvPr/>
          </p:nvSpPr>
          <p:spPr>
            <a:xfrm>
              <a:off x="636593" y="343154"/>
              <a:ext cx="1091881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phù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khung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</p:txBody>
        </p:sp>
        <p:pic>
          <p:nvPicPr>
            <p:cNvPr id="35" name="Graphic 7" descr="Flower without stem with solid fill">
              <a:extLst>
                <a:ext uri="{FF2B5EF4-FFF2-40B4-BE49-F238E27FC236}">
                  <a16:creationId xmlns="" xmlns:a16="http://schemas.microsoft.com/office/drawing/2014/main" id="{CC17DD9E-BC52-0F00-459C-DAE06B952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926505" y="230670"/>
              <a:ext cx="718930" cy="718930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2EBB41B4-7D19-29E7-D68D-807D469D0037}"/>
              </a:ext>
            </a:extLst>
          </p:cNvPr>
          <p:cNvGrpSpPr/>
          <p:nvPr/>
        </p:nvGrpSpPr>
        <p:grpSpPr>
          <a:xfrm>
            <a:off x="135586" y="1517674"/>
            <a:ext cx="8969143" cy="1073426"/>
            <a:chOff x="542267" y="1871616"/>
            <a:chExt cx="11385194" cy="1073426"/>
          </a:xfrm>
        </p:grpSpPr>
        <p:sp>
          <p:nvSpPr>
            <p:cNvPr id="37" name="Rectangle: Rounded Corners 9">
              <a:extLst>
                <a:ext uri="{FF2B5EF4-FFF2-40B4-BE49-F238E27FC236}">
                  <a16:creationId xmlns="" xmlns:a16="http://schemas.microsoft.com/office/drawing/2014/main" id="{24F9B610-D562-AEC8-0026-33A529B55DC3}"/>
                </a:ext>
              </a:extLst>
            </p:cNvPr>
            <p:cNvSpPr/>
            <p:nvPr/>
          </p:nvSpPr>
          <p:spPr>
            <a:xfrm>
              <a:off x="542267" y="1871616"/>
              <a:ext cx="11107466" cy="1073426"/>
            </a:xfrm>
            <a:custGeom>
              <a:avLst/>
              <a:gdLst>
                <a:gd name="connsiteX0" fmla="*/ 0 w 11107466"/>
                <a:gd name="connsiteY0" fmla="*/ 536713 h 1073426"/>
                <a:gd name="connsiteX1" fmla="*/ 536713 w 11107466"/>
                <a:gd name="connsiteY1" fmla="*/ 0 h 1073426"/>
                <a:gd name="connsiteX2" fmla="*/ 10570753 w 11107466"/>
                <a:gd name="connsiteY2" fmla="*/ 0 h 1073426"/>
                <a:gd name="connsiteX3" fmla="*/ 11107466 w 11107466"/>
                <a:gd name="connsiteY3" fmla="*/ 536713 h 1073426"/>
                <a:gd name="connsiteX4" fmla="*/ 11107466 w 11107466"/>
                <a:gd name="connsiteY4" fmla="*/ 536713 h 1073426"/>
                <a:gd name="connsiteX5" fmla="*/ 10570753 w 11107466"/>
                <a:gd name="connsiteY5" fmla="*/ 1073426 h 1073426"/>
                <a:gd name="connsiteX6" fmla="*/ 536713 w 11107466"/>
                <a:gd name="connsiteY6" fmla="*/ 1073426 h 1073426"/>
                <a:gd name="connsiteX7" fmla="*/ 0 w 11107466"/>
                <a:gd name="connsiteY7" fmla="*/ 536713 h 107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07466" h="1073426" fill="none" extrusionOk="0">
                  <a:moveTo>
                    <a:pt x="0" y="536713"/>
                  </a:moveTo>
                  <a:cubicBezTo>
                    <a:pt x="17993" y="222877"/>
                    <a:pt x="239172" y="-21332"/>
                    <a:pt x="536713" y="0"/>
                  </a:cubicBezTo>
                  <a:cubicBezTo>
                    <a:pt x="4640647" y="-88717"/>
                    <a:pt x="5861916" y="95724"/>
                    <a:pt x="10570753" y="0"/>
                  </a:cubicBezTo>
                  <a:cubicBezTo>
                    <a:pt x="10860833" y="-26415"/>
                    <a:pt x="11104591" y="222141"/>
                    <a:pt x="11107466" y="536713"/>
                  </a:cubicBezTo>
                  <a:lnTo>
                    <a:pt x="11107466" y="536713"/>
                  </a:lnTo>
                  <a:cubicBezTo>
                    <a:pt x="11065717" y="853456"/>
                    <a:pt x="10860135" y="1074688"/>
                    <a:pt x="10570753" y="1073426"/>
                  </a:cubicBezTo>
                  <a:cubicBezTo>
                    <a:pt x="7974764" y="1137139"/>
                    <a:pt x="1758464" y="1050715"/>
                    <a:pt x="536713" y="1073426"/>
                  </a:cubicBezTo>
                  <a:cubicBezTo>
                    <a:pt x="224459" y="1063914"/>
                    <a:pt x="-12657" y="838139"/>
                    <a:pt x="0" y="536713"/>
                  </a:cubicBezTo>
                  <a:close/>
                </a:path>
                <a:path w="11107466" h="1073426" stroke="0" extrusionOk="0">
                  <a:moveTo>
                    <a:pt x="0" y="536713"/>
                  </a:moveTo>
                  <a:cubicBezTo>
                    <a:pt x="29153" y="224295"/>
                    <a:pt x="256705" y="10405"/>
                    <a:pt x="536713" y="0"/>
                  </a:cubicBezTo>
                  <a:cubicBezTo>
                    <a:pt x="3142707" y="-40811"/>
                    <a:pt x="7022517" y="161699"/>
                    <a:pt x="10570753" y="0"/>
                  </a:cubicBezTo>
                  <a:cubicBezTo>
                    <a:pt x="10869411" y="-6535"/>
                    <a:pt x="11090256" y="210018"/>
                    <a:pt x="11107466" y="536713"/>
                  </a:cubicBezTo>
                  <a:lnTo>
                    <a:pt x="11107466" y="536713"/>
                  </a:lnTo>
                  <a:cubicBezTo>
                    <a:pt x="11097954" y="825139"/>
                    <a:pt x="10835091" y="1048408"/>
                    <a:pt x="10570753" y="1073426"/>
                  </a:cubicBezTo>
                  <a:cubicBezTo>
                    <a:pt x="9004896" y="1237713"/>
                    <a:pt x="1558528" y="908104"/>
                    <a:pt x="536713" y="1073426"/>
                  </a:cubicBezTo>
                  <a:cubicBezTo>
                    <a:pt x="230745" y="1059201"/>
                    <a:pt x="-26319" y="823529"/>
                    <a:pt x="0" y="53671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E0A36A"/>
              </a:solidFill>
              <a:extLst>
                <a:ext uri="{C807C97D-BFC1-408E-A445-0C87EB9F89A2}">
                  <ask:lineSketchStyleProps xmlns="" xmlns:ask="http://schemas.microsoft.com/office/drawing/2018/sketchyshapes" sd="3032411017">
                    <a:prstGeom prst="roundRect">
                      <a:avLst>
                        <a:gd name="adj" fmla="val 5000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C6AD2564-34D5-159F-1A37-269C12B639AE}"/>
                </a:ext>
              </a:extLst>
            </p:cNvPr>
            <p:cNvSpPr txBox="1"/>
            <p:nvPr/>
          </p:nvSpPr>
          <p:spPr>
            <a:xfrm>
              <a:off x="819995" y="2054386"/>
              <a:ext cx="111074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ấm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hạnh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phúc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chia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đỡ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hậu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64386EC3-CBEF-7280-2232-A2459EDB67A3}"/>
              </a:ext>
            </a:extLst>
          </p:cNvPr>
          <p:cNvGrpSpPr/>
          <p:nvPr/>
        </p:nvGrpSpPr>
        <p:grpSpPr>
          <a:xfrm>
            <a:off x="-99286" y="3169021"/>
            <a:ext cx="9322027" cy="2893100"/>
            <a:chOff x="179431" y="3169020"/>
            <a:chExt cx="11833135" cy="2893100"/>
          </a:xfrm>
        </p:grpSpPr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900E9F7C-45E2-D683-C7DA-42118C2B3A5B}"/>
                </a:ext>
              </a:extLst>
            </p:cNvPr>
            <p:cNvSpPr txBox="1"/>
            <p:nvPr/>
          </p:nvSpPr>
          <p:spPr>
            <a:xfrm>
              <a:off x="179431" y="3169020"/>
              <a:ext cx="11833135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lúc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khăn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bè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    .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	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xung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–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thống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Nam.</a:t>
              </a:r>
            </a:p>
          </p:txBody>
        </p:sp>
        <p:pic>
          <p:nvPicPr>
            <p:cNvPr id="41" name="Graphic 14" descr="Flower without stem with solid fill">
              <a:extLst>
                <a:ext uri="{FF2B5EF4-FFF2-40B4-BE49-F238E27FC236}">
                  <a16:creationId xmlns="" xmlns:a16="http://schemas.microsoft.com/office/drawing/2014/main" id="{C8462698-B926-FD42-237F-52018932C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202691" y="3169020"/>
              <a:ext cx="718930" cy="718930"/>
            </a:xfrm>
            <a:prstGeom prst="rect">
              <a:avLst/>
            </a:prstGeom>
          </p:spPr>
        </p:pic>
        <p:pic>
          <p:nvPicPr>
            <p:cNvPr id="42" name="Graphic 16" descr="Flower without stem with solid fill">
              <a:extLst>
                <a:ext uri="{FF2B5EF4-FFF2-40B4-BE49-F238E27FC236}">
                  <a16:creationId xmlns="" xmlns:a16="http://schemas.microsoft.com/office/drawing/2014/main" id="{051A98A1-DAA7-F5AD-BDCE-E21B69407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416388" y="3628483"/>
              <a:ext cx="718930" cy="718930"/>
            </a:xfrm>
            <a:prstGeom prst="rect">
              <a:avLst/>
            </a:prstGeom>
          </p:spPr>
        </p:pic>
        <p:pic>
          <p:nvPicPr>
            <p:cNvPr id="43" name="Graphic 17" descr="Flower without stem with solid fill">
              <a:extLst>
                <a:ext uri="{FF2B5EF4-FFF2-40B4-BE49-F238E27FC236}">
                  <a16:creationId xmlns="" xmlns:a16="http://schemas.microsoft.com/office/drawing/2014/main" id="{D6E23E08-5244-AFBE-815A-F7FDB872B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855012" y="3640136"/>
              <a:ext cx="718930" cy="718930"/>
            </a:xfrm>
            <a:prstGeom prst="rect">
              <a:avLst/>
            </a:prstGeom>
          </p:spPr>
        </p:pic>
        <p:pic>
          <p:nvPicPr>
            <p:cNvPr id="44" name="Graphic 18" descr="Flower without stem with solid fill">
              <a:extLst>
                <a:ext uri="{FF2B5EF4-FFF2-40B4-BE49-F238E27FC236}">
                  <a16:creationId xmlns="" xmlns:a16="http://schemas.microsoft.com/office/drawing/2014/main" id="{36F48148-9A62-FF07-92F0-6AB3E1B6C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3426" y="4324291"/>
              <a:ext cx="718930" cy="718930"/>
            </a:xfrm>
            <a:prstGeom prst="rect">
              <a:avLst/>
            </a:prstGeom>
          </p:spPr>
        </p:pic>
        <p:pic>
          <p:nvPicPr>
            <p:cNvPr id="45" name="Graphic 19" descr="Flower without stem with solid fill">
              <a:extLst>
                <a:ext uri="{FF2B5EF4-FFF2-40B4-BE49-F238E27FC236}">
                  <a16:creationId xmlns="" xmlns:a16="http://schemas.microsoft.com/office/drawing/2014/main" id="{8241210A-A192-0B28-657B-B72ECA364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888669" y="4257385"/>
              <a:ext cx="718930" cy="718930"/>
            </a:xfrm>
            <a:prstGeom prst="rect">
              <a:avLst/>
            </a:prstGeom>
          </p:spPr>
        </p:pic>
      </p:grp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77990992-6FCF-C7D5-C446-A6816FD8A80D}"/>
              </a:ext>
            </a:extLst>
          </p:cNvPr>
          <p:cNvSpPr txBox="1"/>
          <p:nvPr/>
        </p:nvSpPr>
        <p:spPr>
          <a:xfrm>
            <a:off x="6093879" y="5783519"/>
            <a:ext cx="2592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9368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vyngu\OneDrive\Desktop\hinh nên\2707_nen-powerpoint-hoc-tap-dep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cartoon, drawing, illustration, sketch&#10;&#10;Description automatically generated">
            <a:extLst>
              <a:ext uri="{FF2B5EF4-FFF2-40B4-BE49-F238E27FC236}">
                <a16:creationId xmlns:a16="http://schemas.microsoft.com/office/drawing/2014/main" xmlns="" id="{E00DA99D-4724-874B-5DD6-99AA86337B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4" b="93331" l="9994" r="89942">
                        <a14:foregroundMark x1="30660" y1="27971" x2="46734" y2="48504"/>
                        <a14:foregroundMark x1="46734" y1="48504" x2="51197" y2="60388"/>
                        <a14:foregroundMark x1="51197" y1="60388" x2="46475" y2="66815"/>
                        <a14:foregroundMark x1="46475" y1="66815" x2="50809" y2="72191"/>
                        <a14:foregroundMark x1="50809" y1="72191" x2="55821" y2="90097"/>
                        <a14:foregroundMark x1="55821" y1="90097" x2="48803" y2="91754"/>
                        <a14:foregroundMark x1="48803" y1="91754" x2="48900" y2="90986"/>
                        <a14:foregroundMark x1="28622" y1="34640" x2="35479" y2="28375"/>
                        <a14:foregroundMark x1="35479" y1="28375" x2="35479" y2="28375"/>
                        <a14:foregroundMark x1="52361" y1="63864" x2="52361" y2="70089"/>
                        <a14:foregroundMark x1="47186" y1="93775" x2="55530" y2="93331"/>
                        <a14:foregroundMark x1="55530" y1="93331" x2="55627" y2="933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743200"/>
            <a:ext cx="3918324" cy="31346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0" y="1371600"/>
            <a:ext cx="6965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THẢO LUẬN NHÓM ĐÔI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012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6" name="Rectangle 3">
            <a:extLst>
              <a:ext uri="{FF2B5EF4-FFF2-40B4-BE49-F238E27FC236}">
                <a16:creationId xmlns="" xmlns:a16="http://schemas.microsoft.com/office/drawing/2014/main" id="{C1E79424-4664-36C4-A92D-3857F9AAE749}"/>
              </a:ext>
            </a:extLst>
          </p:cNvPr>
          <p:cNvSpPr/>
          <p:nvPr/>
        </p:nvSpPr>
        <p:spPr>
          <a:xfrm>
            <a:off x="-121475" y="3257365"/>
            <a:ext cx="9322026" cy="3437903"/>
          </a:xfrm>
          <a:custGeom>
            <a:avLst/>
            <a:gdLst>
              <a:gd name="connsiteX0" fmla="*/ 0 w 11833134"/>
              <a:gd name="connsiteY0" fmla="*/ 0 h 3437903"/>
              <a:gd name="connsiteX1" fmla="*/ 709988 w 11833134"/>
              <a:gd name="connsiteY1" fmla="*/ 0 h 3437903"/>
              <a:gd name="connsiteX2" fmla="*/ 1419976 w 11833134"/>
              <a:gd name="connsiteY2" fmla="*/ 0 h 3437903"/>
              <a:gd name="connsiteX3" fmla="*/ 2129964 w 11833134"/>
              <a:gd name="connsiteY3" fmla="*/ 0 h 3437903"/>
              <a:gd name="connsiteX4" fmla="*/ 2603289 w 11833134"/>
              <a:gd name="connsiteY4" fmla="*/ 0 h 3437903"/>
              <a:gd name="connsiteX5" fmla="*/ 3194946 w 11833134"/>
              <a:gd name="connsiteY5" fmla="*/ 0 h 3437903"/>
              <a:gd name="connsiteX6" fmla="*/ 3549940 w 11833134"/>
              <a:gd name="connsiteY6" fmla="*/ 0 h 3437903"/>
              <a:gd name="connsiteX7" fmla="*/ 4141597 w 11833134"/>
              <a:gd name="connsiteY7" fmla="*/ 0 h 3437903"/>
              <a:gd name="connsiteX8" fmla="*/ 4851585 w 11833134"/>
              <a:gd name="connsiteY8" fmla="*/ 0 h 3437903"/>
              <a:gd name="connsiteX9" fmla="*/ 5443242 w 11833134"/>
              <a:gd name="connsiteY9" fmla="*/ 0 h 3437903"/>
              <a:gd name="connsiteX10" fmla="*/ 6153230 w 11833134"/>
              <a:gd name="connsiteY10" fmla="*/ 0 h 3437903"/>
              <a:gd name="connsiteX11" fmla="*/ 6863218 w 11833134"/>
              <a:gd name="connsiteY11" fmla="*/ 0 h 3437903"/>
              <a:gd name="connsiteX12" fmla="*/ 7218212 w 11833134"/>
              <a:gd name="connsiteY12" fmla="*/ 0 h 3437903"/>
              <a:gd name="connsiteX13" fmla="*/ 7454874 w 11833134"/>
              <a:gd name="connsiteY13" fmla="*/ 0 h 3437903"/>
              <a:gd name="connsiteX14" fmla="*/ 8283194 w 11833134"/>
              <a:gd name="connsiteY14" fmla="*/ 0 h 3437903"/>
              <a:gd name="connsiteX15" fmla="*/ 9111513 w 11833134"/>
              <a:gd name="connsiteY15" fmla="*/ 0 h 3437903"/>
              <a:gd name="connsiteX16" fmla="*/ 9584839 w 11833134"/>
              <a:gd name="connsiteY16" fmla="*/ 0 h 3437903"/>
              <a:gd name="connsiteX17" fmla="*/ 9821501 w 11833134"/>
              <a:gd name="connsiteY17" fmla="*/ 0 h 3437903"/>
              <a:gd name="connsiteX18" fmla="*/ 10058164 w 11833134"/>
              <a:gd name="connsiteY18" fmla="*/ 0 h 3437903"/>
              <a:gd name="connsiteX19" fmla="*/ 10886483 w 11833134"/>
              <a:gd name="connsiteY19" fmla="*/ 0 h 3437903"/>
              <a:gd name="connsiteX20" fmla="*/ 11123146 w 11833134"/>
              <a:gd name="connsiteY20" fmla="*/ 0 h 3437903"/>
              <a:gd name="connsiteX21" fmla="*/ 11833134 w 11833134"/>
              <a:gd name="connsiteY21" fmla="*/ 0 h 3437903"/>
              <a:gd name="connsiteX22" fmla="*/ 11833134 w 11833134"/>
              <a:gd name="connsiteY22" fmla="*/ 469847 h 3437903"/>
              <a:gd name="connsiteX23" fmla="*/ 11833134 w 11833134"/>
              <a:gd name="connsiteY23" fmla="*/ 1111589 h 3437903"/>
              <a:gd name="connsiteX24" fmla="*/ 11833134 w 11833134"/>
              <a:gd name="connsiteY24" fmla="*/ 1650193 h 3437903"/>
              <a:gd name="connsiteX25" fmla="*/ 11833134 w 11833134"/>
              <a:gd name="connsiteY25" fmla="*/ 2154419 h 3437903"/>
              <a:gd name="connsiteX26" fmla="*/ 11833134 w 11833134"/>
              <a:gd name="connsiteY26" fmla="*/ 2693024 h 3437903"/>
              <a:gd name="connsiteX27" fmla="*/ 11833134 w 11833134"/>
              <a:gd name="connsiteY27" fmla="*/ 3437903 h 3437903"/>
              <a:gd name="connsiteX28" fmla="*/ 11478140 w 11833134"/>
              <a:gd name="connsiteY28" fmla="*/ 3437903 h 3437903"/>
              <a:gd name="connsiteX29" fmla="*/ 11123146 w 11833134"/>
              <a:gd name="connsiteY29" fmla="*/ 3437903 h 3437903"/>
              <a:gd name="connsiteX30" fmla="*/ 10768152 w 11833134"/>
              <a:gd name="connsiteY30" fmla="*/ 3437903 h 3437903"/>
              <a:gd name="connsiteX31" fmla="*/ 10413158 w 11833134"/>
              <a:gd name="connsiteY31" fmla="*/ 3437903 h 3437903"/>
              <a:gd name="connsiteX32" fmla="*/ 9939833 w 11833134"/>
              <a:gd name="connsiteY32" fmla="*/ 3437903 h 3437903"/>
              <a:gd name="connsiteX33" fmla="*/ 9111513 w 11833134"/>
              <a:gd name="connsiteY33" fmla="*/ 3437903 h 3437903"/>
              <a:gd name="connsiteX34" fmla="*/ 8874851 w 11833134"/>
              <a:gd name="connsiteY34" fmla="*/ 3437903 h 3437903"/>
              <a:gd name="connsiteX35" fmla="*/ 8164862 w 11833134"/>
              <a:gd name="connsiteY35" fmla="*/ 3437903 h 3437903"/>
              <a:gd name="connsiteX36" fmla="*/ 7336543 w 11833134"/>
              <a:gd name="connsiteY36" fmla="*/ 3437903 h 3437903"/>
              <a:gd name="connsiteX37" fmla="*/ 6744886 w 11833134"/>
              <a:gd name="connsiteY37" fmla="*/ 3437903 h 3437903"/>
              <a:gd name="connsiteX38" fmla="*/ 6153230 w 11833134"/>
              <a:gd name="connsiteY38" fmla="*/ 3437903 h 3437903"/>
              <a:gd name="connsiteX39" fmla="*/ 5443242 w 11833134"/>
              <a:gd name="connsiteY39" fmla="*/ 3437903 h 3437903"/>
              <a:gd name="connsiteX40" fmla="*/ 5088248 w 11833134"/>
              <a:gd name="connsiteY40" fmla="*/ 3437903 h 3437903"/>
              <a:gd name="connsiteX41" fmla="*/ 4259928 w 11833134"/>
              <a:gd name="connsiteY41" fmla="*/ 3437903 h 3437903"/>
              <a:gd name="connsiteX42" fmla="*/ 3668272 w 11833134"/>
              <a:gd name="connsiteY42" fmla="*/ 3437903 h 3437903"/>
              <a:gd name="connsiteX43" fmla="*/ 2958283 w 11833134"/>
              <a:gd name="connsiteY43" fmla="*/ 3437903 h 3437903"/>
              <a:gd name="connsiteX44" fmla="*/ 2366627 w 11833134"/>
              <a:gd name="connsiteY44" fmla="*/ 3437903 h 3437903"/>
              <a:gd name="connsiteX45" fmla="*/ 2129964 w 11833134"/>
              <a:gd name="connsiteY45" fmla="*/ 3437903 h 3437903"/>
              <a:gd name="connsiteX46" fmla="*/ 1893301 w 11833134"/>
              <a:gd name="connsiteY46" fmla="*/ 3437903 h 3437903"/>
              <a:gd name="connsiteX47" fmla="*/ 1419976 w 11833134"/>
              <a:gd name="connsiteY47" fmla="*/ 3437903 h 3437903"/>
              <a:gd name="connsiteX48" fmla="*/ 946651 w 11833134"/>
              <a:gd name="connsiteY48" fmla="*/ 3437903 h 3437903"/>
              <a:gd name="connsiteX49" fmla="*/ 591657 w 11833134"/>
              <a:gd name="connsiteY49" fmla="*/ 3437903 h 3437903"/>
              <a:gd name="connsiteX50" fmla="*/ 0 w 11833134"/>
              <a:gd name="connsiteY50" fmla="*/ 3437903 h 3437903"/>
              <a:gd name="connsiteX51" fmla="*/ 0 w 11833134"/>
              <a:gd name="connsiteY51" fmla="*/ 2796161 h 3437903"/>
              <a:gd name="connsiteX52" fmla="*/ 0 w 11833134"/>
              <a:gd name="connsiteY52" fmla="*/ 2223177 h 3437903"/>
              <a:gd name="connsiteX53" fmla="*/ 0 w 11833134"/>
              <a:gd name="connsiteY53" fmla="*/ 1753331 h 3437903"/>
              <a:gd name="connsiteX54" fmla="*/ 0 w 11833134"/>
              <a:gd name="connsiteY54" fmla="*/ 1111589 h 3437903"/>
              <a:gd name="connsiteX55" fmla="*/ 0 w 11833134"/>
              <a:gd name="connsiteY55" fmla="*/ 504226 h 3437903"/>
              <a:gd name="connsiteX56" fmla="*/ 0 w 11833134"/>
              <a:gd name="connsiteY56" fmla="*/ 0 h 343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833134" h="3437903" fill="none" extrusionOk="0">
                <a:moveTo>
                  <a:pt x="0" y="0"/>
                </a:moveTo>
                <a:cubicBezTo>
                  <a:pt x="152026" y="-78753"/>
                  <a:pt x="472268" y="73813"/>
                  <a:pt x="709988" y="0"/>
                </a:cubicBezTo>
                <a:cubicBezTo>
                  <a:pt x="947708" y="-73813"/>
                  <a:pt x="1174390" y="570"/>
                  <a:pt x="1419976" y="0"/>
                </a:cubicBezTo>
                <a:cubicBezTo>
                  <a:pt x="1665562" y="-570"/>
                  <a:pt x="1816442" y="81896"/>
                  <a:pt x="2129964" y="0"/>
                </a:cubicBezTo>
                <a:cubicBezTo>
                  <a:pt x="2443486" y="-81896"/>
                  <a:pt x="2391322" y="22337"/>
                  <a:pt x="2603289" y="0"/>
                </a:cubicBezTo>
                <a:cubicBezTo>
                  <a:pt x="2815257" y="-22337"/>
                  <a:pt x="3063302" y="31338"/>
                  <a:pt x="3194946" y="0"/>
                </a:cubicBezTo>
                <a:cubicBezTo>
                  <a:pt x="3326590" y="-31338"/>
                  <a:pt x="3435191" y="1810"/>
                  <a:pt x="3549940" y="0"/>
                </a:cubicBezTo>
                <a:cubicBezTo>
                  <a:pt x="3664689" y="-1810"/>
                  <a:pt x="3971349" y="55425"/>
                  <a:pt x="4141597" y="0"/>
                </a:cubicBezTo>
                <a:cubicBezTo>
                  <a:pt x="4311845" y="-55425"/>
                  <a:pt x="4542434" y="22771"/>
                  <a:pt x="4851585" y="0"/>
                </a:cubicBezTo>
                <a:cubicBezTo>
                  <a:pt x="5160736" y="-22771"/>
                  <a:pt x="5180177" y="7813"/>
                  <a:pt x="5443242" y="0"/>
                </a:cubicBezTo>
                <a:cubicBezTo>
                  <a:pt x="5706307" y="-7813"/>
                  <a:pt x="5933355" y="64467"/>
                  <a:pt x="6153230" y="0"/>
                </a:cubicBezTo>
                <a:cubicBezTo>
                  <a:pt x="6373105" y="-64467"/>
                  <a:pt x="6682270" y="18246"/>
                  <a:pt x="6863218" y="0"/>
                </a:cubicBezTo>
                <a:cubicBezTo>
                  <a:pt x="7044166" y="-18246"/>
                  <a:pt x="7064690" y="25638"/>
                  <a:pt x="7218212" y="0"/>
                </a:cubicBezTo>
                <a:cubicBezTo>
                  <a:pt x="7371734" y="-25638"/>
                  <a:pt x="7340366" y="22024"/>
                  <a:pt x="7454874" y="0"/>
                </a:cubicBezTo>
                <a:cubicBezTo>
                  <a:pt x="7569382" y="-22024"/>
                  <a:pt x="8035419" y="56459"/>
                  <a:pt x="8283194" y="0"/>
                </a:cubicBezTo>
                <a:cubicBezTo>
                  <a:pt x="8530969" y="-56459"/>
                  <a:pt x="8854516" y="22281"/>
                  <a:pt x="9111513" y="0"/>
                </a:cubicBezTo>
                <a:cubicBezTo>
                  <a:pt x="9368510" y="-22281"/>
                  <a:pt x="9414775" y="33655"/>
                  <a:pt x="9584839" y="0"/>
                </a:cubicBezTo>
                <a:cubicBezTo>
                  <a:pt x="9754903" y="-33655"/>
                  <a:pt x="9728103" y="5292"/>
                  <a:pt x="9821501" y="0"/>
                </a:cubicBezTo>
                <a:cubicBezTo>
                  <a:pt x="9914899" y="-5292"/>
                  <a:pt x="9974043" y="24964"/>
                  <a:pt x="10058164" y="0"/>
                </a:cubicBezTo>
                <a:cubicBezTo>
                  <a:pt x="10142285" y="-24964"/>
                  <a:pt x="10663730" y="99106"/>
                  <a:pt x="10886483" y="0"/>
                </a:cubicBezTo>
                <a:cubicBezTo>
                  <a:pt x="11109236" y="-99106"/>
                  <a:pt x="11054921" y="15435"/>
                  <a:pt x="11123146" y="0"/>
                </a:cubicBezTo>
                <a:cubicBezTo>
                  <a:pt x="11191371" y="-15435"/>
                  <a:pt x="11555724" y="2136"/>
                  <a:pt x="11833134" y="0"/>
                </a:cubicBezTo>
                <a:cubicBezTo>
                  <a:pt x="11886122" y="187691"/>
                  <a:pt x="11819417" y="274986"/>
                  <a:pt x="11833134" y="469847"/>
                </a:cubicBezTo>
                <a:cubicBezTo>
                  <a:pt x="11846851" y="664708"/>
                  <a:pt x="11818017" y="930087"/>
                  <a:pt x="11833134" y="1111589"/>
                </a:cubicBezTo>
                <a:cubicBezTo>
                  <a:pt x="11848251" y="1293091"/>
                  <a:pt x="11792675" y="1456337"/>
                  <a:pt x="11833134" y="1650193"/>
                </a:cubicBezTo>
                <a:cubicBezTo>
                  <a:pt x="11873593" y="1844049"/>
                  <a:pt x="11783962" y="1993545"/>
                  <a:pt x="11833134" y="2154419"/>
                </a:cubicBezTo>
                <a:cubicBezTo>
                  <a:pt x="11882306" y="2315293"/>
                  <a:pt x="11831424" y="2496358"/>
                  <a:pt x="11833134" y="2693024"/>
                </a:cubicBezTo>
                <a:cubicBezTo>
                  <a:pt x="11834844" y="2889691"/>
                  <a:pt x="11782318" y="3141609"/>
                  <a:pt x="11833134" y="3437903"/>
                </a:cubicBezTo>
                <a:cubicBezTo>
                  <a:pt x="11746501" y="3456513"/>
                  <a:pt x="11606871" y="3408152"/>
                  <a:pt x="11478140" y="3437903"/>
                </a:cubicBezTo>
                <a:cubicBezTo>
                  <a:pt x="11349409" y="3467654"/>
                  <a:pt x="11295798" y="3415359"/>
                  <a:pt x="11123146" y="3437903"/>
                </a:cubicBezTo>
                <a:cubicBezTo>
                  <a:pt x="10950494" y="3460447"/>
                  <a:pt x="10866212" y="3422237"/>
                  <a:pt x="10768152" y="3437903"/>
                </a:cubicBezTo>
                <a:cubicBezTo>
                  <a:pt x="10670092" y="3453569"/>
                  <a:pt x="10488110" y="3399380"/>
                  <a:pt x="10413158" y="3437903"/>
                </a:cubicBezTo>
                <a:cubicBezTo>
                  <a:pt x="10338206" y="3476426"/>
                  <a:pt x="10106168" y="3429097"/>
                  <a:pt x="9939833" y="3437903"/>
                </a:cubicBezTo>
                <a:cubicBezTo>
                  <a:pt x="9773499" y="3446709"/>
                  <a:pt x="9403792" y="3388807"/>
                  <a:pt x="9111513" y="3437903"/>
                </a:cubicBezTo>
                <a:cubicBezTo>
                  <a:pt x="8819234" y="3486999"/>
                  <a:pt x="8923823" y="3423792"/>
                  <a:pt x="8874851" y="3437903"/>
                </a:cubicBezTo>
                <a:cubicBezTo>
                  <a:pt x="8825879" y="3452014"/>
                  <a:pt x="8373688" y="3382820"/>
                  <a:pt x="8164862" y="3437903"/>
                </a:cubicBezTo>
                <a:cubicBezTo>
                  <a:pt x="7956036" y="3492986"/>
                  <a:pt x="7713272" y="3380833"/>
                  <a:pt x="7336543" y="3437903"/>
                </a:cubicBezTo>
                <a:cubicBezTo>
                  <a:pt x="6959814" y="3494973"/>
                  <a:pt x="7040246" y="3381263"/>
                  <a:pt x="6744886" y="3437903"/>
                </a:cubicBezTo>
                <a:cubicBezTo>
                  <a:pt x="6449526" y="3494543"/>
                  <a:pt x="6437447" y="3387565"/>
                  <a:pt x="6153230" y="3437903"/>
                </a:cubicBezTo>
                <a:cubicBezTo>
                  <a:pt x="5869013" y="3488241"/>
                  <a:pt x="5777542" y="3370656"/>
                  <a:pt x="5443242" y="3437903"/>
                </a:cubicBezTo>
                <a:cubicBezTo>
                  <a:pt x="5108942" y="3505150"/>
                  <a:pt x="5203091" y="3426313"/>
                  <a:pt x="5088248" y="3437903"/>
                </a:cubicBezTo>
                <a:cubicBezTo>
                  <a:pt x="4973405" y="3449493"/>
                  <a:pt x="4561200" y="3404456"/>
                  <a:pt x="4259928" y="3437903"/>
                </a:cubicBezTo>
                <a:cubicBezTo>
                  <a:pt x="3958656" y="3471350"/>
                  <a:pt x="3949613" y="3402209"/>
                  <a:pt x="3668272" y="3437903"/>
                </a:cubicBezTo>
                <a:cubicBezTo>
                  <a:pt x="3386931" y="3473597"/>
                  <a:pt x="3292443" y="3409551"/>
                  <a:pt x="2958283" y="3437903"/>
                </a:cubicBezTo>
                <a:cubicBezTo>
                  <a:pt x="2624123" y="3466255"/>
                  <a:pt x="2560395" y="3420784"/>
                  <a:pt x="2366627" y="3437903"/>
                </a:cubicBezTo>
                <a:cubicBezTo>
                  <a:pt x="2172859" y="3455022"/>
                  <a:pt x="2227551" y="3436357"/>
                  <a:pt x="2129964" y="3437903"/>
                </a:cubicBezTo>
                <a:cubicBezTo>
                  <a:pt x="2032377" y="3439449"/>
                  <a:pt x="2006547" y="3426798"/>
                  <a:pt x="1893301" y="3437903"/>
                </a:cubicBezTo>
                <a:cubicBezTo>
                  <a:pt x="1780055" y="3449008"/>
                  <a:pt x="1522424" y="3391324"/>
                  <a:pt x="1419976" y="3437903"/>
                </a:cubicBezTo>
                <a:cubicBezTo>
                  <a:pt x="1317529" y="3484482"/>
                  <a:pt x="1070201" y="3390721"/>
                  <a:pt x="946651" y="3437903"/>
                </a:cubicBezTo>
                <a:cubicBezTo>
                  <a:pt x="823102" y="3485085"/>
                  <a:pt x="723533" y="3435202"/>
                  <a:pt x="591657" y="3437903"/>
                </a:cubicBezTo>
                <a:cubicBezTo>
                  <a:pt x="459781" y="3440604"/>
                  <a:pt x="184358" y="3422276"/>
                  <a:pt x="0" y="3437903"/>
                </a:cubicBezTo>
                <a:cubicBezTo>
                  <a:pt x="-4560" y="3247002"/>
                  <a:pt x="4492" y="3090447"/>
                  <a:pt x="0" y="2796161"/>
                </a:cubicBezTo>
                <a:cubicBezTo>
                  <a:pt x="-4492" y="2501875"/>
                  <a:pt x="65486" y="2450984"/>
                  <a:pt x="0" y="2223177"/>
                </a:cubicBezTo>
                <a:cubicBezTo>
                  <a:pt x="-65486" y="1995370"/>
                  <a:pt x="5097" y="1971364"/>
                  <a:pt x="0" y="1753331"/>
                </a:cubicBezTo>
                <a:cubicBezTo>
                  <a:pt x="-5097" y="1535298"/>
                  <a:pt x="49841" y="1401520"/>
                  <a:pt x="0" y="1111589"/>
                </a:cubicBezTo>
                <a:cubicBezTo>
                  <a:pt x="-49841" y="821658"/>
                  <a:pt x="19317" y="766120"/>
                  <a:pt x="0" y="504226"/>
                </a:cubicBezTo>
                <a:cubicBezTo>
                  <a:pt x="-19317" y="242332"/>
                  <a:pt x="32527" y="175504"/>
                  <a:pt x="0" y="0"/>
                </a:cubicBezTo>
                <a:close/>
              </a:path>
              <a:path w="11833134" h="3437903" stroke="0" extrusionOk="0">
                <a:moveTo>
                  <a:pt x="0" y="0"/>
                </a:moveTo>
                <a:cubicBezTo>
                  <a:pt x="172973" y="-12273"/>
                  <a:pt x="430964" y="53113"/>
                  <a:pt x="591657" y="0"/>
                </a:cubicBezTo>
                <a:cubicBezTo>
                  <a:pt x="752350" y="-53113"/>
                  <a:pt x="774710" y="25033"/>
                  <a:pt x="946651" y="0"/>
                </a:cubicBezTo>
                <a:cubicBezTo>
                  <a:pt x="1118592" y="-25033"/>
                  <a:pt x="1118524" y="18169"/>
                  <a:pt x="1183313" y="0"/>
                </a:cubicBezTo>
                <a:cubicBezTo>
                  <a:pt x="1248102" y="-18169"/>
                  <a:pt x="1632983" y="34013"/>
                  <a:pt x="2011633" y="0"/>
                </a:cubicBezTo>
                <a:cubicBezTo>
                  <a:pt x="2390283" y="-34013"/>
                  <a:pt x="2497504" y="52038"/>
                  <a:pt x="2839952" y="0"/>
                </a:cubicBezTo>
                <a:cubicBezTo>
                  <a:pt x="3182400" y="-52038"/>
                  <a:pt x="3089830" y="10350"/>
                  <a:pt x="3313278" y="0"/>
                </a:cubicBezTo>
                <a:cubicBezTo>
                  <a:pt x="3536726" y="-10350"/>
                  <a:pt x="3564365" y="33341"/>
                  <a:pt x="3786603" y="0"/>
                </a:cubicBezTo>
                <a:cubicBezTo>
                  <a:pt x="4008841" y="-33341"/>
                  <a:pt x="4235976" y="21745"/>
                  <a:pt x="4378260" y="0"/>
                </a:cubicBezTo>
                <a:cubicBezTo>
                  <a:pt x="4520544" y="-21745"/>
                  <a:pt x="4719823" y="14528"/>
                  <a:pt x="4851585" y="0"/>
                </a:cubicBezTo>
                <a:cubicBezTo>
                  <a:pt x="4983348" y="-14528"/>
                  <a:pt x="5441193" y="92192"/>
                  <a:pt x="5679904" y="0"/>
                </a:cubicBezTo>
                <a:cubicBezTo>
                  <a:pt x="5918615" y="-92192"/>
                  <a:pt x="5808990" y="21269"/>
                  <a:pt x="5916567" y="0"/>
                </a:cubicBezTo>
                <a:cubicBezTo>
                  <a:pt x="6024144" y="-21269"/>
                  <a:pt x="6241944" y="60563"/>
                  <a:pt x="6508224" y="0"/>
                </a:cubicBezTo>
                <a:cubicBezTo>
                  <a:pt x="6774504" y="-60563"/>
                  <a:pt x="6824713" y="41685"/>
                  <a:pt x="6981549" y="0"/>
                </a:cubicBezTo>
                <a:cubicBezTo>
                  <a:pt x="7138386" y="-41685"/>
                  <a:pt x="7409727" y="50067"/>
                  <a:pt x="7691537" y="0"/>
                </a:cubicBezTo>
                <a:cubicBezTo>
                  <a:pt x="7973347" y="-50067"/>
                  <a:pt x="7826573" y="25074"/>
                  <a:pt x="7928200" y="0"/>
                </a:cubicBezTo>
                <a:cubicBezTo>
                  <a:pt x="8029827" y="-25074"/>
                  <a:pt x="8055079" y="11730"/>
                  <a:pt x="8164862" y="0"/>
                </a:cubicBezTo>
                <a:cubicBezTo>
                  <a:pt x="8274645" y="-11730"/>
                  <a:pt x="8399603" y="39070"/>
                  <a:pt x="8519856" y="0"/>
                </a:cubicBezTo>
                <a:cubicBezTo>
                  <a:pt x="8640109" y="-39070"/>
                  <a:pt x="8833175" y="2965"/>
                  <a:pt x="8993182" y="0"/>
                </a:cubicBezTo>
                <a:cubicBezTo>
                  <a:pt x="9153189" y="-2965"/>
                  <a:pt x="9302197" y="25254"/>
                  <a:pt x="9466507" y="0"/>
                </a:cubicBezTo>
                <a:cubicBezTo>
                  <a:pt x="9630818" y="-25254"/>
                  <a:pt x="10023880" y="8835"/>
                  <a:pt x="10176495" y="0"/>
                </a:cubicBezTo>
                <a:cubicBezTo>
                  <a:pt x="10329110" y="-8835"/>
                  <a:pt x="10716894" y="28662"/>
                  <a:pt x="10886483" y="0"/>
                </a:cubicBezTo>
                <a:cubicBezTo>
                  <a:pt x="11056072" y="-28662"/>
                  <a:pt x="11587741" y="23165"/>
                  <a:pt x="11833134" y="0"/>
                </a:cubicBezTo>
                <a:cubicBezTo>
                  <a:pt x="11853798" y="156973"/>
                  <a:pt x="11760132" y="420780"/>
                  <a:pt x="11833134" y="641742"/>
                </a:cubicBezTo>
                <a:cubicBezTo>
                  <a:pt x="11906136" y="862704"/>
                  <a:pt x="11817897" y="987337"/>
                  <a:pt x="11833134" y="1214726"/>
                </a:cubicBezTo>
                <a:cubicBezTo>
                  <a:pt x="11848371" y="1442115"/>
                  <a:pt x="11831982" y="1702805"/>
                  <a:pt x="11833134" y="1856468"/>
                </a:cubicBezTo>
                <a:cubicBezTo>
                  <a:pt x="11834286" y="2010131"/>
                  <a:pt x="11823234" y="2182777"/>
                  <a:pt x="11833134" y="2326314"/>
                </a:cubicBezTo>
                <a:cubicBezTo>
                  <a:pt x="11843034" y="2469851"/>
                  <a:pt x="11800670" y="2661250"/>
                  <a:pt x="11833134" y="2933677"/>
                </a:cubicBezTo>
                <a:cubicBezTo>
                  <a:pt x="11865598" y="3206104"/>
                  <a:pt x="11829769" y="3254142"/>
                  <a:pt x="11833134" y="3437903"/>
                </a:cubicBezTo>
                <a:cubicBezTo>
                  <a:pt x="11756037" y="3457773"/>
                  <a:pt x="11559072" y="3413093"/>
                  <a:pt x="11478140" y="3437903"/>
                </a:cubicBezTo>
                <a:cubicBezTo>
                  <a:pt x="11397208" y="3462713"/>
                  <a:pt x="10932500" y="3429362"/>
                  <a:pt x="10649821" y="3437903"/>
                </a:cubicBezTo>
                <a:cubicBezTo>
                  <a:pt x="10367142" y="3446444"/>
                  <a:pt x="10419611" y="3402739"/>
                  <a:pt x="10294827" y="3437903"/>
                </a:cubicBezTo>
                <a:cubicBezTo>
                  <a:pt x="10170043" y="3473067"/>
                  <a:pt x="9865301" y="3397124"/>
                  <a:pt x="9703170" y="3437903"/>
                </a:cubicBezTo>
                <a:cubicBezTo>
                  <a:pt x="9541039" y="3478682"/>
                  <a:pt x="9506291" y="3407233"/>
                  <a:pt x="9348176" y="3437903"/>
                </a:cubicBezTo>
                <a:cubicBezTo>
                  <a:pt x="9190061" y="3468573"/>
                  <a:pt x="8914473" y="3420905"/>
                  <a:pt x="8756519" y="3437903"/>
                </a:cubicBezTo>
                <a:cubicBezTo>
                  <a:pt x="8598565" y="3454901"/>
                  <a:pt x="8506089" y="3429330"/>
                  <a:pt x="8283194" y="3437903"/>
                </a:cubicBezTo>
                <a:cubicBezTo>
                  <a:pt x="8060299" y="3446476"/>
                  <a:pt x="8117637" y="3434304"/>
                  <a:pt x="8046531" y="3437903"/>
                </a:cubicBezTo>
                <a:cubicBezTo>
                  <a:pt x="7975425" y="3441502"/>
                  <a:pt x="7892901" y="3416354"/>
                  <a:pt x="7809868" y="3437903"/>
                </a:cubicBezTo>
                <a:cubicBezTo>
                  <a:pt x="7726835" y="3459452"/>
                  <a:pt x="7558593" y="3430560"/>
                  <a:pt x="7336543" y="3437903"/>
                </a:cubicBezTo>
                <a:cubicBezTo>
                  <a:pt x="7114494" y="3445246"/>
                  <a:pt x="6824371" y="3356830"/>
                  <a:pt x="6626555" y="3437903"/>
                </a:cubicBezTo>
                <a:cubicBezTo>
                  <a:pt x="6428739" y="3518976"/>
                  <a:pt x="6357865" y="3415345"/>
                  <a:pt x="6271561" y="3437903"/>
                </a:cubicBezTo>
                <a:cubicBezTo>
                  <a:pt x="6185257" y="3460461"/>
                  <a:pt x="5961727" y="3423453"/>
                  <a:pt x="5679904" y="3437903"/>
                </a:cubicBezTo>
                <a:cubicBezTo>
                  <a:pt x="5398081" y="3452353"/>
                  <a:pt x="5493238" y="3420050"/>
                  <a:pt x="5324910" y="3437903"/>
                </a:cubicBezTo>
                <a:cubicBezTo>
                  <a:pt x="5156582" y="3455756"/>
                  <a:pt x="5084734" y="3396185"/>
                  <a:pt x="4969916" y="3437903"/>
                </a:cubicBezTo>
                <a:cubicBezTo>
                  <a:pt x="4855098" y="3479621"/>
                  <a:pt x="4833052" y="3409912"/>
                  <a:pt x="4733254" y="3437903"/>
                </a:cubicBezTo>
                <a:cubicBezTo>
                  <a:pt x="4633456" y="3465894"/>
                  <a:pt x="4298699" y="3423322"/>
                  <a:pt x="3904934" y="3437903"/>
                </a:cubicBezTo>
                <a:cubicBezTo>
                  <a:pt x="3511169" y="3452484"/>
                  <a:pt x="3631852" y="3423510"/>
                  <a:pt x="3431609" y="3437903"/>
                </a:cubicBezTo>
                <a:cubicBezTo>
                  <a:pt x="3231366" y="3452296"/>
                  <a:pt x="3226254" y="3404732"/>
                  <a:pt x="3076615" y="3437903"/>
                </a:cubicBezTo>
                <a:cubicBezTo>
                  <a:pt x="2926976" y="3471074"/>
                  <a:pt x="2892809" y="3424886"/>
                  <a:pt x="2839952" y="3437903"/>
                </a:cubicBezTo>
                <a:cubicBezTo>
                  <a:pt x="2787095" y="3450920"/>
                  <a:pt x="2456763" y="3358170"/>
                  <a:pt x="2129964" y="3437903"/>
                </a:cubicBezTo>
                <a:cubicBezTo>
                  <a:pt x="1803165" y="3517636"/>
                  <a:pt x="1775368" y="3391729"/>
                  <a:pt x="1538307" y="3437903"/>
                </a:cubicBezTo>
                <a:cubicBezTo>
                  <a:pt x="1301246" y="3484077"/>
                  <a:pt x="1120497" y="3394727"/>
                  <a:pt x="828319" y="3437903"/>
                </a:cubicBezTo>
                <a:cubicBezTo>
                  <a:pt x="536141" y="3481079"/>
                  <a:pt x="273999" y="3413701"/>
                  <a:pt x="0" y="3437903"/>
                </a:cubicBezTo>
                <a:cubicBezTo>
                  <a:pt x="-48227" y="3211880"/>
                  <a:pt x="12187" y="3047373"/>
                  <a:pt x="0" y="2933677"/>
                </a:cubicBezTo>
                <a:cubicBezTo>
                  <a:pt x="-12187" y="2819981"/>
                  <a:pt x="14125" y="2548935"/>
                  <a:pt x="0" y="2429451"/>
                </a:cubicBezTo>
                <a:cubicBezTo>
                  <a:pt x="-14125" y="2309967"/>
                  <a:pt x="69071" y="1993358"/>
                  <a:pt x="0" y="1822089"/>
                </a:cubicBezTo>
                <a:cubicBezTo>
                  <a:pt x="-69071" y="1650820"/>
                  <a:pt x="14141" y="1467116"/>
                  <a:pt x="0" y="1214726"/>
                </a:cubicBezTo>
                <a:cubicBezTo>
                  <a:pt x="-14141" y="962336"/>
                  <a:pt x="20125" y="912126"/>
                  <a:pt x="0" y="641742"/>
                </a:cubicBezTo>
                <a:cubicBezTo>
                  <a:pt x="-20125" y="371358"/>
                  <a:pt x="10630" y="314273"/>
                  <a:pt x="0" y="0"/>
                </a:cubicBezTo>
                <a:close/>
              </a:path>
            </a:pathLst>
          </a:custGeom>
          <a:solidFill>
            <a:schemeClr val="bg1">
              <a:alpha val="76000"/>
            </a:schemeClr>
          </a:solidFill>
          <a:ln w="28575">
            <a:solidFill>
              <a:srgbClr val="FF5050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30758748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="" xmlns:a16="http://schemas.microsoft.com/office/drawing/2014/main" id="{78BE91C2-48E5-D1BB-C8E2-CBE78EE43408}"/>
              </a:ext>
            </a:extLst>
          </p:cNvPr>
          <p:cNvSpPr/>
          <p:nvPr/>
        </p:nvSpPr>
        <p:spPr>
          <a:xfrm>
            <a:off x="-391519" y="-139465"/>
            <a:ext cx="9614260" cy="6858000"/>
          </a:xfrm>
          <a:custGeom>
            <a:avLst/>
            <a:gdLst>
              <a:gd name="connsiteX0" fmla="*/ 0 w 12204088"/>
              <a:gd name="connsiteY0" fmla="*/ 0 h 6858000"/>
              <a:gd name="connsiteX1" fmla="*/ 581147 w 12204088"/>
              <a:gd name="connsiteY1" fmla="*/ 0 h 6858000"/>
              <a:gd name="connsiteX2" fmla="*/ 1406376 w 12204088"/>
              <a:gd name="connsiteY2" fmla="*/ 0 h 6858000"/>
              <a:gd name="connsiteX3" fmla="*/ 1865482 w 12204088"/>
              <a:gd name="connsiteY3" fmla="*/ 0 h 6858000"/>
              <a:gd name="connsiteX4" fmla="*/ 2080506 w 12204088"/>
              <a:gd name="connsiteY4" fmla="*/ 0 h 6858000"/>
              <a:gd name="connsiteX5" fmla="*/ 2295531 w 12204088"/>
              <a:gd name="connsiteY5" fmla="*/ 0 h 6858000"/>
              <a:gd name="connsiteX6" fmla="*/ 3120760 w 12204088"/>
              <a:gd name="connsiteY6" fmla="*/ 0 h 6858000"/>
              <a:gd name="connsiteX7" fmla="*/ 3335784 w 12204088"/>
              <a:gd name="connsiteY7" fmla="*/ 0 h 6858000"/>
              <a:gd name="connsiteX8" fmla="*/ 3916931 w 12204088"/>
              <a:gd name="connsiteY8" fmla="*/ 0 h 6858000"/>
              <a:gd name="connsiteX9" fmla="*/ 4131956 w 12204088"/>
              <a:gd name="connsiteY9" fmla="*/ 0 h 6858000"/>
              <a:gd name="connsiteX10" fmla="*/ 4713103 w 12204088"/>
              <a:gd name="connsiteY10" fmla="*/ 0 h 6858000"/>
              <a:gd name="connsiteX11" fmla="*/ 4928127 w 12204088"/>
              <a:gd name="connsiteY11" fmla="*/ 0 h 6858000"/>
              <a:gd name="connsiteX12" fmla="*/ 5387233 w 12204088"/>
              <a:gd name="connsiteY12" fmla="*/ 0 h 6858000"/>
              <a:gd name="connsiteX13" fmla="*/ 6090421 w 12204088"/>
              <a:gd name="connsiteY13" fmla="*/ 0 h 6858000"/>
              <a:gd name="connsiteX14" fmla="*/ 6427486 w 12204088"/>
              <a:gd name="connsiteY14" fmla="*/ 0 h 6858000"/>
              <a:gd name="connsiteX15" fmla="*/ 6764552 w 12204088"/>
              <a:gd name="connsiteY15" fmla="*/ 0 h 6858000"/>
              <a:gd name="connsiteX16" fmla="*/ 7589780 w 12204088"/>
              <a:gd name="connsiteY16" fmla="*/ 0 h 6858000"/>
              <a:gd name="connsiteX17" fmla="*/ 8170927 w 12204088"/>
              <a:gd name="connsiteY17" fmla="*/ 0 h 6858000"/>
              <a:gd name="connsiteX18" fmla="*/ 8630034 w 12204088"/>
              <a:gd name="connsiteY18" fmla="*/ 0 h 6858000"/>
              <a:gd name="connsiteX19" fmla="*/ 8967099 w 12204088"/>
              <a:gd name="connsiteY19" fmla="*/ 0 h 6858000"/>
              <a:gd name="connsiteX20" fmla="*/ 9182123 w 12204088"/>
              <a:gd name="connsiteY20" fmla="*/ 0 h 6858000"/>
              <a:gd name="connsiteX21" fmla="*/ 9519189 w 12204088"/>
              <a:gd name="connsiteY21" fmla="*/ 0 h 6858000"/>
              <a:gd name="connsiteX22" fmla="*/ 10344417 w 12204088"/>
              <a:gd name="connsiteY22" fmla="*/ 0 h 6858000"/>
              <a:gd name="connsiteX23" fmla="*/ 10559442 w 12204088"/>
              <a:gd name="connsiteY23" fmla="*/ 0 h 6858000"/>
              <a:gd name="connsiteX24" fmla="*/ 10774466 w 12204088"/>
              <a:gd name="connsiteY24" fmla="*/ 0 h 6858000"/>
              <a:gd name="connsiteX25" fmla="*/ 11355613 w 12204088"/>
              <a:gd name="connsiteY25" fmla="*/ 0 h 6858000"/>
              <a:gd name="connsiteX26" fmla="*/ 12204088 w 12204088"/>
              <a:gd name="connsiteY26" fmla="*/ 0 h 6858000"/>
              <a:gd name="connsiteX27" fmla="*/ 12204088 w 12204088"/>
              <a:gd name="connsiteY27" fmla="*/ 571500 h 6858000"/>
              <a:gd name="connsiteX28" fmla="*/ 12204088 w 12204088"/>
              <a:gd name="connsiteY28" fmla="*/ 1143000 h 6858000"/>
              <a:gd name="connsiteX29" fmla="*/ 12204088 w 12204088"/>
              <a:gd name="connsiteY29" fmla="*/ 1577340 h 6858000"/>
              <a:gd name="connsiteX30" fmla="*/ 12204088 w 12204088"/>
              <a:gd name="connsiteY30" fmla="*/ 2011680 h 6858000"/>
              <a:gd name="connsiteX31" fmla="*/ 12204088 w 12204088"/>
              <a:gd name="connsiteY31" fmla="*/ 2377440 h 6858000"/>
              <a:gd name="connsiteX32" fmla="*/ 12204088 w 12204088"/>
              <a:gd name="connsiteY32" fmla="*/ 3017520 h 6858000"/>
              <a:gd name="connsiteX33" fmla="*/ 12204088 w 12204088"/>
              <a:gd name="connsiteY33" fmla="*/ 3726180 h 6858000"/>
              <a:gd name="connsiteX34" fmla="*/ 12204088 w 12204088"/>
              <a:gd name="connsiteY34" fmla="*/ 4297680 h 6858000"/>
              <a:gd name="connsiteX35" fmla="*/ 12204088 w 12204088"/>
              <a:gd name="connsiteY35" fmla="*/ 4732020 h 6858000"/>
              <a:gd name="connsiteX36" fmla="*/ 12204088 w 12204088"/>
              <a:gd name="connsiteY36" fmla="*/ 5440680 h 6858000"/>
              <a:gd name="connsiteX37" fmla="*/ 12204088 w 12204088"/>
              <a:gd name="connsiteY37" fmla="*/ 6012180 h 6858000"/>
              <a:gd name="connsiteX38" fmla="*/ 12204088 w 12204088"/>
              <a:gd name="connsiteY38" fmla="*/ 6858000 h 6858000"/>
              <a:gd name="connsiteX39" fmla="*/ 11744982 w 12204088"/>
              <a:gd name="connsiteY39" fmla="*/ 6858000 h 6858000"/>
              <a:gd name="connsiteX40" fmla="*/ 11407917 w 12204088"/>
              <a:gd name="connsiteY40" fmla="*/ 6858000 h 6858000"/>
              <a:gd name="connsiteX41" fmla="*/ 10704729 w 12204088"/>
              <a:gd name="connsiteY41" fmla="*/ 6858000 h 6858000"/>
              <a:gd name="connsiteX42" fmla="*/ 10245622 w 12204088"/>
              <a:gd name="connsiteY42" fmla="*/ 6858000 h 6858000"/>
              <a:gd name="connsiteX43" fmla="*/ 9542435 w 12204088"/>
              <a:gd name="connsiteY43" fmla="*/ 6858000 h 6858000"/>
              <a:gd name="connsiteX44" fmla="*/ 8717206 w 12204088"/>
              <a:gd name="connsiteY44" fmla="*/ 6858000 h 6858000"/>
              <a:gd name="connsiteX45" fmla="*/ 7891977 w 12204088"/>
              <a:gd name="connsiteY45" fmla="*/ 6858000 h 6858000"/>
              <a:gd name="connsiteX46" fmla="*/ 7432871 w 12204088"/>
              <a:gd name="connsiteY46" fmla="*/ 6858000 h 6858000"/>
              <a:gd name="connsiteX47" fmla="*/ 7095805 w 12204088"/>
              <a:gd name="connsiteY47" fmla="*/ 6858000 h 6858000"/>
              <a:gd name="connsiteX48" fmla="*/ 6880781 w 12204088"/>
              <a:gd name="connsiteY48" fmla="*/ 6858000 h 6858000"/>
              <a:gd name="connsiteX49" fmla="*/ 6055552 w 12204088"/>
              <a:gd name="connsiteY49" fmla="*/ 6858000 h 6858000"/>
              <a:gd name="connsiteX50" fmla="*/ 5474405 w 12204088"/>
              <a:gd name="connsiteY50" fmla="*/ 6858000 h 6858000"/>
              <a:gd name="connsiteX51" fmla="*/ 4771217 w 12204088"/>
              <a:gd name="connsiteY51" fmla="*/ 6858000 h 6858000"/>
              <a:gd name="connsiteX52" fmla="*/ 3945988 w 12204088"/>
              <a:gd name="connsiteY52" fmla="*/ 6858000 h 6858000"/>
              <a:gd name="connsiteX53" fmla="*/ 3242801 w 12204088"/>
              <a:gd name="connsiteY53" fmla="*/ 6858000 h 6858000"/>
              <a:gd name="connsiteX54" fmla="*/ 3027776 w 12204088"/>
              <a:gd name="connsiteY54" fmla="*/ 6858000 h 6858000"/>
              <a:gd name="connsiteX55" fmla="*/ 2690711 w 12204088"/>
              <a:gd name="connsiteY55" fmla="*/ 6858000 h 6858000"/>
              <a:gd name="connsiteX56" fmla="*/ 1987523 w 12204088"/>
              <a:gd name="connsiteY56" fmla="*/ 6858000 h 6858000"/>
              <a:gd name="connsiteX57" fmla="*/ 1406376 w 12204088"/>
              <a:gd name="connsiteY57" fmla="*/ 6858000 h 6858000"/>
              <a:gd name="connsiteX58" fmla="*/ 1069311 w 12204088"/>
              <a:gd name="connsiteY58" fmla="*/ 6858000 h 6858000"/>
              <a:gd name="connsiteX59" fmla="*/ 0 w 12204088"/>
              <a:gd name="connsiteY59" fmla="*/ 6858000 h 6858000"/>
              <a:gd name="connsiteX60" fmla="*/ 0 w 12204088"/>
              <a:gd name="connsiteY60" fmla="*/ 6492240 h 6858000"/>
              <a:gd name="connsiteX61" fmla="*/ 0 w 12204088"/>
              <a:gd name="connsiteY61" fmla="*/ 5852160 h 6858000"/>
              <a:gd name="connsiteX62" fmla="*/ 0 w 12204088"/>
              <a:gd name="connsiteY62" fmla="*/ 5280660 h 6858000"/>
              <a:gd name="connsiteX63" fmla="*/ 0 w 12204088"/>
              <a:gd name="connsiteY63" fmla="*/ 4846320 h 6858000"/>
              <a:gd name="connsiteX64" fmla="*/ 0 w 12204088"/>
              <a:gd name="connsiteY64" fmla="*/ 4343400 h 6858000"/>
              <a:gd name="connsiteX65" fmla="*/ 0 w 12204088"/>
              <a:gd name="connsiteY65" fmla="*/ 3634740 h 6858000"/>
              <a:gd name="connsiteX66" fmla="*/ 0 w 12204088"/>
              <a:gd name="connsiteY66" fmla="*/ 2926080 h 6858000"/>
              <a:gd name="connsiteX67" fmla="*/ 0 w 12204088"/>
              <a:gd name="connsiteY67" fmla="*/ 2423160 h 6858000"/>
              <a:gd name="connsiteX68" fmla="*/ 0 w 12204088"/>
              <a:gd name="connsiteY68" fmla="*/ 1988820 h 6858000"/>
              <a:gd name="connsiteX69" fmla="*/ 0 w 12204088"/>
              <a:gd name="connsiteY69" fmla="*/ 1348740 h 6858000"/>
              <a:gd name="connsiteX70" fmla="*/ 0 w 12204088"/>
              <a:gd name="connsiteY70" fmla="*/ 914400 h 6858000"/>
              <a:gd name="connsiteX71" fmla="*/ 0 w 12204088"/>
              <a:gd name="connsiteY7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2204088" h="6858000" fill="none" extrusionOk="0">
                <a:moveTo>
                  <a:pt x="0" y="0"/>
                </a:moveTo>
                <a:cubicBezTo>
                  <a:pt x="187578" y="-49381"/>
                  <a:pt x="304362" y="69510"/>
                  <a:pt x="581147" y="0"/>
                </a:cubicBezTo>
                <a:cubicBezTo>
                  <a:pt x="857932" y="-69510"/>
                  <a:pt x="1173117" y="85557"/>
                  <a:pt x="1406376" y="0"/>
                </a:cubicBezTo>
                <a:cubicBezTo>
                  <a:pt x="1639635" y="-85557"/>
                  <a:pt x="1678308" y="44743"/>
                  <a:pt x="1865482" y="0"/>
                </a:cubicBezTo>
                <a:cubicBezTo>
                  <a:pt x="2052656" y="-44743"/>
                  <a:pt x="1989735" y="17354"/>
                  <a:pt x="2080506" y="0"/>
                </a:cubicBezTo>
                <a:cubicBezTo>
                  <a:pt x="2171277" y="-17354"/>
                  <a:pt x="2203475" y="18060"/>
                  <a:pt x="2295531" y="0"/>
                </a:cubicBezTo>
                <a:cubicBezTo>
                  <a:pt x="2387588" y="-18060"/>
                  <a:pt x="2930021" y="5198"/>
                  <a:pt x="3120760" y="0"/>
                </a:cubicBezTo>
                <a:cubicBezTo>
                  <a:pt x="3311499" y="-5198"/>
                  <a:pt x="3246880" y="13381"/>
                  <a:pt x="3335784" y="0"/>
                </a:cubicBezTo>
                <a:cubicBezTo>
                  <a:pt x="3424688" y="-13381"/>
                  <a:pt x="3703942" y="23451"/>
                  <a:pt x="3916931" y="0"/>
                </a:cubicBezTo>
                <a:cubicBezTo>
                  <a:pt x="4129921" y="-23451"/>
                  <a:pt x="4067018" y="11103"/>
                  <a:pt x="4131956" y="0"/>
                </a:cubicBezTo>
                <a:cubicBezTo>
                  <a:pt x="4196895" y="-11103"/>
                  <a:pt x="4457360" y="57805"/>
                  <a:pt x="4713103" y="0"/>
                </a:cubicBezTo>
                <a:cubicBezTo>
                  <a:pt x="4968846" y="-57805"/>
                  <a:pt x="4833405" y="7620"/>
                  <a:pt x="4928127" y="0"/>
                </a:cubicBezTo>
                <a:cubicBezTo>
                  <a:pt x="5022849" y="-7620"/>
                  <a:pt x="5213919" y="45660"/>
                  <a:pt x="5387233" y="0"/>
                </a:cubicBezTo>
                <a:cubicBezTo>
                  <a:pt x="5560547" y="-45660"/>
                  <a:pt x="5739867" y="11346"/>
                  <a:pt x="6090421" y="0"/>
                </a:cubicBezTo>
                <a:cubicBezTo>
                  <a:pt x="6440975" y="-11346"/>
                  <a:pt x="6293337" y="16774"/>
                  <a:pt x="6427486" y="0"/>
                </a:cubicBezTo>
                <a:cubicBezTo>
                  <a:pt x="6561635" y="-16774"/>
                  <a:pt x="6662286" y="20128"/>
                  <a:pt x="6764552" y="0"/>
                </a:cubicBezTo>
                <a:cubicBezTo>
                  <a:pt x="6866818" y="-20128"/>
                  <a:pt x="7213117" y="20477"/>
                  <a:pt x="7589780" y="0"/>
                </a:cubicBezTo>
                <a:cubicBezTo>
                  <a:pt x="7966443" y="-20477"/>
                  <a:pt x="7975541" y="38687"/>
                  <a:pt x="8170927" y="0"/>
                </a:cubicBezTo>
                <a:cubicBezTo>
                  <a:pt x="8366313" y="-38687"/>
                  <a:pt x="8534005" y="855"/>
                  <a:pt x="8630034" y="0"/>
                </a:cubicBezTo>
                <a:cubicBezTo>
                  <a:pt x="8726063" y="-855"/>
                  <a:pt x="8806393" y="17114"/>
                  <a:pt x="8967099" y="0"/>
                </a:cubicBezTo>
                <a:cubicBezTo>
                  <a:pt x="9127805" y="-17114"/>
                  <a:pt x="9114535" y="16483"/>
                  <a:pt x="9182123" y="0"/>
                </a:cubicBezTo>
                <a:cubicBezTo>
                  <a:pt x="9249711" y="-16483"/>
                  <a:pt x="9424045" y="28263"/>
                  <a:pt x="9519189" y="0"/>
                </a:cubicBezTo>
                <a:cubicBezTo>
                  <a:pt x="9614333" y="-28263"/>
                  <a:pt x="10159588" y="23198"/>
                  <a:pt x="10344417" y="0"/>
                </a:cubicBezTo>
                <a:cubicBezTo>
                  <a:pt x="10529246" y="-23198"/>
                  <a:pt x="10475561" y="22713"/>
                  <a:pt x="10559442" y="0"/>
                </a:cubicBezTo>
                <a:cubicBezTo>
                  <a:pt x="10643324" y="-22713"/>
                  <a:pt x="10692356" y="22176"/>
                  <a:pt x="10774466" y="0"/>
                </a:cubicBezTo>
                <a:cubicBezTo>
                  <a:pt x="10856576" y="-22176"/>
                  <a:pt x="11108797" y="68338"/>
                  <a:pt x="11355613" y="0"/>
                </a:cubicBezTo>
                <a:cubicBezTo>
                  <a:pt x="11602429" y="-68338"/>
                  <a:pt x="11992710" y="99694"/>
                  <a:pt x="12204088" y="0"/>
                </a:cubicBezTo>
                <a:cubicBezTo>
                  <a:pt x="12222172" y="215966"/>
                  <a:pt x="12203745" y="440990"/>
                  <a:pt x="12204088" y="571500"/>
                </a:cubicBezTo>
                <a:cubicBezTo>
                  <a:pt x="12204431" y="702010"/>
                  <a:pt x="12138053" y="866699"/>
                  <a:pt x="12204088" y="1143000"/>
                </a:cubicBezTo>
                <a:cubicBezTo>
                  <a:pt x="12270123" y="1419301"/>
                  <a:pt x="12191670" y="1453375"/>
                  <a:pt x="12204088" y="1577340"/>
                </a:cubicBezTo>
                <a:cubicBezTo>
                  <a:pt x="12216506" y="1701305"/>
                  <a:pt x="12175006" y="1869212"/>
                  <a:pt x="12204088" y="2011680"/>
                </a:cubicBezTo>
                <a:cubicBezTo>
                  <a:pt x="12233170" y="2154148"/>
                  <a:pt x="12195396" y="2233269"/>
                  <a:pt x="12204088" y="2377440"/>
                </a:cubicBezTo>
                <a:cubicBezTo>
                  <a:pt x="12212780" y="2521611"/>
                  <a:pt x="12164476" y="2888196"/>
                  <a:pt x="12204088" y="3017520"/>
                </a:cubicBezTo>
                <a:cubicBezTo>
                  <a:pt x="12243700" y="3146844"/>
                  <a:pt x="12152165" y="3561074"/>
                  <a:pt x="12204088" y="3726180"/>
                </a:cubicBezTo>
                <a:cubicBezTo>
                  <a:pt x="12256011" y="3891286"/>
                  <a:pt x="12182798" y="4021728"/>
                  <a:pt x="12204088" y="4297680"/>
                </a:cubicBezTo>
                <a:cubicBezTo>
                  <a:pt x="12225378" y="4573632"/>
                  <a:pt x="12201538" y="4575203"/>
                  <a:pt x="12204088" y="4732020"/>
                </a:cubicBezTo>
                <a:cubicBezTo>
                  <a:pt x="12206638" y="4888837"/>
                  <a:pt x="12201134" y="5270480"/>
                  <a:pt x="12204088" y="5440680"/>
                </a:cubicBezTo>
                <a:cubicBezTo>
                  <a:pt x="12207042" y="5610880"/>
                  <a:pt x="12160732" y="5867929"/>
                  <a:pt x="12204088" y="6012180"/>
                </a:cubicBezTo>
                <a:cubicBezTo>
                  <a:pt x="12247444" y="6156431"/>
                  <a:pt x="12116964" y="6487427"/>
                  <a:pt x="12204088" y="6858000"/>
                </a:cubicBezTo>
                <a:cubicBezTo>
                  <a:pt x="12058736" y="6881418"/>
                  <a:pt x="11901478" y="6833435"/>
                  <a:pt x="11744982" y="6858000"/>
                </a:cubicBezTo>
                <a:cubicBezTo>
                  <a:pt x="11588486" y="6882565"/>
                  <a:pt x="11572391" y="6824923"/>
                  <a:pt x="11407917" y="6858000"/>
                </a:cubicBezTo>
                <a:cubicBezTo>
                  <a:pt x="11243444" y="6891077"/>
                  <a:pt x="10875416" y="6830809"/>
                  <a:pt x="10704729" y="6858000"/>
                </a:cubicBezTo>
                <a:cubicBezTo>
                  <a:pt x="10534042" y="6885191"/>
                  <a:pt x="10461913" y="6846456"/>
                  <a:pt x="10245622" y="6858000"/>
                </a:cubicBezTo>
                <a:cubicBezTo>
                  <a:pt x="10029331" y="6869544"/>
                  <a:pt x="9868752" y="6801260"/>
                  <a:pt x="9542435" y="6858000"/>
                </a:cubicBezTo>
                <a:cubicBezTo>
                  <a:pt x="9216118" y="6914740"/>
                  <a:pt x="8921112" y="6800202"/>
                  <a:pt x="8717206" y="6858000"/>
                </a:cubicBezTo>
                <a:cubicBezTo>
                  <a:pt x="8513300" y="6915798"/>
                  <a:pt x="8270243" y="6853511"/>
                  <a:pt x="7891977" y="6858000"/>
                </a:cubicBezTo>
                <a:cubicBezTo>
                  <a:pt x="7513711" y="6862489"/>
                  <a:pt x="7594209" y="6855346"/>
                  <a:pt x="7432871" y="6858000"/>
                </a:cubicBezTo>
                <a:cubicBezTo>
                  <a:pt x="7271533" y="6860654"/>
                  <a:pt x="7168584" y="6851272"/>
                  <a:pt x="7095805" y="6858000"/>
                </a:cubicBezTo>
                <a:cubicBezTo>
                  <a:pt x="7023026" y="6864728"/>
                  <a:pt x="6975355" y="6837826"/>
                  <a:pt x="6880781" y="6858000"/>
                </a:cubicBezTo>
                <a:cubicBezTo>
                  <a:pt x="6786207" y="6878174"/>
                  <a:pt x="6261096" y="6819312"/>
                  <a:pt x="6055552" y="6858000"/>
                </a:cubicBezTo>
                <a:cubicBezTo>
                  <a:pt x="5850008" y="6896688"/>
                  <a:pt x="5684966" y="6837227"/>
                  <a:pt x="5474405" y="6858000"/>
                </a:cubicBezTo>
                <a:cubicBezTo>
                  <a:pt x="5263844" y="6878773"/>
                  <a:pt x="5107097" y="6856396"/>
                  <a:pt x="4771217" y="6858000"/>
                </a:cubicBezTo>
                <a:cubicBezTo>
                  <a:pt x="4435337" y="6859604"/>
                  <a:pt x="4264211" y="6803851"/>
                  <a:pt x="3945988" y="6858000"/>
                </a:cubicBezTo>
                <a:cubicBezTo>
                  <a:pt x="3627765" y="6912149"/>
                  <a:pt x="3569539" y="6823134"/>
                  <a:pt x="3242801" y="6858000"/>
                </a:cubicBezTo>
                <a:cubicBezTo>
                  <a:pt x="2916063" y="6892866"/>
                  <a:pt x="3102778" y="6836727"/>
                  <a:pt x="3027776" y="6858000"/>
                </a:cubicBezTo>
                <a:cubicBezTo>
                  <a:pt x="2952774" y="6879273"/>
                  <a:pt x="2838956" y="6843833"/>
                  <a:pt x="2690711" y="6858000"/>
                </a:cubicBezTo>
                <a:cubicBezTo>
                  <a:pt x="2542466" y="6872167"/>
                  <a:pt x="2327983" y="6848306"/>
                  <a:pt x="1987523" y="6858000"/>
                </a:cubicBezTo>
                <a:cubicBezTo>
                  <a:pt x="1647063" y="6867694"/>
                  <a:pt x="1549876" y="6795070"/>
                  <a:pt x="1406376" y="6858000"/>
                </a:cubicBezTo>
                <a:cubicBezTo>
                  <a:pt x="1262876" y="6920930"/>
                  <a:pt x="1166459" y="6817624"/>
                  <a:pt x="1069311" y="6858000"/>
                </a:cubicBezTo>
                <a:cubicBezTo>
                  <a:pt x="972164" y="6898376"/>
                  <a:pt x="399652" y="6781512"/>
                  <a:pt x="0" y="6858000"/>
                </a:cubicBezTo>
                <a:cubicBezTo>
                  <a:pt x="-15632" y="6713951"/>
                  <a:pt x="26885" y="6660590"/>
                  <a:pt x="0" y="6492240"/>
                </a:cubicBezTo>
                <a:cubicBezTo>
                  <a:pt x="-26885" y="6323890"/>
                  <a:pt x="69375" y="6105079"/>
                  <a:pt x="0" y="5852160"/>
                </a:cubicBezTo>
                <a:cubicBezTo>
                  <a:pt x="-69375" y="5599241"/>
                  <a:pt x="66378" y="5448562"/>
                  <a:pt x="0" y="5280660"/>
                </a:cubicBezTo>
                <a:cubicBezTo>
                  <a:pt x="-66378" y="5112758"/>
                  <a:pt x="25885" y="5033120"/>
                  <a:pt x="0" y="4846320"/>
                </a:cubicBezTo>
                <a:cubicBezTo>
                  <a:pt x="-25885" y="4659520"/>
                  <a:pt x="50120" y="4544754"/>
                  <a:pt x="0" y="4343400"/>
                </a:cubicBezTo>
                <a:cubicBezTo>
                  <a:pt x="-50120" y="4142046"/>
                  <a:pt x="64454" y="3902770"/>
                  <a:pt x="0" y="3634740"/>
                </a:cubicBezTo>
                <a:cubicBezTo>
                  <a:pt x="-64454" y="3366710"/>
                  <a:pt x="68121" y="3132919"/>
                  <a:pt x="0" y="2926080"/>
                </a:cubicBezTo>
                <a:cubicBezTo>
                  <a:pt x="-68121" y="2719241"/>
                  <a:pt x="21501" y="2646330"/>
                  <a:pt x="0" y="2423160"/>
                </a:cubicBezTo>
                <a:cubicBezTo>
                  <a:pt x="-21501" y="2199990"/>
                  <a:pt x="18523" y="2201088"/>
                  <a:pt x="0" y="1988820"/>
                </a:cubicBezTo>
                <a:cubicBezTo>
                  <a:pt x="-18523" y="1776552"/>
                  <a:pt x="34180" y="1484376"/>
                  <a:pt x="0" y="1348740"/>
                </a:cubicBezTo>
                <a:cubicBezTo>
                  <a:pt x="-34180" y="1213104"/>
                  <a:pt x="27546" y="1076877"/>
                  <a:pt x="0" y="914400"/>
                </a:cubicBezTo>
                <a:cubicBezTo>
                  <a:pt x="-27546" y="751923"/>
                  <a:pt x="76072" y="252139"/>
                  <a:pt x="0" y="0"/>
                </a:cubicBezTo>
                <a:close/>
              </a:path>
              <a:path w="12204088" h="6858000" stroke="0" extrusionOk="0">
                <a:moveTo>
                  <a:pt x="0" y="0"/>
                </a:moveTo>
                <a:cubicBezTo>
                  <a:pt x="214395" y="-24712"/>
                  <a:pt x="350184" y="12497"/>
                  <a:pt x="581147" y="0"/>
                </a:cubicBezTo>
                <a:cubicBezTo>
                  <a:pt x="812110" y="-12497"/>
                  <a:pt x="794240" y="8358"/>
                  <a:pt x="918212" y="0"/>
                </a:cubicBezTo>
                <a:cubicBezTo>
                  <a:pt x="1042184" y="-8358"/>
                  <a:pt x="1031890" y="18967"/>
                  <a:pt x="1133237" y="0"/>
                </a:cubicBezTo>
                <a:cubicBezTo>
                  <a:pt x="1234585" y="-18967"/>
                  <a:pt x="1791688" y="31519"/>
                  <a:pt x="1958466" y="0"/>
                </a:cubicBezTo>
                <a:cubicBezTo>
                  <a:pt x="2125244" y="-31519"/>
                  <a:pt x="2533864" y="33472"/>
                  <a:pt x="2783694" y="0"/>
                </a:cubicBezTo>
                <a:cubicBezTo>
                  <a:pt x="3033524" y="-33472"/>
                  <a:pt x="3036195" y="6103"/>
                  <a:pt x="3242801" y="0"/>
                </a:cubicBezTo>
                <a:cubicBezTo>
                  <a:pt x="3449407" y="-6103"/>
                  <a:pt x="3476345" y="31896"/>
                  <a:pt x="3701907" y="0"/>
                </a:cubicBezTo>
                <a:cubicBezTo>
                  <a:pt x="3927469" y="-31896"/>
                  <a:pt x="3996308" y="46791"/>
                  <a:pt x="4283054" y="0"/>
                </a:cubicBezTo>
                <a:cubicBezTo>
                  <a:pt x="4569800" y="-46791"/>
                  <a:pt x="4630481" y="51181"/>
                  <a:pt x="4742160" y="0"/>
                </a:cubicBezTo>
                <a:cubicBezTo>
                  <a:pt x="4853839" y="-51181"/>
                  <a:pt x="5237286" y="69855"/>
                  <a:pt x="5567389" y="0"/>
                </a:cubicBezTo>
                <a:cubicBezTo>
                  <a:pt x="5897492" y="-69855"/>
                  <a:pt x="5693870" y="10258"/>
                  <a:pt x="5782413" y="0"/>
                </a:cubicBezTo>
                <a:cubicBezTo>
                  <a:pt x="5870956" y="-10258"/>
                  <a:pt x="6087011" y="63666"/>
                  <a:pt x="6363560" y="0"/>
                </a:cubicBezTo>
                <a:cubicBezTo>
                  <a:pt x="6640109" y="-63666"/>
                  <a:pt x="6715020" y="13570"/>
                  <a:pt x="6822666" y="0"/>
                </a:cubicBezTo>
                <a:cubicBezTo>
                  <a:pt x="6930312" y="-13570"/>
                  <a:pt x="7230161" y="42870"/>
                  <a:pt x="7525854" y="0"/>
                </a:cubicBezTo>
                <a:cubicBezTo>
                  <a:pt x="7821547" y="-42870"/>
                  <a:pt x="7651695" y="13905"/>
                  <a:pt x="7740879" y="0"/>
                </a:cubicBezTo>
                <a:cubicBezTo>
                  <a:pt x="7830064" y="-13905"/>
                  <a:pt x="7871226" y="15903"/>
                  <a:pt x="7955903" y="0"/>
                </a:cubicBezTo>
                <a:cubicBezTo>
                  <a:pt x="8040580" y="-15903"/>
                  <a:pt x="8184166" y="22841"/>
                  <a:pt x="8292968" y="0"/>
                </a:cubicBezTo>
                <a:cubicBezTo>
                  <a:pt x="8401770" y="-22841"/>
                  <a:pt x="8557490" y="38160"/>
                  <a:pt x="8752075" y="0"/>
                </a:cubicBezTo>
                <a:cubicBezTo>
                  <a:pt x="8946660" y="-38160"/>
                  <a:pt x="9050815" y="8880"/>
                  <a:pt x="9211181" y="0"/>
                </a:cubicBezTo>
                <a:cubicBezTo>
                  <a:pt x="9371547" y="-8880"/>
                  <a:pt x="9709672" y="12034"/>
                  <a:pt x="9914369" y="0"/>
                </a:cubicBezTo>
                <a:cubicBezTo>
                  <a:pt x="10119066" y="-12034"/>
                  <a:pt x="10459321" y="68319"/>
                  <a:pt x="10617557" y="0"/>
                </a:cubicBezTo>
                <a:cubicBezTo>
                  <a:pt x="10775793" y="-68319"/>
                  <a:pt x="10980608" y="31324"/>
                  <a:pt x="11320744" y="0"/>
                </a:cubicBezTo>
                <a:cubicBezTo>
                  <a:pt x="11660880" y="-31324"/>
                  <a:pt x="11994309" y="44351"/>
                  <a:pt x="12204088" y="0"/>
                </a:cubicBezTo>
                <a:cubicBezTo>
                  <a:pt x="12210163" y="162356"/>
                  <a:pt x="12167493" y="421534"/>
                  <a:pt x="12204088" y="571500"/>
                </a:cubicBezTo>
                <a:cubicBezTo>
                  <a:pt x="12240683" y="721466"/>
                  <a:pt x="12148321" y="1116441"/>
                  <a:pt x="12204088" y="1280160"/>
                </a:cubicBezTo>
                <a:cubicBezTo>
                  <a:pt x="12259855" y="1443879"/>
                  <a:pt x="12185305" y="1542208"/>
                  <a:pt x="12204088" y="1645920"/>
                </a:cubicBezTo>
                <a:cubicBezTo>
                  <a:pt x="12222871" y="1749632"/>
                  <a:pt x="12161661" y="2053079"/>
                  <a:pt x="12204088" y="2286000"/>
                </a:cubicBezTo>
                <a:cubicBezTo>
                  <a:pt x="12246515" y="2518921"/>
                  <a:pt x="12165265" y="2786696"/>
                  <a:pt x="12204088" y="2994660"/>
                </a:cubicBezTo>
                <a:cubicBezTo>
                  <a:pt x="12242911" y="3202624"/>
                  <a:pt x="12195972" y="3261781"/>
                  <a:pt x="12204088" y="3429000"/>
                </a:cubicBezTo>
                <a:cubicBezTo>
                  <a:pt x="12212204" y="3596219"/>
                  <a:pt x="12182687" y="3841073"/>
                  <a:pt x="12204088" y="4000500"/>
                </a:cubicBezTo>
                <a:cubicBezTo>
                  <a:pt x="12225489" y="4159927"/>
                  <a:pt x="12152403" y="4512121"/>
                  <a:pt x="12204088" y="4640580"/>
                </a:cubicBezTo>
                <a:cubicBezTo>
                  <a:pt x="12255773" y="4769039"/>
                  <a:pt x="12173341" y="5197562"/>
                  <a:pt x="12204088" y="5349240"/>
                </a:cubicBezTo>
                <a:cubicBezTo>
                  <a:pt x="12234835" y="5500918"/>
                  <a:pt x="12170831" y="5688501"/>
                  <a:pt x="12204088" y="5852160"/>
                </a:cubicBezTo>
                <a:cubicBezTo>
                  <a:pt x="12237345" y="6015819"/>
                  <a:pt x="12178897" y="6534244"/>
                  <a:pt x="12204088" y="6858000"/>
                </a:cubicBezTo>
                <a:cubicBezTo>
                  <a:pt x="12069500" y="6887618"/>
                  <a:pt x="11769389" y="6851669"/>
                  <a:pt x="11622941" y="6858000"/>
                </a:cubicBezTo>
                <a:cubicBezTo>
                  <a:pt x="11476493" y="6864331"/>
                  <a:pt x="11484755" y="6853129"/>
                  <a:pt x="11407917" y="6858000"/>
                </a:cubicBezTo>
                <a:cubicBezTo>
                  <a:pt x="11331079" y="6862871"/>
                  <a:pt x="11245917" y="6849358"/>
                  <a:pt x="11192892" y="6858000"/>
                </a:cubicBezTo>
                <a:cubicBezTo>
                  <a:pt x="11139867" y="6866642"/>
                  <a:pt x="10852492" y="6809977"/>
                  <a:pt x="10733786" y="6858000"/>
                </a:cubicBezTo>
                <a:cubicBezTo>
                  <a:pt x="10615080" y="6906023"/>
                  <a:pt x="10274811" y="6845496"/>
                  <a:pt x="10030598" y="6858000"/>
                </a:cubicBezTo>
                <a:cubicBezTo>
                  <a:pt x="9786385" y="6870504"/>
                  <a:pt x="9800790" y="6825886"/>
                  <a:pt x="9693533" y="6858000"/>
                </a:cubicBezTo>
                <a:cubicBezTo>
                  <a:pt x="9586276" y="6890114"/>
                  <a:pt x="9250373" y="6806542"/>
                  <a:pt x="9112386" y="6858000"/>
                </a:cubicBezTo>
                <a:cubicBezTo>
                  <a:pt x="8974399" y="6909458"/>
                  <a:pt x="8878766" y="6826681"/>
                  <a:pt x="8775320" y="6858000"/>
                </a:cubicBezTo>
                <a:cubicBezTo>
                  <a:pt x="8671874" y="6889319"/>
                  <a:pt x="8589849" y="6832996"/>
                  <a:pt x="8438255" y="6858000"/>
                </a:cubicBezTo>
                <a:cubicBezTo>
                  <a:pt x="8286662" y="6883004"/>
                  <a:pt x="8277945" y="6845178"/>
                  <a:pt x="8223231" y="6858000"/>
                </a:cubicBezTo>
                <a:cubicBezTo>
                  <a:pt x="8168517" y="6870822"/>
                  <a:pt x="7589575" y="6815596"/>
                  <a:pt x="7398002" y="6858000"/>
                </a:cubicBezTo>
                <a:cubicBezTo>
                  <a:pt x="7206429" y="6900404"/>
                  <a:pt x="7120760" y="6819212"/>
                  <a:pt x="6938896" y="6858000"/>
                </a:cubicBezTo>
                <a:cubicBezTo>
                  <a:pt x="6757032" y="6896788"/>
                  <a:pt x="6730023" y="6821034"/>
                  <a:pt x="6601830" y="6858000"/>
                </a:cubicBezTo>
                <a:cubicBezTo>
                  <a:pt x="6473637" y="6894966"/>
                  <a:pt x="6463440" y="6842117"/>
                  <a:pt x="6386806" y="6858000"/>
                </a:cubicBezTo>
                <a:cubicBezTo>
                  <a:pt x="6310172" y="6873883"/>
                  <a:pt x="5853305" y="6824730"/>
                  <a:pt x="5683618" y="6858000"/>
                </a:cubicBezTo>
                <a:cubicBezTo>
                  <a:pt x="5513931" y="6891270"/>
                  <a:pt x="5343273" y="6791746"/>
                  <a:pt x="5102471" y="6858000"/>
                </a:cubicBezTo>
                <a:cubicBezTo>
                  <a:pt x="4861669" y="6924254"/>
                  <a:pt x="4626193" y="6854106"/>
                  <a:pt x="4399283" y="6858000"/>
                </a:cubicBezTo>
                <a:cubicBezTo>
                  <a:pt x="4172373" y="6861894"/>
                  <a:pt x="3951333" y="6855421"/>
                  <a:pt x="3818136" y="6858000"/>
                </a:cubicBezTo>
                <a:cubicBezTo>
                  <a:pt x="3684939" y="6860579"/>
                  <a:pt x="3638121" y="6855351"/>
                  <a:pt x="3481071" y="6858000"/>
                </a:cubicBezTo>
                <a:cubicBezTo>
                  <a:pt x="3324022" y="6860649"/>
                  <a:pt x="3135710" y="6845749"/>
                  <a:pt x="3021965" y="6858000"/>
                </a:cubicBezTo>
                <a:cubicBezTo>
                  <a:pt x="2908220" y="6870251"/>
                  <a:pt x="2597761" y="6794101"/>
                  <a:pt x="2196736" y="6858000"/>
                </a:cubicBezTo>
                <a:cubicBezTo>
                  <a:pt x="1795711" y="6921899"/>
                  <a:pt x="1960260" y="6803054"/>
                  <a:pt x="1737630" y="6858000"/>
                </a:cubicBezTo>
                <a:cubicBezTo>
                  <a:pt x="1515000" y="6912946"/>
                  <a:pt x="1565954" y="6837612"/>
                  <a:pt x="1522605" y="6858000"/>
                </a:cubicBezTo>
                <a:cubicBezTo>
                  <a:pt x="1479257" y="6878388"/>
                  <a:pt x="1190717" y="6802362"/>
                  <a:pt x="941458" y="6858000"/>
                </a:cubicBezTo>
                <a:cubicBezTo>
                  <a:pt x="692199" y="6913638"/>
                  <a:pt x="271879" y="6746561"/>
                  <a:pt x="0" y="6858000"/>
                </a:cubicBezTo>
                <a:cubicBezTo>
                  <a:pt x="-62752" y="6705244"/>
                  <a:pt x="27381" y="6365841"/>
                  <a:pt x="0" y="6149340"/>
                </a:cubicBezTo>
                <a:cubicBezTo>
                  <a:pt x="-27381" y="5932839"/>
                  <a:pt x="37773" y="5843233"/>
                  <a:pt x="0" y="5646420"/>
                </a:cubicBezTo>
                <a:cubicBezTo>
                  <a:pt x="-37773" y="5449607"/>
                  <a:pt x="12343" y="5374353"/>
                  <a:pt x="0" y="5212080"/>
                </a:cubicBezTo>
                <a:cubicBezTo>
                  <a:pt x="-12343" y="5049807"/>
                  <a:pt x="14368" y="4853792"/>
                  <a:pt x="0" y="4709160"/>
                </a:cubicBezTo>
                <a:cubicBezTo>
                  <a:pt x="-14368" y="4564528"/>
                  <a:pt x="22201" y="4430156"/>
                  <a:pt x="0" y="4343400"/>
                </a:cubicBezTo>
                <a:cubicBezTo>
                  <a:pt x="-22201" y="4256644"/>
                  <a:pt x="17920" y="4064922"/>
                  <a:pt x="0" y="3977640"/>
                </a:cubicBezTo>
                <a:cubicBezTo>
                  <a:pt x="-17920" y="3890358"/>
                  <a:pt x="15083" y="3624563"/>
                  <a:pt x="0" y="3337560"/>
                </a:cubicBezTo>
                <a:cubicBezTo>
                  <a:pt x="-15083" y="3050557"/>
                  <a:pt x="10729" y="3056661"/>
                  <a:pt x="0" y="2834640"/>
                </a:cubicBezTo>
                <a:cubicBezTo>
                  <a:pt x="-10729" y="2612619"/>
                  <a:pt x="73113" y="2499330"/>
                  <a:pt x="0" y="2194560"/>
                </a:cubicBezTo>
                <a:cubicBezTo>
                  <a:pt x="-73113" y="1889790"/>
                  <a:pt x="50229" y="1646146"/>
                  <a:pt x="0" y="1485900"/>
                </a:cubicBezTo>
                <a:cubicBezTo>
                  <a:pt x="-50229" y="1325654"/>
                  <a:pt x="19525" y="1148048"/>
                  <a:pt x="0" y="914400"/>
                </a:cubicBezTo>
                <a:cubicBezTo>
                  <a:pt x="-19525" y="680752"/>
                  <a:pt x="19380" y="319413"/>
                  <a:pt x="0" y="0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 w="28575">
            <a:noFill/>
            <a:prstDash val="dash"/>
            <a:extLst>
              <a:ext uri="{C807C97D-BFC1-408E-A445-0C87EB9F89A2}">
                <ask:lineSketchStyleProps xmlns="" xmlns:ask="http://schemas.microsoft.com/office/drawing/2018/sketchyshapes" sd="230758748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25C9CA5B-9D78-22AE-5512-C5BEE314716F}"/>
              </a:ext>
            </a:extLst>
          </p:cNvPr>
          <p:cNvGrpSpPr/>
          <p:nvPr/>
        </p:nvGrpSpPr>
        <p:grpSpPr>
          <a:xfrm>
            <a:off x="107782" y="-1"/>
            <a:ext cx="8765749" cy="1151610"/>
            <a:chOff x="636593" y="230670"/>
            <a:chExt cx="10918813" cy="1066591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590B40B9-DDDE-7FDF-548C-63FE28439E6C}"/>
                </a:ext>
              </a:extLst>
            </p:cNvPr>
            <p:cNvSpPr txBox="1"/>
            <p:nvPr/>
          </p:nvSpPr>
          <p:spPr>
            <a:xfrm>
              <a:off x="636593" y="343154"/>
              <a:ext cx="1091881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phù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khung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</p:txBody>
        </p:sp>
        <p:pic>
          <p:nvPicPr>
            <p:cNvPr id="30" name="Graphic 7" descr="Flower without stem with solid fill">
              <a:extLst>
                <a:ext uri="{FF2B5EF4-FFF2-40B4-BE49-F238E27FC236}">
                  <a16:creationId xmlns="" xmlns:a16="http://schemas.microsoft.com/office/drawing/2014/main" id="{CC17DD9E-BC52-0F00-459C-DAE06B952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926505" y="230670"/>
              <a:ext cx="718930" cy="718930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900E9F7C-45E2-D683-C7DA-42118C2B3A5B}"/>
              </a:ext>
            </a:extLst>
          </p:cNvPr>
          <p:cNvSpPr txBox="1"/>
          <p:nvPr/>
        </p:nvSpPr>
        <p:spPr>
          <a:xfrm>
            <a:off x="381000" y="1676400"/>
            <a:ext cx="8492531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77990992-6FCF-C7D5-C446-A6816FD8A80D}"/>
              </a:ext>
            </a:extLst>
          </p:cNvPr>
          <p:cNvSpPr txBox="1"/>
          <p:nvPr/>
        </p:nvSpPr>
        <p:spPr>
          <a:xfrm>
            <a:off x="6093879" y="5783519"/>
            <a:ext cx="2592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26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7">
            <a:extLst>
              <a:ext uri="{FF2B5EF4-FFF2-40B4-BE49-F238E27FC236}">
                <a16:creationId xmlns="" xmlns:a16="http://schemas.microsoft.com/office/drawing/2014/main" id="{36FB2D86-A717-8846-3CAF-7DDA3B0C30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81000" y="304800"/>
            <a:ext cx="8229600" cy="39682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95400" y="762000"/>
            <a:ext cx="6629400" cy="26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– 3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 –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Picture 13" descr="A picture containing cartoon, drawing, illustration, sketch&#10;&#10;Description automatically generated">
            <a:extLst>
              <a:ext uri="{FF2B5EF4-FFF2-40B4-BE49-F238E27FC236}">
                <a16:creationId xmlns:a16="http://schemas.microsoft.com/office/drawing/2014/main" xmlns="" id="{E00DA99D-4724-874B-5DD6-99AA86337B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84" b="93331" l="9994" r="89942">
                        <a14:foregroundMark x1="30660" y1="27971" x2="46734" y2="48504"/>
                        <a14:foregroundMark x1="46734" y1="48504" x2="51197" y2="60388"/>
                        <a14:foregroundMark x1="51197" y1="60388" x2="46475" y2="66815"/>
                        <a14:foregroundMark x1="46475" y1="66815" x2="50809" y2="72191"/>
                        <a14:foregroundMark x1="50809" y1="72191" x2="55821" y2="90097"/>
                        <a14:foregroundMark x1="55821" y1="90097" x2="48803" y2="91754"/>
                        <a14:foregroundMark x1="48803" y1="91754" x2="48900" y2="90986"/>
                        <a14:foregroundMark x1="28622" y1="34640" x2="35479" y2="28375"/>
                        <a14:foregroundMark x1="35479" y1="28375" x2="35479" y2="28375"/>
                        <a14:foregroundMark x1="52361" y1="63864" x2="52361" y2="70089"/>
                        <a14:foregroundMark x1="47186" y1="93775" x2="55530" y2="93331"/>
                        <a14:foregroundMark x1="55530" y1="93331" x2="55627" y2="933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417492"/>
            <a:ext cx="3918324" cy="313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5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: Rounded Corners 1">
            <a:extLst>
              <a:ext uri="{FF2B5EF4-FFF2-40B4-BE49-F238E27FC236}">
                <a16:creationId xmlns="" xmlns:a16="http://schemas.microsoft.com/office/drawing/2014/main" id="{2BBAFE56-A635-A56F-F837-513097C8D9F6}"/>
              </a:ext>
            </a:extLst>
          </p:cNvPr>
          <p:cNvSpPr/>
          <p:nvPr/>
        </p:nvSpPr>
        <p:spPr>
          <a:xfrm>
            <a:off x="117745" y="1770749"/>
            <a:ext cx="8097191" cy="45612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154DF3E6-D4BC-1506-C57A-FBE5FD054A81}"/>
              </a:ext>
            </a:extLst>
          </p:cNvPr>
          <p:cNvGrpSpPr/>
          <p:nvPr/>
        </p:nvGrpSpPr>
        <p:grpSpPr>
          <a:xfrm>
            <a:off x="2408903" y="314812"/>
            <a:ext cx="7370331" cy="2024577"/>
            <a:chOff x="2425619" y="1819921"/>
            <a:chExt cx="8813669" cy="2024577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1B31BA0B-4C8F-359B-BD21-6001CDEC0EF0}"/>
                </a:ext>
              </a:extLst>
            </p:cNvPr>
            <p:cNvSpPr txBox="1"/>
            <p:nvPr/>
          </p:nvSpPr>
          <p:spPr>
            <a:xfrm>
              <a:off x="6259328" y="2828835"/>
              <a:ext cx="497996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sz="6000" dirty="0">
                <a:ln w="38100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rgbClr val="FF7C80"/>
                </a:solidFill>
                <a:latin typeface="UTM Mother" panose="020406030505060202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39D4074E-E80E-35F5-1CF9-F1B0F0EA2265}"/>
                </a:ext>
              </a:extLst>
            </p:cNvPr>
            <p:cNvSpPr txBox="1"/>
            <p:nvPr/>
          </p:nvSpPr>
          <p:spPr>
            <a:xfrm>
              <a:off x="2425619" y="1819921"/>
              <a:ext cx="4738360" cy="101566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6000" dirty="0" smtClean="0">
                  <a:solidFill>
                    <a:srgbClr val="FF7C8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GỢI Ý</a:t>
              </a:r>
              <a:endParaRPr lang="en-US" sz="6000" dirty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A675D25-A74B-F1B1-EE83-D5E9DA33F73C}"/>
              </a:ext>
            </a:extLst>
          </p:cNvPr>
          <p:cNvSpPr txBox="1"/>
          <p:nvPr/>
        </p:nvSpPr>
        <p:spPr>
          <a:xfrm>
            <a:off x="762000" y="2133599"/>
            <a:ext cx="7696200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hoạt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lạc</a:t>
            </a:r>
            <a:r>
              <a:rPr lang="en-US" sz="3200" dirty="0"/>
              <a:t> </a:t>
            </a:r>
            <a:r>
              <a:rPr lang="en-US" sz="3200" dirty="0" err="1"/>
              <a:t>bộ</a:t>
            </a:r>
            <a:r>
              <a:rPr lang="en-US" sz="3200" dirty="0"/>
              <a:t> </a:t>
            </a:r>
            <a:endParaRPr lang="en-US" sz="3200" dirty="0" smtClean="0"/>
          </a:p>
          <a:p>
            <a:pPr>
              <a:lnSpc>
                <a:spcPct val="120000"/>
              </a:lnSpc>
            </a:pPr>
            <a:r>
              <a:rPr lang="en-US" sz="3200" dirty="0" err="1" smtClean="0"/>
              <a:t>Vì</a:t>
            </a:r>
            <a:r>
              <a:rPr lang="en-US" sz="3200" dirty="0" smtClean="0"/>
              <a:t> </a:t>
            </a:r>
            <a:r>
              <a:rPr lang="en-US" sz="3200" dirty="0" err="1"/>
              <a:t>Hoàng</a:t>
            </a:r>
            <a:r>
              <a:rPr lang="en-US" sz="3200" dirty="0"/>
              <a:t> Sa – </a:t>
            </a:r>
            <a:r>
              <a:rPr lang="en-US" sz="3200" dirty="0" err="1"/>
              <a:t>Trường</a:t>
            </a:r>
            <a:r>
              <a:rPr lang="en-US" sz="3200" dirty="0"/>
              <a:t> Sa </a:t>
            </a:r>
            <a:r>
              <a:rPr lang="en-US" sz="3200" dirty="0" err="1"/>
              <a:t>thân</a:t>
            </a:r>
            <a:r>
              <a:rPr lang="en-US" sz="3200" dirty="0"/>
              <a:t> </a:t>
            </a:r>
            <a:r>
              <a:rPr lang="en-US" sz="3200" dirty="0" err="1"/>
              <a:t>yêu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?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hoạt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đó</a:t>
            </a:r>
            <a:r>
              <a:rPr lang="en-US" sz="3200" dirty="0"/>
              <a:t> </a:t>
            </a:r>
            <a:r>
              <a:rPr lang="en-US" sz="3200" dirty="0" err="1"/>
              <a:t>đem</a:t>
            </a:r>
            <a:r>
              <a:rPr lang="en-US" sz="3200" dirty="0"/>
              <a:t> </a:t>
            </a:r>
            <a:r>
              <a:rPr lang="en-US" sz="3200" dirty="0" err="1"/>
              <a:t>lại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endParaRPr lang="en-US" sz="3200" dirty="0" smtClean="0"/>
          </a:p>
          <a:p>
            <a:pPr>
              <a:lnSpc>
                <a:spcPct val="120000"/>
              </a:lnSpc>
            </a:pPr>
            <a:r>
              <a:rPr lang="en-US" sz="3200" dirty="0" smtClean="0"/>
              <a:t>ý </a:t>
            </a:r>
            <a:r>
              <a:rPr lang="en-US" sz="3200" dirty="0" err="1"/>
              <a:t>nghĩa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cực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?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suy</a:t>
            </a:r>
            <a:r>
              <a:rPr lang="en-US" sz="3200" dirty="0"/>
              <a:t> </a:t>
            </a:r>
            <a:r>
              <a:rPr lang="en-US" sz="3200" dirty="0" err="1"/>
              <a:t>nghĩ</a:t>
            </a:r>
            <a:r>
              <a:rPr lang="en-US" sz="3200" dirty="0"/>
              <a:t>, </a:t>
            </a:r>
            <a:r>
              <a:rPr lang="en-US" sz="3200" dirty="0" err="1"/>
              <a:t>cảm</a:t>
            </a:r>
            <a:r>
              <a:rPr lang="en-US" sz="3200" dirty="0"/>
              <a:t> </a:t>
            </a:r>
            <a:r>
              <a:rPr lang="en-US" sz="3200" dirty="0" err="1"/>
              <a:t>xúc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endParaRPr lang="en-US" sz="3200" dirty="0" smtClean="0"/>
          </a:p>
          <a:p>
            <a:pPr>
              <a:lnSpc>
                <a:spcPct val="120000"/>
              </a:lnSpc>
            </a:pPr>
            <a:r>
              <a:rPr lang="en-US" sz="3200" dirty="0" err="1" smtClean="0"/>
              <a:t>đối</a:t>
            </a:r>
            <a:r>
              <a:rPr lang="en-US" sz="3200" dirty="0" smtClean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hoạt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lạc</a:t>
            </a:r>
            <a:r>
              <a:rPr lang="en-US" sz="3200" dirty="0"/>
              <a:t> </a:t>
            </a:r>
            <a:r>
              <a:rPr lang="en-US" sz="3200" dirty="0" err="1"/>
              <a:t>bộ</a:t>
            </a:r>
            <a:r>
              <a:rPr lang="en-US" sz="3200" dirty="0"/>
              <a:t>.</a:t>
            </a:r>
          </a:p>
        </p:txBody>
      </p:sp>
      <p:pic>
        <p:nvPicPr>
          <p:cNvPr id="11" name="Picture 10" descr="A picture containing cartoon, drawing, illustration, sketch&#10;&#10;Description automatically generated">
            <a:extLst>
              <a:ext uri="{FF2B5EF4-FFF2-40B4-BE49-F238E27FC236}">
                <a16:creationId xmlns:a16="http://schemas.microsoft.com/office/drawing/2014/main" xmlns="" id="{E00DA99D-4724-874B-5DD6-99AA86337B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4" b="93331" l="9994" r="89942">
                        <a14:foregroundMark x1="30660" y1="27971" x2="46734" y2="48504"/>
                        <a14:foregroundMark x1="46734" y1="48504" x2="51197" y2="60388"/>
                        <a14:foregroundMark x1="51197" y1="60388" x2="46475" y2="66815"/>
                        <a14:foregroundMark x1="46475" y1="66815" x2="50809" y2="72191"/>
                        <a14:foregroundMark x1="50809" y1="72191" x2="55821" y2="90097"/>
                        <a14:foregroundMark x1="55821" y1="90097" x2="48803" y2="91754"/>
                        <a14:foregroundMark x1="48803" y1="91754" x2="48900" y2="90986"/>
                        <a14:foregroundMark x1="28622" y1="34640" x2="35479" y2="28375"/>
                        <a14:foregroundMark x1="35479" y1="28375" x2="35479" y2="28375"/>
                        <a14:foregroundMark x1="52361" y1="63864" x2="52361" y2="70089"/>
                        <a14:foregroundMark x1="47186" y1="93775" x2="55530" y2="93331"/>
                        <a14:foregroundMark x1="55530" y1="93331" x2="55627" y2="933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805" y="4051358"/>
            <a:ext cx="3346053" cy="267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8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yngu\OneDrive\Desktop\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6433" y="0"/>
            <a:ext cx="13817599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154DF3E6-D4BC-1506-C57A-FBE5FD054A81}"/>
              </a:ext>
            </a:extLst>
          </p:cNvPr>
          <p:cNvGrpSpPr/>
          <p:nvPr/>
        </p:nvGrpSpPr>
        <p:grpSpPr>
          <a:xfrm>
            <a:off x="1647719" y="268980"/>
            <a:ext cx="8131515" cy="2057381"/>
            <a:chOff x="1515372" y="1787117"/>
            <a:chExt cx="9723916" cy="2057381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1B31BA0B-4C8F-359B-BD21-6001CDEC0EF0}"/>
                </a:ext>
              </a:extLst>
            </p:cNvPr>
            <p:cNvSpPr txBox="1"/>
            <p:nvPr/>
          </p:nvSpPr>
          <p:spPr>
            <a:xfrm>
              <a:off x="6259328" y="2828835"/>
              <a:ext cx="497996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sz="6000" dirty="0">
                <a:ln w="38100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rgbClr val="FF7C80"/>
                </a:solidFill>
                <a:latin typeface="UTM Mother" panose="020406030505060202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39D4074E-E80E-35F5-1CF9-F1B0F0EA2265}"/>
                </a:ext>
              </a:extLst>
            </p:cNvPr>
            <p:cNvSpPr txBox="1"/>
            <p:nvPr/>
          </p:nvSpPr>
          <p:spPr>
            <a:xfrm>
              <a:off x="1515372" y="1787117"/>
              <a:ext cx="7233936" cy="101566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6000" dirty="0" smtClean="0">
                  <a:solidFill>
                    <a:srgbClr val="FF7C8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 ĐÁNH GIÁ</a:t>
              </a:r>
              <a:endParaRPr lang="en-US" sz="6000" dirty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 descr="A picture containing cartoon, drawing, illustration, sketch&#10;&#10;Description automatically generated">
            <a:extLst>
              <a:ext uri="{FF2B5EF4-FFF2-40B4-BE49-F238E27FC236}">
                <a16:creationId xmlns:a16="http://schemas.microsoft.com/office/drawing/2014/main" xmlns="" id="{E00DA99D-4724-874B-5DD6-99AA86337B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4" b="93331" l="9994" r="89942">
                        <a14:foregroundMark x1="30660" y1="27971" x2="46734" y2="48504"/>
                        <a14:foregroundMark x1="46734" y1="48504" x2="51197" y2="60388"/>
                        <a14:foregroundMark x1="51197" y1="60388" x2="46475" y2="66815"/>
                        <a14:foregroundMark x1="46475" y1="66815" x2="50809" y2="72191"/>
                        <a14:foregroundMark x1="50809" y1="72191" x2="55821" y2="90097"/>
                        <a14:foregroundMark x1="55821" y1="90097" x2="48803" y2="91754"/>
                        <a14:foregroundMark x1="48803" y1="91754" x2="48900" y2="90986"/>
                        <a14:foregroundMark x1="28622" y1="34640" x2="35479" y2="28375"/>
                        <a14:foregroundMark x1="35479" y1="28375" x2="35479" y2="28375"/>
                        <a14:foregroundMark x1="52361" y1="63864" x2="52361" y2="70089"/>
                        <a14:foregroundMark x1="47186" y1="93775" x2="55530" y2="93331"/>
                        <a14:foregroundMark x1="55530" y1="93331" x2="55627" y2="933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805" y="4051358"/>
            <a:ext cx="3346053" cy="26768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8597" y="2373114"/>
            <a:ext cx="9381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89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vyngu\OneDrive\Desktop\hinh nên\2707_nen-powerpoint-hoc-tap-dep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95600" y="533400"/>
            <a:ext cx="349807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8F14BE8-9C27-5660-D734-A045EA1020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37208" flipH="1">
            <a:off x="1458953" y="1966974"/>
            <a:ext cx="919996" cy="9199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8F14BE8-9C27-5660-D734-A045EA1020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37208" flipH="1">
            <a:off x="1458953" y="3516353"/>
            <a:ext cx="919996" cy="9199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18702" y="2209800"/>
            <a:ext cx="4544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 LẠI BÀI HỌC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84289" y="3264310"/>
            <a:ext cx="5791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VIẾT: TRẢ BÀI VĂN THUẬT LẠI MỘT VIỆC TỐT MÀ EM HOẶC BẠN BÈ, NGƯỜI THÂN ĐÃ LÀM,…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94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vyngu\OneDrive\Desktop\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4011" y="0"/>
            <a:ext cx="12879211" cy="754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/>
          <p:cNvSpPr/>
          <p:nvPr/>
        </p:nvSpPr>
        <p:spPr>
          <a:xfrm>
            <a:off x="1371600" y="990600"/>
            <a:ext cx="7543800" cy="2819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icture containing cartoon, drawing, illustration, sketch&#10;&#10;Description automatically generated">
            <a:extLst>
              <a:ext uri="{FF2B5EF4-FFF2-40B4-BE49-F238E27FC236}">
                <a16:creationId xmlns:a16="http://schemas.microsoft.com/office/drawing/2014/main" xmlns="" id="{E00DA99D-4724-874B-5DD6-99AA86337B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4" b="93331" l="9994" r="89942">
                        <a14:foregroundMark x1="30660" y1="27971" x2="46734" y2="48504"/>
                        <a14:foregroundMark x1="46734" y1="48504" x2="51197" y2="60388"/>
                        <a14:foregroundMark x1="51197" y1="60388" x2="46475" y2="66815"/>
                        <a14:foregroundMark x1="46475" y1="66815" x2="50809" y2="72191"/>
                        <a14:foregroundMark x1="50809" y1="72191" x2="55821" y2="90097"/>
                        <a14:foregroundMark x1="55821" y1="90097" x2="48803" y2="91754"/>
                        <a14:foregroundMark x1="48803" y1="91754" x2="48900" y2="90986"/>
                        <a14:foregroundMark x1="28622" y1="34640" x2="35479" y2="28375"/>
                        <a14:foregroundMark x1="35479" y1="28375" x2="35479" y2="28375"/>
                        <a14:foregroundMark x1="52361" y1="63864" x2="52361" y2="70089"/>
                        <a14:foregroundMark x1="47186" y1="93775" x2="55530" y2="93331"/>
                        <a14:foregroundMark x1="55530" y1="93331" x2="55627" y2="933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805" y="4051358"/>
            <a:ext cx="3346053" cy="267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9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vyngu\OneDrive\Desktop\hinh nên\2707_nen-powerpoint-hoc-tap-dep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9435"/>
            <a:ext cx="895349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EDE941A-2E24-6419-E5AF-AADC4CF56939}"/>
              </a:ext>
            </a:extLst>
          </p:cNvPr>
          <p:cNvSpPr/>
          <p:nvPr/>
        </p:nvSpPr>
        <p:spPr>
          <a:xfrm>
            <a:off x="128740" y="1437104"/>
            <a:ext cx="3246731" cy="5227795"/>
          </a:xfrm>
          <a:custGeom>
            <a:avLst/>
            <a:gdLst>
              <a:gd name="connsiteX0" fmla="*/ 0 w 3246731"/>
              <a:gd name="connsiteY0" fmla="*/ 0 h 5227795"/>
              <a:gd name="connsiteX1" fmla="*/ 714281 w 3246731"/>
              <a:gd name="connsiteY1" fmla="*/ 0 h 5227795"/>
              <a:gd name="connsiteX2" fmla="*/ 1396094 w 3246731"/>
              <a:gd name="connsiteY2" fmla="*/ 0 h 5227795"/>
              <a:gd name="connsiteX3" fmla="*/ 1948039 w 3246731"/>
              <a:gd name="connsiteY3" fmla="*/ 0 h 5227795"/>
              <a:gd name="connsiteX4" fmla="*/ 2662319 w 3246731"/>
              <a:gd name="connsiteY4" fmla="*/ 0 h 5227795"/>
              <a:gd name="connsiteX5" fmla="*/ 3246731 w 3246731"/>
              <a:gd name="connsiteY5" fmla="*/ 0 h 5227795"/>
              <a:gd name="connsiteX6" fmla="*/ 3246731 w 3246731"/>
              <a:gd name="connsiteY6" fmla="*/ 601196 h 5227795"/>
              <a:gd name="connsiteX7" fmla="*/ 3246731 w 3246731"/>
              <a:gd name="connsiteY7" fmla="*/ 1254671 h 5227795"/>
              <a:gd name="connsiteX8" fmla="*/ 3246731 w 3246731"/>
              <a:gd name="connsiteY8" fmla="*/ 1855867 h 5227795"/>
              <a:gd name="connsiteX9" fmla="*/ 3246731 w 3246731"/>
              <a:gd name="connsiteY9" fmla="*/ 2613898 h 5227795"/>
              <a:gd name="connsiteX10" fmla="*/ 3246731 w 3246731"/>
              <a:gd name="connsiteY10" fmla="*/ 3319650 h 5227795"/>
              <a:gd name="connsiteX11" fmla="*/ 3246731 w 3246731"/>
              <a:gd name="connsiteY11" fmla="*/ 4025402 h 5227795"/>
              <a:gd name="connsiteX12" fmla="*/ 3246731 w 3246731"/>
              <a:gd name="connsiteY12" fmla="*/ 4574321 h 5227795"/>
              <a:gd name="connsiteX13" fmla="*/ 3246731 w 3246731"/>
              <a:gd name="connsiteY13" fmla="*/ 5227795 h 5227795"/>
              <a:gd name="connsiteX14" fmla="*/ 2564917 w 3246731"/>
              <a:gd name="connsiteY14" fmla="*/ 5227795 h 5227795"/>
              <a:gd name="connsiteX15" fmla="*/ 1883104 w 3246731"/>
              <a:gd name="connsiteY15" fmla="*/ 5227795 h 5227795"/>
              <a:gd name="connsiteX16" fmla="*/ 1331160 w 3246731"/>
              <a:gd name="connsiteY16" fmla="*/ 5227795 h 5227795"/>
              <a:gd name="connsiteX17" fmla="*/ 779215 w 3246731"/>
              <a:gd name="connsiteY17" fmla="*/ 5227795 h 5227795"/>
              <a:gd name="connsiteX18" fmla="*/ 0 w 3246731"/>
              <a:gd name="connsiteY18" fmla="*/ 5227795 h 5227795"/>
              <a:gd name="connsiteX19" fmla="*/ 0 w 3246731"/>
              <a:gd name="connsiteY19" fmla="*/ 4626599 h 5227795"/>
              <a:gd name="connsiteX20" fmla="*/ 0 w 3246731"/>
              <a:gd name="connsiteY20" fmla="*/ 4077680 h 5227795"/>
              <a:gd name="connsiteX21" fmla="*/ 0 w 3246731"/>
              <a:gd name="connsiteY21" fmla="*/ 3319650 h 5227795"/>
              <a:gd name="connsiteX22" fmla="*/ 0 w 3246731"/>
              <a:gd name="connsiteY22" fmla="*/ 2770731 h 5227795"/>
              <a:gd name="connsiteX23" fmla="*/ 0 w 3246731"/>
              <a:gd name="connsiteY23" fmla="*/ 2169535 h 5227795"/>
              <a:gd name="connsiteX24" fmla="*/ 0 w 3246731"/>
              <a:gd name="connsiteY24" fmla="*/ 1516061 h 5227795"/>
              <a:gd name="connsiteX25" fmla="*/ 0 w 3246731"/>
              <a:gd name="connsiteY25" fmla="*/ 810308 h 5227795"/>
              <a:gd name="connsiteX26" fmla="*/ 0 w 3246731"/>
              <a:gd name="connsiteY26" fmla="*/ 0 h 522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246731" h="5227795" fill="none" extrusionOk="0">
                <a:moveTo>
                  <a:pt x="0" y="0"/>
                </a:moveTo>
                <a:cubicBezTo>
                  <a:pt x="219010" y="8243"/>
                  <a:pt x="499159" y="24897"/>
                  <a:pt x="714281" y="0"/>
                </a:cubicBezTo>
                <a:cubicBezTo>
                  <a:pt x="929403" y="-24897"/>
                  <a:pt x="1100101" y="-26081"/>
                  <a:pt x="1396094" y="0"/>
                </a:cubicBezTo>
                <a:cubicBezTo>
                  <a:pt x="1692087" y="26081"/>
                  <a:pt x="1824875" y="13281"/>
                  <a:pt x="1948039" y="0"/>
                </a:cubicBezTo>
                <a:cubicBezTo>
                  <a:pt x="2071203" y="-13281"/>
                  <a:pt x="2471230" y="-31450"/>
                  <a:pt x="2662319" y="0"/>
                </a:cubicBezTo>
                <a:cubicBezTo>
                  <a:pt x="2853408" y="31450"/>
                  <a:pt x="3060195" y="-20410"/>
                  <a:pt x="3246731" y="0"/>
                </a:cubicBezTo>
                <a:cubicBezTo>
                  <a:pt x="3219350" y="120245"/>
                  <a:pt x="3233418" y="340398"/>
                  <a:pt x="3246731" y="601196"/>
                </a:cubicBezTo>
                <a:cubicBezTo>
                  <a:pt x="3260044" y="861994"/>
                  <a:pt x="3236753" y="1042767"/>
                  <a:pt x="3246731" y="1254671"/>
                </a:cubicBezTo>
                <a:cubicBezTo>
                  <a:pt x="3256709" y="1466576"/>
                  <a:pt x="3271811" y="1724773"/>
                  <a:pt x="3246731" y="1855867"/>
                </a:cubicBezTo>
                <a:cubicBezTo>
                  <a:pt x="3221651" y="1986961"/>
                  <a:pt x="3221144" y="2434357"/>
                  <a:pt x="3246731" y="2613898"/>
                </a:cubicBezTo>
                <a:cubicBezTo>
                  <a:pt x="3272318" y="2793439"/>
                  <a:pt x="3246866" y="3085525"/>
                  <a:pt x="3246731" y="3319650"/>
                </a:cubicBezTo>
                <a:cubicBezTo>
                  <a:pt x="3246596" y="3553775"/>
                  <a:pt x="3252256" y="3715837"/>
                  <a:pt x="3246731" y="4025402"/>
                </a:cubicBezTo>
                <a:cubicBezTo>
                  <a:pt x="3241206" y="4334967"/>
                  <a:pt x="3221289" y="4451954"/>
                  <a:pt x="3246731" y="4574321"/>
                </a:cubicBezTo>
                <a:cubicBezTo>
                  <a:pt x="3272173" y="4696688"/>
                  <a:pt x="3272370" y="5015882"/>
                  <a:pt x="3246731" y="5227795"/>
                </a:cubicBezTo>
                <a:cubicBezTo>
                  <a:pt x="3008034" y="5198855"/>
                  <a:pt x="2829763" y="5237967"/>
                  <a:pt x="2564917" y="5227795"/>
                </a:cubicBezTo>
                <a:cubicBezTo>
                  <a:pt x="2300071" y="5217623"/>
                  <a:pt x="2077598" y="5242977"/>
                  <a:pt x="1883104" y="5227795"/>
                </a:cubicBezTo>
                <a:cubicBezTo>
                  <a:pt x="1688610" y="5212613"/>
                  <a:pt x="1602194" y="5203925"/>
                  <a:pt x="1331160" y="5227795"/>
                </a:cubicBezTo>
                <a:cubicBezTo>
                  <a:pt x="1060126" y="5251665"/>
                  <a:pt x="937105" y="5227828"/>
                  <a:pt x="779215" y="5227795"/>
                </a:cubicBezTo>
                <a:cubicBezTo>
                  <a:pt x="621325" y="5227762"/>
                  <a:pt x="370067" y="5253477"/>
                  <a:pt x="0" y="5227795"/>
                </a:cubicBezTo>
                <a:cubicBezTo>
                  <a:pt x="-24279" y="5000942"/>
                  <a:pt x="6198" y="4902380"/>
                  <a:pt x="0" y="4626599"/>
                </a:cubicBezTo>
                <a:cubicBezTo>
                  <a:pt x="-6198" y="4350818"/>
                  <a:pt x="3367" y="4318430"/>
                  <a:pt x="0" y="4077680"/>
                </a:cubicBezTo>
                <a:cubicBezTo>
                  <a:pt x="-3367" y="3836930"/>
                  <a:pt x="-5552" y="3500862"/>
                  <a:pt x="0" y="3319650"/>
                </a:cubicBezTo>
                <a:cubicBezTo>
                  <a:pt x="5552" y="3138438"/>
                  <a:pt x="23398" y="2931788"/>
                  <a:pt x="0" y="2770731"/>
                </a:cubicBezTo>
                <a:cubicBezTo>
                  <a:pt x="-23398" y="2609674"/>
                  <a:pt x="-20062" y="2424975"/>
                  <a:pt x="0" y="2169535"/>
                </a:cubicBezTo>
                <a:cubicBezTo>
                  <a:pt x="20062" y="1914095"/>
                  <a:pt x="6442" y="1710044"/>
                  <a:pt x="0" y="1516061"/>
                </a:cubicBezTo>
                <a:cubicBezTo>
                  <a:pt x="-6442" y="1322078"/>
                  <a:pt x="10414" y="1134601"/>
                  <a:pt x="0" y="810308"/>
                </a:cubicBezTo>
                <a:cubicBezTo>
                  <a:pt x="-10414" y="486015"/>
                  <a:pt x="32555" y="295799"/>
                  <a:pt x="0" y="0"/>
                </a:cubicBezTo>
                <a:close/>
              </a:path>
              <a:path w="3246731" h="5227795" stroke="0" extrusionOk="0">
                <a:moveTo>
                  <a:pt x="0" y="0"/>
                </a:moveTo>
                <a:cubicBezTo>
                  <a:pt x="224977" y="23123"/>
                  <a:pt x="515231" y="-16396"/>
                  <a:pt x="714281" y="0"/>
                </a:cubicBezTo>
                <a:cubicBezTo>
                  <a:pt x="913331" y="16396"/>
                  <a:pt x="1211289" y="-22618"/>
                  <a:pt x="1363627" y="0"/>
                </a:cubicBezTo>
                <a:cubicBezTo>
                  <a:pt x="1515965" y="22618"/>
                  <a:pt x="1815385" y="-21342"/>
                  <a:pt x="1948039" y="0"/>
                </a:cubicBezTo>
                <a:cubicBezTo>
                  <a:pt x="2080693" y="21342"/>
                  <a:pt x="2376241" y="-28653"/>
                  <a:pt x="2597385" y="0"/>
                </a:cubicBezTo>
                <a:cubicBezTo>
                  <a:pt x="2818529" y="28653"/>
                  <a:pt x="3067739" y="-5045"/>
                  <a:pt x="3246731" y="0"/>
                </a:cubicBezTo>
                <a:cubicBezTo>
                  <a:pt x="3251780" y="148178"/>
                  <a:pt x="3243999" y="426580"/>
                  <a:pt x="3246731" y="548918"/>
                </a:cubicBezTo>
                <a:cubicBezTo>
                  <a:pt x="3249463" y="671256"/>
                  <a:pt x="3236614" y="868273"/>
                  <a:pt x="3246731" y="1045559"/>
                </a:cubicBezTo>
                <a:cubicBezTo>
                  <a:pt x="3256848" y="1222845"/>
                  <a:pt x="3266635" y="1336762"/>
                  <a:pt x="3246731" y="1542200"/>
                </a:cubicBezTo>
                <a:cubicBezTo>
                  <a:pt x="3226827" y="1747638"/>
                  <a:pt x="3218346" y="1860597"/>
                  <a:pt x="3246731" y="2143396"/>
                </a:cubicBezTo>
                <a:cubicBezTo>
                  <a:pt x="3275116" y="2426195"/>
                  <a:pt x="3213617" y="2613233"/>
                  <a:pt x="3246731" y="2849148"/>
                </a:cubicBezTo>
                <a:cubicBezTo>
                  <a:pt x="3279845" y="3085063"/>
                  <a:pt x="3258013" y="3242661"/>
                  <a:pt x="3246731" y="3450345"/>
                </a:cubicBezTo>
                <a:cubicBezTo>
                  <a:pt x="3235449" y="3658029"/>
                  <a:pt x="3232404" y="3764830"/>
                  <a:pt x="3246731" y="4051541"/>
                </a:cubicBezTo>
                <a:cubicBezTo>
                  <a:pt x="3261058" y="4338252"/>
                  <a:pt x="3219096" y="4871658"/>
                  <a:pt x="3246731" y="5227795"/>
                </a:cubicBezTo>
                <a:cubicBezTo>
                  <a:pt x="2947407" y="5239263"/>
                  <a:pt x="2913050" y="5199029"/>
                  <a:pt x="2629852" y="5227795"/>
                </a:cubicBezTo>
                <a:cubicBezTo>
                  <a:pt x="2346654" y="5256561"/>
                  <a:pt x="2194066" y="5258106"/>
                  <a:pt x="1948039" y="5227795"/>
                </a:cubicBezTo>
                <a:cubicBezTo>
                  <a:pt x="1702012" y="5197484"/>
                  <a:pt x="1485173" y="5259956"/>
                  <a:pt x="1233758" y="5227795"/>
                </a:cubicBezTo>
                <a:cubicBezTo>
                  <a:pt x="982343" y="5195634"/>
                  <a:pt x="538215" y="5172702"/>
                  <a:pt x="0" y="5227795"/>
                </a:cubicBezTo>
                <a:cubicBezTo>
                  <a:pt x="-5160" y="5069072"/>
                  <a:pt x="-29530" y="4722842"/>
                  <a:pt x="0" y="4574321"/>
                </a:cubicBezTo>
                <a:cubicBezTo>
                  <a:pt x="29530" y="4425800"/>
                  <a:pt x="-8830" y="4195539"/>
                  <a:pt x="0" y="4025402"/>
                </a:cubicBezTo>
                <a:cubicBezTo>
                  <a:pt x="8830" y="3855265"/>
                  <a:pt x="-18335" y="3716472"/>
                  <a:pt x="0" y="3528762"/>
                </a:cubicBezTo>
                <a:cubicBezTo>
                  <a:pt x="18335" y="3341052"/>
                  <a:pt x="20978" y="3171420"/>
                  <a:pt x="0" y="2979843"/>
                </a:cubicBezTo>
                <a:cubicBezTo>
                  <a:pt x="-20978" y="2788266"/>
                  <a:pt x="22416" y="2440267"/>
                  <a:pt x="0" y="2221813"/>
                </a:cubicBezTo>
                <a:cubicBezTo>
                  <a:pt x="-22416" y="2003359"/>
                  <a:pt x="15503" y="1887745"/>
                  <a:pt x="0" y="1672894"/>
                </a:cubicBezTo>
                <a:cubicBezTo>
                  <a:pt x="-15503" y="1458043"/>
                  <a:pt x="14101" y="1237390"/>
                  <a:pt x="0" y="967142"/>
                </a:cubicBezTo>
                <a:cubicBezTo>
                  <a:pt x="-14101" y="696894"/>
                  <a:pt x="-22375" y="31769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extLst>
              <a:ext uri="{C807C97D-BFC1-408E-A445-0C87EB9F89A2}">
                <ask:lineSketchStyleProps xmlns:ask="http://schemas.microsoft.com/office/drawing/2018/sketchyshapes" xmlns="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29BAE49-FA3A-D4A8-3359-8B9CBF8A155D}"/>
              </a:ext>
            </a:extLst>
          </p:cNvPr>
          <p:cNvGrpSpPr/>
          <p:nvPr/>
        </p:nvGrpSpPr>
        <p:grpSpPr>
          <a:xfrm>
            <a:off x="327745" y="2332422"/>
            <a:ext cx="2728209" cy="956501"/>
            <a:chOff x="580881" y="2347412"/>
            <a:chExt cx="2728209" cy="956501"/>
          </a:xfrm>
        </p:grpSpPr>
        <p:sp>
          <p:nvSpPr>
            <p:cNvPr id="9" name="Arrow: Chevron 7">
              <a:extLst>
                <a:ext uri="{FF2B5EF4-FFF2-40B4-BE49-F238E27FC236}">
                  <a16:creationId xmlns:a16="http://schemas.microsoft.com/office/drawing/2014/main" xmlns="" id="{7192865E-B6DA-289F-A5E9-96299B66A18F}"/>
                </a:ext>
              </a:extLst>
            </p:cNvPr>
            <p:cNvSpPr/>
            <p:nvPr/>
          </p:nvSpPr>
          <p:spPr>
            <a:xfrm>
              <a:off x="580881" y="2347412"/>
              <a:ext cx="2728209" cy="956501"/>
            </a:xfrm>
            <a:prstGeom prst="chevro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Arrow: Chevron 8">
              <a:extLst>
                <a:ext uri="{FF2B5EF4-FFF2-40B4-BE49-F238E27FC236}">
                  <a16:creationId xmlns:a16="http://schemas.microsoft.com/office/drawing/2014/main" xmlns="" id="{B96179EC-5BAF-D289-D895-D6076C83FA9A}"/>
                </a:ext>
              </a:extLst>
            </p:cNvPr>
            <p:cNvSpPr/>
            <p:nvPr/>
          </p:nvSpPr>
          <p:spPr>
            <a:xfrm>
              <a:off x="660561" y="2394256"/>
              <a:ext cx="2458977" cy="877801"/>
            </a:xfrm>
            <a:prstGeom prst="chevron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B583210-0813-CB07-7E46-5FA9922E1049}"/>
                </a:ext>
              </a:extLst>
            </p:cNvPr>
            <p:cNvSpPr txBox="1"/>
            <p:nvPr/>
          </p:nvSpPr>
          <p:spPr>
            <a:xfrm>
              <a:off x="1157710" y="2548663"/>
              <a:ext cx="17988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hậu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EC361F3-855B-5267-6372-EDDF46C75A12}"/>
              </a:ext>
            </a:extLst>
          </p:cNvPr>
          <p:cNvGrpSpPr/>
          <p:nvPr/>
        </p:nvGrpSpPr>
        <p:grpSpPr>
          <a:xfrm>
            <a:off x="388002" y="3491461"/>
            <a:ext cx="2728209" cy="956501"/>
            <a:chOff x="905589" y="3491461"/>
            <a:chExt cx="2728209" cy="956501"/>
          </a:xfrm>
        </p:grpSpPr>
        <p:sp>
          <p:nvSpPr>
            <p:cNvPr id="13" name="Arrow: Chevron 20">
              <a:extLst>
                <a:ext uri="{FF2B5EF4-FFF2-40B4-BE49-F238E27FC236}">
                  <a16:creationId xmlns:a16="http://schemas.microsoft.com/office/drawing/2014/main" xmlns="" id="{2D7015DB-E6EC-8AD3-90FC-8ABBC1651ED3}"/>
                </a:ext>
              </a:extLst>
            </p:cNvPr>
            <p:cNvSpPr/>
            <p:nvPr/>
          </p:nvSpPr>
          <p:spPr>
            <a:xfrm>
              <a:off x="905589" y="3491461"/>
              <a:ext cx="2728209" cy="956501"/>
            </a:xfrm>
            <a:prstGeom prst="chevro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Arrow: Chevron 21">
              <a:extLst>
                <a:ext uri="{FF2B5EF4-FFF2-40B4-BE49-F238E27FC236}">
                  <a16:creationId xmlns:a16="http://schemas.microsoft.com/office/drawing/2014/main" xmlns="" id="{11AD13D7-8748-BA20-795F-AE5EA63F83F3}"/>
                </a:ext>
              </a:extLst>
            </p:cNvPr>
            <p:cNvSpPr/>
            <p:nvPr/>
          </p:nvSpPr>
          <p:spPr>
            <a:xfrm>
              <a:off x="1114564" y="3515421"/>
              <a:ext cx="2458977" cy="877801"/>
            </a:xfrm>
            <a:prstGeom prst="chevron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CD53C17-55AA-6CFD-B50D-5898EDBF649E}"/>
                </a:ext>
              </a:extLst>
            </p:cNvPr>
            <p:cNvSpPr txBox="1"/>
            <p:nvPr/>
          </p:nvSpPr>
          <p:spPr>
            <a:xfrm>
              <a:off x="1400991" y="3727083"/>
              <a:ext cx="17988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947B7CF-2E04-5B9F-CEE5-462C2BFC3E9F}"/>
              </a:ext>
            </a:extLst>
          </p:cNvPr>
          <p:cNvGrpSpPr/>
          <p:nvPr/>
        </p:nvGrpSpPr>
        <p:grpSpPr>
          <a:xfrm>
            <a:off x="407425" y="4567437"/>
            <a:ext cx="2728209" cy="956501"/>
            <a:chOff x="852698" y="4630739"/>
            <a:chExt cx="2728209" cy="956501"/>
          </a:xfrm>
        </p:grpSpPr>
        <p:sp>
          <p:nvSpPr>
            <p:cNvPr id="17" name="Arrow: Chevron 25">
              <a:extLst>
                <a:ext uri="{FF2B5EF4-FFF2-40B4-BE49-F238E27FC236}">
                  <a16:creationId xmlns:a16="http://schemas.microsoft.com/office/drawing/2014/main" xmlns="" id="{80D99AC7-26C0-95A6-8C55-78731A2828A3}"/>
                </a:ext>
              </a:extLst>
            </p:cNvPr>
            <p:cNvSpPr/>
            <p:nvPr/>
          </p:nvSpPr>
          <p:spPr>
            <a:xfrm>
              <a:off x="852698" y="4630739"/>
              <a:ext cx="2728209" cy="956501"/>
            </a:xfrm>
            <a:prstGeom prst="chevro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Arrow: Chevron 26">
              <a:extLst>
                <a:ext uri="{FF2B5EF4-FFF2-40B4-BE49-F238E27FC236}">
                  <a16:creationId xmlns:a16="http://schemas.microsoft.com/office/drawing/2014/main" xmlns="" id="{07AEBCDC-8370-6537-FE09-231B8AC4F660}"/>
                </a:ext>
              </a:extLst>
            </p:cNvPr>
            <p:cNvSpPr/>
            <p:nvPr/>
          </p:nvSpPr>
          <p:spPr>
            <a:xfrm>
              <a:off x="998597" y="4670088"/>
              <a:ext cx="2458977" cy="877801"/>
            </a:xfrm>
            <a:prstGeom prst="chevron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3CA47E69-98F0-1025-DD35-8B587EF7CD7A}"/>
                </a:ext>
              </a:extLst>
            </p:cNvPr>
            <p:cNvSpPr txBox="1"/>
            <p:nvPr/>
          </p:nvSpPr>
          <p:spPr>
            <a:xfrm>
              <a:off x="1424703" y="4816601"/>
              <a:ext cx="17988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hiền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hòa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FF0E2F3D-BAB9-21C2-4B2D-B1EEEEA5ED05}"/>
              </a:ext>
            </a:extLst>
          </p:cNvPr>
          <p:cNvGrpSpPr/>
          <p:nvPr/>
        </p:nvGrpSpPr>
        <p:grpSpPr>
          <a:xfrm>
            <a:off x="388000" y="5666912"/>
            <a:ext cx="2728209" cy="956501"/>
            <a:chOff x="522617" y="5758695"/>
            <a:chExt cx="2728209" cy="956501"/>
          </a:xfrm>
        </p:grpSpPr>
        <p:sp>
          <p:nvSpPr>
            <p:cNvPr id="21" name="Arrow: Chevron 31">
              <a:extLst>
                <a:ext uri="{FF2B5EF4-FFF2-40B4-BE49-F238E27FC236}">
                  <a16:creationId xmlns:a16="http://schemas.microsoft.com/office/drawing/2014/main" xmlns="" id="{E3986497-7F19-3410-4254-3157DEF65420}"/>
                </a:ext>
              </a:extLst>
            </p:cNvPr>
            <p:cNvSpPr/>
            <p:nvPr/>
          </p:nvSpPr>
          <p:spPr>
            <a:xfrm>
              <a:off x="522617" y="5758695"/>
              <a:ext cx="2728209" cy="956501"/>
            </a:xfrm>
            <a:prstGeom prst="chevro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Arrow: Chevron 32">
              <a:extLst>
                <a:ext uri="{FF2B5EF4-FFF2-40B4-BE49-F238E27FC236}">
                  <a16:creationId xmlns:a16="http://schemas.microsoft.com/office/drawing/2014/main" xmlns="" id="{DAF6A7DE-38B5-F56C-3C0A-C9C4897B2A66}"/>
                </a:ext>
              </a:extLst>
            </p:cNvPr>
            <p:cNvSpPr/>
            <p:nvPr/>
          </p:nvSpPr>
          <p:spPr>
            <a:xfrm>
              <a:off x="710160" y="5798043"/>
              <a:ext cx="2458977" cy="877801"/>
            </a:xfrm>
            <a:prstGeom prst="chevron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38F996DA-FEB5-F5F8-D43E-B8992FC77C51}"/>
                </a:ext>
              </a:extLst>
            </p:cNvPr>
            <p:cNvSpPr txBox="1"/>
            <p:nvPr/>
          </p:nvSpPr>
          <p:spPr>
            <a:xfrm>
              <a:off x="1062263" y="5959946"/>
              <a:ext cx="19936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88384E8-7DC3-DE43-FE2C-E3C2FF1D7F96}"/>
              </a:ext>
            </a:extLst>
          </p:cNvPr>
          <p:cNvSpPr txBox="1"/>
          <p:nvPr/>
        </p:nvSpPr>
        <p:spPr>
          <a:xfrm>
            <a:off x="1669493" y="1265581"/>
            <a:ext cx="681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25" name="Picture 4">
            <a:extLst>
              <a:ext uri="{FF2B5EF4-FFF2-40B4-BE49-F238E27FC236}">
                <a16:creationId xmlns:a16="http://schemas.microsoft.com/office/drawing/2014/main" xmlns="" id="{938035AA-1674-63AF-EC5C-41434D0D2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60" b="99453" l="533" r="99290">
                        <a14:foregroundMark x1="48668" y1="1460" x2="48668" y2="2737"/>
                        <a14:foregroundMark x1="710" y1="39781" x2="20426" y2="45438"/>
                        <a14:foregroundMark x1="14565" y1="31569" x2="14565" y2="31569"/>
                        <a14:foregroundMark x1="11723" y1="31752" x2="11723" y2="31752"/>
                        <a14:foregroundMark x1="9414" y1="32664" x2="533" y2="42153"/>
                        <a14:foregroundMark x1="533" y1="42153" x2="4796" y2="50730"/>
                        <a14:foregroundMark x1="17477" y1="62560" x2="17966" y2="63016"/>
                        <a14:foregroundMark x1="4796" y1="50730" x2="13660" y2="58999"/>
                        <a14:foregroundMark x1="17407" y1="82668" x2="17940" y2="88504"/>
                        <a14:foregroundMark x1="17940" y1="88504" x2="22202" y2="99270"/>
                        <a14:foregroundMark x1="22202" y1="99270" x2="40853" y2="93613"/>
                        <a14:foregroundMark x1="40853" y1="93613" x2="44050" y2="91423"/>
                        <a14:foregroundMark x1="28597" y1="99453" x2="28597" y2="99453"/>
                        <a14:foregroundMark x1="99290" y1="36861" x2="99290" y2="36861"/>
                        <a14:backgroundMark x1="19183" y1="64781" x2="19183" y2="64781"/>
                        <a14:backgroundMark x1="15275" y1="65876" x2="20071" y2="65146"/>
                        <a14:backgroundMark x1="17584" y1="62774" x2="14387" y2="61496"/>
                        <a14:backgroundMark x1="17229" y1="65146" x2="17584" y2="82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50" y="1439694"/>
            <a:ext cx="727263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xmlns="" id="{33BFC3FC-B02F-A868-CE34-0BAF57F15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60" b="99453" l="533" r="99290">
                        <a14:foregroundMark x1="48668" y1="1460" x2="48668" y2="2737"/>
                        <a14:foregroundMark x1="710" y1="39781" x2="20426" y2="45438"/>
                        <a14:foregroundMark x1="14565" y1="31569" x2="14565" y2="31569"/>
                        <a14:foregroundMark x1="11723" y1="31752" x2="11723" y2="31752"/>
                        <a14:foregroundMark x1="9414" y1="32664" x2="533" y2="42153"/>
                        <a14:foregroundMark x1="533" y1="42153" x2="4796" y2="50730"/>
                        <a14:foregroundMark x1="17477" y1="62560" x2="17966" y2="63016"/>
                        <a14:foregroundMark x1="4796" y1="50730" x2="13660" y2="58999"/>
                        <a14:foregroundMark x1="17407" y1="82668" x2="17940" y2="88504"/>
                        <a14:foregroundMark x1="17940" y1="88504" x2="22202" y2="99270"/>
                        <a14:foregroundMark x1="22202" y1="99270" x2="40853" y2="93613"/>
                        <a14:foregroundMark x1="40853" y1="93613" x2="44050" y2="91423"/>
                        <a14:foregroundMark x1="28597" y1="99453" x2="28597" y2="99453"/>
                        <a14:foregroundMark x1="99290" y1="36861" x2="99290" y2="36861"/>
                        <a14:backgroundMark x1="19183" y1="64781" x2="19183" y2="64781"/>
                        <a14:backgroundMark x1="15275" y1="65876" x2="20071" y2="65146"/>
                        <a14:backgroundMark x1="17584" y1="62774" x2="14387" y2="61496"/>
                        <a14:backgroundMark x1="17229" y1="65146" x2="17584" y2="82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859" y="1420807"/>
            <a:ext cx="727263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65">
            <a:extLst>
              <a:ext uri="{FF2B5EF4-FFF2-40B4-BE49-F238E27FC236}">
                <a16:creationId xmlns:a16="http://schemas.microsoft.com/office/drawing/2014/main" xmlns="" id="{AF917F68-9A70-5A1A-7C30-89B5752200EC}"/>
              </a:ext>
            </a:extLst>
          </p:cNvPr>
          <p:cNvSpPr/>
          <p:nvPr/>
        </p:nvSpPr>
        <p:spPr>
          <a:xfrm>
            <a:off x="3657601" y="1442465"/>
            <a:ext cx="5486399" cy="5227794"/>
          </a:xfrm>
          <a:custGeom>
            <a:avLst/>
            <a:gdLst>
              <a:gd name="connsiteX0" fmla="*/ 0 w 7033323"/>
              <a:gd name="connsiteY0" fmla="*/ 0 h 5227794"/>
              <a:gd name="connsiteX1" fmla="*/ 428393 w 7033323"/>
              <a:gd name="connsiteY1" fmla="*/ 0 h 5227794"/>
              <a:gd name="connsiteX2" fmla="*/ 1138120 w 7033323"/>
              <a:gd name="connsiteY2" fmla="*/ 0 h 5227794"/>
              <a:gd name="connsiteX3" fmla="*/ 1918179 w 7033323"/>
              <a:gd name="connsiteY3" fmla="*/ 0 h 5227794"/>
              <a:gd name="connsiteX4" fmla="*/ 2627905 w 7033323"/>
              <a:gd name="connsiteY4" fmla="*/ 0 h 5227794"/>
              <a:gd name="connsiteX5" fmla="*/ 3337631 w 7033323"/>
              <a:gd name="connsiteY5" fmla="*/ 0 h 5227794"/>
              <a:gd name="connsiteX6" fmla="*/ 4047358 w 7033323"/>
              <a:gd name="connsiteY6" fmla="*/ 0 h 5227794"/>
              <a:gd name="connsiteX7" fmla="*/ 4546084 w 7033323"/>
              <a:gd name="connsiteY7" fmla="*/ 0 h 5227794"/>
              <a:gd name="connsiteX8" fmla="*/ 4974478 w 7033323"/>
              <a:gd name="connsiteY8" fmla="*/ 0 h 5227794"/>
              <a:gd name="connsiteX9" fmla="*/ 5473204 w 7033323"/>
              <a:gd name="connsiteY9" fmla="*/ 0 h 5227794"/>
              <a:gd name="connsiteX10" fmla="*/ 6253264 w 7033323"/>
              <a:gd name="connsiteY10" fmla="*/ 0 h 5227794"/>
              <a:gd name="connsiteX11" fmla="*/ 7033323 w 7033323"/>
              <a:gd name="connsiteY11" fmla="*/ 0 h 5227794"/>
              <a:gd name="connsiteX12" fmla="*/ 7033323 w 7033323"/>
              <a:gd name="connsiteY12" fmla="*/ 601196 h 5227794"/>
              <a:gd name="connsiteX13" fmla="*/ 7033323 w 7033323"/>
              <a:gd name="connsiteY13" fmla="*/ 1254671 h 5227794"/>
              <a:gd name="connsiteX14" fmla="*/ 7033323 w 7033323"/>
              <a:gd name="connsiteY14" fmla="*/ 1960423 h 5227794"/>
              <a:gd name="connsiteX15" fmla="*/ 7033323 w 7033323"/>
              <a:gd name="connsiteY15" fmla="*/ 2613897 h 5227794"/>
              <a:gd name="connsiteX16" fmla="*/ 7033323 w 7033323"/>
              <a:gd name="connsiteY16" fmla="*/ 3371927 h 5227794"/>
              <a:gd name="connsiteX17" fmla="*/ 7033323 w 7033323"/>
              <a:gd name="connsiteY17" fmla="*/ 3868568 h 5227794"/>
              <a:gd name="connsiteX18" fmla="*/ 7033323 w 7033323"/>
              <a:gd name="connsiteY18" fmla="*/ 4469764 h 5227794"/>
              <a:gd name="connsiteX19" fmla="*/ 7033323 w 7033323"/>
              <a:gd name="connsiteY19" fmla="*/ 5227794 h 5227794"/>
              <a:gd name="connsiteX20" fmla="*/ 6464263 w 7033323"/>
              <a:gd name="connsiteY20" fmla="*/ 5227794 h 5227794"/>
              <a:gd name="connsiteX21" fmla="*/ 6035870 w 7033323"/>
              <a:gd name="connsiteY21" fmla="*/ 5227794 h 5227794"/>
              <a:gd name="connsiteX22" fmla="*/ 5607477 w 7033323"/>
              <a:gd name="connsiteY22" fmla="*/ 5227794 h 5227794"/>
              <a:gd name="connsiteX23" fmla="*/ 4968084 w 7033323"/>
              <a:gd name="connsiteY23" fmla="*/ 5227794 h 5227794"/>
              <a:gd name="connsiteX24" fmla="*/ 4539690 w 7033323"/>
              <a:gd name="connsiteY24" fmla="*/ 5227794 h 5227794"/>
              <a:gd name="connsiteX25" fmla="*/ 3829964 w 7033323"/>
              <a:gd name="connsiteY25" fmla="*/ 5227794 h 5227794"/>
              <a:gd name="connsiteX26" fmla="*/ 3401571 w 7033323"/>
              <a:gd name="connsiteY26" fmla="*/ 5227794 h 5227794"/>
              <a:gd name="connsiteX27" fmla="*/ 2621511 w 7033323"/>
              <a:gd name="connsiteY27" fmla="*/ 5227794 h 5227794"/>
              <a:gd name="connsiteX28" fmla="*/ 2193118 w 7033323"/>
              <a:gd name="connsiteY28" fmla="*/ 5227794 h 5227794"/>
              <a:gd name="connsiteX29" fmla="*/ 1413059 w 7033323"/>
              <a:gd name="connsiteY29" fmla="*/ 5227794 h 5227794"/>
              <a:gd name="connsiteX30" fmla="*/ 632999 w 7033323"/>
              <a:gd name="connsiteY30" fmla="*/ 5227794 h 5227794"/>
              <a:gd name="connsiteX31" fmla="*/ 0 w 7033323"/>
              <a:gd name="connsiteY31" fmla="*/ 5227794 h 5227794"/>
              <a:gd name="connsiteX32" fmla="*/ 0 w 7033323"/>
              <a:gd name="connsiteY32" fmla="*/ 4731154 h 5227794"/>
              <a:gd name="connsiteX33" fmla="*/ 0 w 7033323"/>
              <a:gd name="connsiteY33" fmla="*/ 4234513 h 5227794"/>
              <a:gd name="connsiteX34" fmla="*/ 0 w 7033323"/>
              <a:gd name="connsiteY34" fmla="*/ 3581039 h 5227794"/>
              <a:gd name="connsiteX35" fmla="*/ 0 w 7033323"/>
              <a:gd name="connsiteY35" fmla="*/ 2979843 h 5227794"/>
              <a:gd name="connsiteX36" fmla="*/ 0 w 7033323"/>
              <a:gd name="connsiteY36" fmla="*/ 2326368 h 5227794"/>
              <a:gd name="connsiteX37" fmla="*/ 0 w 7033323"/>
              <a:gd name="connsiteY37" fmla="*/ 1568338 h 5227794"/>
              <a:gd name="connsiteX38" fmla="*/ 0 w 7033323"/>
              <a:gd name="connsiteY38" fmla="*/ 1019420 h 5227794"/>
              <a:gd name="connsiteX39" fmla="*/ 0 w 7033323"/>
              <a:gd name="connsiteY39" fmla="*/ 0 h 522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033323" h="5227794" fill="none" extrusionOk="0">
                <a:moveTo>
                  <a:pt x="0" y="0"/>
                </a:moveTo>
                <a:cubicBezTo>
                  <a:pt x="134872" y="13773"/>
                  <a:pt x="313347" y="-2617"/>
                  <a:pt x="428393" y="0"/>
                </a:cubicBezTo>
                <a:cubicBezTo>
                  <a:pt x="543439" y="2617"/>
                  <a:pt x="930526" y="9426"/>
                  <a:pt x="1138120" y="0"/>
                </a:cubicBezTo>
                <a:cubicBezTo>
                  <a:pt x="1345714" y="-9426"/>
                  <a:pt x="1694667" y="8520"/>
                  <a:pt x="1918179" y="0"/>
                </a:cubicBezTo>
                <a:cubicBezTo>
                  <a:pt x="2141691" y="-8520"/>
                  <a:pt x="2287622" y="-19976"/>
                  <a:pt x="2627905" y="0"/>
                </a:cubicBezTo>
                <a:cubicBezTo>
                  <a:pt x="2968188" y="19976"/>
                  <a:pt x="3118614" y="7928"/>
                  <a:pt x="3337631" y="0"/>
                </a:cubicBezTo>
                <a:cubicBezTo>
                  <a:pt x="3556648" y="-7928"/>
                  <a:pt x="3754405" y="25999"/>
                  <a:pt x="4047358" y="0"/>
                </a:cubicBezTo>
                <a:cubicBezTo>
                  <a:pt x="4340311" y="-25999"/>
                  <a:pt x="4364231" y="-20812"/>
                  <a:pt x="4546084" y="0"/>
                </a:cubicBezTo>
                <a:cubicBezTo>
                  <a:pt x="4727937" y="20812"/>
                  <a:pt x="4807905" y="-8902"/>
                  <a:pt x="4974478" y="0"/>
                </a:cubicBezTo>
                <a:cubicBezTo>
                  <a:pt x="5141051" y="8902"/>
                  <a:pt x="5320949" y="-16550"/>
                  <a:pt x="5473204" y="0"/>
                </a:cubicBezTo>
                <a:cubicBezTo>
                  <a:pt x="5625459" y="16550"/>
                  <a:pt x="5901669" y="4593"/>
                  <a:pt x="6253264" y="0"/>
                </a:cubicBezTo>
                <a:cubicBezTo>
                  <a:pt x="6604859" y="-4593"/>
                  <a:pt x="6767635" y="-38794"/>
                  <a:pt x="7033323" y="0"/>
                </a:cubicBezTo>
                <a:cubicBezTo>
                  <a:pt x="7053385" y="165397"/>
                  <a:pt x="7045300" y="353159"/>
                  <a:pt x="7033323" y="601196"/>
                </a:cubicBezTo>
                <a:cubicBezTo>
                  <a:pt x="7021346" y="849233"/>
                  <a:pt x="7052187" y="1104000"/>
                  <a:pt x="7033323" y="1254671"/>
                </a:cubicBezTo>
                <a:cubicBezTo>
                  <a:pt x="7014459" y="1405342"/>
                  <a:pt x="7019481" y="1683612"/>
                  <a:pt x="7033323" y="1960423"/>
                </a:cubicBezTo>
                <a:cubicBezTo>
                  <a:pt x="7047165" y="2237234"/>
                  <a:pt x="7002939" y="2431241"/>
                  <a:pt x="7033323" y="2613897"/>
                </a:cubicBezTo>
                <a:cubicBezTo>
                  <a:pt x="7063707" y="2796553"/>
                  <a:pt x="7010508" y="3202230"/>
                  <a:pt x="7033323" y="3371927"/>
                </a:cubicBezTo>
                <a:cubicBezTo>
                  <a:pt x="7056139" y="3541624"/>
                  <a:pt x="7053438" y="3757992"/>
                  <a:pt x="7033323" y="3868568"/>
                </a:cubicBezTo>
                <a:cubicBezTo>
                  <a:pt x="7013208" y="3979144"/>
                  <a:pt x="7007887" y="4287615"/>
                  <a:pt x="7033323" y="4469764"/>
                </a:cubicBezTo>
                <a:cubicBezTo>
                  <a:pt x="7058759" y="4651913"/>
                  <a:pt x="7026732" y="4860588"/>
                  <a:pt x="7033323" y="5227794"/>
                </a:cubicBezTo>
                <a:cubicBezTo>
                  <a:pt x="6841980" y="5222815"/>
                  <a:pt x="6724999" y="5200549"/>
                  <a:pt x="6464263" y="5227794"/>
                </a:cubicBezTo>
                <a:cubicBezTo>
                  <a:pt x="6203527" y="5255039"/>
                  <a:pt x="6164493" y="5230963"/>
                  <a:pt x="6035870" y="5227794"/>
                </a:cubicBezTo>
                <a:cubicBezTo>
                  <a:pt x="5907247" y="5224625"/>
                  <a:pt x="5696436" y="5244067"/>
                  <a:pt x="5607477" y="5227794"/>
                </a:cubicBezTo>
                <a:cubicBezTo>
                  <a:pt x="5518518" y="5211521"/>
                  <a:pt x="5191708" y="5254762"/>
                  <a:pt x="4968084" y="5227794"/>
                </a:cubicBezTo>
                <a:cubicBezTo>
                  <a:pt x="4744460" y="5200826"/>
                  <a:pt x="4678585" y="5240255"/>
                  <a:pt x="4539690" y="5227794"/>
                </a:cubicBezTo>
                <a:cubicBezTo>
                  <a:pt x="4400795" y="5215333"/>
                  <a:pt x="4142414" y="5202406"/>
                  <a:pt x="3829964" y="5227794"/>
                </a:cubicBezTo>
                <a:cubicBezTo>
                  <a:pt x="3517514" y="5253182"/>
                  <a:pt x="3604457" y="5226523"/>
                  <a:pt x="3401571" y="5227794"/>
                </a:cubicBezTo>
                <a:cubicBezTo>
                  <a:pt x="3198685" y="5229065"/>
                  <a:pt x="2934526" y="5237455"/>
                  <a:pt x="2621511" y="5227794"/>
                </a:cubicBezTo>
                <a:cubicBezTo>
                  <a:pt x="2308496" y="5218133"/>
                  <a:pt x="2280602" y="5216343"/>
                  <a:pt x="2193118" y="5227794"/>
                </a:cubicBezTo>
                <a:cubicBezTo>
                  <a:pt x="2105634" y="5239245"/>
                  <a:pt x="1752407" y="5195644"/>
                  <a:pt x="1413059" y="5227794"/>
                </a:cubicBezTo>
                <a:cubicBezTo>
                  <a:pt x="1073711" y="5259944"/>
                  <a:pt x="967942" y="5199792"/>
                  <a:pt x="632999" y="5227794"/>
                </a:cubicBezTo>
                <a:cubicBezTo>
                  <a:pt x="298056" y="5255796"/>
                  <a:pt x="306915" y="5207300"/>
                  <a:pt x="0" y="5227794"/>
                </a:cubicBezTo>
                <a:cubicBezTo>
                  <a:pt x="-5457" y="5069836"/>
                  <a:pt x="-23322" y="4957165"/>
                  <a:pt x="0" y="4731154"/>
                </a:cubicBezTo>
                <a:cubicBezTo>
                  <a:pt x="23322" y="4505143"/>
                  <a:pt x="-1175" y="4379683"/>
                  <a:pt x="0" y="4234513"/>
                </a:cubicBezTo>
                <a:cubicBezTo>
                  <a:pt x="1175" y="4089343"/>
                  <a:pt x="18446" y="3769147"/>
                  <a:pt x="0" y="3581039"/>
                </a:cubicBezTo>
                <a:cubicBezTo>
                  <a:pt x="-18446" y="3392931"/>
                  <a:pt x="12531" y="3126756"/>
                  <a:pt x="0" y="2979843"/>
                </a:cubicBezTo>
                <a:cubicBezTo>
                  <a:pt x="-12531" y="2832930"/>
                  <a:pt x="29160" y="2513271"/>
                  <a:pt x="0" y="2326368"/>
                </a:cubicBezTo>
                <a:cubicBezTo>
                  <a:pt x="-29160" y="2139465"/>
                  <a:pt x="-14223" y="1811100"/>
                  <a:pt x="0" y="1568338"/>
                </a:cubicBezTo>
                <a:cubicBezTo>
                  <a:pt x="14223" y="1325576"/>
                  <a:pt x="-11738" y="1221517"/>
                  <a:pt x="0" y="1019420"/>
                </a:cubicBezTo>
                <a:cubicBezTo>
                  <a:pt x="11738" y="817323"/>
                  <a:pt x="25192" y="472268"/>
                  <a:pt x="0" y="0"/>
                </a:cubicBezTo>
                <a:close/>
              </a:path>
              <a:path w="7033323" h="5227794" stroke="0" extrusionOk="0">
                <a:moveTo>
                  <a:pt x="0" y="0"/>
                </a:moveTo>
                <a:cubicBezTo>
                  <a:pt x="208356" y="-26676"/>
                  <a:pt x="504378" y="10011"/>
                  <a:pt x="780059" y="0"/>
                </a:cubicBezTo>
                <a:cubicBezTo>
                  <a:pt x="1055740" y="-10011"/>
                  <a:pt x="1113320" y="-25927"/>
                  <a:pt x="1419452" y="0"/>
                </a:cubicBezTo>
                <a:cubicBezTo>
                  <a:pt x="1725584" y="25927"/>
                  <a:pt x="1684269" y="11326"/>
                  <a:pt x="1918179" y="0"/>
                </a:cubicBezTo>
                <a:cubicBezTo>
                  <a:pt x="2152089" y="-11326"/>
                  <a:pt x="2397417" y="17935"/>
                  <a:pt x="2557572" y="0"/>
                </a:cubicBezTo>
                <a:cubicBezTo>
                  <a:pt x="2717727" y="-17935"/>
                  <a:pt x="3119511" y="-37704"/>
                  <a:pt x="3337631" y="0"/>
                </a:cubicBezTo>
                <a:cubicBezTo>
                  <a:pt x="3555751" y="37704"/>
                  <a:pt x="3607567" y="10234"/>
                  <a:pt x="3836358" y="0"/>
                </a:cubicBezTo>
                <a:cubicBezTo>
                  <a:pt x="4065149" y="-10234"/>
                  <a:pt x="4141249" y="9410"/>
                  <a:pt x="4264751" y="0"/>
                </a:cubicBezTo>
                <a:cubicBezTo>
                  <a:pt x="4388253" y="-9410"/>
                  <a:pt x="4632273" y="-14172"/>
                  <a:pt x="4904144" y="0"/>
                </a:cubicBezTo>
                <a:cubicBezTo>
                  <a:pt x="5176015" y="14172"/>
                  <a:pt x="5244562" y="-30419"/>
                  <a:pt x="5543537" y="0"/>
                </a:cubicBezTo>
                <a:cubicBezTo>
                  <a:pt x="5842512" y="30419"/>
                  <a:pt x="5990833" y="4268"/>
                  <a:pt x="6253264" y="0"/>
                </a:cubicBezTo>
                <a:cubicBezTo>
                  <a:pt x="6515695" y="-4268"/>
                  <a:pt x="6663626" y="-19885"/>
                  <a:pt x="7033323" y="0"/>
                </a:cubicBezTo>
                <a:cubicBezTo>
                  <a:pt x="7023685" y="162451"/>
                  <a:pt x="7031737" y="363317"/>
                  <a:pt x="7033323" y="496640"/>
                </a:cubicBezTo>
                <a:cubicBezTo>
                  <a:pt x="7034909" y="629963"/>
                  <a:pt x="7007283" y="860607"/>
                  <a:pt x="7033323" y="1202393"/>
                </a:cubicBezTo>
                <a:cubicBezTo>
                  <a:pt x="7059363" y="1544179"/>
                  <a:pt x="7053022" y="1510595"/>
                  <a:pt x="7033323" y="1803589"/>
                </a:cubicBezTo>
                <a:cubicBezTo>
                  <a:pt x="7013624" y="2096583"/>
                  <a:pt x="7016289" y="2178341"/>
                  <a:pt x="7033323" y="2352507"/>
                </a:cubicBezTo>
                <a:cubicBezTo>
                  <a:pt x="7050357" y="2526673"/>
                  <a:pt x="7015955" y="2736799"/>
                  <a:pt x="7033323" y="3005982"/>
                </a:cubicBezTo>
                <a:cubicBezTo>
                  <a:pt x="7050691" y="3275166"/>
                  <a:pt x="7062612" y="3469983"/>
                  <a:pt x="7033323" y="3607178"/>
                </a:cubicBezTo>
                <a:cubicBezTo>
                  <a:pt x="7004034" y="3744373"/>
                  <a:pt x="7053791" y="4133015"/>
                  <a:pt x="7033323" y="4365208"/>
                </a:cubicBezTo>
                <a:cubicBezTo>
                  <a:pt x="7012856" y="4597401"/>
                  <a:pt x="7031612" y="4933754"/>
                  <a:pt x="7033323" y="5227794"/>
                </a:cubicBezTo>
                <a:cubicBezTo>
                  <a:pt x="6866801" y="5203728"/>
                  <a:pt x="6680881" y="5232478"/>
                  <a:pt x="6534596" y="5227794"/>
                </a:cubicBezTo>
                <a:cubicBezTo>
                  <a:pt x="6388311" y="5223110"/>
                  <a:pt x="6021495" y="5240137"/>
                  <a:pt x="5754537" y="5227794"/>
                </a:cubicBezTo>
                <a:cubicBezTo>
                  <a:pt x="5487579" y="5215451"/>
                  <a:pt x="5240516" y="5230887"/>
                  <a:pt x="4974478" y="5227794"/>
                </a:cubicBezTo>
                <a:cubicBezTo>
                  <a:pt x="4708440" y="5224701"/>
                  <a:pt x="4492608" y="5215021"/>
                  <a:pt x="4335085" y="5227794"/>
                </a:cubicBezTo>
                <a:cubicBezTo>
                  <a:pt x="4177562" y="5240567"/>
                  <a:pt x="3840148" y="5259041"/>
                  <a:pt x="3695692" y="5227794"/>
                </a:cubicBezTo>
                <a:cubicBezTo>
                  <a:pt x="3551236" y="5196547"/>
                  <a:pt x="3146437" y="5224149"/>
                  <a:pt x="2985965" y="5227794"/>
                </a:cubicBezTo>
                <a:cubicBezTo>
                  <a:pt x="2825493" y="5231439"/>
                  <a:pt x="2525379" y="5266277"/>
                  <a:pt x="2205906" y="5227794"/>
                </a:cubicBezTo>
                <a:cubicBezTo>
                  <a:pt x="1886433" y="5189311"/>
                  <a:pt x="1981627" y="5236106"/>
                  <a:pt x="1777513" y="5227794"/>
                </a:cubicBezTo>
                <a:cubicBezTo>
                  <a:pt x="1573399" y="5219482"/>
                  <a:pt x="1443580" y="5212324"/>
                  <a:pt x="1349119" y="5227794"/>
                </a:cubicBezTo>
                <a:cubicBezTo>
                  <a:pt x="1254658" y="5243264"/>
                  <a:pt x="944936" y="5252832"/>
                  <a:pt x="780059" y="5227794"/>
                </a:cubicBezTo>
                <a:cubicBezTo>
                  <a:pt x="615182" y="5202756"/>
                  <a:pt x="242410" y="5207994"/>
                  <a:pt x="0" y="5227794"/>
                </a:cubicBezTo>
                <a:cubicBezTo>
                  <a:pt x="25489" y="5040775"/>
                  <a:pt x="-20234" y="4880982"/>
                  <a:pt x="0" y="4626598"/>
                </a:cubicBezTo>
                <a:cubicBezTo>
                  <a:pt x="20234" y="4372214"/>
                  <a:pt x="-8968" y="4188670"/>
                  <a:pt x="0" y="3868568"/>
                </a:cubicBezTo>
                <a:cubicBezTo>
                  <a:pt x="8968" y="3548466"/>
                  <a:pt x="20760" y="3475459"/>
                  <a:pt x="0" y="3267371"/>
                </a:cubicBezTo>
                <a:cubicBezTo>
                  <a:pt x="-20760" y="3059283"/>
                  <a:pt x="7575" y="2803203"/>
                  <a:pt x="0" y="2561619"/>
                </a:cubicBezTo>
                <a:cubicBezTo>
                  <a:pt x="-7575" y="2320035"/>
                  <a:pt x="15269" y="2271518"/>
                  <a:pt x="0" y="2064979"/>
                </a:cubicBezTo>
                <a:cubicBezTo>
                  <a:pt x="-15269" y="1858440"/>
                  <a:pt x="17877" y="1726563"/>
                  <a:pt x="0" y="1411504"/>
                </a:cubicBezTo>
                <a:cubicBezTo>
                  <a:pt x="-17877" y="1096445"/>
                  <a:pt x="25672" y="993173"/>
                  <a:pt x="0" y="653474"/>
                </a:cubicBezTo>
                <a:cubicBezTo>
                  <a:pt x="-25672" y="313775"/>
                  <a:pt x="-7382" y="19591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extLst>
              <a:ext uri="{C807C97D-BFC1-408E-A445-0C87EB9F89A2}">
                <ask:lineSketchStyleProps xmlns:ask="http://schemas.microsoft.com/office/drawing/2018/sketchyshapes" xmlns="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3E0E8272-42D1-B552-35C9-6CA5FD837000}"/>
              </a:ext>
            </a:extLst>
          </p:cNvPr>
          <p:cNvGrpSpPr/>
          <p:nvPr/>
        </p:nvGrpSpPr>
        <p:grpSpPr>
          <a:xfrm>
            <a:off x="3711018" y="5666912"/>
            <a:ext cx="5761562" cy="971491"/>
            <a:chOff x="4784654" y="1203509"/>
            <a:chExt cx="5954898" cy="971491"/>
          </a:xfrm>
        </p:grpSpPr>
        <p:sp>
          <p:nvSpPr>
            <p:cNvPr id="29" name="Arrow: Chevron 15">
              <a:extLst>
                <a:ext uri="{FF2B5EF4-FFF2-40B4-BE49-F238E27FC236}">
                  <a16:creationId xmlns:a16="http://schemas.microsoft.com/office/drawing/2014/main" xmlns="" id="{9924DAE1-A671-7C9D-898A-D1A1709981C8}"/>
                </a:ext>
              </a:extLst>
            </p:cNvPr>
            <p:cNvSpPr/>
            <p:nvPr/>
          </p:nvSpPr>
          <p:spPr>
            <a:xfrm>
              <a:off x="4784654" y="1203509"/>
              <a:ext cx="5615292" cy="971491"/>
            </a:xfrm>
            <a:custGeom>
              <a:avLst/>
              <a:gdLst>
                <a:gd name="connsiteX0" fmla="*/ 0 w 4987320"/>
                <a:gd name="connsiteY0" fmla="*/ 0 h 956501"/>
                <a:gd name="connsiteX1" fmla="*/ 4509070 w 4987320"/>
                <a:gd name="connsiteY1" fmla="*/ 0 h 956501"/>
                <a:gd name="connsiteX2" fmla="*/ 4987320 w 4987320"/>
                <a:gd name="connsiteY2" fmla="*/ 478251 h 956501"/>
                <a:gd name="connsiteX3" fmla="*/ 4509070 w 4987320"/>
                <a:gd name="connsiteY3" fmla="*/ 956501 h 956501"/>
                <a:gd name="connsiteX4" fmla="*/ 0 w 4987320"/>
                <a:gd name="connsiteY4" fmla="*/ 956501 h 956501"/>
                <a:gd name="connsiteX5" fmla="*/ 478251 w 4987320"/>
                <a:gd name="connsiteY5" fmla="*/ 478251 h 956501"/>
                <a:gd name="connsiteX6" fmla="*/ 0 w 4987320"/>
                <a:gd name="connsiteY6" fmla="*/ 0 h 956501"/>
                <a:gd name="connsiteX0" fmla="*/ 0 w 5048716"/>
                <a:gd name="connsiteY0" fmla="*/ 0 h 956501"/>
                <a:gd name="connsiteX1" fmla="*/ 5048716 w 5048716"/>
                <a:gd name="connsiteY1" fmla="*/ 0 h 956501"/>
                <a:gd name="connsiteX2" fmla="*/ 4987320 w 5048716"/>
                <a:gd name="connsiteY2" fmla="*/ 478251 h 956501"/>
                <a:gd name="connsiteX3" fmla="*/ 4509070 w 5048716"/>
                <a:gd name="connsiteY3" fmla="*/ 956501 h 956501"/>
                <a:gd name="connsiteX4" fmla="*/ 0 w 5048716"/>
                <a:gd name="connsiteY4" fmla="*/ 956501 h 956501"/>
                <a:gd name="connsiteX5" fmla="*/ 478251 w 5048716"/>
                <a:gd name="connsiteY5" fmla="*/ 478251 h 956501"/>
                <a:gd name="connsiteX6" fmla="*/ 0 w 5048716"/>
                <a:gd name="connsiteY6" fmla="*/ 0 h 956501"/>
                <a:gd name="connsiteX0" fmla="*/ 0 w 5048716"/>
                <a:gd name="connsiteY0" fmla="*/ 0 h 956501"/>
                <a:gd name="connsiteX1" fmla="*/ 5048716 w 5048716"/>
                <a:gd name="connsiteY1" fmla="*/ 0 h 956501"/>
                <a:gd name="connsiteX2" fmla="*/ 4987320 w 5048716"/>
                <a:gd name="connsiteY2" fmla="*/ 478251 h 956501"/>
                <a:gd name="connsiteX3" fmla="*/ 5033725 w 5048716"/>
                <a:gd name="connsiteY3" fmla="*/ 941511 h 956501"/>
                <a:gd name="connsiteX4" fmla="*/ 0 w 5048716"/>
                <a:gd name="connsiteY4" fmla="*/ 956501 h 956501"/>
                <a:gd name="connsiteX5" fmla="*/ 478251 w 5048716"/>
                <a:gd name="connsiteY5" fmla="*/ 478251 h 956501"/>
                <a:gd name="connsiteX6" fmla="*/ 0 w 5048716"/>
                <a:gd name="connsiteY6" fmla="*/ 0 h 956501"/>
                <a:gd name="connsiteX0" fmla="*/ 0 w 5033725"/>
                <a:gd name="connsiteY0" fmla="*/ 14990 h 971491"/>
                <a:gd name="connsiteX1" fmla="*/ 4973765 w 5033725"/>
                <a:gd name="connsiteY1" fmla="*/ 0 h 971491"/>
                <a:gd name="connsiteX2" fmla="*/ 4987320 w 5033725"/>
                <a:gd name="connsiteY2" fmla="*/ 493241 h 971491"/>
                <a:gd name="connsiteX3" fmla="*/ 5033725 w 5033725"/>
                <a:gd name="connsiteY3" fmla="*/ 956501 h 971491"/>
                <a:gd name="connsiteX4" fmla="*/ 0 w 5033725"/>
                <a:gd name="connsiteY4" fmla="*/ 971491 h 971491"/>
                <a:gd name="connsiteX5" fmla="*/ 478251 w 5033725"/>
                <a:gd name="connsiteY5" fmla="*/ 493241 h 971491"/>
                <a:gd name="connsiteX6" fmla="*/ 0 w 5033725"/>
                <a:gd name="connsiteY6" fmla="*/ 14990 h 971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33725" h="971491">
                  <a:moveTo>
                    <a:pt x="0" y="14990"/>
                  </a:moveTo>
                  <a:lnTo>
                    <a:pt x="4973765" y="0"/>
                  </a:lnTo>
                  <a:lnTo>
                    <a:pt x="4987320" y="493241"/>
                  </a:lnTo>
                  <a:lnTo>
                    <a:pt x="5033725" y="956501"/>
                  </a:lnTo>
                  <a:lnTo>
                    <a:pt x="0" y="971491"/>
                  </a:lnTo>
                  <a:lnTo>
                    <a:pt x="478251" y="493241"/>
                  </a:lnTo>
                  <a:lnTo>
                    <a:pt x="0" y="1499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Arrow: Chevron 16">
              <a:extLst>
                <a:ext uri="{FF2B5EF4-FFF2-40B4-BE49-F238E27FC236}">
                  <a16:creationId xmlns:a16="http://schemas.microsoft.com/office/drawing/2014/main" xmlns="" id="{4AB73919-12DC-2D45-2F5C-306CD727EEA5}"/>
                </a:ext>
              </a:extLst>
            </p:cNvPr>
            <p:cNvSpPr/>
            <p:nvPr/>
          </p:nvSpPr>
          <p:spPr>
            <a:xfrm>
              <a:off x="4928624" y="1242858"/>
              <a:ext cx="5365782" cy="877801"/>
            </a:xfrm>
            <a:custGeom>
              <a:avLst/>
              <a:gdLst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0 w 4737811"/>
                <a:gd name="connsiteY5" fmla="*/ 438901 h 877801"/>
                <a:gd name="connsiteX6" fmla="*/ 0 w 4737811"/>
                <a:gd name="connsiteY6" fmla="*/ 0 h 877801"/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539646 w 4737811"/>
                <a:gd name="connsiteY5" fmla="*/ 438901 h 877801"/>
                <a:gd name="connsiteX6" fmla="*/ 0 w 4737811"/>
                <a:gd name="connsiteY6" fmla="*/ 0 h 877801"/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464695 w 4737811"/>
                <a:gd name="connsiteY5" fmla="*/ 393930 h 877801"/>
                <a:gd name="connsiteX6" fmla="*/ 0 w 4737811"/>
                <a:gd name="connsiteY6" fmla="*/ 0 h 877801"/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389744 w 4737811"/>
                <a:gd name="connsiteY5" fmla="*/ 363949 h 877801"/>
                <a:gd name="connsiteX6" fmla="*/ 0 w 4737811"/>
                <a:gd name="connsiteY6" fmla="*/ 0 h 877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37811" h="877801">
                  <a:moveTo>
                    <a:pt x="0" y="0"/>
                  </a:moveTo>
                  <a:lnTo>
                    <a:pt x="4737811" y="0"/>
                  </a:lnTo>
                  <a:lnTo>
                    <a:pt x="4737811" y="438901"/>
                  </a:lnTo>
                  <a:lnTo>
                    <a:pt x="4737811" y="877801"/>
                  </a:lnTo>
                  <a:lnTo>
                    <a:pt x="0" y="877801"/>
                  </a:lnTo>
                  <a:lnTo>
                    <a:pt x="389744" y="3639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A4D567D0-4510-EB06-200C-70A101B1C621}"/>
                </a:ext>
              </a:extLst>
            </p:cNvPr>
            <p:cNvSpPr txBox="1"/>
            <p:nvPr/>
          </p:nvSpPr>
          <p:spPr>
            <a:xfrm>
              <a:off x="5114377" y="1333953"/>
              <a:ext cx="5625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thương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trọng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lẽ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5BAB76C6-BC44-C4EE-A307-EA01604C634D}"/>
              </a:ext>
            </a:extLst>
          </p:cNvPr>
          <p:cNvGrpSpPr/>
          <p:nvPr/>
        </p:nvGrpSpPr>
        <p:grpSpPr>
          <a:xfrm>
            <a:off x="3840934" y="4593616"/>
            <a:ext cx="5337012" cy="995182"/>
            <a:chOff x="4947092" y="1141910"/>
            <a:chExt cx="5615292" cy="995182"/>
          </a:xfrm>
        </p:grpSpPr>
        <p:sp>
          <p:nvSpPr>
            <p:cNvPr id="33" name="Arrow: Chevron 15">
              <a:extLst>
                <a:ext uri="{FF2B5EF4-FFF2-40B4-BE49-F238E27FC236}">
                  <a16:creationId xmlns:a16="http://schemas.microsoft.com/office/drawing/2014/main" xmlns="" id="{FA3ED1BF-04DF-15E4-BAB3-F64394398BE0}"/>
                </a:ext>
              </a:extLst>
            </p:cNvPr>
            <p:cNvSpPr/>
            <p:nvPr/>
          </p:nvSpPr>
          <p:spPr>
            <a:xfrm>
              <a:off x="4947092" y="1141910"/>
              <a:ext cx="5615292" cy="971491"/>
            </a:xfrm>
            <a:custGeom>
              <a:avLst/>
              <a:gdLst>
                <a:gd name="connsiteX0" fmla="*/ 0 w 4987320"/>
                <a:gd name="connsiteY0" fmla="*/ 0 h 956501"/>
                <a:gd name="connsiteX1" fmla="*/ 4509070 w 4987320"/>
                <a:gd name="connsiteY1" fmla="*/ 0 h 956501"/>
                <a:gd name="connsiteX2" fmla="*/ 4987320 w 4987320"/>
                <a:gd name="connsiteY2" fmla="*/ 478251 h 956501"/>
                <a:gd name="connsiteX3" fmla="*/ 4509070 w 4987320"/>
                <a:gd name="connsiteY3" fmla="*/ 956501 h 956501"/>
                <a:gd name="connsiteX4" fmla="*/ 0 w 4987320"/>
                <a:gd name="connsiteY4" fmla="*/ 956501 h 956501"/>
                <a:gd name="connsiteX5" fmla="*/ 478251 w 4987320"/>
                <a:gd name="connsiteY5" fmla="*/ 478251 h 956501"/>
                <a:gd name="connsiteX6" fmla="*/ 0 w 4987320"/>
                <a:gd name="connsiteY6" fmla="*/ 0 h 956501"/>
                <a:gd name="connsiteX0" fmla="*/ 0 w 5048716"/>
                <a:gd name="connsiteY0" fmla="*/ 0 h 956501"/>
                <a:gd name="connsiteX1" fmla="*/ 5048716 w 5048716"/>
                <a:gd name="connsiteY1" fmla="*/ 0 h 956501"/>
                <a:gd name="connsiteX2" fmla="*/ 4987320 w 5048716"/>
                <a:gd name="connsiteY2" fmla="*/ 478251 h 956501"/>
                <a:gd name="connsiteX3" fmla="*/ 4509070 w 5048716"/>
                <a:gd name="connsiteY3" fmla="*/ 956501 h 956501"/>
                <a:gd name="connsiteX4" fmla="*/ 0 w 5048716"/>
                <a:gd name="connsiteY4" fmla="*/ 956501 h 956501"/>
                <a:gd name="connsiteX5" fmla="*/ 478251 w 5048716"/>
                <a:gd name="connsiteY5" fmla="*/ 478251 h 956501"/>
                <a:gd name="connsiteX6" fmla="*/ 0 w 5048716"/>
                <a:gd name="connsiteY6" fmla="*/ 0 h 956501"/>
                <a:gd name="connsiteX0" fmla="*/ 0 w 5048716"/>
                <a:gd name="connsiteY0" fmla="*/ 0 h 956501"/>
                <a:gd name="connsiteX1" fmla="*/ 5048716 w 5048716"/>
                <a:gd name="connsiteY1" fmla="*/ 0 h 956501"/>
                <a:gd name="connsiteX2" fmla="*/ 4987320 w 5048716"/>
                <a:gd name="connsiteY2" fmla="*/ 478251 h 956501"/>
                <a:gd name="connsiteX3" fmla="*/ 5033725 w 5048716"/>
                <a:gd name="connsiteY3" fmla="*/ 941511 h 956501"/>
                <a:gd name="connsiteX4" fmla="*/ 0 w 5048716"/>
                <a:gd name="connsiteY4" fmla="*/ 956501 h 956501"/>
                <a:gd name="connsiteX5" fmla="*/ 478251 w 5048716"/>
                <a:gd name="connsiteY5" fmla="*/ 478251 h 956501"/>
                <a:gd name="connsiteX6" fmla="*/ 0 w 5048716"/>
                <a:gd name="connsiteY6" fmla="*/ 0 h 956501"/>
                <a:gd name="connsiteX0" fmla="*/ 0 w 5033725"/>
                <a:gd name="connsiteY0" fmla="*/ 14990 h 971491"/>
                <a:gd name="connsiteX1" fmla="*/ 4973765 w 5033725"/>
                <a:gd name="connsiteY1" fmla="*/ 0 h 971491"/>
                <a:gd name="connsiteX2" fmla="*/ 4987320 w 5033725"/>
                <a:gd name="connsiteY2" fmla="*/ 493241 h 971491"/>
                <a:gd name="connsiteX3" fmla="*/ 5033725 w 5033725"/>
                <a:gd name="connsiteY3" fmla="*/ 956501 h 971491"/>
                <a:gd name="connsiteX4" fmla="*/ 0 w 5033725"/>
                <a:gd name="connsiteY4" fmla="*/ 971491 h 971491"/>
                <a:gd name="connsiteX5" fmla="*/ 478251 w 5033725"/>
                <a:gd name="connsiteY5" fmla="*/ 493241 h 971491"/>
                <a:gd name="connsiteX6" fmla="*/ 0 w 5033725"/>
                <a:gd name="connsiteY6" fmla="*/ 14990 h 971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33725" h="971491">
                  <a:moveTo>
                    <a:pt x="0" y="14990"/>
                  </a:moveTo>
                  <a:lnTo>
                    <a:pt x="4973765" y="0"/>
                  </a:lnTo>
                  <a:lnTo>
                    <a:pt x="4987320" y="493241"/>
                  </a:lnTo>
                  <a:lnTo>
                    <a:pt x="5033725" y="956501"/>
                  </a:lnTo>
                  <a:lnTo>
                    <a:pt x="0" y="971491"/>
                  </a:lnTo>
                  <a:lnTo>
                    <a:pt x="478251" y="493241"/>
                  </a:lnTo>
                  <a:lnTo>
                    <a:pt x="0" y="1499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Arrow: Chevron 16">
              <a:extLst>
                <a:ext uri="{FF2B5EF4-FFF2-40B4-BE49-F238E27FC236}">
                  <a16:creationId xmlns:a16="http://schemas.microsoft.com/office/drawing/2014/main" xmlns="" id="{F38B2C0A-6740-2529-627E-0BAA03AABCFF}"/>
                </a:ext>
              </a:extLst>
            </p:cNvPr>
            <p:cNvSpPr/>
            <p:nvPr/>
          </p:nvSpPr>
          <p:spPr>
            <a:xfrm>
              <a:off x="5111630" y="1259291"/>
              <a:ext cx="5365782" cy="877801"/>
            </a:xfrm>
            <a:custGeom>
              <a:avLst/>
              <a:gdLst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0 w 4737811"/>
                <a:gd name="connsiteY5" fmla="*/ 438901 h 877801"/>
                <a:gd name="connsiteX6" fmla="*/ 0 w 4737811"/>
                <a:gd name="connsiteY6" fmla="*/ 0 h 877801"/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539646 w 4737811"/>
                <a:gd name="connsiteY5" fmla="*/ 438901 h 877801"/>
                <a:gd name="connsiteX6" fmla="*/ 0 w 4737811"/>
                <a:gd name="connsiteY6" fmla="*/ 0 h 877801"/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464695 w 4737811"/>
                <a:gd name="connsiteY5" fmla="*/ 393930 h 877801"/>
                <a:gd name="connsiteX6" fmla="*/ 0 w 4737811"/>
                <a:gd name="connsiteY6" fmla="*/ 0 h 877801"/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389744 w 4737811"/>
                <a:gd name="connsiteY5" fmla="*/ 363949 h 877801"/>
                <a:gd name="connsiteX6" fmla="*/ 0 w 4737811"/>
                <a:gd name="connsiteY6" fmla="*/ 0 h 877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37811" h="877801">
                  <a:moveTo>
                    <a:pt x="0" y="0"/>
                  </a:moveTo>
                  <a:lnTo>
                    <a:pt x="4737811" y="0"/>
                  </a:lnTo>
                  <a:lnTo>
                    <a:pt x="4737811" y="438901"/>
                  </a:lnTo>
                  <a:lnTo>
                    <a:pt x="4737811" y="877801"/>
                  </a:lnTo>
                  <a:lnTo>
                    <a:pt x="0" y="877801"/>
                  </a:lnTo>
                  <a:lnTo>
                    <a:pt x="389744" y="3639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E0814BF6-FCCA-623B-0DCE-6EE8369C8527}"/>
                </a:ext>
              </a:extLst>
            </p:cNvPr>
            <p:cNvSpPr txBox="1"/>
            <p:nvPr/>
          </p:nvSpPr>
          <p:spPr>
            <a:xfrm>
              <a:off x="5491967" y="1413358"/>
              <a:ext cx="50602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hiền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giàu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thương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1A00C45B-70AE-821F-9AC9-5568D71DDF3A}"/>
              </a:ext>
            </a:extLst>
          </p:cNvPr>
          <p:cNvGrpSpPr/>
          <p:nvPr/>
        </p:nvGrpSpPr>
        <p:grpSpPr>
          <a:xfrm>
            <a:off x="3850314" y="3456104"/>
            <a:ext cx="5353591" cy="971491"/>
            <a:chOff x="4826840" y="1203509"/>
            <a:chExt cx="5735545" cy="971491"/>
          </a:xfrm>
        </p:grpSpPr>
        <p:sp>
          <p:nvSpPr>
            <p:cNvPr id="37" name="Arrow: Chevron 15">
              <a:extLst>
                <a:ext uri="{FF2B5EF4-FFF2-40B4-BE49-F238E27FC236}">
                  <a16:creationId xmlns:a16="http://schemas.microsoft.com/office/drawing/2014/main" xmlns="" id="{26BD0F6E-3AA3-8488-1079-7FCBB501A322}"/>
                </a:ext>
              </a:extLst>
            </p:cNvPr>
            <p:cNvSpPr/>
            <p:nvPr/>
          </p:nvSpPr>
          <p:spPr>
            <a:xfrm>
              <a:off x="4947093" y="1203509"/>
              <a:ext cx="5615292" cy="971491"/>
            </a:xfrm>
            <a:custGeom>
              <a:avLst/>
              <a:gdLst>
                <a:gd name="connsiteX0" fmla="*/ 0 w 4987320"/>
                <a:gd name="connsiteY0" fmla="*/ 0 h 956501"/>
                <a:gd name="connsiteX1" fmla="*/ 4509070 w 4987320"/>
                <a:gd name="connsiteY1" fmla="*/ 0 h 956501"/>
                <a:gd name="connsiteX2" fmla="*/ 4987320 w 4987320"/>
                <a:gd name="connsiteY2" fmla="*/ 478251 h 956501"/>
                <a:gd name="connsiteX3" fmla="*/ 4509070 w 4987320"/>
                <a:gd name="connsiteY3" fmla="*/ 956501 h 956501"/>
                <a:gd name="connsiteX4" fmla="*/ 0 w 4987320"/>
                <a:gd name="connsiteY4" fmla="*/ 956501 h 956501"/>
                <a:gd name="connsiteX5" fmla="*/ 478251 w 4987320"/>
                <a:gd name="connsiteY5" fmla="*/ 478251 h 956501"/>
                <a:gd name="connsiteX6" fmla="*/ 0 w 4987320"/>
                <a:gd name="connsiteY6" fmla="*/ 0 h 956501"/>
                <a:gd name="connsiteX0" fmla="*/ 0 w 5048716"/>
                <a:gd name="connsiteY0" fmla="*/ 0 h 956501"/>
                <a:gd name="connsiteX1" fmla="*/ 5048716 w 5048716"/>
                <a:gd name="connsiteY1" fmla="*/ 0 h 956501"/>
                <a:gd name="connsiteX2" fmla="*/ 4987320 w 5048716"/>
                <a:gd name="connsiteY2" fmla="*/ 478251 h 956501"/>
                <a:gd name="connsiteX3" fmla="*/ 4509070 w 5048716"/>
                <a:gd name="connsiteY3" fmla="*/ 956501 h 956501"/>
                <a:gd name="connsiteX4" fmla="*/ 0 w 5048716"/>
                <a:gd name="connsiteY4" fmla="*/ 956501 h 956501"/>
                <a:gd name="connsiteX5" fmla="*/ 478251 w 5048716"/>
                <a:gd name="connsiteY5" fmla="*/ 478251 h 956501"/>
                <a:gd name="connsiteX6" fmla="*/ 0 w 5048716"/>
                <a:gd name="connsiteY6" fmla="*/ 0 h 956501"/>
                <a:gd name="connsiteX0" fmla="*/ 0 w 5048716"/>
                <a:gd name="connsiteY0" fmla="*/ 0 h 956501"/>
                <a:gd name="connsiteX1" fmla="*/ 5048716 w 5048716"/>
                <a:gd name="connsiteY1" fmla="*/ 0 h 956501"/>
                <a:gd name="connsiteX2" fmla="*/ 4987320 w 5048716"/>
                <a:gd name="connsiteY2" fmla="*/ 478251 h 956501"/>
                <a:gd name="connsiteX3" fmla="*/ 5033725 w 5048716"/>
                <a:gd name="connsiteY3" fmla="*/ 941511 h 956501"/>
                <a:gd name="connsiteX4" fmla="*/ 0 w 5048716"/>
                <a:gd name="connsiteY4" fmla="*/ 956501 h 956501"/>
                <a:gd name="connsiteX5" fmla="*/ 478251 w 5048716"/>
                <a:gd name="connsiteY5" fmla="*/ 478251 h 956501"/>
                <a:gd name="connsiteX6" fmla="*/ 0 w 5048716"/>
                <a:gd name="connsiteY6" fmla="*/ 0 h 956501"/>
                <a:gd name="connsiteX0" fmla="*/ 0 w 5033725"/>
                <a:gd name="connsiteY0" fmla="*/ 14990 h 971491"/>
                <a:gd name="connsiteX1" fmla="*/ 4973765 w 5033725"/>
                <a:gd name="connsiteY1" fmla="*/ 0 h 971491"/>
                <a:gd name="connsiteX2" fmla="*/ 4987320 w 5033725"/>
                <a:gd name="connsiteY2" fmla="*/ 493241 h 971491"/>
                <a:gd name="connsiteX3" fmla="*/ 5033725 w 5033725"/>
                <a:gd name="connsiteY3" fmla="*/ 956501 h 971491"/>
                <a:gd name="connsiteX4" fmla="*/ 0 w 5033725"/>
                <a:gd name="connsiteY4" fmla="*/ 971491 h 971491"/>
                <a:gd name="connsiteX5" fmla="*/ 478251 w 5033725"/>
                <a:gd name="connsiteY5" fmla="*/ 493241 h 971491"/>
                <a:gd name="connsiteX6" fmla="*/ 0 w 5033725"/>
                <a:gd name="connsiteY6" fmla="*/ 14990 h 971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33725" h="971491">
                  <a:moveTo>
                    <a:pt x="0" y="14990"/>
                  </a:moveTo>
                  <a:lnTo>
                    <a:pt x="4973765" y="0"/>
                  </a:lnTo>
                  <a:lnTo>
                    <a:pt x="4987320" y="493241"/>
                  </a:lnTo>
                  <a:lnTo>
                    <a:pt x="5033725" y="956501"/>
                  </a:lnTo>
                  <a:lnTo>
                    <a:pt x="0" y="971491"/>
                  </a:lnTo>
                  <a:lnTo>
                    <a:pt x="478251" y="493241"/>
                  </a:lnTo>
                  <a:lnTo>
                    <a:pt x="0" y="1499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Arrow: Chevron 16">
              <a:extLst>
                <a:ext uri="{FF2B5EF4-FFF2-40B4-BE49-F238E27FC236}">
                  <a16:creationId xmlns:a16="http://schemas.microsoft.com/office/drawing/2014/main" xmlns="" id="{746ADA43-7257-7D82-9A7D-B5C2EA61A1B4}"/>
                </a:ext>
              </a:extLst>
            </p:cNvPr>
            <p:cNvSpPr/>
            <p:nvPr/>
          </p:nvSpPr>
          <p:spPr>
            <a:xfrm>
              <a:off x="5196603" y="1297198"/>
              <a:ext cx="5365782" cy="877801"/>
            </a:xfrm>
            <a:custGeom>
              <a:avLst/>
              <a:gdLst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0 w 4737811"/>
                <a:gd name="connsiteY5" fmla="*/ 438901 h 877801"/>
                <a:gd name="connsiteX6" fmla="*/ 0 w 4737811"/>
                <a:gd name="connsiteY6" fmla="*/ 0 h 877801"/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539646 w 4737811"/>
                <a:gd name="connsiteY5" fmla="*/ 438901 h 877801"/>
                <a:gd name="connsiteX6" fmla="*/ 0 w 4737811"/>
                <a:gd name="connsiteY6" fmla="*/ 0 h 877801"/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464695 w 4737811"/>
                <a:gd name="connsiteY5" fmla="*/ 393930 h 877801"/>
                <a:gd name="connsiteX6" fmla="*/ 0 w 4737811"/>
                <a:gd name="connsiteY6" fmla="*/ 0 h 877801"/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389744 w 4737811"/>
                <a:gd name="connsiteY5" fmla="*/ 363949 h 877801"/>
                <a:gd name="connsiteX6" fmla="*/ 0 w 4737811"/>
                <a:gd name="connsiteY6" fmla="*/ 0 h 877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37811" h="877801">
                  <a:moveTo>
                    <a:pt x="0" y="0"/>
                  </a:moveTo>
                  <a:lnTo>
                    <a:pt x="4737811" y="0"/>
                  </a:lnTo>
                  <a:lnTo>
                    <a:pt x="4737811" y="438901"/>
                  </a:lnTo>
                  <a:lnTo>
                    <a:pt x="4737811" y="877801"/>
                  </a:lnTo>
                  <a:lnTo>
                    <a:pt x="0" y="877801"/>
                  </a:lnTo>
                  <a:lnTo>
                    <a:pt x="389744" y="3639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B3819D39-E833-99A3-42DF-0AFD631C471E}"/>
                </a:ext>
              </a:extLst>
            </p:cNvPr>
            <p:cNvSpPr txBox="1"/>
            <p:nvPr/>
          </p:nvSpPr>
          <p:spPr>
            <a:xfrm>
              <a:off x="4826840" y="1444466"/>
              <a:ext cx="48788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A4658CBD-0A8B-0365-EE53-E0FE4D3B924D}"/>
              </a:ext>
            </a:extLst>
          </p:cNvPr>
          <p:cNvGrpSpPr/>
          <p:nvPr/>
        </p:nvGrpSpPr>
        <p:grpSpPr>
          <a:xfrm>
            <a:off x="3850315" y="2300467"/>
            <a:ext cx="5353590" cy="971491"/>
            <a:chOff x="4947093" y="1203509"/>
            <a:chExt cx="5615292" cy="971491"/>
          </a:xfrm>
        </p:grpSpPr>
        <p:sp>
          <p:nvSpPr>
            <p:cNvPr id="41" name="Arrow: Chevron 15">
              <a:extLst>
                <a:ext uri="{FF2B5EF4-FFF2-40B4-BE49-F238E27FC236}">
                  <a16:creationId xmlns:a16="http://schemas.microsoft.com/office/drawing/2014/main" xmlns="" id="{442B5DBA-0DF6-739E-FA25-A5D6B128E808}"/>
                </a:ext>
              </a:extLst>
            </p:cNvPr>
            <p:cNvSpPr/>
            <p:nvPr/>
          </p:nvSpPr>
          <p:spPr>
            <a:xfrm>
              <a:off x="4947093" y="1203509"/>
              <a:ext cx="5615292" cy="971491"/>
            </a:xfrm>
            <a:custGeom>
              <a:avLst/>
              <a:gdLst>
                <a:gd name="connsiteX0" fmla="*/ 0 w 4987320"/>
                <a:gd name="connsiteY0" fmla="*/ 0 h 956501"/>
                <a:gd name="connsiteX1" fmla="*/ 4509070 w 4987320"/>
                <a:gd name="connsiteY1" fmla="*/ 0 h 956501"/>
                <a:gd name="connsiteX2" fmla="*/ 4987320 w 4987320"/>
                <a:gd name="connsiteY2" fmla="*/ 478251 h 956501"/>
                <a:gd name="connsiteX3" fmla="*/ 4509070 w 4987320"/>
                <a:gd name="connsiteY3" fmla="*/ 956501 h 956501"/>
                <a:gd name="connsiteX4" fmla="*/ 0 w 4987320"/>
                <a:gd name="connsiteY4" fmla="*/ 956501 h 956501"/>
                <a:gd name="connsiteX5" fmla="*/ 478251 w 4987320"/>
                <a:gd name="connsiteY5" fmla="*/ 478251 h 956501"/>
                <a:gd name="connsiteX6" fmla="*/ 0 w 4987320"/>
                <a:gd name="connsiteY6" fmla="*/ 0 h 956501"/>
                <a:gd name="connsiteX0" fmla="*/ 0 w 5048716"/>
                <a:gd name="connsiteY0" fmla="*/ 0 h 956501"/>
                <a:gd name="connsiteX1" fmla="*/ 5048716 w 5048716"/>
                <a:gd name="connsiteY1" fmla="*/ 0 h 956501"/>
                <a:gd name="connsiteX2" fmla="*/ 4987320 w 5048716"/>
                <a:gd name="connsiteY2" fmla="*/ 478251 h 956501"/>
                <a:gd name="connsiteX3" fmla="*/ 4509070 w 5048716"/>
                <a:gd name="connsiteY3" fmla="*/ 956501 h 956501"/>
                <a:gd name="connsiteX4" fmla="*/ 0 w 5048716"/>
                <a:gd name="connsiteY4" fmla="*/ 956501 h 956501"/>
                <a:gd name="connsiteX5" fmla="*/ 478251 w 5048716"/>
                <a:gd name="connsiteY5" fmla="*/ 478251 h 956501"/>
                <a:gd name="connsiteX6" fmla="*/ 0 w 5048716"/>
                <a:gd name="connsiteY6" fmla="*/ 0 h 956501"/>
                <a:gd name="connsiteX0" fmla="*/ 0 w 5048716"/>
                <a:gd name="connsiteY0" fmla="*/ 0 h 956501"/>
                <a:gd name="connsiteX1" fmla="*/ 5048716 w 5048716"/>
                <a:gd name="connsiteY1" fmla="*/ 0 h 956501"/>
                <a:gd name="connsiteX2" fmla="*/ 4987320 w 5048716"/>
                <a:gd name="connsiteY2" fmla="*/ 478251 h 956501"/>
                <a:gd name="connsiteX3" fmla="*/ 5033725 w 5048716"/>
                <a:gd name="connsiteY3" fmla="*/ 941511 h 956501"/>
                <a:gd name="connsiteX4" fmla="*/ 0 w 5048716"/>
                <a:gd name="connsiteY4" fmla="*/ 956501 h 956501"/>
                <a:gd name="connsiteX5" fmla="*/ 478251 w 5048716"/>
                <a:gd name="connsiteY5" fmla="*/ 478251 h 956501"/>
                <a:gd name="connsiteX6" fmla="*/ 0 w 5048716"/>
                <a:gd name="connsiteY6" fmla="*/ 0 h 956501"/>
                <a:gd name="connsiteX0" fmla="*/ 0 w 5033725"/>
                <a:gd name="connsiteY0" fmla="*/ 14990 h 971491"/>
                <a:gd name="connsiteX1" fmla="*/ 4973765 w 5033725"/>
                <a:gd name="connsiteY1" fmla="*/ 0 h 971491"/>
                <a:gd name="connsiteX2" fmla="*/ 4987320 w 5033725"/>
                <a:gd name="connsiteY2" fmla="*/ 493241 h 971491"/>
                <a:gd name="connsiteX3" fmla="*/ 5033725 w 5033725"/>
                <a:gd name="connsiteY3" fmla="*/ 956501 h 971491"/>
                <a:gd name="connsiteX4" fmla="*/ 0 w 5033725"/>
                <a:gd name="connsiteY4" fmla="*/ 971491 h 971491"/>
                <a:gd name="connsiteX5" fmla="*/ 478251 w 5033725"/>
                <a:gd name="connsiteY5" fmla="*/ 493241 h 971491"/>
                <a:gd name="connsiteX6" fmla="*/ 0 w 5033725"/>
                <a:gd name="connsiteY6" fmla="*/ 14990 h 971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33725" h="971491">
                  <a:moveTo>
                    <a:pt x="0" y="14990"/>
                  </a:moveTo>
                  <a:lnTo>
                    <a:pt x="4973765" y="0"/>
                  </a:lnTo>
                  <a:lnTo>
                    <a:pt x="4987320" y="493241"/>
                  </a:lnTo>
                  <a:lnTo>
                    <a:pt x="5033725" y="956501"/>
                  </a:lnTo>
                  <a:lnTo>
                    <a:pt x="0" y="971491"/>
                  </a:lnTo>
                  <a:lnTo>
                    <a:pt x="478251" y="493241"/>
                  </a:lnTo>
                  <a:lnTo>
                    <a:pt x="0" y="1499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Arrow: Chevron 16">
              <a:extLst>
                <a:ext uri="{FF2B5EF4-FFF2-40B4-BE49-F238E27FC236}">
                  <a16:creationId xmlns:a16="http://schemas.microsoft.com/office/drawing/2014/main" xmlns="" id="{1BD1EBBE-2363-7789-B69E-DF4752E169B2}"/>
                </a:ext>
              </a:extLst>
            </p:cNvPr>
            <p:cNvSpPr/>
            <p:nvPr/>
          </p:nvSpPr>
          <p:spPr>
            <a:xfrm>
              <a:off x="5196603" y="1297198"/>
              <a:ext cx="5365782" cy="877801"/>
            </a:xfrm>
            <a:custGeom>
              <a:avLst/>
              <a:gdLst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0 w 4737811"/>
                <a:gd name="connsiteY5" fmla="*/ 438901 h 877801"/>
                <a:gd name="connsiteX6" fmla="*/ 0 w 4737811"/>
                <a:gd name="connsiteY6" fmla="*/ 0 h 877801"/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539646 w 4737811"/>
                <a:gd name="connsiteY5" fmla="*/ 438901 h 877801"/>
                <a:gd name="connsiteX6" fmla="*/ 0 w 4737811"/>
                <a:gd name="connsiteY6" fmla="*/ 0 h 877801"/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464695 w 4737811"/>
                <a:gd name="connsiteY5" fmla="*/ 393930 h 877801"/>
                <a:gd name="connsiteX6" fmla="*/ 0 w 4737811"/>
                <a:gd name="connsiteY6" fmla="*/ 0 h 877801"/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389744 w 4737811"/>
                <a:gd name="connsiteY5" fmla="*/ 363949 h 877801"/>
                <a:gd name="connsiteX6" fmla="*/ 0 w 4737811"/>
                <a:gd name="connsiteY6" fmla="*/ 0 h 877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37811" h="877801">
                  <a:moveTo>
                    <a:pt x="0" y="0"/>
                  </a:moveTo>
                  <a:lnTo>
                    <a:pt x="4737811" y="0"/>
                  </a:lnTo>
                  <a:lnTo>
                    <a:pt x="4737811" y="438901"/>
                  </a:lnTo>
                  <a:lnTo>
                    <a:pt x="4737811" y="877801"/>
                  </a:lnTo>
                  <a:lnTo>
                    <a:pt x="0" y="877801"/>
                  </a:lnTo>
                  <a:lnTo>
                    <a:pt x="389744" y="3639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C1ADEF86-6B88-51A9-B293-277D0DFD280C}"/>
                </a:ext>
              </a:extLst>
            </p:cNvPr>
            <p:cNvSpPr txBox="1"/>
            <p:nvPr/>
          </p:nvSpPr>
          <p:spPr>
            <a:xfrm>
              <a:off x="5604936" y="1429225"/>
              <a:ext cx="48788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hiền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ôn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hòa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5" name="Picture 2">
            <a:extLst>
              <a:ext uri="{FF2B5EF4-FFF2-40B4-BE49-F238E27FC236}">
                <a16:creationId xmlns:a16="http://schemas.microsoft.com/office/drawing/2014/main" xmlns="" id="{7898097E-F158-E48C-75CC-FFCB6E104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60" b="96144" l="6915" r="92908">
                        <a14:foregroundMark x1="7092" y1="45346" x2="7092" y2="45346"/>
                        <a14:foregroundMark x1="53546" y1="74734" x2="78191" y2="75000"/>
                        <a14:foregroundMark x1="64362" y1="93883" x2="77305" y2="80984"/>
                        <a14:foregroundMark x1="52660" y1="81649" x2="84574" y2="79255"/>
                        <a14:foregroundMark x1="57979" y1="81516" x2="66489" y2="68218"/>
                        <a14:foregroundMark x1="64716" y1="69947" x2="72518" y2="66090"/>
                        <a14:foregroundMark x1="66489" y1="63697" x2="74291" y2="62899"/>
                        <a14:foregroundMark x1="65957" y1="63431" x2="84574" y2="72473"/>
                        <a14:foregroundMark x1="59574" y1="67686" x2="81206" y2="67686"/>
                        <a14:foregroundMark x1="67730" y1="68351" x2="93085" y2="73803"/>
                        <a14:foregroundMark x1="59929" y1="83910" x2="75532" y2="88298"/>
                        <a14:foregroundMark x1="57979" y1="88032" x2="76418" y2="90957"/>
                        <a14:foregroundMark x1="69858" y1="96144" x2="83688" y2="93750"/>
                        <a14:foregroundMark x1="80142" y1="90559" x2="90957" y2="85771"/>
                        <a14:foregroundMark x1="76773" y1="88431" x2="88475" y2="82181"/>
                        <a14:foregroundMark x1="88475" y1="77394" x2="91489" y2="75399"/>
                        <a14:foregroundMark x1="57979" y1="26862" x2="78546" y2="20479"/>
                        <a14:foregroundMark x1="47518" y1="19548" x2="85816" y2="18484"/>
                        <a14:foregroundMark x1="50177" y1="20745" x2="71986" y2="24601"/>
                        <a14:foregroundMark x1="51950" y1="23670" x2="80319" y2="31383"/>
                        <a14:foregroundMark x1="57447" y1="29521" x2="79078" y2="33644"/>
                        <a14:foregroundMark x1="61348" y1="32846" x2="83156" y2="37367"/>
                        <a14:foregroundMark x1="61702" y1="34973" x2="75532" y2="38032"/>
                        <a14:foregroundMark x1="77660" y1="30851" x2="87057" y2="27261"/>
                        <a14:foregroundMark x1="75000" y1="25266" x2="90071" y2="21543"/>
                        <a14:foregroundMark x1="84220" y1="18484" x2="90071" y2="13032"/>
                        <a14:foregroundMark x1="63475" y1="17553" x2="76418" y2="12367"/>
                        <a14:foregroundMark x1="62234" y1="14362" x2="71277" y2="9441"/>
                        <a14:foregroundMark x1="58333" y1="14096" x2="65071" y2="9441"/>
                        <a14:foregroundMark x1="53014" y1="11436" x2="64362" y2="7580"/>
                        <a14:foregroundMark x1="64362" y1="8777" x2="73404" y2="5585"/>
                        <a14:foregroundMark x1="64716" y1="5319" x2="72872" y2="2660"/>
                        <a14:foregroundMark x1="74291" y1="7314" x2="78901" y2="7314"/>
                        <a14:foregroundMark x1="75532" y1="16622" x2="83156" y2="140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32975" y="1151331"/>
            <a:ext cx="1025213" cy="13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xmlns="" id="{6879496E-87BA-8C7A-CBAD-80437FF66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60" b="96144" l="6915" r="92908">
                        <a14:foregroundMark x1="7092" y1="45346" x2="7092" y2="45346"/>
                        <a14:foregroundMark x1="53546" y1="74734" x2="78191" y2="75000"/>
                        <a14:foregroundMark x1="64362" y1="93883" x2="77305" y2="80984"/>
                        <a14:foregroundMark x1="52660" y1="81649" x2="84574" y2="79255"/>
                        <a14:foregroundMark x1="57979" y1="81516" x2="66489" y2="68218"/>
                        <a14:foregroundMark x1="64716" y1="69947" x2="72518" y2="66090"/>
                        <a14:foregroundMark x1="66489" y1="63697" x2="74291" y2="62899"/>
                        <a14:foregroundMark x1="65957" y1="63431" x2="84574" y2="72473"/>
                        <a14:foregroundMark x1="59574" y1="67686" x2="81206" y2="67686"/>
                        <a14:foregroundMark x1="67730" y1="68351" x2="93085" y2="73803"/>
                        <a14:foregroundMark x1="59929" y1="83910" x2="75532" y2="88298"/>
                        <a14:foregroundMark x1="57979" y1="88032" x2="76418" y2="90957"/>
                        <a14:foregroundMark x1="69858" y1="96144" x2="83688" y2="93750"/>
                        <a14:foregroundMark x1="80142" y1="90559" x2="90957" y2="85771"/>
                        <a14:foregroundMark x1="76773" y1="88431" x2="88475" y2="82181"/>
                        <a14:foregroundMark x1="88475" y1="77394" x2="91489" y2="75399"/>
                        <a14:foregroundMark x1="57979" y1="26862" x2="78546" y2="20479"/>
                        <a14:foregroundMark x1="47518" y1="19548" x2="85816" y2="18484"/>
                        <a14:foregroundMark x1="50177" y1="20745" x2="71986" y2="24601"/>
                        <a14:foregroundMark x1="51950" y1="23670" x2="80319" y2="31383"/>
                        <a14:foregroundMark x1="57447" y1="29521" x2="79078" y2="33644"/>
                        <a14:foregroundMark x1="61348" y1="32846" x2="83156" y2="37367"/>
                        <a14:foregroundMark x1="61702" y1="34973" x2="75532" y2="38032"/>
                        <a14:foregroundMark x1="77660" y1="30851" x2="87057" y2="27261"/>
                        <a14:foregroundMark x1="75000" y1="25266" x2="90071" y2="21543"/>
                        <a14:foregroundMark x1="84220" y1="18484" x2="90071" y2="13032"/>
                        <a14:foregroundMark x1="63475" y1="17553" x2="76418" y2="12367"/>
                        <a14:foregroundMark x1="62234" y1="14362" x2="71277" y2="9441"/>
                        <a14:foregroundMark x1="58333" y1="14096" x2="65071" y2="9441"/>
                        <a14:foregroundMark x1="53014" y1="11436" x2="64362" y2="7580"/>
                        <a14:foregroundMark x1="64362" y1="8777" x2="73404" y2="5585"/>
                        <a14:foregroundMark x1="64716" y1="5319" x2="72872" y2="2660"/>
                        <a14:foregroundMark x1="74291" y1="7314" x2="78901" y2="7314"/>
                        <a14:foregroundMark x1="75532" y1="16622" x2="83156" y2="140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21184" y="1038896"/>
            <a:ext cx="1025213" cy="13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18758" y="1373141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7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vyngu\OneDrive\Desktop\hinh nên\2707_nen-powerpoint-hoc-tap-dep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A picture containing cartoon, drawing, illustration, sketch&#10;&#10;Description automatically generated">
            <a:extLst>
              <a:ext uri="{FF2B5EF4-FFF2-40B4-BE49-F238E27FC236}">
                <a16:creationId xmlns:a16="http://schemas.microsoft.com/office/drawing/2014/main" xmlns="" id="{E00DA99D-4724-874B-5DD6-99AA86337B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4" b="93331" l="9994" r="89942">
                        <a14:foregroundMark x1="30660" y1="27971" x2="46734" y2="48504"/>
                        <a14:foregroundMark x1="46734" y1="48504" x2="51197" y2="60388"/>
                        <a14:foregroundMark x1="51197" y1="60388" x2="46475" y2="66815"/>
                        <a14:foregroundMark x1="46475" y1="66815" x2="50809" y2="72191"/>
                        <a14:foregroundMark x1="50809" y1="72191" x2="55821" y2="90097"/>
                        <a14:foregroundMark x1="55821" y1="90097" x2="48803" y2="91754"/>
                        <a14:foregroundMark x1="48803" y1="91754" x2="48900" y2="90986"/>
                        <a14:foregroundMark x1="28622" y1="34640" x2="35479" y2="28375"/>
                        <a14:foregroundMark x1="35479" y1="28375" x2="35479" y2="28375"/>
                        <a14:foregroundMark x1="52361" y1="63864" x2="52361" y2="70089"/>
                        <a14:foregroundMark x1="47186" y1="93775" x2="55530" y2="93331"/>
                        <a14:foregroundMark x1="55530" y1="93331" x2="55627" y2="933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743200"/>
            <a:ext cx="3918324" cy="31346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0" y="1371600"/>
            <a:ext cx="6965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THẢO LUẬN NHÓM ĐÔI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027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vyngu\OneDrive\Desktop\hinh nên\hinh-nen-powerpoint-ngo-nghinh-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6800" y="2514600"/>
            <a:ext cx="7283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CHIA SẺ TRƯỚC LỚP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4503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vyngu\OneDrive\Desktop\hinh nên\hinh-nen-powerpoint-ngo-nghinh-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73">
            <a:extLst>
              <a:ext uri="{FF2B5EF4-FFF2-40B4-BE49-F238E27FC236}">
                <a16:creationId xmlns="" xmlns:a16="http://schemas.microsoft.com/office/drawing/2014/main" id="{B87F8C16-84F3-8ACA-8D70-620F0342C8F3}"/>
              </a:ext>
            </a:extLst>
          </p:cNvPr>
          <p:cNvSpPr/>
          <p:nvPr/>
        </p:nvSpPr>
        <p:spPr>
          <a:xfrm>
            <a:off x="54574" y="1038134"/>
            <a:ext cx="9018037" cy="5709826"/>
          </a:xfrm>
          <a:custGeom>
            <a:avLst/>
            <a:gdLst>
              <a:gd name="connsiteX0" fmla="*/ 0 w 11601543"/>
              <a:gd name="connsiteY0" fmla="*/ 2440734 h 5780853"/>
              <a:gd name="connsiteX1" fmla="*/ 2440734 w 11601543"/>
              <a:gd name="connsiteY1" fmla="*/ 0 h 5780853"/>
              <a:gd name="connsiteX2" fmla="*/ 3045541 w 11601543"/>
              <a:gd name="connsiteY2" fmla="*/ 0 h 5780853"/>
              <a:gd name="connsiteX3" fmla="*/ 3717548 w 11601543"/>
              <a:gd name="connsiteY3" fmla="*/ 0 h 5780853"/>
              <a:gd name="connsiteX4" fmla="*/ 4322355 w 11601543"/>
              <a:gd name="connsiteY4" fmla="*/ 0 h 5780853"/>
              <a:gd name="connsiteX5" fmla="*/ 5128764 w 11601543"/>
              <a:gd name="connsiteY5" fmla="*/ 0 h 5780853"/>
              <a:gd name="connsiteX6" fmla="*/ 5867972 w 11601543"/>
              <a:gd name="connsiteY6" fmla="*/ 0 h 5780853"/>
              <a:gd name="connsiteX7" fmla="*/ 6607181 w 11601543"/>
              <a:gd name="connsiteY7" fmla="*/ 0 h 5780853"/>
              <a:gd name="connsiteX8" fmla="*/ 7144787 w 11601543"/>
              <a:gd name="connsiteY8" fmla="*/ 0 h 5780853"/>
              <a:gd name="connsiteX9" fmla="*/ 7951196 w 11601543"/>
              <a:gd name="connsiteY9" fmla="*/ 0 h 5780853"/>
              <a:gd name="connsiteX10" fmla="*/ 9160809 w 11601543"/>
              <a:gd name="connsiteY10" fmla="*/ 0 h 5780853"/>
              <a:gd name="connsiteX11" fmla="*/ 11601543 w 11601543"/>
              <a:gd name="connsiteY11" fmla="*/ 2440734 h 5780853"/>
              <a:gd name="connsiteX12" fmla="*/ 11601543 w 11601543"/>
              <a:gd name="connsiteY12" fmla="*/ 2899420 h 5780853"/>
              <a:gd name="connsiteX13" fmla="*/ 11601543 w 11601543"/>
              <a:gd name="connsiteY13" fmla="*/ 3340119 h 5780853"/>
              <a:gd name="connsiteX14" fmla="*/ 9160809 w 11601543"/>
              <a:gd name="connsiteY14" fmla="*/ 5780853 h 5780853"/>
              <a:gd name="connsiteX15" fmla="*/ 8690404 w 11601543"/>
              <a:gd name="connsiteY15" fmla="*/ 5780853 h 5780853"/>
              <a:gd name="connsiteX16" fmla="*/ 7951196 w 11601543"/>
              <a:gd name="connsiteY16" fmla="*/ 5780853 h 5780853"/>
              <a:gd name="connsiteX17" fmla="*/ 7480790 w 11601543"/>
              <a:gd name="connsiteY17" fmla="*/ 5780853 h 5780853"/>
              <a:gd name="connsiteX18" fmla="*/ 6875984 w 11601543"/>
              <a:gd name="connsiteY18" fmla="*/ 5780853 h 5780853"/>
              <a:gd name="connsiteX19" fmla="*/ 6338378 w 11601543"/>
              <a:gd name="connsiteY19" fmla="*/ 5780853 h 5780853"/>
              <a:gd name="connsiteX20" fmla="*/ 5666370 w 11601543"/>
              <a:gd name="connsiteY20" fmla="*/ 5780853 h 5780853"/>
              <a:gd name="connsiteX21" fmla="*/ 4927162 w 11601543"/>
              <a:gd name="connsiteY21" fmla="*/ 5780853 h 5780853"/>
              <a:gd name="connsiteX22" fmla="*/ 4255154 w 11601543"/>
              <a:gd name="connsiteY22" fmla="*/ 5780853 h 5780853"/>
              <a:gd name="connsiteX23" fmla="*/ 3448745 w 11601543"/>
              <a:gd name="connsiteY23" fmla="*/ 5780853 h 5780853"/>
              <a:gd name="connsiteX24" fmla="*/ 2440734 w 11601543"/>
              <a:gd name="connsiteY24" fmla="*/ 5780853 h 5780853"/>
              <a:gd name="connsiteX25" fmla="*/ 0 w 11601543"/>
              <a:gd name="connsiteY25" fmla="*/ 3340119 h 5780853"/>
              <a:gd name="connsiteX26" fmla="*/ 0 w 11601543"/>
              <a:gd name="connsiteY26" fmla="*/ 2872439 h 5780853"/>
              <a:gd name="connsiteX27" fmla="*/ 0 w 11601543"/>
              <a:gd name="connsiteY27" fmla="*/ 2440734 h 578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601543" h="5780853" fill="none" extrusionOk="0">
                <a:moveTo>
                  <a:pt x="0" y="2440734"/>
                </a:moveTo>
                <a:cubicBezTo>
                  <a:pt x="65183" y="923762"/>
                  <a:pt x="1404071" y="-93809"/>
                  <a:pt x="2440734" y="0"/>
                </a:cubicBezTo>
                <a:cubicBezTo>
                  <a:pt x="2669308" y="2715"/>
                  <a:pt x="2874296" y="2947"/>
                  <a:pt x="3045541" y="0"/>
                </a:cubicBezTo>
                <a:cubicBezTo>
                  <a:pt x="3216786" y="-2947"/>
                  <a:pt x="3504443" y="-18070"/>
                  <a:pt x="3717548" y="0"/>
                </a:cubicBezTo>
                <a:cubicBezTo>
                  <a:pt x="3930653" y="18070"/>
                  <a:pt x="4070439" y="-19521"/>
                  <a:pt x="4322355" y="0"/>
                </a:cubicBezTo>
                <a:cubicBezTo>
                  <a:pt x="4574271" y="19521"/>
                  <a:pt x="4799308" y="25458"/>
                  <a:pt x="5128764" y="0"/>
                </a:cubicBezTo>
                <a:cubicBezTo>
                  <a:pt x="5458220" y="-25458"/>
                  <a:pt x="5715630" y="-13311"/>
                  <a:pt x="5867972" y="0"/>
                </a:cubicBezTo>
                <a:cubicBezTo>
                  <a:pt x="6020314" y="13311"/>
                  <a:pt x="6450088" y="-12457"/>
                  <a:pt x="6607181" y="0"/>
                </a:cubicBezTo>
                <a:cubicBezTo>
                  <a:pt x="6764274" y="12457"/>
                  <a:pt x="6928461" y="26706"/>
                  <a:pt x="7144787" y="0"/>
                </a:cubicBezTo>
                <a:cubicBezTo>
                  <a:pt x="7361113" y="-26706"/>
                  <a:pt x="7664838" y="37325"/>
                  <a:pt x="7951196" y="0"/>
                </a:cubicBezTo>
                <a:cubicBezTo>
                  <a:pt x="8237554" y="-37325"/>
                  <a:pt x="8556419" y="50830"/>
                  <a:pt x="9160809" y="0"/>
                </a:cubicBezTo>
                <a:cubicBezTo>
                  <a:pt x="10549335" y="198094"/>
                  <a:pt x="11882568" y="1101793"/>
                  <a:pt x="11601543" y="2440734"/>
                </a:cubicBezTo>
                <a:cubicBezTo>
                  <a:pt x="11590287" y="2602787"/>
                  <a:pt x="11604077" y="2735079"/>
                  <a:pt x="11601543" y="2899420"/>
                </a:cubicBezTo>
                <a:cubicBezTo>
                  <a:pt x="11599009" y="3063761"/>
                  <a:pt x="11585409" y="3162204"/>
                  <a:pt x="11601543" y="3340119"/>
                </a:cubicBezTo>
                <a:cubicBezTo>
                  <a:pt x="11449348" y="4907680"/>
                  <a:pt x="10412984" y="5972682"/>
                  <a:pt x="9160809" y="5780853"/>
                </a:cubicBezTo>
                <a:cubicBezTo>
                  <a:pt x="8979447" y="5802671"/>
                  <a:pt x="8807428" y="5778609"/>
                  <a:pt x="8690404" y="5780853"/>
                </a:cubicBezTo>
                <a:cubicBezTo>
                  <a:pt x="8573381" y="5783097"/>
                  <a:pt x="8230570" y="5795953"/>
                  <a:pt x="7951196" y="5780853"/>
                </a:cubicBezTo>
                <a:cubicBezTo>
                  <a:pt x="7671822" y="5765753"/>
                  <a:pt x="7617444" y="5802783"/>
                  <a:pt x="7480790" y="5780853"/>
                </a:cubicBezTo>
                <a:cubicBezTo>
                  <a:pt x="7344136" y="5758923"/>
                  <a:pt x="7066913" y="5764489"/>
                  <a:pt x="6875984" y="5780853"/>
                </a:cubicBezTo>
                <a:cubicBezTo>
                  <a:pt x="6685055" y="5797217"/>
                  <a:pt x="6598589" y="5806667"/>
                  <a:pt x="6338378" y="5780853"/>
                </a:cubicBezTo>
                <a:cubicBezTo>
                  <a:pt x="6078167" y="5755039"/>
                  <a:pt x="5876938" y="5768697"/>
                  <a:pt x="5666370" y="5780853"/>
                </a:cubicBezTo>
                <a:cubicBezTo>
                  <a:pt x="5455802" y="5793009"/>
                  <a:pt x="5174666" y="5753067"/>
                  <a:pt x="4927162" y="5780853"/>
                </a:cubicBezTo>
                <a:cubicBezTo>
                  <a:pt x="4679658" y="5808639"/>
                  <a:pt x="4462635" y="5772432"/>
                  <a:pt x="4255154" y="5780853"/>
                </a:cubicBezTo>
                <a:cubicBezTo>
                  <a:pt x="4047673" y="5789274"/>
                  <a:pt x="3791015" y="5805976"/>
                  <a:pt x="3448745" y="5780853"/>
                </a:cubicBezTo>
                <a:cubicBezTo>
                  <a:pt x="3106475" y="5755730"/>
                  <a:pt x="2652916" y="5751539"/>
                  <a:pt x="2440734" y="5780853"/>
                </a:cubicBezTo>
                <a:cubicBezTo>
                  <a:pt x="1028276" y="5991600"/>
                  <a:pt x="-179201" y="4643493"/>
                  <a:pt x="0" y="3340119"/>
                </a:cubicBezTo>
                <a:cubicBezTo>
                  <a:pt x="-12116" y="3182102"/>
                  <a:pt x="-9562" y="3055029"/>
                  <a:pt x="0" y="2872439"/>
                </a:cubicBezTo>
                <a:cubicBezTo>
                  <a:pt x="9562" y="2689849"/>
                  <a:pt x="-10479" y="2550642"/>
                  <a:pt x="0" y="2440734"/>
                </a:cubicBezTo>
                <a:close/>
              </a:path>
              <a:path w="11601543" h="5780853" stroke="0" extrusionOk="0">
                <a:moveTo>
                  <a:pt x="0" y="2440734"/>
                </a:moveTo>
                <a:cubicBezTo>
                  <a:pt x="-103631" y="1274570"/>
                  <a:pt x="889170" y="-84068"/>
                  <a:pt x="2440734" y="0"/>
                </a:cubicBezTo>
                <a:cubicBezTo>
                  <a:pt x="2687080" y="18005"/>
                  <a:pt x="2907209" y="-9561"/>
                  <a:pt x="3112742" y="0"/>
                </a:cubicBezTo>
                <a:cubicBezTo>
                  <a:pt x="3318275" y="9561"/>
                  <a:pt x="3705650" y="2748"/>
                  <a:pt x="3919151" y="0"/>
                </a:cubicBezTo>
                <a:cubicBezTo>
                  <a:pt x="4132652" y="-2748"/>
                  <a:pt x="4547922" y="-35975"/>
                  <a:pt x="4725560" y="0"/>
                </a:cubicBezTo>
                <a:cubicBezTo>
                  <a:pt x="4903198" y="35975"/>
                  <a:pt x="5023871" y="-14476"/>
                  <a:pt x="5263166" y="0"/>
                </a:cubicBezTo>
                <a:cubicBezTo>
                  <a:pt x="5502461" y="14476"/>
                  <a:pt x="5631504" y="-9388"/>
                  <a:pt x="5733571" y="0"/>
                </a:cubicBezTo>
                <a:cubicBezTo>
                  <a:pt x="5835638" y="9388"/>
                  <a:pt x="6153004" y="-1517"/>
                  <a:pt x="6271177" y="0"/>
                </a:cubicBezTo>
                <a:cubicBezTo>
                  <a:pt x="6389350" y="1517"/>
                  <a:pt x="6817594" y="1259"/>
                  <a:pt x="7010385" y="0"/>
                </a:cubicBezTo>
                <a:cubicBezTo>
                  <a:pt x="7203176" y="-1259"/>
                  <a:pt x="7578961" y="-7464"/>
                  <a:pt x="7749593" y="0"/>
                </a:cubicBezTo>
                <a:cubicBezTo>
                  <a:pt x="7920225" y="7464"/>
                  <a:pt x="8067454" y="986"/>
                  <a:pt x="8219999" y="0"/>
                </a:cubicBezTo>
                <a:cubicBezTo>
                  <a:pt x="8372544" y="-986"/>
                  <a:pt x="8947064" y="-27643"/>
                  <a:pt x="9160809" y="0"/>
                </a:cubicBezTo>
                <a:cubicBezTo>
                  <a:pt x="10386860" y="32333"/>
                  <a:pt x="11540978" y="896766"/>
                  <a:pt x="11601543" y="2440734"/>
                </a:cubicBezTo>
                <a:cubicBezTo>
                  <a:pt x="11616206" y="2554734"/>
                  <a:pt x="11586268" y="2799460"/>
                  <a:pt x="11601543" y="2899420"/>
                </a:cubicBezTo>
                <a:cubicBezTo>
                  <a:pt x="11616818" y="2999380"/>
                  <a:pt x="11610651" y="3149889"/>
                  <a:pt x="11601543" y="3340119"/>
                </a:cubicBezTo>
                <a:cubicBezTo>
                  <a:pt x="11810037" y="4829373"/>
                  <a:pt x="10496227" y="5817350"/>
                  <a:pt x="9160809" y="5780853"/>
                </a:cubicBezTo>
                <a:cubicBezTo>
                  <a:pt x="8939485" y="5758476"/>
                  <a:pt x="8773407" y="5804159"/>
                  <a:pt x="8556002" y="5780853"/>
                </a:cubicBezTo>
                <a:cubicBezTo>
                  <a:pt x="8338597" y="5757547"/>
                  <a:pt x="8085145" y="5775120"/>
                  <a:pt x="7883995" y="5780853"/>
                </a:cubicBezTo>
                <a:cubicBezTo>
                  <a:pt x="7682845" y="5786586"/>
                  <a:pt x="7594139" y="5789946"/>
                  <a:pt x="7413590" y="5780853"/>
                </a:cubicBezTo>
                <a:cubicBezTo>
                  <a:pt x="7233041" y="5771760"/>
                  <a:pt x="6911676" y="5806314"/>
                  <a:pt x="6741582" y="5780853"/>
                </a:cubicBezTo>
                <a:cubicBezTo>
                  <a:pt x="6571488" y="5755392"/>
                  <a:pt x="6175167" y="5746675"/>
                  <a:pt x="5935173" y="5780853"/>
                </a:cubicBezTo>
                <a:cubicBezTo>
                  <a:pt x="5695179" y="5815031"/>
                  <a:pt x="5307744" y="5763426"/>
                  <a:pt x="5128764" y="5780853"/>
                </a:cubicBezTo>
                <a:cubicBezTo>
                  <a:pt x="4949784" y="5798280"/>
                  <a:pt x="4726912" y="5809265"/>
                  <a:pt x="4456757" y="5780853"/>
                </a:cubicBezTo>
                <a:cubicBezTo>
                  <a:pt x="4186602" y="5752441"/>
                  <a:pt x="3947128" y="5811025"/>
                  <a:pt x="3784749" y="5780853"/>
                </a:cubicBezTo>
                <a:cubicBezTo>
                  <a:pt x="3622370" y="5750681"/>
                  <a:pt x="3267730" y="5777785"/>
                  <a:pt x="3045541" y="5780853"/>
                </a:cubicBezTo>
                <a:cubicBezTo>
                  <a:pt x="2823352" y="5783921"/>
                  <a:pt x="2723207" y="5772642"/>
                  <a:pt x="2440734" y="5780853"/>
                </a:cubicBezTo>
                <a:cubicBezTo>
                  <a:pt x="1258214" y="5715548"/>
                  <a:pt x="-91225" y="4836453"/>
                  <a:pt x="0" y="3340119"/>
                </a:cubicBezTo>
                <a:cubicBezTo>
                  <a:pt x="-16322" y="3146114"/>
                  <a:pt x="-5007" y="3078878"/>
                  <a:pt x="0" y="2881433"/>
                </a:cubicBezTo>
                <a:cubicBezTo>
                  <a:pt x="5007" y="2683988"/>
                  <a:pt x="3364" y="2594819"/>
                  <a:pt x="0" y="2440734"/>
                </a:cubicBezTo>
                <a:close/>
              </a:path>
            </a:pathLst>
          </a:custGeom>
          <a:solidFill>
            <a:schemeClr val="bg1"/>
          </a:solidFill>
          <a:ln w="28575">
            <a:extLst>
              <a:ext uri="{C807C97D-BFC1-408E-A445-0C87EB9F89A2}">
                <ask:lineSketchStyleProps xmlns="" xmlns:ask="http://schemas.microsoft.com/office/drawing/2018/sketchyshapes" sd="981765707">
                  <a:prstGeom prst="roundRect">
                    <a:avLst>
                      <a:gd name="adj" fmla="val 4222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4AC8A72-7F52-6177-3B98-D67878C3A789}"/>
              </a:ext>
            </a:extLst>
          </p:cNvPr>
          <p:cNvSpPr txBox="1"/>
          <p:nvPr/>
        </p:nvSpPr>
        <p:spPr>
          <a:xfrm>
            <a:off x="762947" y="1828800"/>
            <a:ext cx="7601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5A8A4F8-E159-F071-198E-06DA93205F74}"/>
              </a:ext>
            </a:extLst>
          </p:cNvPr>
          <p:cNvSpPr txBox="1"/>
          <p:nvPr/>
        </p:nvSpPr>
        <p:spPr>
          <a:xfrm>
            <a:off x="667597" y="2589967"/>
            <a:ext cx="8153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18D40A3-5DF2-4034-8A32-B5C27A88658B}"/>
              </a:ext>
            </a:extLst>
          </p:cNvPr>
          <p:cNvSpPr txBox="1"/>
          <p:nvPr/>
        </p:nvSpPr>
        <p:spPr>
          <a:xfrm>
            <a:off x="667596" y="3578004"/>
            <a:ext cx="8153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7BEADBA-0177-336F-4B66-62A5F9C6F4B9}"/>
              </a:ext>
            </a:extLst>
          </p:cNvPr>
          <p:cNvSpPr txBox="1"/>
          <p:nvPr/>
        </p:nvSpPr>
        <p:spPr>
          <a:xfrm>
            <a:off x="336674" y="4572000"/>
            <a:ext cx="8841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09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vyngu\OneDrive\Desktop\hinh nên\hinh-nen-powerpoint-ngo-nghinh-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8">
            <a:extLst>
              <a:ext uri="{FF2B5EF4-FFF2-40B4-BE49-F238E27FC236}">
                <a16:creationId xmlns="" xmlns:a16="http://schemas.microsoft.com/office/drawing/2014/main" id="{F11E7992-7850-31C2-AE36-EF8DC17BEE6B}"/>
              </a:ext>
            </a:extLst>
          </p:cNvPr>
          <p:cNvSpPr/>
          <p:nvPr/>
        </p:nvSpPr>
        <p:spPr>
          <a:xfrm>
            <a:off x="685800" y="2990413"/>
            <a:ext cx="7772401" cy="3598549"/>
          </a:xfrm>
          <a:custGeom>
            <a:avLst/>
            <a:gdLst>
              <a:gd name="connsiteX0" fmla="*/ 0 w 7571645"/>
              <a:gd name="connsiteY0" fmla="*/ 0 h 3598549"/>
              <a:gd name="connsiteX1" fmla="*/ 355285 w 7571645"/>
              <a:gd name="connsiteY1" fmla="*/ 0 h 3598549"/>
              <a:gd name="connsiteX2" fmla="*/ 710570 w 7571645"/>
              <a:gd name="connsiteY2" fmla="*/ 0 h 3598549"/>
              <a:gd name="connsiteX3" fmla="*/ 1217288 w 7571645"/>
              <a:gd name="connsiteY3" fmla="*/ 0 h 3598549"/>
              <a:gd name="connsiteX4" fmla="*/ 1799722 w 7571645"/>
              <a:gd name="connsiteY4" fmla="*/ 0 h 3598549"/>
              <a:gd name="connsiteX5" fmla="*/ 2457872 w 7571645"/>
              <a:gd name="connsiteY5" fmla="*/ 0 h 3598549"/>
              <a:gd name="connsiteX6" fmla="*/ 2888874 w 7571645"/>
              <a:gd name="connsiteY6" fmla="*/ 0 h 3598549"/>
              <a:gd name="connsiteX7" fmla="*/ 3547024 w 7571645"/>
              <a:gd name="connsiteY7" fmla="*/ 0 h 3598549"/>
              <a:gd name="connsiteX8" fmla="*/ 4053742 w 7571645"/>
              <a:gd name="connsiteY8" fmla="*/ 0 h 3598549"/>
              <a:gd name="connsiteX9" fmla="*/ 4560460 w 7571645"/>
              <a:gd name="connsiteY9" fmla="*/ 0 h 3598549"/>
              <a:gd name="connsiteX10" fmla="*/ 5218611 w 7571645"/>
              <a:gd name="connsiteY10" fmla="*/ 0 h 3598549"/>
              <a:gd name="connsiteX11" fmla="*/ 5725328 w 7571645"/>
              <a:gd name="connsiteY11" fmla="*/ 0 h 3598549"/>
              <a:gd name="connsiteX12" fmla="*/ 6156330 w 7571645"/>
              <a:gd name="connsiteY12" fmla="*/ 0 h 3598549"/>
              <a:gd name="connsiteX13" fmla="*/ 6663048 w 7571645"/>
              <a:gd name="connsiteY13" fmla="*/ 0 h 3598549"/>
              <a:gd name="connsiteX14" fmla="*/ 7571645 w 7571645"/>
              <a:gd name="connsiteY14" fmla="*/ 0 h 3598549"/>
              <a:gd name="connsiteX15" fmla="*/ 7571645 w 7571645"/>
              <a:gd name="connsiteY15" fmla="*/ 491802 h 3598549"/>
              <a:gd name="connsiteX16" fmla="*/ 7571645 w 7571645"/>
              <a:gd name="connsiteY16" fmla="*/ 1055574 h 3598549"/>
              <a:gd name="connsiteX17" fmla="*/ 7571645 w 7571645"/>
              <a:gd name="connsiteY17" fmla="*/ 1547376 h 3598549"/>
              <a:gd name="connsiteX18" fmla="*/ 7571645 w 7571645"/>
              <a:gd name="connsiteY18" fmla="*/ 2147134 h 3598549"/>
              <a:gd name="connsiteX19" fmla="*/ 7571645 w 7571645"/>
              <a:gd name="connsiteY19" fmla="*/ 2818863 h 3598549"/>
              <a:gd name="connsiteX20" fmla="*/ 7571645 w 7571645"/>
              <a:gd name="connsiteY20" fmla="*/ 3598549 h 3598549"/>
              <a:gd name="connsiteX21" fmla="*/ 7064927 w 7571645"/>
              <a:gd name="connsiteY21" fmla="*/ 3598549 h 3598549"/>
              <a:gd name="connsiteX22" fmla="*/ 6633926 w 7571645"/>
              <a:gd name="connsiteY22" fmla="*/ 3598549 h 3598549"/>
              <a:gd name="connsiteX23" fmla="*/ 6127208 w 7571645"/>
              <a:gd name="connsiteY23" fmla="*/ 3598549 h 3598549"/>
              <a:gd name="connsiteX24" fmla="*/ 5771923 w 7571645"/>
              <a:gd name="connsiteY24" fmla="*/ 3598549 h 3598549"/>
              <a:gd name="connsiteX25" fmla="*/ 5416638 w 7571645"/>
              <a:gd name="connsiteY25" fmla="*/ 3598549 h 3598549"/>
              <a:gd name="connsiteX26" fmla="*/ 4758488 w 7571645"/>
              <a:gd name="connsiteY26" fmla="*/ 3598549 h 3598549"/>
              <a:gd name="connsiteX27" fmla="*/ 4251770 w 7571645"/>
              <a:gd name="connsiteY27" fmla="*/ 3598549 h 3598549"/>
              <a:gd name="connsiteX28" fmla="*/ 3593619 w 7571645"/>
              <a:gd name="connsiteY28" fmla="*/ 3598549 h 3598549"/>
              <a:gd name="connsiteX29" fmla="*/ 2859752 w 7571645"/>
              <a:gd name="connsiteY29" fmla="*/ 3598549 h 3598549"/>
              <a:gd name="connsiteX30" fmla="*/ 2277318 w 7571645"/>
              <a:gd name="connsiteY30" fmla="*/ 3598549 h 3598549"/>
              <a:gd name="connsiteX31" fmla="*/ 1846317 w 7571645"/>
              <a:gd name="connsiteY31" fmla="*/ 3598549 h 3598549"/>
              <a:gd name="connsiteX32" fmla="*/ 1263882 w 7571645"/>
              <a:gd name="connsiteY32" fmla="*/ 3598549 h 3598549"/>
              <a:gd name="connsiteX33" fmla="*/ 908597 w 7571645"/>
              <a:gd name="connsiteY33" fmla="*/ 3598549 h 3598549"/>
              <a:gd name="connsiteX34" fmla="*/ 0 w 7571645"/>
              <a:gd name="connsiteY34" fmla="*/ 3598549 h 3598549"/>
              <a:gd name="connsiteX35" fmla="*/ 0 w 7571645"/>
              <a:gd name="connsiteY35" fmla="*/ 2926820 h 3598549"/>
              <a:gd name="connsiteX36" fmla="*/ 0 w 7571645"/>
              <a:gd name="connsiteY36" fmla="*/ 2435018 h 3598549"/>
              <a:gd name="connsiteX37" fmla="*/ 0 w 7571645"/>
              <a:gd name="connsiteY37" fmla="*/ 1763289 h 3598549"/>
              <a:gd name="connsiteX38" fmla="*/ 0 w 7571645"/>
              <a:gd name="connsiteY38" fmla="*/ 1271487 h 3598549"/>
              <a:gd name="connsiteX39" fmla="*/ 0 w 7571645"/>
              <a:gd name="connsiteY39" fmla="*/ 671729 h 3598549"/>
              <a:gd name="connsiteX40" fmla="*/ 0 w 7571645"/>
              <a:gd name="connsiteY40" fmla="*/ 0 h 3598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571645" h="3598549" fill="none" extrusionOk="0">
                <a:moveTo>
                  <a:pt x="0" y="0"/>
                </a:moveTo>
                <a:cubicBezTo>
                  <a:pt x="123224" y="-28354"/>
                  <a:pt x="232662" y="15401"/>
                  <a:pt x="355285" y="0"/>
                </a:cubicBezTo>
                <a:cubicBezTo>
                  <a:pt x="477908" y="-15401"/>
                  <a:pt x="556486" y="14957"/>
                  <a:pt x="710570" y="0"/>
                </a:cubicBezTo>
                <a:cubicBezTo>
                  <a:pt x="864654" y="-14957"/>
                  <a:pt x="1013134" y="13254"/>
                  <a:pt x="1217288" y="0"/>
                </a:cubicBezTo>
                <a:cubicBezTo>
                  <a:pt x="1421442" y="-13254"/>
                  <a:pt x="1624202" y="5689"/>
                  <a:pt x="1799722" y="0"/>
                </a:cubicBezTo>
                <a:cubicBezTo>
                  <a:pt x="1975242" y="-5689"/>
                  <a:pt x="2241384" y="47615"/>
                  <a:pt x="2457872" y="0"/>
                </a:cubicBezTo>
                <a:cubicBezTo>
                  <a:pt x="2674360" y="-47615"/>
                  <a:pt x="2747987" y="49048"/>
                  <a:pt x="2888874" y="0"/>
                </a:cubicBezTo>
                <a:cubicBezTo>
                  <a:pt x="3029761" y="-49048"/>
                  <a:pt x="3220487" y="70681"/>
                  <a:pt x="3547024" y="0"/>
                </a:cubicBezTo>
                <a:cubicBezTo>
                  <a:pt x="3873561" y="-70681"/>
                  <a:pt x="3873259" y="40126"/>
                  <a:pt x="4053742" y="0"/>
                </a:cubicBezTo>
                <a:cubicBezTo>
                  <a:pt x="4234225" y="-40126"/>
                  <a:pt x="4413506" y="2335"/>
                  <a:pt x="4560460" y="0"/>
                </a:cubicBezTo>
                <a:cubicBezTo>
                  <a:pt x="4707414" y="-2335"/>
                  <a:pt x="5081208" y="50936"/>
                  <a:pt x="5218611" y="0"/>
                </a:cubicBezTo>
                <a:cubicBezTo>
                  <a:pt x="5356014" y="-50936"/>
                  <a:pt x="5533984" y="11465"/>
                  <a:pt x="5725328" y="0"/>
                </a:cubicBezTo>
                <a:cubicBezTo>
                  <a:pt x="5916672" y="-11465"/>
                  <a:pt x="5950996" y="15435"/>
                  <a:pt x="6156330" y="0"/>
                </a:cubicBezTo>
                <a:cubicBezTo>
                  <a:pt x="6361664" y="-15435"/>
                  <a:pt x="6417652" y="50746"/>
                  <a:pt x="6663048" y="0"/>
                </a:cubicBezTo>
                <a:cubicBezTo>
                  <a:pt x="6908444" y="-50746"/>
                  <a:pt x="7345471" y="99216"/>
                  <a:pt x="7571645" y="0"/>
                </a:cubicBezTo>
                <a:cubicBezTo>
                  <a:pt x="7591341" y="150155"/>
                  <a:pt x="7530130" y="357232"/>
                  <a:pt x="7571645" y="491802"/>
                </a:cubicBezTo>
                <a:cubicBezTo>
                  <a:pt x="7613160" y="626372"/>
                  <a:pt x="7548523" y="941690"/>
                  <a:pt x="7571645" y="1055574"/>
                </a:cubicBezTo>
                <a:cubicBezTo>
                  <a:pt x="7594767" y="1169458"/>
                  <a:pt x="7567271" y="1317225"/>
                  <a:pt x="7571645" y="1547376"/>
                </a:cubicBezTo>
                <a:cubicBezTo>
                  <a:pt x="7576019" y="1777527"/>
                  <a:pt x="7512754" y="1899103"/>
                  <a:pt x="7571645" y="2147134"/>
                </a:cubicBezTo>
                <a:cubicBezTo>
                  <a:pt x="7630536" y="2395165"/>
                  <a:pt x="7494445" y="2629107"/>
                  <a:pt x="7571645" y="2818863"/>
                </a:cubicBezTo>
                <a:cubicBezTo>
                  <a:pt x="7648845" y="3008619"/>
                  <a:pt x="7519414" y="3218185"/>
                  <a:pt x="7571645" y="3598549"/>
                </a:cubicBezTo>
                <a:cubicBezTo>
                  <a:pt x="7467896" y="3611223"/>
                  <a:pt x="7193568" y="3550624"/>
                  <a:pt x="7064927" y="3598549"/>
                </a:cubicBezTo>
                <a:cubicBezTo>
                  <a:pt x="6936286" y="3646474"/>
                  <a:pt x="6795396" y="3585369"/>
                  <a:pt x="6633926" y="3598549"/>
                </a:cubicBezTo>
                <a:cubicBezTo>
                  <a:pt x="6472456" y="3611729"/>
                  <a:pt x="6338613" y="3547435"/>
                  <a:pt x="6127208" y="3598549"/>
                </a:cubicBezTo>
                <a:cubicBezTo>
                  <a:pt x="5915803" y="3649663"/>
                  <a:pt x="5931118" y="3563158"/>
                  <a:pt x="5771923" y="3598549"/>
                </a:cubicBezTo>
                <a:cubicBezTo>
                  <a:pt x="5612729" y="3633940"/>
                  <a:pt x="5542924" y="3556595"/>
                  <a:pt x="5416638" y="3598549"/>
                </a:cubicBezTo>
                <a:cubicBezTo>
                  <a:pt x="5290352" y="3640503"/>
                  <a:pt x="5026263" y="3582471"/>
                  <a:pt x="4758488" y="3598549"/>
                </a:cubicBezTo>
                <a:cubicBezTo>
                  <a:pt x="4490713" y="3614627"/>
                  <a:pt x="4388872" y="3557740"/>
                  <a:pt x="4251770" y="3598549"/>
                </a:cubicBezTo>
                <a:cubicBezTo>
                  <a:pt x="4114668" y="3639358"/>
                  <a:pt x="3887792" y="3530030"/>
                  <a:pt x="3593619" y="3598549"/>
                </a:cubicBezTo>
                <a:cubicBezTo>
                  <a:pt x="3299446" y="3667068"/>
                  <a:pt x="3160273" y="3575280"/>
                  <a:pt x="2859752" y="3598549"/>
                </a:cubicBezTo>
                <a:cubicBezTo>
                  <a:pt x="2559231" y="3621818"/>
                  <a:pt x="2419281" y="3565972"/>
                  <a:pt x="2277318" y="3598549"/>
                </a:cubicBezTo>
                <a:cubicBezTo>
                  <a:pt x="2135355" y="3631126"/>
                  <a:pt x="2004192" y="3578720"/>
                  <a:pt x="1846317" y="3598549"/>
                </a:cubicBezTo>
                <a:cubicBezTo>
                  <a:pt x="1688442" y="3618378"/>
                  <a:pt x="1492332" y="3556168"/>
                  <a:pt x="1263882" y="3598549"/>
                </a:cubicBezTo>
                <a:cubicBezTo>
                  <a:pt x="1035433" y="3640930"/>
                  <a:pt x="989386" y="3580566"/>
                  <a:pt x="908597" y="3598549"/>
                </a:cubicBezTo>
                <a:cubicBezTo>
                  <a:pt x="827809" y="3616532"/>
                  <a:pt x="335628" y="3548843"/>
                  <a:pt x="0" y="3598549"/>
                </a:cubicBezTo>
                <a:cubicBezTo>
                  <a:pt x="-64805" y="3389451"/>
                  <a:pt x="17268" y="3136654"/>
                  <a:pt x="0" y="2926820"/>
                </a:cubicBezTo>
                <a:cubicBezTo>
                  <a:pt x="-17268" y="2716986"/>
                  <a:pt x="11443" y="2643287"/>
                  <a:pt x="0" y="2435018"/>
                </a:cubicBezTo>
                <a:cubicBezTo>
                  <a:pt x="-11443" y="2226749"/>
                  <a:pt x="17579" y="2073908"/>
                  <a:pt x="0" y="1763289"/>
                </a:cubicBezTo>
                <a:cubicBezTo>
                  <a:pt x="-17579" y="1452670"/>
                  <a:pt x="11276" y="1442247"/>
                  <a:pt x="0" y="1271487"/>
                </a:cubicBezTo>
                <a:cubicBezTo>
                  <a:pt x="-11276" y="1100727"/>
                  <a:pt x="60262" y="894024"/>
                  <a:pt x="0" y="671729"/>
                </a:cubicBezTo>
                <a:cubicBezTo>
                  <a:pt x="-60262" y="449434"/>
                  <a:pt x="58813" y="231373"/>
                  <a:pt x="0" y="0"/>
                </a:cubicBezTo>
                <a:close/>
              </a:path>
              <a:path w="7571645" h="3598549" stroke="0" extrusionOk="0">
                <a:moveTo>
                  <a:pt x="0" y="0"/>
                </a:moveTo>
                <a:cubicBezTo>
                  <a:pt x="247449" y="-63376"/>
                  <a:pt x="441380" y="20649"/>
                  <a:pt x="582434" y="0"/>
                </a:cubicBezTo>
                <a:cubicBezTo>
                  <a:pt x="723488" y="-20649"/>
                  <a:pt x="815023" y="19204"/>
                  <a:pt x="1013436" y="0"/>
                </a:cubicBezTo>
                <a:cubicBezTo>
                  <a:pt x="1211849" y="-19204"/>
                  <a:pt x="1203222" y="24878"/>
                  <a:pt x="1368720" y="0"/>
                </a:cubicBezTo>
                <a:cubicBezTo>
                  <a:pt x="1534218" y="-24878"/>
                  <a:pt x="1832656" y="30305"/>
                  <a:pt x="2102588" y="0"/>
                </a:cubicBezTo>
                <a:cubicBezTo>
                  <a:pt x="2372520" y="-30305"/>
                  <a:pt x="2596822" y="73240"/>
                  <a:pt x="2836455" y="0"/>
                </a:cubicBezTo>
                <a:cubicBezTo>
                  <a:pt x="3076088" y="-73240"/>
                  <a:pt x="3140083" y="60276"/>
                  <a:pt x="3343172" y="0"/>
                </a:cubicBezTo>
                <a:cubicBezTo>
                  <a:pt x="3546261" y="-60276"/>
                  <a:pt x="3699137" y="14053"/>
                  <a:pt x="3849890" y="0"/>
                </a:cubicBezTo>
                <a:cubicBezTo>
                  <a:pt x="4000643" y="-14053"/>
                  <a:pt x="4281265" y="15620"/>
                  <a:pt x="4432324" y="0"/>
                </a:cubicBezTo>
                <a:cubicBezTo>
                  <a:pt x="4583383" y="-15620"/>
                  <a:pt x="4737411" y="38892"/>
                  <a:pt x="4939042" y="0"/>
                </a:cubicBezTo>
                <a:cubicBezTo>
                  <a:pt x="5140673" y="-38892"/>
                  <a:pt x="5327580" y="44441"/>
                  <a:pt x="5672909" y="0"/>
                </a:cubicBezTo>
                <a:cubicBezTo>
                  <a:pt x="6018238" y="-44441"/>
                  <a:pt x="5871728" y="35900"/>
                  <a:pt x="6028194" y="0"/>
                </a:cubicBezTo>
                <a:cubicBezTo>
                  <a:pt x="6184660" y="-35900"/>
                  <a:pt x="6454787" y="3063"/>
                  <a:pt x="6610629" y="0"/>
                </a:cubicBezTo>
                <a:cubicBezTo>
                  <a:pt x="6766472" y="-3063"/>
                  <a:pt x="7364209" y="99620"/>
                  <a:pt x="7571645" y="0"/>
                </a:cubicBezTo>
                <a:cubicBezTo>
                  <a:pt x="7591951" y="286830"/>
                  <a:pt x="7544794" y="455406"/>
                  <a:pt x="7571645" y="635744"/>
                </a:cubicBezTo>
                <a:cubicBezTo>
                  <a:pt x="7598496" y="816082"/>
                  <a:pt x="7539498" y="1070077"/>
                  <a:pt x="7571645" y="1235502"/>
                </a:cubicBezTo>
                <a:cubicBezTo>
                  <a:pt x="7603792" y="1400927"/>
                  <a:pt x="7527929" y="1626702"/>
                  <a:pt x="7571645" y="1727304"/>
                </a:cubicBezTo>
                <a:cubicBezTo>
                  <a:pt x="7615361" y="1827906"/>
                  <a:pt x="7497757" y="2175332"/>
                  <a:pt x="7571645" y="2363047"/>
                </a:cubicBezTo>
                <a:cubicBezTo>
                  <a:pt x="7645533" y="2550762"/>
                  <a:pt x="7553916" y="2738712"/>
                  <a:pt x="7571645" y="2926820"/>
                </a:cubicBezTo>
                <a:cubicBezTo>
                  <a:pt x="7589374" y="3114928"/>
                  <a:pt x="7506643" y="3449747"/>
                  <a:pt x="7571645" y="3598549"/>
                </a:cubicBezTo>
                <a:cubicBezTo>
                  <a:pt x="7414043" y="3657367"/>
                  <a:pt x="7114279" y="3519725"/>
                  <a:pt x="6913494" y="3598549"/>
                </a:cubicBezTo>
                <a:cubicBezTo>
                  <a:pt x="6712709" y="3677373"/>
                  <a:pt x="6519301" y="3595651"/>
                  <a:pt x="6406777" y="3598549"/>
                </a:cubicBezTo>
                <a:cubicBezTo>
                  <a:pt x="6294253" y="3601447"/>
                  <a:pt x="6058707" y="3560193"/>
                  <a:pt x="5900059" y="3598549"/>
                </a:cubicBezTo>
                <a:cubicBezTo>
                  <a:pt x="5741411" y="3636905"/>
                  <a:pt x="5622794" y="3544016"/>
                  <a:pt x="5393341" y="3598549"/>
                </a:cubicBezTo>
                <a:cubicBezTo>
                  <a:pt x="5163888" y="3653082"/>
                  <a:pt x="5106110" y="3594824"/>
                  <a:pt x="4962340" y="3598549"/>
                </a:cubicBezTo>
                <a:cubicBezTo>
                  <a:pt x="4818570" y="3602274"/>
                  <a:pt x="4468543" y="3585964"/>
                  <a:pt x="4228473" y="3598549"/>
                </a:cubicBezTo>
                <a:cubicBezTo>
                  <a:pt x="3988403" y="3611134"/>
                  <a:pt x="3818991" y="3554802"/>
                  <a:pt x="3570322" y="3598549"/>
                </a:cubicBezTo>
                <a:cubicBezTo>
                  <a:pt x="3321653" y="3642296"/>
                  <a:pt x="3306322" y="3547864"/>
                  <a:pt x="3139321" y="3598549"/>
                </a:cubicBezTo>
                <a:cubicBezTo>
                  <a:pt x="2972320" y="3649234"/>
                  <a:pt x="2729570" y="3536094"/>
                  <a:pt x="2556886" y="3598549"/>
                </a:cubicBezTo>
                <a:cubicBezTo>
                  <a:pt x="2384202" y="3661004"/>
                  <a:pt x="2345168" y="3564139"/>
                  <a:pt x="2201601" y="3598549"/>
                </a:cubicBezTo>
                <a:cubicBezTo>
                  <a:pt x="2058035" y="3632959"/>
                  <a:pt x="1770334" y="3553902"/>
                  <a:pt x="1467734" y="3598549"/>
                </a:cubicBezTo>
                <a:cubicBezTo>
                  <a:pt x="1165134" y="3643196"/>
                  <a:pt x="1239272" y="3590576"/>
                  <a:pt x="1036733" y="3598549"/>
                </a:cubicBezTo>
                <a:cubicBezTo>
                  <a:pt x="834194" y="3606522"/>
                  <a:pt x="211489" y="3484709"/>
                  <a:pt x="0" y="3598549"/>
                </a:cubicBezTo>
                <a:cubicBezTo>
                  <a:pt x="-49192" y="3354807"/>
                  <a:pt x="61740" y="3320280"/>
                  <a:pt x="0" y="3070762"/>
                </a:cubicBezTo>
                <a:cubicBezTo>
                  <a:pt x="-61740" y="2821244"/>
                  <a:pt x="27577" y="2672755"/>
                  <a:pt x="0" y="2542975"/>
                </a:cubicBezTo>
                <a:cubicBezTo>
                  <a:pt x="-27577" y="2413195"/>
                  <a:pt x="11852" y="2118928"/>
                  <a:pt x="0" y="1871245"/>
                </a:cubicBezTo>
                <a:cubicBezTo>
                  <a:pt x="-11852" y="1623562"/>
                  <a:pt x="32950" y="1509058"/>
                  <a:pt x="0" y="1307473"/>
                </a:cubicBezTo>
                <a:cubicBezTo>
                  <a:pt x="-32950" y="1105888"/>
                  <a:pt x="42682" y="937864"/>
                  <a:pt x="0" y="743700"/>
                </a:cubicBezTo>
                <a:cubicBezTo>
                  <a:pt x="-42682" y="549536"/>
                  <a:pt x="27613" y="18255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30758748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69B0661-44ED-6351-C170-75A98385E80F}"/>
              </a:ext>
            </a:extLst>
          </p:cNvPr>
          <p:cNvSpPr txBox="1"/>
          <p:nvPr/>
        </p:nvSpPr>
        <p:spPr>
          <a:xfrm>
            <a:off x="914400" y="2957373"/>
            <a:ext cx="7316303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dirty="0" err="1"/>
              <a:t>Có</a:t>
            </a:r>
            <a:r>
              <a:rPr lang="en-US" sz="3200" dirty="0"/>
              <a:t> 10 </a:t>
            </a:r>
            <a:r>
              <a:rPr lang="en-US" sz="3200" dirty="0" err="1"/>
              <a:t>chiếc</a:t>
            </a:r>
            <a:r>
              <a:rPr lang="en-US" sz="3200" dirty="0"/>
              <a:t> </a:t>
            </a:r>
            <a:r>
              <a:rPr lang="en-US" sz="3200" dirty="0" err="1"/>
              <a:t>lá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chứa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ngữ</a:t>
            </a:r>
            <a:r>
              <a:rPr lang="en-US" sz="3200" dirty="0"/>
              <a:t> ở </a:t>
            </a:r>
            <a:r>
              <a:rPr lang="en-US" sz="3200" dirty="0" err="1"/>
              <a:t>trong</a:t>
            </a:r>
            <a:r>
              <a:rPr lang="en-US" sz="3200" dirty="0"/>
              <a:t>. </a:t>
            </a:r>
            <a:r>
              <a:rPr lang="en-US" sz="3200" dirty="0" err="1"/>
              <a:t>Nhiệm</a:t>
            </a:r>
            <a:r>
              <a:rPr lang="en-US" sz="3200" dirty="0"/>
              <a:t> </a:t>
            </a:r>
            <a:r>
              <a:rPr lang="en-US" sz="3200" dirty="0" err="1"/>
              <a:t>vụ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nhóm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sinh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FF0000"/>
                </a:solidFill>
              </a:rPr>
              <a:t>sắp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xếp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các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từ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ngữ</a:t>
            </a:r>
            <a:r>
              <a:rPr lang="en-US" sz="3200" dirty="0">
                <a:solidFill>
                  <a:srgbClr val="FF0000"/>
                </a:solidFill>
              </a:rPr>
              <a:t>  </a:t>
            </a:r>
            <a:r>
              <a:rPr lang="en-US" sz="3200" dirty="0" err="1">
                <a:solidFill>
                  <a:srgbClr val="FF0000"/>
                </a:solidFill>
              </a:rPr>
              <a:t>vào</a:t>
            </a:r>
            <a:r>
              <a:rPr lang="en-US" sz="3200" dirty="0">
                <a:solidFill>
                  <a:srgbClr val="FF0000"/>
                </a:solidFill>
              </a:rPr>
              <a:t> 2 </a:t>
            </a:r>
            <a:r>
              <a:rPr lang="en-US" sz="3200" dirty="0" err="1">
                <a:solidFill>
                  <a:srgbClr val="FF0000"/>
                </a:solidFill>
              </a:rPr>
              <a:t>chiếc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rổ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sao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thích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hợp</a:t>
            </a:r>
            <a:r>
              <a:rPr lang="en-US" sz="3200" dirty="0">
                <a:solidFill>
                  <a:srgbClr val="FF0000"/>
                </a:solidFill>
              </a:rPr>
              <a:t>. </a:t>
            </a:r>
            <a:r>
              <a:rPr lang="en-US" sz="3200" dirty="0" err="1"/>
              <a:t>Rổ</a:t>
            </a:r>
            <a:r>
              <a:rPr lang="en-US" sz="3200" dirty="0"/>
              <a:t> </a:t>
            </a:r>
            <a:r>
              <a:rPr lang="en-US" sz="3200" dirty="0" err="1"/>
              <a:t>thứ</a:t>
            </a:r>
            <a:r>
              <a:rPr lang="en-US" sz="3200" dirty="0"/>
              <a:t> </a:t>
            </a:r>
            <a:r>
              <a:rPr lang="en-US" sz="3200" dirty="0" err="1"/>
              <a:t>nhất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hành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, </a:t>
            </a:r>
            <a:r>
              <a:rPr lang="en-US" sz="3200" dirty="0" err="1"/>
              <a:t>thái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tốt</a:t>
            </a:r>
            <a:r>
              <a:rPr lang="en-US" sz="3200" dirty="0"/>
              <a:t>. </a:t>
            </a:r>
            <a:r>
              <a:rPr lang="en-US" sz="3200" dirty="0" err="1"/>
              <a:t>Rổ</a:t>
            </a:r>
            <a:r>
              <a:rPr lang="en-US" sz="3200" dirty="0"/>
              <a:t> </a:t>
            </a:r>
            <a:r>
              <a:rPr lang="en-US" sz="3200" dirty="0" err="1"/>
              <a:t>thứ</a:t>
            </a:r>
            <a:r>
              <a:rPr lang="en-US" sz="3200" dirty="0"/>
              <a:t> 2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hành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, </a:t>
            </a:r>
            <a:r>
              <a:rPr lang="en-US" sz="3200" dirty="0" err="1"/>
              <a:t>thái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tốt</a:t>
            </a:r>
            <a:r>
              <a:rPr lang="en-US" sz="32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988574" y="914400"/>
            <a:ext cx="52577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XẾP LÁ CÂY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09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vyngu\OneDrive\Desktop\hinh nên\hinh-nen-powerpoint-ngo-nghinh-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4">
            <a:extLst>
              <a:ext uri="{FF2B5EF4-FFF2-40B4-BE49-F238E27FC236}">
                <a16:creationId xmlns="" xmlns:a16="http://schemas.microsoft.com/office/drawing/2014/main" id="{3698EEAC-366B-F9E5-8D81-1508B7F6B123}"/>
              </a:ext>
            </a:extLst>
          </p:cNvPr>
          <p:cNvSpPr/>
          <p:nvPr/>
        </p:nvSpPr>
        <p:spPr>
          <a:xfrm>
            <a:off x="41832" y="-34439"/>
            <a:ext cx="9080752" cy="6858000"/>
          </a:xfrm>
          <a:custGeom>
            <a:avLst/>
            <a:gdLst>
              <a:gd name="connsiteX0" fmla="*/ 0 w 12204088"/>
              <a:gd name="connsiteY0" fmla="*/ 0 h 6858000"/>
              <a:gd name="connsiteX1" fmla="*/ 581147 w 12204088"/>
              <a:gd name="connsiteY1" fmla="*/ 0 h 6858000"/>
              <a:gd name="connsiteX2" fmla="*/ 1406376 w 12204088"/>
              <a:gd name="connsiteY2" fmla="*/ 0 h 6858000"/>
              <a:gd name="connsiteX3" fmla="*/ 1865482 w 12204088"/>
              <a:gd name="connsiteY3" fmla="*/ 0 h 6858000"/>
              <a:gd name="connsiteX4" fmla="*/ 2080506 w 12204088"/>
              <a:gd name="connsiteY4" fmla="*/ 0 h 6858000"/>
              <a:gd name="connsiteX5" fmla="*/ 2295531 w 12204088"/>
              <a:gd name="connsiteY5" fmla="*/ 0 h 6858000"/>
              <a:gd name="connsiteX6" fmla="*/ 3120760 w 12204088"/>
              <a:gd name="connsiteY6" fmla="*/ 0 h 6858000"/>
              <a:gd name="connsiteX7" fmla="*/ 3335784 w 12204088"/>
              <a:gd name="connsiteY7" fmla="*/ 0 h 6858000"/>
              <a:gd name="connsiteX8" fmla="*/ 3916931 w 12204088"/>
              <a:gd name="connsiteY8" fmla="*/ 0 h 6858000"/>
              <a:gd name="connsiteX9" fmla="*/ 4131956 w 12204088"/>
              <a:gd name="connsiteY9" fmla="*/ 0 h 6858000"/>
              <a:gd name="connsiteX10" fmla="*/ 4713103 w 12204088"/>
              <a:gd name="connsiteY10" fmla="*/ 0 h 6858000"/>
              <a:gd name="connsiteX11" fmla="*/ 4928127 w 12204088"/>
              <a:gd name="connsiteY11" fmla="*/ 0 h 6858000"/>
              <a:gd name="connsiteX12" fmla="*/ 5387233 w 12204088"/>
              <a:gd name="connsiteY12" fmla="*/ 0 h 6858000"/>
              <a:gd name="connsiteX13" fmla="*/ 6090421 w 12204088"/>
              <a:gd name="connsiteY13" fmla="*/ 0 h 6858000"/>
              <a:gd name="connsiteX14" fmla="*/ 6427486 w 12204088"/>
              <a:gd name="connsiteY14" fmla="*/ 0 h 6858000"/>
              <a:gd name="connsiteX15" fmla="*/ 6764552 w 12204088"/>
              <a:gd name="connsiteY15" fmla="*/ 0 h 6858000"/>
              <a:gd name="connsiteX16" fmla="*/ 7589780 w 12204088"/>
              <a:gd name="connsiteY16" fmla="*/ 0 h 6858000"/>
              <a:gd name="connsiteX17" fmla="*/ 8170927 w 12204088"/>
              <a:gd name="connsiteY17" fmla="*/ 0 h 6858000"/>
              <a:gd name="connsiteX18" fmla="*/ 8630034 w 12204088"/>
              <a:gd name="connsiteY18" fmla="*/ 0 h 6858000"/>
              <a:gd name="connsiteX19" fmla="*/ 8967099 w 12204088"/>
              <a:gd name="connsiteY19" fmla="*/ 0 h 6858000"/>
              <a:gd name="connsiteX20" fmla="*/ 9182123 w 12204088"/>
              <a:gd name="connsiteY20" fmla="*/ 0 h 6858000"/>
              <a:gd name="connsiteX21" fmla="*/ 9519189 w 12204088"/>
              <a:gd name="connsiteY21" fmla="*/ 0 h 6858000"/>
              <a:gd name="connsiteX22" fmla="*/ 10344417 w 12204088"/>
              <a:gd name="connsiteY22" fmla="*/ 0 h 6858000"/>
              <a:gd name="connsiteX23" fmla="*/ 10559442 w 12204088"/>
              <a:gd name="connsiteY23" fmla="*/ 0 h 6858000"/>
              <a:gd name="connsiteX24" fmla="*/ 10774466 w 12204088"/>
              <a:gd name="connsiteY24" fmla="*/ 0 h 6858000"/>
              <a:gd name="connsiteX25" fmla="*/ 11355613 w 12204088"/>
              <a:gd name="connsiteY25" fmla="*/ 0 h 6858000"/>
              <a:gd name="connsiteX26" fmla="*/ 12204088 w 12204088"/>
              <a:gd name="connsiteY26" fmla="*/ 0 h 6858000"/>
              <a:gd name="connsiteX27" fmla="*/ 12204088 w 12204088"/>
              <a:gd name="connsiteY27" fmla="*/ 571500 h 6858000"/>
              <a:gd name="connsiteX28" fmla="*/ 12204088 w 12204088"/>
              <a:gd name="connsiteY28" fmla="*/ 1143000 h 6858000"/>
              <a:gd name="connsiteX29" fmla="*/ 12204088 w 12204088"/>
              <a:gd name="connsiteY29" fmla="*/ 1577340 h 6858000"/>
              <a:gd name="connsiteX30" fmla="*/ 12204088 w 12204088"/>
              <a:gd name="connsiteY30" fmla="*/ 2011680 h 6858000"/>
              <a:gd name="connsiteX31" fmla="*/ 12204088 w 12204088"/>
              <a:gd name="connsiteY31" fmla="*/ 2377440 h 6858000"/>
              <a:gd name="connsiteX32" fmla="*/ 12204088 w 12204088"/>
              <a:gd name="connsiteY32" fmla="*/ 3017520 h 6858000"/>
              <a:gd name="connsiteX33" fmla="*/ 12204088 w 12204088"/>
              <a:gd name="connsiteY33" fmla="*/ 3726180 h 6858000"/>
              <a:gd name="connsiteX34" fmla="*/ 12204088 w 12204088"/>
              <a:gd name="connsiteY34" fmla="*/ 4297680 h 6858000"/>
              <a:gd name="connsiteX35" fmla="*/ 12204088 w 12204088"/>
              <a:gd name="connsiteY35" fmla="*/ 4732020 h 6858000"/>
              <a:gd name="connsiteX36" fmla="*/ 12204088 w 12204088"/>
              <a:gd name="connsiteY36" fmla="*/ 5440680 h 6858000"/>
              <a:gd name="connsiteX37" fmla="*/ 12204088 w 12204088"/>
              <a:gd name="connsiteY37" fmla="*/ 6012180 h 6858000"/>
              <a:gd name="connsiteX38" fmla="*/ 12204088 w 12204088"/>
              <a:gd name="connsiteY38" fmla="*/ 6858000 h 6858000"/>
              <a:gd name="connsiteX39" fmla="*/ 11744982 w 12204088"/>
              <a:gd name="connsiteY39" fmla="*/ 6858000 h 6858000"/>
              <a:gd name="connsiteX40" fmla="*/ 11407917 w 12204088"/>
              <a:gd name="connsiteY40" fmla="*/ 6858000 h 6858000"/>
              <a:gd name="connsiteX41" fmla="*/ 10704729 w 12204088"/>
              <a:gd name="connsiteY41" fmla="*/ 6858000 h 6858000"/>
              <a:gd name="connsiteX42" fmla="*/ 10245622 w 12204088"/>
              <a:gd name="connsiteY42" fmla="*/ 6858000 h 6858000"/>
              <a:gd name="connsiteX43" fmla="*/ 9542435 w 12204088"/>
              <a:gd name="connsiteY43" fmla="*/ 6858000 h 6858000"/>
              <a:gd name="connsiteX44" fmla="*/ 8717206 w 12204088"/>
              <a:gd name="connsiteY44" fmla="*/ 6858000 h 6858000"/>
              <a:gd name="connsiteX45" fmla="*/ 7891977 w 12204088"/>
              <a:gd name="connsiteY45" fmla="*/ 6858000 h 6858000"/>
              <a:gd name="connsiteX46" fmla="*/ 7432871 w 12204088"/>
              <a:gd name="connsiteY46" fmla="*/ 6858000 h 6858000"/>
              <a:gd name="connsiteX47" fmla="*/ 7095805 w 12204088"/>
              <a:gd name="connsiteY47" fmla="*/ 6858000 h 6858000"/>
              <a:gd name="connsiteX48" fmla="*/ 6880781 w 12204088"/>
              <a:gd name="connsiteY48" fmla="*/ 6858000 h 6858000"/>
              <a:gd name="connsiteX49" fmla="*/ 6055552 w 12204088"/>
              <a:gd name="connsiteY49" fmla="*/ 6858000 h 6858000"/>
              <a:gd name="connsiteX50" fmla="*/ 5474405 w 12204088"/>
              <a:gd name="connsiteY50" fmla="*/ 6858000 h 6858000"/>
              <a:gd name="connsiteX51" fmla="*/ 4771217 w 12204088"/>
              <a:gd name="connsiteY51" fmla="*/ 6858000 h 6858000"/>
              <a:gd name="connsiteX52" fmla="*/ 3945988 w 12204088"/>
              <a:gd name="connsiteY52" fmla="*/ 6858000 h 6858000"/>
              <a:gd name="connsiteX53" fmla="*/ 3242801 w 12204088"/>
              <a:gd name="connsiteY53" fmla="*/ 6858000 h 6858000"/>
              <a:gd name="connsiteX54" fmla="*/ 3027776 w 12204088"/>
              <a:gd name="connsiteY54" fmla="*/ 6858000 h 6858000"/>
              <a:gd name="connsiteX55" fmla="*/ 2690711 w 12204088"/>
              <a:gd name="connsiteY55" fmla="*/ 6858000 h 6858000"/>
              <a:gd name="connsiteX56" fmla="*/ 1987523 w 12204088"/>
              <a:gd name="connsiteY56" fmla="*/ 6858000 h 6858000"/>
              <a:gd name="connsiteX57" fmla="*/ 1406376 w 12204088"/>
              <a:gd name="connsiteY57" fmla="*/ 6858000 h 6858000"/>
              <a:gd name="connsiteX58" fmla="*/ 1069311 w 12204088"/>
              <a:gd name="connsiteY58" fmla="*/ 6858000 h 6858000"/>
              <a:gd name="connsiteX59" fmla="*/ 0 w 12204088"/>
              <a:gd name="connsiteY59" fmla="*/ 6858000 h 6858000"/>
              <a:gd name="connsiteX60" fmla="*/ 0 w 12204088"/>
              <a:gd name="connsiteY60" fmla="*/ 6492240 h 6858000"/>
              <a:gd name="connsiteX61" fmla="*/ 0 w 12204088"/>
              <a:gd name="connsiteY61" fmla="*/ 5852160 h 6858000"/>
              <a:gd name="connsiteX62" fmla="*/ 0 w 12204088"/>
              <a:gd name="connsiteY62" fmla="*/ 5280660 h 6858000"/>
              <a:gd name="connsiteX63" fmla="*/ 0 w 12204088"/>
              <a:gd name="connsiteY63" fmla="*/ 4846320 h 6858000"/>
              <a:gd name="connsiteX64" fmla="*/ 0 w 12204088"/>
              <a:gd name="connsiteY64" fmla="*/ 4343400 h 6858000"/>
              <a:gd name="connsiteX65" fmla="*/ 0 w 12204088"/>
              <a:gd name="connsiteY65" fmla="*/ 3634740 h 6858000"/>
              <a:gd name="connsiteX66" fmla="*/ 0 w 12204088"/>
              <a:gd name="connsiteY66" fmla="*/ 2926080 h 6858000"/>
              <a:gd name="connsiteX67" fmla="*/ 0 w 12204088"/>
              <a:gd name="connsiteY67" fmla="*/ 2423160 h 6858000"/>
              <a:gd name="connsiteX68" fmla="*/ 0 w 12204088"/>
              <a:gd name="connsiteY68" fmla="*/ 1988820 h 6858000"/>
              <a:gd name="connsiteX69" fmla="*/ 0 w 12204088"/>
              <a:gd name="connsiteY69" fmla="*/ 1348740 h 6858000"/>
              <a:gd name="connsiteX70" fmla="*/ 0 w 12204088"/>
              <a:gd name="connsiteY70" fmla="*/ 914400 h 6858000"/>
              <a:gd name="connsiteX71" fmla="*/ 0 w 12204088"/>
              <a:gd name="connsiteY7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2204088" h="6858000" fill="none" extrusionOk="0">
                <a:moveTo>
                  <a:pt x="0" y="0"/>
                </a:moveTo>
                <a:cubicBezTo>
                  <a:pt x="187578" y="-49381"/>
                  <a:pt x="304362" y="69510"/>
                  <a:pt x="581147" y="0"/>
                </a:cubicBezTo>
                <a:cubicBezTo>
                  <a:pt x="857932" y="-69510"/>
                  <a:pt x="1173117" y="85557"/>
                  <a:pt x="1406376" y="0"/>
                </a:cubicBezTo>
                <a:cubicBezTo>
                  <a:pt x="1639635" y="-85557"/>
                  <a:pt x="1678308" y="44743"/>
                  <a:pt x="1865482" y="0"/>
                </a:cubicBezTo>
                <a:cubicBezTo>
                  <a:pt x="2052656" y="-44743"/>
                  <a:pt x="1989735" y="17354"/>
                  <a:pt x="2080506" y="0"/>
                </a:cubicBezTo>
                <a:cubicBezTo>
                  <a:pt x="2171277" y="-17354"/>
                  <a:pt x="2203475" y="18060"/>
                  <a:pt x="2295531" y="0"/>
                </a:cubicBezTo>
                <a:cubicBezTo>
                  <a:pt x="2387588" y="-18060"/>
                  <a:pt x="2930021" y="5198"/>
                  <a:pt x="3120760" y="0"/>
                </a:cubicBezTo>
                <a:cubicBezTo>
                  <a:pt x="3311499" y="-5198"/>
                  <a:pt x="3246880" y="13381"/>
                  <a:pt x="3335784" y="0"/>
                </a:cubicBezTo>
                <a:cubicBezTo>
                  <a:pt x="3424688" y="-13381"/>
                  <a:pt x="3703942" y="23451"/>
                  <a:pt x="3916931" y="0"/>
                </a:cubicBezTo>
                <a:cubicBezTo>
                  <a:pt x="4129921" y="-23451"/>
                  <a:pt x="4067018" y="11103"/>
                  <a:pt x="4131956" y="0"/>
                </a:cubicBezTo>
                <a:cubicBezTo>
                  <a:pt x="4196895" y="-11103"/>
                  <a:pt x="4457360" y="57805"/>
                  <a:pt x="4713103" y="0"/>
                </a:cubicBezTo>
                <a:cubicBezTo>
                  <a:pt x="4968846" y="-57805"/>
                  <a:pt x="4833405" y="7620"/>
                  <a:pt x="4928127" y="0"/>
                </a:cubicBezTo>
                <a:cubicBezTo>
                  <a:pt x="5022849" y="-7620"/>
                  <a:pt x="5213919" y="45660"/>
                  <a:pt x="5387233" y="0"/>
                </a:cubicBezTo>
                <a:cubicBezTo>
                  <a:pt x="5560547" y="-45660"/>
                  <a:pt x="5739867" y="11346"/>
                  <a:pt x="6090421" y="0"/>
                </a:cubicBezTo>
                <a:cubicBezTo>
                  <a:pt x="6440975" y="-11346"/>
                  <a:pt x="6293337" y="16774"/>
                  <a:pt x="6427486" y="0"/>
                </a:cubicBezTo>
                <a:cubicBezTo>
                  <a:pt x="6561635" y="-16774"/>
                  <a:pt x="6662286" y="20128"/>
                  <a:pt x="6764552" y="0"/>
                </a:cubicBezTo>
                <a:cubicBezTo>
                  <a:pt x="6866818" y="-20128"/>
                  <a:pt x="7213117" y="20477"/>
                  <a:pt x="7589780" y="0"/>
                </a:cubicBezTo>
                <a:cubicBezTo>
                  <a:pt x="7966443" y="-20477"/>
                  <a:pt x="7975541" y="38687"/>
                  <a:pt x="8170927" y="0"/>
                </a:cubicBezTo>
                <a:cubicBezTo>
                  <a:pt x="8366313" y="-38687"/>
                  <a:pt x="8534005" y="855"/>
                  <a:pt x="8630034" y="0"/>
                </a:cubicBezTo>
                <a:cubicBezTo>
                  <a:pt x="8726063" y="-855"/>
                  <a:pt x="8806393" y="17114"/>
                  <a:pt x="8967099" y="0"/>
                </a:cubicBezTo>
                <a:cubicBezTo>
                  <a:pt x="9127805" y="-17114"/>
                  <a:pt x="9114535" y="16483"/>
                  <a:pt x="9182123" y="0"/>
                </a:cubicBezTo>
                <a:cubicBezTo>
                  <a:pt x="9249711" y="-16483"/>
                  <a:pt x="9424045" y="28263"/>
                  <a:pt x="9519189" y="0"/>
                </a:cubicBezTo>
                <a:cubicBezTo>
                  <a:pt x="9614333" y="-28263"/>
                  <a:pt x="10159588" y="23198"/>
                  <a:pt x="10344417" y="0"/>
                </a:cubicBezTo>
                <a:cubicBezTo>
                  <a:pt x="10529246" y="-23198"/>
                  <a:pt x="10475561" y="22713"/>
                  <a:pt x="10559442" y="0"/>
                </a:cubicBezTo>
                <a:cubicBezTo>
                  <a:pt x="10643324" y="-22713"/>
                  <a:pt x="10692356" y="22176"/>
                  <a:pt x="10774466" y="0"/>
                </a:cubicBezTo>
                <a:cubicBezTo>
                  <a:pt x="10856576" y="-22176"/>
                  <a:pt x="11108797" y="68338"/>
                  <a:pt x="11355613" y="0"/>
                </a:cubicBezTo>
                <a:cubicBezTo>
                  <a:pt x="11602429" y="-68338"/>
                  <a:pt x="11992710" y="99694"/>
                  <a:pt x="12204088" y="0"/>
                </a:cubicBezTo>
                <a:cubicBezTo>
                  <a:pt x="12222172" y="215966"/>
                  <a:pt x="12203745" y="440990"/>
                  <a:pt x="12204088" y="571500"/>
                </a:cubicBezTo>
                <a:cubicBezTo>
                  <a:pt x="12204431" y="702010"/>
                  <a:pt x="12138053" y="866699"/>
                  <a:pt x="12204088" y="1143000"/>
                </a:cubicBezTo>
                <a:cubicBezTo>
                  <a:pt x="12270123" y="1419301"/>
                  <a:pt x="12191670" y="1453375"/>
                  <a:pt x="12204088" y="1577340"/>
                </a:cubicBezTo>
                <a:cubicBezTo>
                  <a:pt x="12216506" y="1701305"/>
                  <a:pt x="12175006" y="1869212"/>
                  <a:pt x="12204088" y="2011680"/>
                </a:cubicBezTo>
                <a:cubicBezTo>
                  <a:pt x="12233170" y="2154148"/>
                  <a:pt x="12195396" y="2233269"/>
                  <a:pt x="12204088" y="2377440"/>
                </a:cubicBezTo>
                <a:cubicBezTo>
                  <a:pt x="12212780" y="2521611"/>
                  <a:pt x="12164476" y="2888196"/>
                  <a:pt x="12204088" y="3017520"/>
                </a:cubicBezTo>
                <a:cubicBezTo>
                  <a:pt x="12243700" y="3146844"/>
                  <a:pt x="12152165" y="3561074"/>
                  <a:pt x="12204088" y="3726180"/>
                </a:cubicBezTo>
                <a:cubicBezTo>
                  <a:pt x="12256011" y="3891286"/>
                  <a:pt x="12182798" y="4021728"/>
                  <a:pt x="12204088" y="4297680"/>
                </a:cubicBezTo>
                <a:cubicBezTo>
                  <a:pt x="12225378" y="4573632"/>
                  <a:pt x="12201538" y="4575203"/>
                  <a:pt x="12204088" y="4732020"/>
                </a:cubicBezTo>
                <a:cubicBezTo>
                  <a:pt x="12206638" y="4888837"/>
                  <a:pt x="12201134" y="5270480"/>
                  <a:pt x="12204088" y="5440680"/>
                </a:cubicBezTo>
                <a:cubicBezTo>
                  <a:pt x="12207042" y="5610880"/>
                  <a:pt x="12160732" y="5867929"/>
                  <a:pt x="12204088" y="6012180"/>
                </a:cubicBezTo>
                <a:cubicBezTo>
                  <a:pt x="12247444" y="6156431"/>
                  <a:pt x="12116964" y="6487427"/>
                  <a:pt x="12204088" y="6858000"/>
                </a:cubicBezTo>
                <a:cubicBezTo>
                  <a:pt x="12058736" y="6881418"/>
                  <a:pt x="11901478" y="6833435"/>
                  <a:pt x="11744982" y="6858000"/>
                </a:cubicBezTo>
                <a:cubicBezTo>
                  <a:pt x="11588486" y="6882565"/>
                  <a:pt x="11572391" y="6824923"/>
                  <a:pt x="11407917" y="6858000"/>
                </a:cubicBezTo>
                <a:cubicBezTo>
                  <a:pt x="11243444" y="6891077"/>
                  <a:pt x="10875416" y="6830809"/>
                  <a:pt x="10704729" y="6858000"/>
                </a:cubicBezTo>
                <a:cubicBezTo>
                  <a:pt x="10534042" y="6885191"/>
                  <a:pt x="10461913" y="6846456"/>
                  <a:pt x="10245622" y="6858000"/>
                </a:cubicBezTo>
                <a:cubicBezTo>
                  <a:pt x="10029331" y="6869544"/>
                  <a:pt x="9868752" y="6801260"/>
                  <a:pt x="9542435" y="6858000"/>
                </a:cubicBezTo>
                <a:cubicBezTo>
                  <a:pt x="9216118" y="6914740"/>
                  <a:pt x="8921112" y="6800202"/>
                  <a:pt x="8717206" y="6858000"/>
                </a:cubicBezTo>
                <a:cubicBezTo>
                  <a:pt x="8513300" y="6915798"/>
                  <a:pt x="8270243" y="6853511"/>
                  <a:pt x="7891977" y="6858000"/>
                </a:cubicBezTo>
                <a:cubicBezTo>
                  <a:pt x="7513711" y="6862489"/>
                  <a:pt x="7594209" y="6855346"/>
                  <a:pt x="7432871" y="6858000"/>
                </a:cubicBezTo>
                <a:cubicBezTo>
                  <a:pt x="7271533" y="6860654"/>
                  <a:pt x="7168584" y="6851272"/>
                  <a:pt x="7095805" y="6858000"/>
                </a:cubicBezTo>
                <a:cubicBezTo>
                  <a:pt x="7023026" y="6864728"/>
                  <a:pt x="6975355" y="6837826"/>
                  <a:pt x="6880781" y="6858000"/>
                </a:cubicBezTo>
                <a:cubicBezTo>
                  <a:pt x="6786207" y="6878174"/>
                  <a:pt x="6261096" y="6819312"/>
                  <a:pt x="6055552" y="6858000"/>
                </a:cubicBezTo>
                <a:cubicBezTo>
                  <a:pt x="5850008" y="6896688"/>
                  <a:pt x="5684966" y="6837227"/>
                  <a:pt x="5474405" y="6858000"/>
                </a:cubicBezTo>
                <a:cubicBezTo>
                  <a:pt x="5263844" y="6878773"/>
                  <a:pt x="5107097" y="6856396"/>
                  <a:pt x="4771217" y="6858000"/>
                </a:cubicBezTo>
                <a:cubicBezTo>
                  <a:pt x="4435337" y="6859604"/>
                  <a:pt x="4264211" y="6803851"/>
                  <a:pt x="3945988" y="6858000"/>
                </a:cubicBezTo>
                <a:cubicBezTo>
                  <a:pt x="3627765" y="6912149"/>
                  <a:pt x="3569539" y="6823134"/>
                  <a:pt x="3242801" y="6858000"/>
                </a:cubicBezTo>
                <a:cubicBezTo>
                  <a:pt x="2916063" y="6892866"/>
                  <a:pt x="3102778" y="6836727"/>
                  <a:pt x="3027776" y="6858000"/>
                </a:cubicBezTo>
                <a:cubicBezTo>
                  <a:pt x="2952774" y="6879273"/>
                  <a:pt x="2838956" y="6843833"/>
                  <a:pt x="2690711" y="6858000"/>
                </a:cubicBezTo>
                <a:cubicBezTo>
                  <a:pt x="2542466" y="6872167"/>
                  <a:pt x="2327983" y="6848306"/>
                  <a:pt x="1987523" y="6858000"/>
                </a:cubicBezTo>
                <a:cubicBezTo>
                  <a:pt x="1647063" y="6867694"/>
                  <a:pt x="1549876" y="6795070"/>
                  <a:pt x="1406376" y="6858000"/>
                </a:cubicBezTo>
                <a:cubicBezTo>
                  <a:pt x="1262876" y="6920930"/>
                  <a:pt x="1166459" y="6817624"/>
                  <a:pt x="1069311" y="6858000"/>
                </a:cubicBezTo>
                <a:cubicBezTo>
                  <a:pt x="972164" y="6898376"/>
                  <a:pt x="399652" y="6781512"/>
                  <a:pt x="0" y="6858000"/>
                </a:cubicBezTo>
                <a:cubicBezTo>
                  <a:pt x="-15632" y="6713951"/>
                  <a:pt x="26885" y="6660590"/>
                  <a:pt x="0" y="6492240"/>
                </a:cubicBezTo>
                <a:cubicBezTo>
                  <a:pt x="-26885" y="6323890"/>
                  <a:pt x="69375" y="6105079"/>
                  <a:pt x="0" y="5852160"/>
                </a:cubicBezTo>
                <a:cubicBezTo>
                  <a:pt x="-69375" y="5599241"/>
                  <a:pt x="66378" y="5448562"/>
                  <a:pt x="0" y="5280660"/>
                </a:cubicBezTo>
                <a:cubicBezTo>
                  <a:pt x="-66378" y="5112758"/>
                  <a:pt x="25885" y="5033120"/>
                  <a:pt x="0" y="4846320"/>
                </a:cubicBezTo>
                <a:cubicBezTo>
                  <a:pt x="-25885" y="4659520"/>
                  <a:pt x="50120" y="4544754"/>
                  <a:pt x="0" y="4343400"/>
                </a:cubicBezTo>
                <a:cubicBezTo>
                  <a:pt x="-50120" y="4142046"/>
                  <a:pt x="64454" y="3902770"/>
                  <a:pt x="0" y="3634740"/>
                </a:cubicBezTo>
                <a:cubicBezTo>
                  <a:pt x="-64454" y="3366710"/>
                  <a:pt x="68121" y="3132919"/>
                  <a:pt x="0" y="2926080"/>
                </a:cubicBezTo>
                <a:cubicBezTo>
                  <a:pt x="-68121" y="2719241"/>
                  <a:pt x="21501" y="2646330"/>
                  <a:pt x="0" y="2423160"/>
                </a:cubicBezTo>
                <a:cubicBezTo>
                  <a:pt x="-21501" y="2199990"/>
                  <a:pt x="18523" y="2201088"/>
                  <a:pt x="0" y="1988820"/>
                </a:cubicBezTo>
                <a:cubicBezTo>
                  <a:pt x="-18523" y="1776552"/>
                  <a:pt x="34180" y="1484376"/>
                  <a:pt x="0" y="1348740"/>
                </a:cubicBezTo>
                <a:cubicBezTo>
                  <a:pt x="-34180" y="1213104"/>
                  <a:pt x="27546" y="1076877"/>
                  <a:pt x="0" y="914400"/>
                </a:cubicBezTo>
                <a:cubicBezTo>
                  <a:pt x="-27546" y="751923"/>
                  <a:pt x="76072" y="252139"/>
                  <a:pt x="0" y="0"/>
                </a:cubicBezTo>
                <a:close/>
              </a:path>
              <a:path w="12204088" h="6858000" stroke="0" extrusionOk="0">
                <a:moveTo>
                  <a:pt x="0" y="0"/>
                </a:moveTo>
                <a:cubicBezTo>
                  <a:pt x="214395" y="-24712"/>
                  <a:pt x="350184" y="12497"/>
                  <a:pt x="581147" y="0"/>
                </a:cubicBezTo>
                <a:cubicBezTo>
                  <a:pt x="812110" y="-12497"/>
                  <a:pt x="794240" y="8358"/>
                  <a:pt x="918212" y="0"/>
                </a:cubicBezTo>
                <a:cubicBezTo>
                  <a:pt x="1042184" y="-8358"/>
                  <a:pt x="1031890" y="18967"/>
                  <a:pt x="1133237" y="0"/>
                </a:cubicBezTo>
                <a:cubicBezTo>
                  <a:pt x="1234585" y="-18967"/>
                  <a:pt x="1791688" y="31519"/>
                  <a:pt x="1958466" y="0"/>
                </a:cubicBezTo>
                <a:cubicBezTo>
                  <a:pt x="2125244" y="-31519"/>
                  <a:pt x="2533864" y="33472"/>
                  <a:pt x="2783694" y="0"/>
                </a:cubicBezTo>
                <a:cubicBezTo>
                  <a:pt x="3033524" y="-33472"/>
                  <a:pt x="3036195" y="6103"/>
                  <a:pt x="3242801" y="0"/>
                </a:cubicBezTo>
                <a:cubicBezTo>
                  <a:pt x="3449407" y="-6103"/>
                  <a:pt x="3476345" y="31896"/>
                  <a:pt x="3701907" y="0"/>
                </a:cubicBezTo>
                <a:cubicBezTo>
                  <a:pt x="3927469" y="-31896"/>
                  <a:pt x="3996308" y="46791"/>
                  <a:pt x="4283054" y="0"/>
                </a:cubicBezTo>
                <a:cubicBezTo>
                  <a:pt x="4569800" y="-46791"/>
                  <a:pt x="4630481" y="51181"/>
                  <a:pt x="4742160" y="0"/>
                </a:cubicBezTo>
                <a:cubicBezTo>
                  <a:pt x="4853839" y="-51181"/>
                  <a:pt x="5237286" y="69855"/>
                  <a:pt x="5567389" y="0"/>
                </a:cubicBezTo>
                <a:cubicBezTo>
                  <a:pt x="5897492" y="-69855"/>
                  <a:pt x="5693870" y="10258"/>
                  <a:pt x="5782413" y="0"/>
                </a:cubicBezTo>
                <a:cubicBezTo>
                  <a:pt x="5870956" y="-10258"/>
                  <a:pt x="6087011" y="63666"/>
                  <a:pt x="6363560" y="0"/>
                </a:cubicBezTo>
                <a:cubicBezTo>
                  <a:pt x="6640109" y="-63666"/>
                  <a:pt x="6715020" y="13570"/>
                  <a:pt x="6822666" y="0"/>
                </a:cubicBezTo>
                <a:cubicBezTo>
                  <a:pt x="6930312" y="-13570"/>
                  <a:pt x="7230161" y="42870"/>
                  <a:pt x="7525854" y="0"/>
                </a:cubicBezTo>
                <a:cubicBezTo>
                  <a:pt x="7821547" y="-42870"/>
                  <a:pt x="7651695" y="13905"/>
                  <a:pt x="7740879" y="0"/>
                </a:cubicBezTo>
                <a:cubicBezTo>
                  <a:pt x="7830064" y="-13905"/>
                  <a:pt x="7871226" y="15903"/>
                  <a:pt x="7955903" y="0"/>
                </a:cubicBezTo>
                <a:cubicBezTo>
                  <a:pt x="8040580" y="-15903"/>
                  <a:pt x="8184166" y="22841"/>
                  <a:pt x="8292968" y="0"/>
                </a:cubicBezTo>
                <a:cubicBezTo>
                  <a:pt x="8401770" y="-22841"/>
                  <a:pt x="8557490" y="38160"/>
                  <a:pt x="8752075" y="0"/>
                </a:cubicBezTo>
                <a:cubicBezTo>
                  <a:pt x="8946660" y="-38160"/>
                  <a:pt x="9050815" y="8880"/>
                  <a:pt x="9211181" y="0"/>
                </a:cubicBezTo>
                <a:cubicBezTo>
                  <a:pt x="9371547" y="-8880"/>
                  <a:pt x="9709672" y="12034"/>
                  <a:pt x="9914369" y="0"/>
                </a:cubicBezTo>
                <a:cubicBezTo>
                  <a:pt x="10119066" y="-12034"/>
                  <a:pt x="10459321" y="68319"/>
                  <a:pt x="10617557" y="0"/>
                </a:cubicBezTo>
                <a:cubicBezTo>
                  <a:pt x="10775793" y="-68319"/>
                  <a:pt x="10980608" y="31324"/>
                  <a:pt x="11320744" y="0"/>
                </a:cubicBezTo>
                <a:cubicBezTo>
                  <a:pt x="11660880" y="-31324"/>
                  <a:pt x="11994309" y="44351"/>
                  <a:pt x="12204088" y="0"/>
                </a:cubicBezTo>
                <a:cubicBezTo>
                  <a:pt x="12210163" y="162356"/>
                  <a:pt x="12167493" y="421534"/>
                  <a:pt x="12204088" y="571500"/>
                </a:cubicBezTo>
                <a:cubicBezTo>
                  <a:pt x="12240683" y="721466"/>
                  <a:pt x="12148321" y="1116441"/>
                  <a:pt x="12204088" y="1280160"/>
                </a:cubicBezTo>
                <a:cubicBezTo>
                  <a:pt x="12259855" y="1443879"/>
                  <a:pt x="12185305" y="1542208"/>
                  <a:pt x="12204088" y="1645920"/>
                </a:cubicBezTo>
                <a:cubicBezTo>
                  <a:pt x="12222871" y="1749632"/>
                  <a:pt x="12161661" y="2053079"/>
                  <a:pt x="12204088" y="2286000"/>
                </a:cubicBezTo>
                <a:cubicBezTo>
                  <a:pt x="12246515" y="2518921"/>
                  <a:pt x="12165265" y="2786696"/>
                  <a:pt x="12204088" y="2994660"/>
                </a:cubicBezTo>
                <a:cubicBezTo>
                  <a:pt x="12242911" y="3202624"/>
                  <a:pt x="12195972" y="3261781"/>
                  <a:pt x="12204088" y="3429000"/>
                </a:cubicBezTo>
                <a:cubicBezTo>
                  <a:pt x="12212204" y="3596219"/>
                  <a:pt x="12182687" y="3841073"/>
                  <a:pt x="12204088" y="4000500"/>
                </a:cubicBezTo>
                <a:cubicBezTo>
                  <a:pt x="12225489" y="4159927"/>
                  <a:pt x="12152403" y="4512121"/>
                  <a:pt x="12204088" y="4640580"/>
                </a:cubicBezTo>
                <a:cubicBezTo>
                  <a:pt x="12255773" y="4769039"/>
                  <a:pt x="12173341" y="5197562"/>
                  <a:pt x="12204088" y="5349240"/>
                </a:cubicBezTo>
                <a:cubicBezTo>
                  <a:pt x="12234835" y="5500918"/>
                  <a:pt x="12170831" y="5688501"/>
                  <a:pt x="12204088" y="5852160"/>
                </a:cubicBezTo>
                <a:cubicBezTo>
                  <a:pt x="12237345" y="6015819"/>
                  <a:pt x="12178897" y="6534244"/>
                  <a:pt x="12204088" y="6858000"/>
                </a:cubicBezTo>
                <a:cubicBezTo>
                  <a:pt x="12069500" y="6887618"/>
                  <a:pt x="11769389" y="6851669"/>
                  <a:pt x="11622941" y="6858000"/>
                </a:cubicBezTo>
                <a:cubicBezTo>
                  <a:pt x="11476493" y="6864331"/>
                  <a:pt x="11484755" y="6853129"/>
                  <a:pt x="11407917" y="6858000"/>
                </a:cubicBezTo>
                <a:cubicBezTo>
                  <a:pt x="11331079" y="6862871"/>
                  <a:pt x="11245917" y="6849358"/>
                  <a:pt x="11192892" y="6858000"/>
                </a:cubicBezTo>
                <a:cubicBezTo>
                  <a:pt x="11139867" y="6866642"/>
                  <a:pt x="10852492" y="6809977"/>
                  <a:pt x="10733786" y="6858000"/>
                </a:cubicBezTo>
                <a:cubicBezTo>
                  <a:pt x="10615080" y="6906023"/>
                  <a:pt x="10274811" y="6845496"/>
                  <a:pt x="10030598" y="6858000"/>
                </a:cubicBezTo>
                <a:cubicBezTo>
                  <a:pt x="9786385" y="6870504"/>
                  <a:pt x="9800790" y="6825886"/>
                  <a:pt x="9693533" y="6858000"/>
                </a:cubicBezTo>
                <a:cubicBezTo>
                  <a:pt x="9586276" y="6890114"/>
                  <a:pt x="9250373" y="6806542"/>
                  <a:pt x="9112386" y="6858000"/>
                </a:cubicBezTo>
                <a:cubicBezTo>
                  <a:pt x="8974399" y="6909458"/>
                  <a:pt x="8878766" y="6826681"/>
                  <a:pt x="8775320" y="6858000"/>
                </a:cubicBezTo>
                <a:cubicBezTo>
                  <a:pt x="8671874" y="6889319"/>
                  <a:pt x="8589849" y="6832996"/>
                  <a:pt x="8438255" y="6858000"/>
                </a:cubicBezTo>
                <a:cubicBezTo>
                  <a:pt x="8286662" y="6883004"/>
                  <a:pt x="8277945" y="6845178"/>
                  <a:pt x="8223231" y="6858000"/>
                </a:cubicBezTo>
                <a:cubicBezTo>
                  <a:pt x="8168517" y="6870822"/>
                  <a:pt x="7589575" y="6815596"/>
                  <a:pt x="7398002" y="6858000"/>
                </a:cubicBezTo>
                <a:cubicBezTo>
                  <a:pt x="7206429" y="6900404"/>
                  <a:pt x="7120760" y="6819212"/>
                  <a:pt x="6938896" y="6858000"/>
                </a:cubicBezTo>
                <a:cubicBezTo>
                  <a:pt x="6757032" y="6896788"/>
                  <a:pt x="6730023" y="6821034"/>
                  <a:pt x="6601830" y="6858000"/>
                </a:cubicBezTo>
                <a:cubicBezTo>
                  <a:pt x="6473637" y="6894966"/>
                  <a:pt x="6463440" y="6842117"/>
                  <a:pt x="6386806" y="6858000"/>
                </a:cubicBezTo>
                <a:cubicBezTo>
                  <a:pt x="6310172" y="6873883"/>
                  <a:pt x="5853305" y="6824730"/>
                  <a:pt x="5683618" y="6858000"/>
                </a:cubicBezTo>
                <a:cubicBezTo>
                  <a:pt x="5513931" y="6891270"/>
                  <a:pt x="5343273" y="6791746"/>
                  <a:pt x="5102471" y="6858000"/>
                </a:cubicBezTo>
                <a:cubicBezTo>
                  <a:pt x="4861669" y="6924254"/>
                  <a:pt x="4626193" y="6854106"/>
                  <a:pt x="4399283" y="6858000"/>
                </a:cubicBezTo>
                <a:cubicBezTo>
                  <a:pt x="4172373" y="6861894"/>
                  <a:pt x="3951333" y="6855421"/>
                  <a:pt x="3818136" y="6858000"/>
                </a:cubicBezTo>
                <a:cubicBezTo>
                  <a:pt x="3684939" y="6860579"/>
                  <a:pt x="3638121" y="6855351"/>
                  <a:pt x="3481071" y="6858000"/>
                </a:cubicBezTo>
                <a:cubicBezTo>
                  <a:pt x="3324022" y="6860649"/>
                  <a:pt x="3135710" y="6845749"/>
                  <a:pt x="3021965" y="6858000"/>
                </a:cubicBezTo>
                <a:cubicBezTo>
                  <a:pt x="2908220" y="6870251"/>
                  <a:pt x="2597761" y="6794101"/>
                  <a:pt x="2196736" y="6858000"/>
                </a:cubicBezTo>
                <a:cubicBezTo>
                  <a:pt x="1795711" y="6921899"/>
                  <a:pt x="1960260" y="6803054"/>
                  <a:pt x="1737630" y="6858000"/>
                </a:cubicBezTo>
                <a:cubicBezTo>
                  <a:pt x="1515000" y="6912946"/>
                  <a:pt x="1565954" y="6837612"/>
                  <a:pt x="1522605" y="6858000"/>
                </a:cubicBezTo>
                <a:cubicBezTo>
                  <a:pt x="1479257" y="6878388"/>
                  <a:pt x="1190717" y="6802362"/>
                  <a:pt x="941458" y="6858000"/>
                </a:cubicBezTo>
                <a:cubicBezTo>
                  <a:pt x="692199" y="6913638"/>
                  <a:pt x="271879" y="6746561"/>
                  <a:pt x="0" y="6858000"/>
                </a:cubicBezTo>
                <a:cubicBezTo>
                  <a:pt x="-62752" y="6705244"/>
                  <a:pt x="27381" y="6365841"/>
                  <a:pt x="0" y="6149340"/>
                </a:cubicBezTo>
                <a:cubicBezTo>
                  <a:pt x="-27381" y="5932839"/>
                  <a:pt x="37773" y="5843233"/>
                  <a:pt x="0" y="5646420"/>
                </a:cubicBezTo>
                <a:cubicBezTo>
                  <a:pt x="-37773" y="5449607"/>
                  <a:pt x="12343" y="5374353"/>
                  <a:pt x="0" y="5212080"/>
                </a:cubicBezTo>
                <a:cubicBezTo>
                  <a:pt x="-12343" y="5049807"/>
                  <a:pt x="14368" y="4853792"/>
                  <a:pt x="0" y="4709160"/>
                </a:cubicBezTo>
                <a:cubicBezTo>
                  <a:pt x="-14368" y="4564528"/>
                  <a:pt x="22201" y="4430156"/>
                  <a:pt x="0" y="4343400"/>
                </a:cubicBezTo>
                <a:cubicBezTo>
                  <a:pt x="-22201" y="4256644"/>
                  <a:pt x="17920" y="4064922"/>
                  <a:pt x="0" y="3977640"/>
                </a:cubicBezTo>
                <a:cubicBezTo>
                  <a:pt x="-17920" y="3890358"/>
                  <a:pt x="15083" y="3624563"/>
                  <a:pt x="0" y="3337560"/>
                </a:cubicBezTo>
                <a:cubicBezTo>
                  <a:pt x="-15083" y="3050557"/>
                  <a:pt x="10729" y="3056661"/>
                  <a:pt x="0" y="2834640"/>
                </a:cubicBezTo>
                <a:cubicBezTo>
                  <a:pt x="-10729" y="2612619"/>
                  <a:pt x="73113" y="2499330"/>
                  <a:pt x="0" y="2194560"/>
                </a:cubicBezTo>
                <a:cubicBezTo>
                  <a:pt x="-73113" y="1889790"/>
                  <a:pt x="50229" y="1646146"/>
                  <a:pt x="0" y="1485900"/>
                </a:cubicBezTo>
                <a:cubicBezTo>
                  <a:pt x="-50229" y="1325654"/>
                  <a:pt x="19525" y="1148048"/>
                  <a:pt x="0" y="914400"/>
                </a:cubicBezTo>
                <a:cubicBezTo>
                  <a:pt x="-19525" y="680752"/>
                  <a:pt x="19380" y="319413"/>
                  <a:pt x="0" y="0"/>
                </a:cubicBezTo>
                <a:close/>
              </a:path>
            </a:pathLst>
          </a:custGeom>
          <a:solidFill>
            <a:schemeClr val="bg1">
              <a:alpha val="58000"/>
            </a:schemeClr>
          </a:solidFill>
          <a:ln w="28575">
            <a:noFill/>
            <a:prstDash val="dash"/>
            <a:extLst>
              <a:ext uri="{C807C97D-BFC1-408E-A445-0C87EB9F89A2}">
                <ask:lineSketchStyleProps xmlns="" xmlns:ask="http://schemas.microsoft.com/office/drawing/2018/sketchyshapes" sd="230758748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4F8E44B-890C-3EB1-B4BB-3CBCC293F172}"/>
              </a:ext>
            </a:extLst>
          </p:cNvPr>
          <p:cNvGrpSpPr/>
          <p:nvPr/>
        </p:nvGrpSpPr>
        <p:grpSpPr>
          <a:xfrm>
            <a:off x="182691" y="3232210"/>
            <a:ext cx="4463102" cy="3722880"/>
            <a:chOff x="-2829422" y="1428188"/>
            <a:chExt cx="5356325" cy="5707604"/>
          </a:xfrm>
        </p:grpSpPr>
        <p:pic>
          <p:nvPicPr>
            <p:cNvPr id="9" name="Picture 4" descr="Cartoon Basket PNG Transparent Images Free Download | Vector Files | Pngtree">
              <a:extLst>
                <a:ext uri="{FF2B5EF4-FFF2-40B4-BE49-F238E27FC236}">
                  <a16:creationId xmlns="" xmlns:a16="http://schemas.microsoft.com/office/drawing/2014/main" id="{19449D66-7697-7BDC-39EF-D566D664DF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750" b="90000" l="10000" r="90000">
                          <a14:foregroundMark x1="48333" y1="8750" x2="48333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09" t="5081" r="15748" b="11694"/>
            <a:stretch/>
          </p:blipFill>
          <p:spPr bwMode="auto">
            <a:xfrm>
              <a:off x="-2829422" y="1428188"/>
              <a:ext cx="5139599" cy="5707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: Rounded Corners 38">
              <a:extLst>
                <a:ext uri="{FF2B5EF4-FFF2-40B4-BE49-F238E27FC236}">
                  <a16:creationId xmlns="" xmlns:a16="http://schemas.microsoft.com/office/drawing/2014/main" id="{8E294D94-9F56-24D8-99B8-C15BAC6F8AEA}"/>
                </a:ext>
              </a:extLst>
            </p:cNvPr>
            <p:cNvSpPr/>
            <p:nvPr/>
          </p:nvSpPr>
          <p:spPr>
            <a:xfrm>
              <a:off x="-2378961" y="3320994"/>
              <a:ext cx="4316668" cy="1890964"/>
            </a:xfrm>
            <a:prstGeom prst="roundRect">
              <a:avLst/>
            </a:prstGeom>
            <a:solidFill>
              <a:srgbClr val="E0A36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F9A8AEF5-C543-5596-932D-02D7C5DA6F8A}"/>
                </a:ext>
              </a:extLst>
            </p:cNvPr>
            <p:cNvSpPr txBox="1"/>
            <p:nvPr/>
          </p:nvSpPr>
          <p:spPr>
            <a:xfrm>
              <a:off x="-2352600" y="3187527"/>
              <a:ext cx="4879503" cy="18402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thái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tốt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1BDA8CCF-6AB8-4150-7549-631DA8401D23}"/>
              </a:ext>
            </a:extLst>
          </p:cNvPr>
          <p:cNvGrpSpPr/>
          <p:nvPr/>
        </p:nvGrpSpPr>
        <p:grpSpPr>
          <a:xfrm>
            <a:off x="4707335" y="3308838"/>
            <a:ext cx="4011421" cy="3663136"/>
            <a:chOff x="6893858" y="1295414"/>
            <a:chExt cx="5139599" cy="5707604"/>
          </a:xfrm>
        </p:grpSpPr>
        <p:pic>
          <p:nvPicPr>
            <p:cNvPr id="13" name="Picture 4" descr="Cartoon Basket PNG Transparent Images Free Download | Vector Files | Pngtree">
              <a:extLst>
                <a:ext uri="{FF2B5EF4-FFF2-40B4-BE49-F238E27FC236}">
                  <a16:creationId xmlns="" xmlns:a16="http://schemas.microsoft.com/office/drawing/2014/main" id="{48D1E0B2-BCAC-AE69-C27C-0C36C62957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750" b="90000" l="10000" r="90000">
                          <a14:foregroundMark x1="48333" y1="8750" x2="48333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09" t="5081" r="15748" b="11694"/>
            <a:stretch/>
          </p:blipFill>
          <p:spPr bwMode="auto">
            <a:xfrm>
              <a:off x="6893858" y="1295414"/>
              <a:ext cx="5139599" cy="5707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: Rounded Corners 42">
              <a:extLst>
                <a:ext uri="{FF2B5EF4-FFF2-40B4-BE49-F238E27FC236}">
                  <a16:creationId xmlns="" xmlns:a16="http://schemas.microsoft.com/office/drawing/2014/main" id="{75D75273-1482-0194-BE47-90D92680F628}"/>
                </a:ext>
              </a:extLst>
            </p:cNvPr>
            <p:cNvSpPr/>
            <p:nvPr/>
          </p:nvSpPr>
          <p:spPr>
            <a:xfrm>
              <a:off x="7185046" y="3284717"/>
              <a:ext cx="4316668" cy="1736783"/>
            </a:xfrm>
            <a:prstGeom prst="roundRect">
              <a:avLst/>
            </a:prstGeom>
            <a:solidFill>
              <a:srgbClr val="E0A36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99D7EB9B-3A1A-0F3C-A492-CA2A64CE153A}"/>
                </a:ext>
              </a:extLst>
            </p:cNvPr>
            <p:cNvSpPr txBox="1"/>
            <p:nvPr/>
          </p:nvSpPr>
          <p:spPr>
            <a:xfrm>
              <a:off x="7185046" y="3059963"/>
              <a:ext cx="4705484" cy="18702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thái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tốt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65B1A3BA-CF37-97A5-D395-85EE7F6D7DC0}"/>
              </a:ext>
            </a:extLst>
          </p:cNvPr>
          <p:cNvGrpSpPr/>
          <p:nvPr/>
        </p:nvGrpSpPr>
        <p:grpSpPr>
          <a:xfrm>
            <a:off x="156851" y="0"/>
            <a:ext cx="1992961" cy="1471912"/>
            <a:chOff x="1108555" y="691418"/>
            <a:chExt cx="2635229" cy="1436513"/>
          </a:xfrm>
        </p:grpSpPr>
        <p:pic>
          <p:nvPicPr>
            <p:cNvPr id="17" name="Picture 2">
              <a:extLst>
                <a:ext uri="{FF2B5EF4-FFF2-40B4-BE49-F238E27FC236}">
                  <a16:creationId xmlns="" xmlns:a16="http://schemas.microsoft.com/office/drawing/2014/main" id="{2543BB5B-559C-E325-13EB-3FEDEF6B59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14" t="30405" r="7081" b="24793"/>
            <a:stretch/>
          </p:blipFill>
          <p:spPr bwMode="auto">
            <a:xfrm rot="231298">
              <a:off x="1121969" y="691418"/>
              <a:ext cx="2621815" cy="1436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8B7CE498-68CA-233D-F522-28CEE33A3242}"/>
                </a:ext>
              </a:extLst>
            </p:cNvPr>
            <p:cNvSpPr txBox="1"/>
            <p:nvPr/>
          </p:nvSpPr>
          <p:spPr>
            <a:xfrm rot="221638">
              <a:off x="1108555" y="1055168"/>
              <a:ext cx="2531378" cy="540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cưu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mang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0CCE1120-4A97-0760-9FCC-4FEE21DAA059}"/>
              </a:ext>
            </a:extLst>
          </p:cNvPr>
          <p:cNvGrpSpPr/>
          <p:nvPr/>
        </p:nvGrpSpPr>
        <p:grpSpPr>
          <a:xfrm>
            <a:off x="2133600" y="245539"/>
            <a:ext cx="2172170" cy="1122608"/>
            <a:chOff x="1027393" y="797393"/>
            <a:chExt cx="3018104" cy="1439882"/>
          </a:xfrm>
        </p:grpSpPr>
        <p:pic>
          <p:nvPicPr>
            <p:cNvPr id="20" name="Picture 2">
              <a:extLst>
                <a:ext uri="{FF2B5EF4-FFF2-40B4-BE49-F238E27FC236}">
                  <a16:creationId xmlns="" xmlns:a16="http://schemas.microsoft.com/office/drawing/2014/main" id="{ABBD0163-8405-E1FF-085C-26FAB71AA0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0620919" flipH="1">
              <a:off x="1027393" y="797393"/>
              <a:ext cx="3018104" cy="1439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610B3746-6D59-F763-B99D-23774D541F92}"/>
                </a:ext>
              </a:extLst>
            </p:cNvPr>
            <p:cNvSpPr txBox="1"/>
            <p:nvPr/>
          </p:nvSpPr>
          <p:spPr>
            <a:xfrm>
              <a:off x="1395032" y="1240335"/>
              <a:ext cx="1973943" cy="710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chèn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ép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985DB295-EE1A-A269-B6DF-6963C4E24B96}"/>
              </a:ext>
            </a:extLst>
          </p:cNvPr>
          <p:cNvGrpSpPr/>
          <p:nvPr/>
        </p:nvGrpSpPr>
        <p:grpSpPr>
          <a:xfrm>
            <a:off x="4707336" y="178061"/>
            <a:ext cx="1960206" cy="1203459"/>
            <a:chOff x="1065172" y="751131"/>
            <a:chExt cx="2838995" cy="1543584"/>
          </a:xfrm>
        </p:grpSpPr>
        <p:pic>
          <p:nvPicPr>
            <p:cNvPr id="23" name="Picture 2">
              <a:extLst>
                <a:ext uri="{FF2B5EF4-FFF2-40B4-BE49-F238E27FC236}">
                  <a16:creationId xmlns="" xmlns:a16="http://schemas.microsoft.com/office/drawing/2014/main" id="{88204E0F-A2E1-9541-F11F-5B17D73E0E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0956429" flipH="1">
              <a:off x="1065172" y="751131"/>
              <a:ext cx="2838995" cy="1543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44144C59-B44D-9105-CE7D-FB79E60FA0EE}"/>
                </a:ext>
              </a:extLst>
            </p:cNvPr>
            <p:cNvSpPr txBox="1"/>
            <p:nvPr/>
          </p:nvSpPr>
          <p:spPr>
            <a:xfrm>
              <a:off x="1520990" y="1186588"/>
              <a:ext cx="1973943" cy="710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38480978-314D-19F4-75D7-71470DA154A0}"/>
              </a:ext>
            </a:extLst>
          </p:cNvPr>
          <p:cNvGrpSpPr/>
          <p:nvPr/>
        </p:nvGrpSpPr>
        <p:grpSpPr>
          <a:xfrm>
            <a:off x="6713045" y="155858"/>
            <a:ext cx="2078375" cy="1138498"/>
            <a:chOff x="1130026" y="814701"/>
            <a:chExt cx="2773393" cy="1460264"/>
          </a:xfrm>
        </p:grpSpPr>
        <p:pic>
          <p:nvPicPr>
            <p:cNvPr id="26" name="Picture 2">
              <a:extLst>
                <a:ext uri="{FF2B5EF4-FFF2-40B4-BE49-F238E27FC236}">
                  <a16:creationId xmlns="" xmlns:a16="http://schemas.microsoft.com/office/drawing/2014/main" id="{22DC7E9E-244E-AEE4-923F-FD1085A09D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0026" y="814701"/>
              <a:ext cx="2773393" cy="1460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36F04B0B-B401-B97A-5463-9A18DAD0E651}"/>
                </a:ext>
              </a:extLst>
            </p:cNvPr>
            <p:cNvSpPr txBox="1"/>
            <p:nvPr/>
          </p:nvSpPr>
          <p:spPr>
            <a:xfrm>
              <a:off x="1683656" y="1147278"/>
              <a:ext cx="1973943" cy="710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nạt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4CAD4C17-DBC5-FFAA-57EE-CC85C78E7540}"/>
              </a:ext>
            </a:extLst>
          </p:cNvPr>
          <p:cNvGrpSpPr/>
          <p:nvPr/>
        </p:nvGrpSpPr>
        <p:grpSpPr>
          <a:xfrm>
            <a:off x="5686667" y="431143"/>
            <a:ext cx="5590800" cy="1861310"/>
            <a:chOff x="-6784846" y="1184822"/>
            <a:chExt cx="10309172" cy="2387359"/>
          </a:xfrm>
        </p:grpSpPr>
        <p:pic>
          <p:nvPicPr>
            <p:cNvPr id="29" name="Picture 2">
              <a:extLst>
                <a:ext uri="{FF2B5EF4-FFF2-40B4-BE49-F238E27FC236}">
                  <a16:creationId xmlns="" xmlns:a16="http://schemas.microsoft.com/office/drawing/2014/main" id="{65D2AD37-A8FE-3A62-9E1B-4FD3FD002B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90308">
              <a:off x="-6784846" y="1977089"/>
              <a:ext cx="3995055" cy="159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89273415-B3CA-3E78-18FB-E3537E4CCD29}"/>
                </a:ext>
              </a:extLst>
            </p:cNvPr>
            <p:cNvSpPr txBox="1"/>
            <p:nvPr/>
          </p:nvSpPr>
          <p:spPr>
            <a:xfrm>
              <a:off x="1550384" y="1184822"/>
              <a:ext cx="1973942" cy="710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EB5EAC4D-BCE4-18D0-167F-590FFBB5AAD4}"/>
              </a:ext>
            </a:extLst>
          </p:cNvPr>
          <p:cNvGrpSpPr/>
          <p:nvPr/>
        </p:nvGrpSpPr>
        <p:grpSpPr>
          <a:xfrm>
            <a:off x="-440205" y="1660861"/>
            <a:ext cx="3112917" cy="1607692"/>
            <a:chOff x="556590" y="629137"/>
            <a:chExt cx="3901017" cy="1861929"/>
          </a:xfrm>
        </p:grpSpPr>
        <p:pic>
          <p:nvPicPr>
            <p:cNvPr id="32" name="Picture 2">
              <a:extLst>
                <a:ext uri="{FF2B5EF4-FFF2-40B4-BE49-F238E27FC236}">
                  <a16:creationId xmlns="" xmlns:a16="http://schemas.microsoft.com/office/drawing/2014/main" id="{12EF4FE6-0A37-2128-FE79-87F3C7048E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373193">
              <a:off x="897227" y="629137"/>
              <a:ext cx="3560380" cy="1861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F039BCEC-B9CA-9C23-41D0-FF937E58617A}"/>
                </a:ext>
              </a:extLst>
            </p:cNvPr>
            <p:cNvSpPr txBox="1"/>
            <p:nvPr/>
          </p:nvSpPr>
          <p:spPr>
            <a:xfrm>
              <a:off x="556590" y="967159"/>
              <a:ext cx="3895521" cy="685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thương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6F9E6BC9-4135-80EE-344F-AD3C6F1F8A77}"/>
              </a:ext>
            </a:extLst>
          </p:cNvPr>
          <p:cNvGrpSpPr/>
          <p:nvPr/>
        </p:nvGrpSpPr>
        <p:grpSpPr>
          <a:xfrm>
            <a:off x="2092774" y="1828800"/>
            <a:ext cx="2483062" cy="1429548"/>
            <a:chOff x="885220" y="882929"/>
            <a:chExt cx="2931230" cy="1434503"/>
          </a:xfrm>
        </p:grpSpPr>
        <p:pic>
          <p:nvPicPr>
            <p:cNvPr id="35" name="Picture 2">
              <a:extLst>
                <a:ext uri="{FF2B5EF4-FFF2-40B4-BE49-F238E27FC236}">
                  <a16:creationId xmlns="" xmlns:a16="http://schemas.microsoft.com/office/drawing/2014/main" id="{22E76964-EF20-E968-9F24-7E9DB4E2F2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03227" y="882929"/>
              <a:ext cx="2482627" cy="1434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A8F6A18B-0CF4-8ACD-658B-77130626DE40}"/>
                </a:ext>
              </a:extLst>
            </p:cNvPr>
            <p:cNvSpPr txBox="1"/>
            <p:nvPr/>
          </p:nvSpPr>
          <p:spPr>
            <a:xfrm>
              <a:off x="885220" y="1268951"/>
              <a:ext cx="2931230" cy="555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hia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rẽ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B4F91E63-6DCE-215A-610D-B434CDFAACD7}"/>
              </a:ext>
            </a:extLst>
          </p:cNvPr>
          <p:cNvGrpSpPr/>
          <p:nvPr/>
        </p:nvGrpSpPr>
        <p:grpSpPr>
          <a:xfrm>
            <a:off x="4707335" y="2049214"/>
            <a:ext cx="1986781" cy="1175791"/>
            <a:chOff x="1087333" y="792084"/>
            <a:chExt cx="2953249" cy="1508096"/>
          </a:xfrm>
        </p:grpSpPr>
        <p:pic>
          <p:nvPicPr>
            <p:cNvPr id="38" name="Picture 2">
              <a:extLst>
                <a:ext uri="{FF2B5EF4-FFF2-40B4-BE49-F238E27FC236}">
                  <a16:creationId xmlns="" xmlns:a16="http://schemas.microsoft.com/office/drawing/2014/main" id="{716ECF58-3EBC-46C6-C33D-3F7924FBF2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409793">
              <a:off x="1087333" y="792084"/>
              <a:ext cx="2816626" cy="1508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404CF429-DD1B-29E4-30D8-4B65A54E8F50}"/>
                </a:ext>
              </a:extLst>
            </p:cNvPr>
            <p:cNvSpPr txBox="1"/>
            <p:nvPr/>
          </p:nvSpPr>
          <p:spPr>
            <a:xfrm>
              <a:off x="1387636" y="1145112"/>
              <a:ext cx="2652946" cy="710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đỡ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6DFA571C-9A64-ABD9-3C65-20B3DB7435D3}"/>
              </a:ext>
            </a:extLst>
          </p:cNvPr>
          <p:cNvGrpSpPr/>
          <p:nvPr/>
        </p:nvGrpSpPr>
        <p:grpSpPr>
          <a:xfrm>
            <a:off x="6848713" y="2150640"/>
            <a:ext cx="1461489" cy="1211039"/>
            <a:chOff x="-219110" y="940629"/>
            <a:chExt cx="2694916" cy="1553306"/>
          </a:xfrm>
        </p:grpSpPr>
        <p:pic>
          <p:nvPicPr>
            <p:cNvPr id="41" name="Picture 2">
              <a:extLst>
                <a:ext uri="{FF2B5EF4-FFF2-40B4-BE49-F238E27FC236}">
                  <a16:creationId xmlns="" xmlns:a16="http://schemas.microsoft.com/office/drawing/2014/main" id="{6A13EDEF-913D-DD85-E770-4B708E0738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48968">
              <a:off x="-219110" y="940629"/>
              <a:ext cx="2694916" cy="1553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041A93DB-7639-6CE0-D696-4BC3EB647234}"/>
                </a:ext>
              </a:extLst>
            </p:cNvPr>
            <p:cNvSpPr txBox="1"/>
            <p:nvPr/>
          </p:nvSpPr>
          <p:spPr>
            <a:xfrm>
              <a:off x="141375" y="1344372"/>
              <a:ext cx="1973944" cy="710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ơ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0634D8E0-3FA0-3C09-66A9-EE5BD2A99181}"/>
              </a:ext>
            </a:extLst>
          </p:cNvPr>
          <p:cNvGrpSpPr/>
          <p:nvPr/>
        </p:nvGrpSpPr>
        <p:grpSpPr>
          <a:xfrm>
            <a:off x="1336939" y="1066561"/>
            <a:ext cx="2039005" cy="1146928"/>
            <a:chOff x="-834624" y="886582"/>
            <a:chExt cx="2732294" cy="1471076"/>
          </a:xfrm>
        </p:grpSpPr>
        <p:pic>
          <p:nvPicPr>
            <p:cNvPr id="44" name="Picture 2">
              <a:extLst>
                <a:ext uri="{FF2B5EF4-FFF2-40B4-BE49-F238E27FC236}">
                  <a16:creationId xmlns="" xmlns:a16="http://schemas.microsoft.com/office/drawing/2014/main" id="{AB397079-0FEB-B196-63BC-56D9CEA631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834624" y="886582"/>
              <a:ext cx="2732294" cy="1471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B1640912-7AA5-1C4E-611C-7364D832F4D1}"/>
                </a:ext>
              </a:extLst>
            </p:cNvPr>
            <p:cNvSpPr txBox="1"/>
            <p:nvPr/>
          </p:nvSpPr>
          <p:spPr>
            <a:xfrm>
              <a:off x="-455450" y="1175399"/>
              <a:ext cx="1973943" cy="710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ganh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tị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032394" y="1442050"/>
            <a:ext cx="1430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27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vyngu\OneDrive\Desktop\hinh nên\hinh-nen-powerpoint-ngo-nghinh-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vyngu\OneDrive\Desktop\hinh nên\2707_nen-powerpoint-hoc-tap-dep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cartoon, drawing, illustration, sketch&#10;&#10;Description automatically generated">
            <a:extLst>
              <a:ext uri="{FF2B5EF4-FFF2-40B4-BE49-F238E27FC236}">
                <a16:creationId xmlns:a16="http://schemas.microsoft.com/office/drawing/2014/main" xmlns="" id="{E00DA99D-4724-874B-5DD6-99AA86337B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4" b="93331" l="9994" r="89942">
                        <a14:foregroundMark x1="30660" y1="27971" x2="46734" y2="48504"/>
                        <a14:foregroundMark x1="46734" y1="48504" x2="51197" y2="60388"/>
                        <a14:foregroundMark x1="51197" y1="60388" x2="46475" y2="66815"/>
                        <a14:foregroundMark x1="46475" y1="66815" x2="50809" y2="72191"/>
                        <a14:foregroundMark x1="50809" y1="72191" x2="55821" y2="90097"/>
                        <a14:foregroundMark x1="55821" y1="90097" x2="48803" y2="91754"/>
                        <a14:foregroundMark x1="48803" y1="91754" x2="48900" y2="90986"/>
                        <a14:foregroundMark x1="28622" y1="34640" x2="35479" y2="28375"/>
                        <a14:foregroundMark x1="35479" y1="28375" x2="35479" y2="28375"/>
                        <a14:foregroundMark x1="52361" y1="63864" x2="52361" y2="70089"/>
                        <a14:foregroundMark x1="47186" y1="93775" x2="55530" y2="93331"/>
                        <a14:foregroundMark x1="55530" y1="93331" x2="55627" y2="933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743200"/>
            <a:ext cx="3918324" cy="31346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14996" y="1371600"/>
            <a:ext cx="7183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THẢO LUẬN NHÓM BỐN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2" descr="C:\Users\vyngu\OneDrive\Desktop\hinh nên\2707_nen-powerpoint-hoc-tap-dep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cartoon, drawing, illustration, sketch&#10;&#10;Description automatically generated">
            <a:extLst>
              <a:ext uri="{FF2B5EF4-FFF2-40B4-BE49-F238E27FC236}">
                <a16:creationId xmlns:a16="http://schemas.microsoft.com/office/drawing/2014/main" xmlns="" id="{E00DA99D-4724-874B-5DD6-99AA86337B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4" b="93331" l="9994" r="89942">
                        <a14:foregroundMark x1="30660" y1="27971" x2="46734" y2="48504"/>
                        <a14:foregroundMark x1="46734" y1="48504" x2="51197" y2="60388"/>
                        <a14:foregroundMark x1="51197" y1="60388" x2="46475" y2="66815"/>
                        <a14:foregroundMark x1="46475" y1="66815" x2="50809" y2="72191"/>
                        <a14:foregroundMark x1="50809" y1="72191" x2="55821" y2="90097"/>
                        <a14:foregroundMark x1="55821" y1="90097" x2="48803" y2="91754"/>
                        <a14:foregroundMark x1="48803" y1="91754" x2="48900" y2="90986"/>
                        <a14:foregroundMark x1="28622" y1="34640" x2="35479" y2="28375"/>
                        <a14:foregroundMark x1="35479" y1="28375" x2="35479" y2="28375"/>
                        <a14:foregroundMark x1="52361" y1="63864" x2="52361" y2="70089"/>
                        <a14:foregroundMark x1="47186" y1="93775" x2="55530" y2="93331"/>
                        <a14:foregroundMark x1="55530" y1="93331" x2="55627" y2="933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743200"/>
            <a:ext cx="3918324" cy="313465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24000" y="1371600"/>
            <a:ext cx="6965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THẢO LUẬN NHÓM ĐÔI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" name="Picture 12" descr="A picture containing cartoon, drawing, illustration, sketch&#10;&#10;Description automatically generated">
            <a:extLst>
              <a:ext uri="{FF2B5EF4-FFF2-40B4-BE49-F238E27FC236}">
                <a16:creationId xmlns:a16="http://schemas.microsoft.com/office/drawing/2014/main" xmlns="" id="{E00DA99D-4724-874B-5DD6-99AA86337B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4" b="93331" l="9994" r="89942">
                        <a14:foregroundMark x1="30660" y1="27971" x2="46734" y2="48504"/>
                        <a14:foregroundMark x1="46734" y1="48504" x2="51197" y2="60388"/>
                        <a14:foregroundMark x1="51197" y1="60388" x2="46475" y2="66815"/>
                        <a14:foregroundMark x1="46475" y1="66815" x2="50809" y2="72191"/>
                        <a14:foregroundMark x1="50809" y1="72191" x2="55821" y2="90097"/>
                        <a14:foregroundMark x1="55821" y1="90097" x2="48803" y2="91754"/>
                        <a14:foregroundMark x1="48803" y1="91754" x2="48900" y2="90986"/>
                        <a14:foregroundMark x1="28622" y1="34640" x2="35479" y2="28375"/>
                        <a14:foregroundMark x1="35479" y1="28375" x2="35479" y2="28375"/>
                        <a14:foregroundMark x1="52361" y1="63864" x2="52361" y2="70089"/>
                        <a14:foregroundMark x1="47186" y1="93775" x2="55530" y2="93331"/>
                        <a14:foregroundMark x1="55530" y1="93331" x2="55627" y2="933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706329"/>
            <a:ext cx="3918324" cy="313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7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5">
            <a:extLst>
              <a:ext uri="{FF2B5EF4-FFF2-40B4-BE49-F238E27FC236}">
                <a16:creationId xmlns="" xmlns:a16="http://schemas.microsoft.com/office/drawing/2014/main" id="{8EF718D9-8934-23D6-6D3D-455908B824A2}"/>
              </a:ext>
            </a:extLst>
          </p:cNvPr>
          <p:cNvSpPr/>
          <p:nvPr/>
        </p:nvSpPr>
        <p:spPr>
          <a:xfrm>
            <a:off x="-304800" y="-1655834"/>
            <a:ext cx="9474251" cy="8513834"/>
          </a:xfrm>
          <a:custGeom>
            <a:avLst/>
            <a:gdLst>
              <a:gd name="connsiteX0" fmla="*/ 0 w 12204088"/>
              <a:gd name="connsiteY0" fmla="*/ 0 h 6858000"/>
              <a:gd name="connsiteX1" fmla="*/ 581147 w 12204088"/>
              <a:gd name="connsiteY1" fmla="*/ 0 h 6858000"/>
              <a:gd name="connsiteX2" fmla="*/ 1406376 w 12204088"/>
              <a:gd name="connsiteY2" fmla="*/ 0 h 6858000"/>
              <a:gd name="connsiteX3" fmla="*/ 1865482 w 12204088"/>
              <a:gd name="connsiteY3" fmla="*/ 0 h 6858000"/>
              <a:gd name="connsiteX4" fmla="*/ 2080506 w 12204088"/>
              <a:gd name="connsiteY4" fmla="*/ 0 h 6858000"/>
              <a:gd name="connsiteX5" fmla="*/ 2295531 w 12204088"/>
              <a:gd name="connsiteY5" fmla="*/ 0 h 6858000"/>
              <a:gd name="connsiteX6" fmla="*/ 3120760 w 12204088"/>
              <a:gd name="connsiteY6" fmla="*/ 0 h 6858000"/>
              <a:gd name="connsiteX7" fmla="*/ 3335784 w 12204088"/>
              <a:gd name="connsiteY7" fmla="*/ 0 h 6858000"/>
              <a:gd name="connsiteX8" fmla="*/ 3916931 w 12204088"/>
              <a:gd name="connsiteY8" fmla="*/ 0 h 6858000"/>
              <a:gd name="connsiteX9" fmla="*/ 4131956 w 12204088"/>
              <a:gd name="connsiteY9" fmla="*/ 0 h 6858000"/>
              <a:gd name="connsiteX10" fmla="*/ 4713103 w 12204088"/>
              <a:gd name="connsiteY10" fmla="*/ 0 h 6858000"/>
              <a:gd name="connsiteX11" fmla="*/ 4928127 w 12204088"/>
              <a:gd name="connsiteY11" fmla="*/ 0 h 6858000"/>
              <a:gd name="connsiteX12" fmla="*/ 5387233 w 12204088"/>
              <a:gd name="connsiteY12" fmla="*/ 0 h 6858000"/>
              <a:gd name="connsiteX13" fmla="*/ 6090421 w 12204088"/>
              <a:gd name="connsiteY13" fmla="*/ 0 h 6858000"/>
              <a:gd name="connsiteX14" fmla="*/ 6427486 w 12204088"/>
              <a:gd name="connsiteY14" fmla="*/ 0 h 6858000"/>
              <a:gd name="connsiteX15" fmla="*/ 6764552 w 12204088"/>
              <a:gd name="connsiteY15" fmla="*/ 0 h 6858000"/>
              <a:gd name="connsiteX16" fmla="*/ 7589780 w 12204088"/>
              <a:gd name="connsiteY16" fmla="*/ 0 h 6858000"/>
              <a:gd name="connsiteX17" fmla="*/ 8170927 w 12204088"/>
              <a:gd name="connsiteY17" fmla="*/ 0 h 6858000"/>
              <a:gd name="connsiteX18" fmla="*/ 8630034 w 12204088"/>
              <a:gd name="connsiteY18" fmla="*/ 0 h 6858000"/>
              <a:gd name="connsiteX19" fmla="*/ 8967099 w 12204088"/>
              <a:gd name="connsiteY19" fmla="*/ 0 h 6858000"/>
              <a:gd name="connsiteX20" fmla="*/ 9182123 w 12204088"/>
              <a:gd name="connsiteY20" fmla="*/ 0 h 6858000"/>
              <a:gd name="connsiteX21" fmla="*/ 9519189 w 12204088"/>
              <a:gd name="connsiteY21" fmla="*/ 0 h 6858000"/>
              <a:gd name="connsiteX22" fmla="*/ 10344417 w 12204088"/>
              <a:gd name="connsiteY22" fmla="*/ 0 h 6858000"/>
              <a:gd name="connsiteX23" fmla="*/ 10559442 w 12204088"/>
              <a:gd name="connsiteY23" fmla="*/ 0 h 6858000"/>
              <a:gd name="connsiteX24" fmla="*/ 10774466 w 12204088"/>
              <a:gd name="connsiteY24" fmla="*/ 0 h 6858000"/>
              <a:gd name="connsiteX25" fmla="*/ 11355613 w 12204088"/>
              <a:gd name="connsiteY25" fmla="*/ 0 h 6858000"/>
              <a:gd name="connsiteX26" fmla="*/ 12204088 w 12204088"/>
              <a:gd name="connsiteY26" fmla="*/ 0 h 6858000"/>
              <a:gd name="connsiteX27" fmla="*/ 12204088 w 12204088"/>
              <a:gd name="connsiteY27" fmla="*/ 571500 h 6858000"/>
              <a:gd name="connsiteX28" fmla="*/ 12204088 w 12204088"/>
              <a:gd name="connsiteY28" fmla="*/ 1143000 h 6858000"/>
              <a:gd name="connsiteX29" fmla="*/ 12204088 w 12204088"/>
              <a:gd name="connsiteY29" fmla="*/ 1577340 h 6858000"/>
              <a:gd name="connsiteX30" fmla="*/ 12204088 w 12204088"/>
              <a:gd name="connsiteY30" fmla="*/ 2011680 h 6858000"/>
              <a:gd name="connsiteX31" fmla="*/ 12204088 w 12204088"/>
              <a:gd name="connsiteY31" fmla="*/ 2377440 h 6858000"/>
              <a:gd name="connsiteX32" fmla="*/ 12204088 w 12204088"/>
              <a:gd name="connsiteY32" fmla="*/ 3017520 h 6858000"/>
              <a:gd name="connsiteX33" fmla="*/ 12204088 w 12204088"/>
              <a:gd name="connsiteY33" fmla="*/ 3726180 h 6858000"/>
              <a:gd name="connsiteX34" fmla="*/ 12204088 w 12204088"/>
              <a:gd name="connsiteY34" fmla="*/ 4297680 h 6858000"/>
              <a:gd name="connsiteX35" fmla="*/ 12204088 w 12204088"/>
              <a:gd name="connsiteY35" fmla="*/ 4732020 h 6858000"/>
              <a:gd name="connsiteX36" fmla="*/ 12204088 w 12204088"/>
              <a:gd name="connsiteY36" fmla="*/ 5440680 h 6858000"/>
              <a:gd name="connsiteX37" fmla="*/ 12204088 w 12204088"/>
              <a:gd name="connsiteY37" fmla="*/ 6012180 h 6858000"/>
              <a:gd name="connsiteX38" fmla="*/ 12204088 w 12204088"/>
              <a:gd name="connsiteY38" fmla="*/ 6858000 h 6858000"/>
              <a:gd name="connsiteX39" fmla="*/ 11744982 w 12204088"/>
              <a:gd name="connsiteY39" fmla="*/ 6858000 h 6858000"/>
              <a:gd name="connsiteX40" fmla="*/ 11407917 w 12204088"/>
              <a:gd name="connsiteY40" fmla="*/ 6858000 h 6858000"/>
              <a:gd name="connsiteX41" fmla="*/ 10704729 w 12204088"/>
              <a:gd name="connsiteY41" fmla="*/ 6858000 h 6858000"/>
              <a:gd name="connsiteX42" fmla="*/ 10245622 w 12204088"/>
              <a:gd name="connsiteY42" fmla="*/ 6858000 h 6858000"/>
              <a:gd name="connsiteX43" fmla="*/ 9542435 w 12204088"/>
              <a:gd name="connsiteY43" fmla="*/ 6858000 h 6858000"/>
              <a:gd name="connsiteX44" fmla="*/ 8717206 w 12204088"/>
              <a:gd name="connsiteY44" fmla="*/ 6858000 h 6858000"/>
              <a:gd name="connsiteX45" fmla="*/ 7891977 w 12204088"/>
              <a:gd name="connsiteY45" fmla="*/ 6858000 h 6858000"/>
              <a:gd name="connsiteX46" fmla="*/ 7432871 w 12204088"/>
              <a:gd name="connsiteY46" fmla="*/ 6858000 h 6858000"/>
              <a:gd name="connsiteX47" fmla="*/ 7095805 w 12204088"/>
              <a:gd name="connsiteY47" fmla="*/ 6858000 h 6858000"/>
              <a:gd name="connsiteX48" fmla="*/ 6880781 w 12204088"/>
              <a:gd name="connsiteY48" fmla="*/ 6858000 h 6858000"/>
              <a:gd name="connsiteX49" fmla="*/ 6055552 w 12204088"/>
              <a:gd name="connsiteY49" fmla="*/ 6858000 h 6858000"/>
              <a:gd name="connsiteX50" fmla="*/ 5474405 w 12204088"/>
              <a:gd name="connsiteY50" fmla="*/ 6858000 h 6858000"/>
              <a:gd name="connsiteX51" fmla="*/ 4771217 w 12204088"/>
              <a:gd name="connsiteY51" fmla="*/ 6858000 h 6858000"/>
              <a:gd name="connsiteX52" fmla="*/ 3945988 w 12204088"/>
              <a:gd name="connsiteY52" fmla="*/ 6858000 h 6858000"/>
              <a:gd name="connsiteX53" fmla="*/ 3242801 w 12204088"/>
              <a:gd name="connsiteY53" fmla="*/ 6858000 h 6858000"/>
              <a:gd name="connsiteX54" fmla="*/ 3027776 w 12204088"/>
              <a:gd name="connsiteY54" fmla="*/ 6858000 h 6858000"/>
              <a:gd name="connsiteX55" fmla="*/ 2690711 w 12204088"/>
              <a:gd name="connsiteY55" fmla="*/ 6858000 h 6858000"/>
              <a:gd name="connsiteX56" fmla="*/ 1987523 w 12204088"/>
              <a:gd name="connsiteY56" fmla="*/ 6858000 h 6858000"/>
              <a:gd name="connsiteX57" fmla="*/ 1406376 w 12204088"/>
              <a:gd name="connsiteY57" fmla="*/ 6858000 h 6858000"/>
              <a:gd name="connsiteX58" fmla="*/ 1069311 w 12204088"/>
              <a:gd name="connsiteY58" fmla="*/ 6858000 h 6858000"/>
              <a:gd name="connsiteX59" fmla="*/ 0 w 12204088"/>
              <a:gd name="connsiteY59" fmla="*/ 6858000 h 6858000"/>
              <a:gd name="connsiteX60" fmla="*/ 0 w 12204088"/>
              <a:gd name="connsiteY60" fmla="*/ 6492240 h 6858000"/>
              <a:gd name="connsiteX61" fmla="*/ 0 w 12204088"/>
              <a:gd name="connsiteY61" fmla="*/ 5852160 h 6858000"/>
              <a:gd name="connsiteX62" fmla="*/ 0 w 12204088"/>
              <a:gd name="connsiteY62" fmla="*/ 5280660 h 6858000"/>
              <a:gd name="connsiteX63" fmla="*/ 0 w 12204088"/>
              <a:gd name="connsiteY63" fmla="*/ 4846320 h 6858000"/>
              <a:gd name="connsiteX64" fmla="*/ 0 w 12204088"/>
              <a:gd name="connsiteY64" fmla="*/ 4343400 h 6858000"/>
              <a:gd name="connsiteX65" fmla="*/ 0 w 12204088"/>
              <a:gd name="connsiteY65" fmla="*/ 3634740 h 6858000"/>
              <a:gd name="connsiteX66" fmla="*/ 0 w 12204088"/>
              <a:gd name="connsiteY66" fmla="*/ 2926080 h 6858000"/>
              <a:gd name="connsiteX67" fmla="*/ 0 w 12204088"/>
              <a:gd name="connsiteY67" fmla="*/ 2423160 h 6858000"/>
              <a:gd name="connsiteX68" fmla="*/ 0 w 12204088"/>
              <a:gd name="connsiteY68" fmla="*/ 1988820 h 6858000"/>
              <a:gd name="connsiteX69" fmla="*/ 0 w 12204088"/>
              <a:gd name="connsiteY69" fmla="*/ 1348740 h 6858000"/>
              <a:gd name="connsiteX70" fmla="*/ 0 w 12204088"/>
              <a:gd name="connsiteY70" fmla="*/ 914400 h 6858000"/>
              <a:gd name="connsiteX71" fmla="*/ 0 w 12204088"/>
              <a:gd name="connsiteY7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2204088" h="6858000" fill="none" extrusionOk="0">
                <a:moveTo>
                  <a:pt x="0" y="0"/>
                </a:moveTo>
                <a:cubicBezTo>
                  <a:pt x="187578" y="-49381"/>
                  <a:pt x="304362" y="69510"/>
                  <a:pt x="581147" y="0"/>
                </a:cubicBezTo>
                <a:cubicBezTo>
                  <a:pt x="857932" y="-69510"/>
                  <a:pt x="1173117" y="85557"/>
                  <a:pt x="1406376" y="0"/>
                </a:cubicBezTo>
                <a:cubicBezTo>
                  <a:pt x="1639635" y="-85557"/>
                  <a:pt x="1678308" y="44743"/>
                  <a:pt x="1865482" y="0"/>
                </a:cubicBezTo>
                <a:cubicBezTo>
                  <a:pt x="2052656" y="-44743"/>
                  <a:pt x="1989735" y="17354"/>
                  <a:pt x="2080506" y="0"/>
                </a:cubicBezTo>
                <a:cubicBezTo>
                  <a:pt x="2171277" y="-17354"/>
                  <a:pt x="2203475" y="18060"/>
                  <a:pt x="2295531" y="0"/>
                </a:cubicBezTo>
                <a:cubicBezTo>
                  <a:pt x="2387588" y="-18060"/>
                  <a:pt x="2930021" y="5198"/>
                  <a:pt x="3120760" y="0"/>
                </a:cubicBezTo>
                <a:cubicBezTo>
                  <a:pt x="3311499" y="-5198"/>
                  <a:pt x="3246880" y="13381"/>
                  <a:pt x="3335784" y="0"/>
                </a:cubicBezTo>
                <a:cubicBezTo>
                  <a:pt x="3424688" y="-13381"/>
                  <a:pt x="3703942" y="23451"/>
                  <a:pt x="3916931" y="0"/>
                </a:cubicBezTo>
                <a:cubicBezTo>
                  <a:pt x="4129921" y="-23451"/>
                  <a:pt x="4067018" y="11103"/>
                  <a:pt x="4131956" y="0"/>
                </a:cubicBezTo>
                <a:cubicBezTo>
                  <a:pt x="4196895" y="-11103"/>
                  <a:pt x="4457360" y="57805"/>
                  <a:pt x="4713103" y="0"/>
                </a:cubicBezTo>
                <a:cubicBezTo>
                  <a:pt x="4968846" y="-57805"/>
                  <a:pt x="4833405" y="7620"/>
                  <a:pt x="4928127" y="0"/>
                </a:cubicBezTo>
                <a:cubicBezTo>
                  <a:pt x="5022849" y="-7620"/>
                  <a:pt x="5213919" y="45660"/>
                  <a:pt x="5387233" y="0"/>
                </a:cubicBezTo>
                <a:cubicBezTo>
                  <a:pt x="5560547" y="-45660"/>
                  <a:pt x="5739867" y="11346"/>
                  <a:pt x="6090421" y="0"/>
                </a:cubicBezTo>
                <a:cubicBezTo>
                  <a:pt x="6440975" y="-11346"/>
                  <a:pt x="6293337" y="16774"/>
                  <a:pt x="6427486" y="0"/>
                </a:cubicBezTo>
                <a:cubicBezTo>
                  <a:pt x="6561635" y="-16774"/>
                  <a:pt x="6662286" y="20128"/>
                  <a:pt x="6764552" y="0"/>
                </a:cubicBezTo>
                <a:cubicBezTo>
                  <a:pt x="6866818" y="-20128"/>
                  <a:pt x="7213117" y="20477"/>
                  <a:pt x="7589780" y="0"/>
                </a:cubicBezTo>
                <a:cubicBezTo>
                  <a:pt x="7966443" y="-20477"/>
                  <a:pt x="7975541" y="38687"/>
                  <a:pt x="8170927" y="0"/>
                </a:cubicBezTo>
                <a:cubicBezTo>
                  <a:pt x="8366313" y="-38687"/>
                  <a:pt x="8534005" y="855"/>
                  <a:pt x="8630034" y="0"/>
                </a:cubicBezTo>
                <a:cubicBezTo>
                  <a:pt x="8726063" y="-855"/>
                  <a:pt x="8806393" y="17114"/>
                  <a:pt x="8967099" y="0"/>
                </a:cubicBezTo>
                <a:cubicBezTo>
                  <a:pt x="9127805" y="-17114"/>
                  <a:pt x="9114535" y="16483"/>
                  <a:pt x="9182123" y="0"/>
                </a:cubicBezTo>
                <a:cubicBezTo>
                  <a:pt x="9249711" y="-16483"/>
                  <a:pt x="9424045" y="28263"/>
                  <a:pt x="9519189" y="0"/>
                </a:cubicBezTo>
                <a:cubicBezTo>
                  <a:pt x="9614333" y="-28263"/>
                  <a:pt x="10159588" y="23198"/>
                  <a:pt x="10344417" y="0"/>
                </a:cubicBezTo>
                <a:cubicBezTo>
                  <a:pt x="10529246" y="-23198"/>
                  <a:pt x="10475561" y="22713"/>
                  <a:pt x="10559442" y="0"/>
                </a:cubicBezTo>
                <a:cubicBezTo>
                  <a:pt x="10643324" y="-22713"/>
                  <a:pt x="10692356" y="22176"/>
                  <a:pt x="10774466" y="0"/>
                </a:cubicBezTo>
                <a:cubicBezTo>
                  <a:pt x="10856576" y="-22176"/>
                  <a:pt x="11108797" y="68338"/>
                  <a:pt x="11355613" y="0"/>
                </a:cubicBezTo>
                <a:cubicBezTo>
                  <a:pt x="11602429" y="-68338"/>
                  <a:pt x="11992710" y="99694"/>
                  <a:pt x="12204088" y="0"/>
                </a:cubicBezTo>
                <a:cubicBezTo>
                  <a:pt x="12222172" y="215966"/>
                  <a:pt x="12203745" y="440990"/>
                  <a:pt x="12204088" y="571500"/>
                </a:cubicBezTo>
                <a:cubicBezTo>
                  <a:pt x="12204431" y="702010"/>
                  <a:pt x="12138053" y="866699"/>
                  <a:pt x="12204088" y="1143000"/>
                </a:cubicBezTo>
                <a:cubicBezTo>
                  <a:pt x="12270123" y="1419301"/>
                  <a:pt x="12191670" y="1453375"/>
                  <a:pt x="12204088" y="1577340"/>
                </a:cubicBezTo>
                <a:cubicBezTo>
                  <a:pt x="12216506" y="1701305"/>
                  <a:pt x="12175006" y="1869212"/>
                  <a:pt x="12204088" y="2011680"/>
                </a:cubicBezTo>
                <a:cubicBezTo>
                  <a:pt x="12233170" y="2154148"/>
                  <a:pt x="12195396" y="2233269"/>
                  <a:pt x="12204088" y="2377440"/>
                </a:cubicBezTo>
                <a:cubicBezTo>
                  <a:pt x="12212780" y="2521611"/>
                  <a:pt x="12164476" y="2888196"/>
                  <a:pt x="12204088" y="3017520"/>
                </a:cubicBezTo>
                <a:cubicBezTo>
                  <a:pt x="12243700" y="3146844"/>
                  <a:pt x="12152165" y="3561074"/>
                  <a:pt x="12204088" y="3726180"/>
                </a:cubicBezTo>
                <a:cubicBezTo>
                  <a:pt x="12256011" y="3891286"/>
                  <a:pt x="12182798" y="4021728"/>
                  <a:pt x="12204088" y="4297680"/>
                </a:cubicBezTo>
                <a:cubicBezTo>
                  <a:pt x="12225378" y="4573632"/>
                  <a:pt x="12201538" y="4575203"/>
                  <a:pt x="12204088" y="4732020"/>
                </a:cubicBezTo>
                <a:cubicBezTo>
                  <a:pt x="12206638" y="4888837"/>
                  <a:pt x="12201134" y="5270480"/>
                  <a:pt x="12204088" y="5440680"/>
                </a:cubicBezTo>
                <a:cubicBezTo>
                  <a:pt x="12207042" y="5610880"/>
                  <a:pt x="12160732" y="5867929"/>
                  <a:pt x="12204088" y="6012180"/>
                </a:cubicBezTo>
                <a:cubicBezTo>
                  <a:pt x="12247444" y="6156431"/>
                  <a:pt x="12116964" y="6487427"/>
                  <a:pt x="12204088" y="6858000"/>
                </a:cubicBezTo>
                <a:cubicBezTo>
                  <a:pt x="12058736" y="6881418"/>
                  <a:pt x="11901478" y="6833435"/>
                  <a:pt x="11744982" y="6858000"/>
                </a:cubicBezTo>
                <a:cubicBezTo>
                  <a:pt x="11588486" y="6882565"/>
                  <a:pt x="11572391" y="6824923"/>
                  <a:pt x="11407917" y="6858000"/>
                </a:cubicBezTo>
                <a:cubicBezTo>
                  <a:pt x="11243444" y="6891077"/>
                  <a:pt x="10875416" y="6830809"/>
                  <a:pt x="10704729" y="6858000"/>
                </a:cubicBezTo>
                <a:cubicBezTo>
                  <a:pt x="10534042" y="6885191"/>
                  <a:pt x="10461913" y="6846456"/>
                  <a:pt x="10245622" y="6858000"/>
                </a:cubicBezTo>
                <a:cubicBezTo>
                  <a:pt x="10029331" y="6869544"/>
                  <a:pt x="9868752" y="6801260"/>
                  <a:pt x="9542435" y="6858000"/>
                </a:cubicBezTo>
                <a:cubicBezTo>
                  <a:pt x="9216118" y="6914740"/>
                  <a:pt x="8921112" y="6800202"/>
                  <a:pt x="8717206" y="6858000"/>
                </a:cubicBezTo>
                <a:cubicBezTo>
                  <a:pt x="8513300" y="6915798"/>
                  <a:pt x="8270243" y="6853511"/>
                  <a:pt x="7891977" y="6858000"/>
                </a:cubicBezTo>
                <a:cubicBezTo>
                  <a:pt x="7513711" y="6862489"/>
                  <a:pt x="7594209" y="6855346"/>
                  <a:pt x="7432871" y="6858000"/>
                </a:cubicBezTo>
                <a:cubicBezTo>
                  <a:pt x="7271533" y="6860654"/>
                  <a:pt x="7168584" y="6851272"/>
                  <a:pt x="7095805" y="6858000"/>
                </a:cubicBezTo>
                <a:cubicBezTo>
                  <a:pt x="7023026" y="6864728"/>
                  <a:pt x="6975355" y="6837826"/>
                  <a:pt x="6880781" y="6858000"/>
                </a:cubicBezTo>
                <a:cubicBezTo>
                  <a:pt x="6786207" y="6878174"/>
                  <a:pt x="6261096" y="6819312"/>
                  <a:pt x="6055552" y="6858000"/>
                </a:cubicBezTo>
                <a:cubicBezTo>
                  <a:pt x="5850008" y="6896688"/>
                  <a:pt x="5684966" y="6837227"/>
                  <a:pt x="5474405" y="6858000"/>
                </a:cubicBezTo>
                <a:cubicBezTo>
                  <a:pt x="5263844" y="6878773"/>
                  <a:pt x="5107097" y="6856396"/>
                  <a:pt x="4771217" y="6858000"/>
                </a:cubicBezTo>
                <a:cubicBezTo>
                  <a:pt x="4435337" y="6859604"/>
                  <a:pt x="4264211" y="6803851"/>
                  <a:pt x="3945988" y="6858000"/>
                </a:cubicBezTo>
                <a:cubicBezTo>
                  <a:pt x="3627765" y="6912149"/>
                  <a:pt x="3569539" y="6823134"/>
                  <a:pt x="3242801" y="6858000"/>
                </a:cubicBezTo>
                <a:cubicBezTo>
                  <a:pt x="2916063" y="6892866"/>
                  <a:pt x="3102778" y="6836727"/>
                  <a:pt x="3027776" y="6858000"/>
                </a:cubicBezTo>
                <a:cubicBezTo>
                  <a:pt x="2952774" y="6879273"/>
                  <a:pt x="2838956" y="6843833"/>
                  <a:pt x="2690711" y="6858000"/>
                </a:cubicBezTo>
                <a:cubicBezTo>
                  <a:pt x="2542466" y="6872167"/>
                  <a:pt x="2327983" y="6848306"/>
                  <a:pt x="1987523" y="6858000"/>
                </a:cubicBezTo>
                <a:cubicBezTo>
                  <a:pt x="1647063" y="6867694"/>
                  <a:pt x="1549876" y="6795070"/>
                  <a:pt x="1406376" y="6858000"/>
                </a:cubicBezTo>
                <a:cubicBezTo>
                  <a:pt x="1262876" y="6920930"/>
                  <a:pt x="1166459" y="6817624"/>
                  <a:pt x="1069311" y="6858000"/>
                </a:cubicBezTo>
                <a:cubicBezTo>
                  <a:pt x="972164" y="6898376"/>
                  <a:pt x="399652" y="6781512"/>
                  <a:pt x="0" y="6858000"/>
                </a:cubicBezTo>
                <a:cubicBezTo>
                  <a:pt x="-15632" y="6713951"/>
                  <a:pt x="26885" y="6660590"/>
                  <a:pt x="0" y="6492240"/>
                </a:cubicBezTo>
                <a:cubicBezTo>
                  <a:pt x="-26885" y="6323890"/>
                  <a:pt x="69375" y="6105079"/>
                  <a:pt x="0" y="5852160"/>
                </a:cubicBezTo>
                <a:cubicBezTo>
                  <a:pt x="-69375" y="5599241"/>
                  <a:pt x="66378" y="5448562"/>
                  <a:pt x="0" y="5280660"/>
                </a:cubicBezTo>
                <a:cubicBezTo>
                  <a:pt x="-66378" y="5112758"/>
                  <a:pt x="25885" y="5033120"/>
                  <a:pt x="0" y="4846320"/>
                </a:cubicBezTo>
                <a:cubicBezTo>
                  <a:pt x="-25885" y="4659520"/>
                  <a:pt x="50120" y="4544754"/>
                  <a:pt x="0" y="4343400"/>
                </a:cubicBezTo>
                <a:cubicBezTo>
                  <a:pt x="-50120" y="4142046"/>
                  <a:pt x="64454" y="3902770"/>
                  <a:pt x="0" y="3634740"/>
                </a:cubicBezTo>
                <a:cubicBezTo>
                  <a:pt x="-64454" y="3366710"/>
                  <a:pt x="68121" y="3132919"/>
                  <a:pt x="0" y="2926080"/>
                </a:cubicBezTo>
                <a:cubicBezTo>
                  <a:pt x="-68121" y="2719241"/>
                  <a:pt x="21501" y="2646330"/>
                  <a:pt x="0" y="2423160"/>
                </a:cubicBezTo>
                <a:cubicBezTo>
                  <a:pt x="-21501" y="2199990"/>
                  <a:pt x="18523" y="2201088"/>
                  <a:pt x="0" y="1988820"/>
                </a:cubicBezTo>
                <a:cubicBezTo>
                  <a:pt x="-18523" y="1776552"/>
                  <a:pt x="34180" y="1484376"/>
                  <a:pt x="0" y="1348740"/>
                </a:cubicBezTo>
                <a:cubicBezTo>
                  <a:pt x="-34180" y="1213104"/>
                  <a:pt x="27546" y="1076877"/>
                  <a:pt x="0" y="914400"/>
                </a:cubicBezTo>
                <a:cubicBezTo>
                  <a:pt x="-27546" y="751923"/>
                  <a:pt x="76072" y="252139"/>
                  <a:pt x="0" y="0"/>
                </a:cubicBezTo>
                <a:close/>
              </a:path>
              <a:path w="12204088" h="6858000" stroke="0" extrusionOk="0">
                <a:moveTo>
                  <a:pt x="0" y="0"/>
                </a:moveTo>
                <a:cubicBezTo>
                  <a:pt x="214395" y="-24712"/>
                  <a:pt x="350184" y="12497"/>
                  <a:pt x="581147" y="0"/>
                </a:cubicBezTo>
                <a:cubicBezTo>
                  <a:pt x="812110" y="-12497"/>
                  <a:pt x="794240" y="8358"/>
                  <a:pt x="918212" y="0"/>
                </a:cubicBezTo>
                <a:cubicBezTo>
                  <a:pt x="1042184" y="-8358"/>
                  <a:pt x="1031890" y="18967"/>
                  <a:pt x="1133237" y="0"/>
                </a:cubicBezTo>
                <a:cubicBezTo>
                  <a:pt x="1234585" y="-18967"/>
                  <a:pt x="1791688" y="31519"/>
                  <a:pt x="1958466" y="0"/>
                </a:cubicBezTo>
                <a:cubicBezTo>
                  <a:pt x="2125244" y="-31519"/>
                  <a:pt x="2533864" y="33472"/>
                  <a:pt x="2783694" y="0"/>
                </a:cubicBezTo>
                <a:cubicBezTo>
                  <a:pt x="3033524" y="-33472"/>
                  <a:pt x="3036195" y="6103"/>
                  <a:pt x="3242801" y="0"/>
                </a:cubicBezTo>
                <a:cubicBezTo>
                  <a:pt x="3449407" y="-6103"/>
                  <a:pt x="3476345" y="31896"/>
                  <a:pt x="3701907" y="0"/>
                </a:cubicBezTo>
                <a:cubicBezTo>
                  <a:pt x="3927469" y="-31896"/>
                  <a:pt x="3996308" y="46791"/>
                  <a:pt x="4283054" y="0"/>
                </a:cubicBezTo>
                <a:cubicBezTo>
                  <a:pt x="4569800" y="-46791"/>
                  <a:pt x="4630481" y="51181"/>
                  <a:pt x="4742160" y="0"/>
                </a:cubicBezTo>
                <a:cubicBezTo>
                  <a:pt x="4853839" y="-51181"/>
                  <a:pt x="5237286" y="69855"/>
                  <a:pt x="5567389" y="0"/>
                </a:cubicBezTo>
                <a:cubicBezTo>
                  <a:pt x="5897492" y="-69855"/>
                  <a:pt x="5693870" y="10258"/>
                  <a:pt x="5782413" y="0"/>
                </a:cubicBezTo>
                <a:cubicBezTo>
                  <a:pt x="5870956" y="-10258"/>
                  <a:pt x="6087011" y="63666"/>
                  <a:pt x="6363560" y="0"/>
                </a:cubicBezTo>
                <a:cubicBezTo>
                  <a:pt x="6640109" y="-63666"/>
                  <a:pt x="6715020" y="13570"/>
                  <a:pt x="6822666" y="0"/>
                </a:cubicBezTo>
                <a:cubicBezTo>
                  <a:pt x="6930312" y="-13570"/>
                  <a:pt x="7230161" y="42870"/>
                  <a:pt x="7525854" y="0"/>
                </a:cubicBezTo>
                <a:cubicBezTo>
                  <a:pt x="7821547" y="-42870"/>
                  <a:pt x="7651695" y="13905"/>
                  <a:pt x="7740879" y="0"/>
                </a:cubicBezTo>
                <a:cubicBezTo>
                  <a:pt x="7830064" y="-13905"/>
                  <a:pt x="7871226" y="15903"/>
                  <a:pt x="7955903" y="0"/>
                </a:cubicBezTo>
                <a:cubicBezTo>
                  <a:pt x="8040580" y="-15903"/>
                  <a:pt x="8184166" y="22841"/>
                  <a:pt x="8292968" y="0"/>
                </a:cubicBezTo>
                <a:cubicBezTo>
                  <a:pt x="8401770" y="-22841"/>
                  <a:pt x="8557490" y="38160"/>
                  <a:pt x="8752075" y="0"/>
                </a:cubicBezTo>
                <a:cubicBezTo>
                  <a:pt x="8946660" y="-38160"/>
                  <a:pt x="9050815" y="8880"/>
                  <a:pt x="9211181" y="0"/>
                </a:cubicBezTo>
                <a:cubicBezTo>
                  <a:pt x="9371547" y="-8880"/>
                  <a:pt x="9709672" y="12034"/>
                  <a:pt x="9914369" y="0"/>
                </a:cubicBezTo>
                <a:cubicBezTo>
                  <a:pt x="10119066" y="-12034"/>
                  <a:pt x="10459321" y="68319"/>
                  <a:pt x="10617557" y="0"/>
                </a:cubicBezTo>
                <a:cubicBezTo>
                  <a:pt x="10775793" y="-68319"/>
                  <a:pt x="10980608" y="31324"/>
                  <a:pt x="11320744" y="0"/>
                </a:cubicBezTo>
                <a:cubicBezTo>
                  <a:pt x="11660880" y="-31324"/>
                  <a:pt x="11994309" y="44351"/>
                  <a:pt x="12204088" y="0"/>
                </a:cubicBezTo>
                <a:cubicBezTo>
                  <a:pt x="12210163" y="162356"/>
                  <a:pt x="12167493" y="421534"/>
                  <a:pt x="12204088" y="571500"/>
                </a:cubicBezTo>
                <a:cubicBezTo>
                  <a:pt x="12240683" y="721466"/>
                  <a:pt x="12148321" y="1116441"/>
                  <a:pt x="12204088" y="1280160"/>
                </a:cubicBezTo>
                <a:cubicBezTo>
                  <a:pt x="12259855" y="1443879"/>
                  <a:pt x="12185305" y="1542208"/>
                  <a:pt x="12204088" y="1645920"/>
                </a:cubicBezTo>
                <a:cubicBezTo>
                  <a:pt x="12222871" y="1749632"/>
                  <a:pt x="12161661" y="2053079"/>
                  <a:pt x="12204088" y="2286000"/>
                </a:cubicBezTo>
                <a:cubicBezTo>
                  <a:pt x="12246515" y="2518921"/>
                  <a:pt x="12165265" y="2786696"/>
                  <a:pt x="12204088" y="2994660"/>
                </a:cubicBezTo>
                <a:cubicBezTo>
                  <a:pt x="12242911" y="3202624"/>
                  <a:pt x="12195972" y="3261781"/>
                  <a:pt x="12204088" y="3429000"/>
                </a:cubicBezTo>
                <a:cubicBezTo>
                  <a:pt x="12212204" y="3596219"/>
                  <a:pt x="12182687" y="3841073"/>
                  <a:pt x="12204088" y="4000500"/>
                </a:cubicBezTo>
                <a:cubicBezTo>
                  <a:pt x="12225489" y="4159927"/>
                  <a:pt x="12152403" y="4512121"/>
                  <a:pt x="12204088" y="4640580"/>
                </a:cubicBezTo>
                <a:cubicBezTo>
                  <a:pt x="12255773" y="4769039"/>
                  <a:pt x="12173341" y="5197562"/>
                  <a:pt x="12204088" y="5349240"/>
                </a:cubicBezTo>
                <a:cubicBezTo>
                  <a:pt x="12234835" y="5500918"/>
                  <a:pt x="12170831" y="5688501"/>
                  <a:pt x="12204088" y="5852160"/>
                </a:cubicBezTo>
                <a:cubicBezTo>
                  <a:pt x="12237345" y="6015819"/>
                  <a:pt x="12178897" y="6534244"/>
                  <a:pt x="12204088" y="6858000"/>
                </a:cubicBezTo>
                <a:cubicBezTo>
                  <a:pt x="12069500" y="6887618"/>
                  <a:pt x="11769389" y="6851669"/>
                  <a:pt x="11622941" y="6858000"/>
                </a:cubicBezTo>
                <a:cubicBezTo>
                  <a:pt x="11476493" y="6864331"/>
                  <a:pt x="11484755" y="6853129"/>
                  <a:pt x="11407917" y="6858000"/>
                </a:cubicBezTo>
                <a:cubicBezTo>
                  <a:pt x="11331079" y="6862871"/>
                  <a:pt x="11245917" y="6849358"/>
                  <a:pt x="11192892" y="6858000"/>
                </a:cubicBezTo>
                <a:cubicBezTo>
                  <a:pt x="11139867" y="6866642"/>
                  <a:pt x="10852492" y="6809977"/>
                  <a:pt x="10733786" y="6858000"/>
                </a:cubicBezTo>
                <a:cubicBezTo>
                  <a:pt x="10615080" y="6906023"/>
                  <a:pt x="10274811" y="6845496"/>
                  <a:pt x="10030598" y="6858000"/>
                </a:cubicBezTo>
                <a:cubicBezTo>
                  <a:pt x="9786385" y="6870504"/>
                  <a:pt x="9800790" y="6825886"/>
                  <a:pt x="9693533" y="6858000"/>
                </a:cubicBezTo>
                <a:cubicBezTo>
                  <a:pt x="9586276" y="6890114"/>
                  <a:pt x="9250373" y="6806542"/>
                  <a:pt x="9112386" y="6858000"/>
                </a:cubicBezTo>
                <a:cubicBezTo>
                  <a:pt x="8974399" y="6909458"/>
                  <a:pt x="8878766" y="6826681"/>
                  <a:pt x="8775320" y="6858000"/>
                </a:cubicBezTo>
                <a:cubicBezTo>
                  <a:pt x="8671874" y="6889319"/>
                  <a:pt x="8589849" y="6832996"/>
                  <a:pt x="8438255" y="6858000"/>
                </a:cubicBezTo>
                <a:cubicBezTo>
                  <a:pt x="8286662" y="6883004"/>
                  <a:pt x="8277945" y="6845178"/>
                  <a:pt x="8223231" y="6858000"/>
                </a:cubicBezTo>
                <a:cubicBezTo>
                  <a:pt x="8168517" y="6870822"/>
                  <a:pt x="7589575" y="6815596"/>
                  <a:pt x="7398002" y="6858000"/>
                </a:cubicBezTo>
                <a:cubicBezTo>
                  <a:pt x="7206429" y="6900404"/>
                  <a:pt x="7120760" y="6819212"/>
                  <a:pt x="6938896" y="6858000"/>
                </a:cubicBezTo>
                <a:cubicBezTo>
                  <a:pt x="6757032" y="6896788"/>
                  <a:pt x="6730023" y="6821034"/>
                  <a:pt x="6601830" y="6858000"/>
                </a:cubicBezTo>
                <a:cubicBezTo>
                  <a:pt x="6473637" y="6894966"/>
                  <a:pt x="6463440" y="6842117"/>
                  <a:pt x="6386806" y="6858000"/>
                </a:cubicBezTo>
                <a:cubicBezTo>
                  <a:pt x="6310172" y="6873883"/>
                  <a:pt x="5853305" y="6824730"/>
                  <a:pt x="5683618" y="6858000"/>
                </a:cubicBezTo>
                <a:cubicBezTo>
                  <a:pt x="5513931" y="6891270"/>
                  <a:pt x="5343273" y="6791746"/>
                  <a:pt x="5102471" y="6858000"/>
                </a:cubicBezTo>
                <a:cubicBezTo>
                  <a:pt x="4861669" y="6924254"/>
                  <a:pt x="4626193" y="6854106"/>
                  <a:pt x="4399283" y="6858000"/>
                </a:cubicBezTo>
                <a:cubicBezTo>
                  <a:pt x="4172373" y="6861894"/>
                  <a:pt x="3951333" y="6855421"/>
                  <a:pt x="3818136" y="6858000"/>
                </a:cubicBezTo>
                <a:cubicBezTo>
                  <a:pt x="3684939" y="6860579"/>
                  <a:pt x="3638121" y="6855351"/>
                  <a:pt x="3481071" y="6858000"/>
                </a:cubicBezTo>
                <a:cubicBezTo>
                  <a:pt x="3324022" y="6860649"/>
                  <a:pt x="3135710" y="6845749"/>
                  <a:pt x="3021965" y="6858000"/>
                </a:cubicBezTo>
                <a:cubicBezTo>
                  <a:pt x="2908220" y="6870251"/>
                  <a:pt x="2597761" y="6794101"/>
                  <a:pt x="2196736" y="6858000"/>
                </a:cubicBezTo>
                <a:cubicBezTo>
                  <a:pt x="1795711" y="6921899"/>
                  <a:pt x="1960260" y="6803054"/>
                  <a:pt x="1737630" y="6858000"/>
                </a:cubicBezTo>
                <a:cubicBezTo>
                  <a:pt x="1515000" y="6912946"/>
                  <a:pt x="1565954" y="6837612"/>
                  <a:pt x="1522605" y="6858000"/>
                </a:cubicBezTo>
                <a:cubicBezTo>
                  <a:pt x="1479257" y="6878388"/>
                  <a:pt x="1190717" y="6802362"/>
                  <a:pt x="941458" y="6858000"/>
                </a:cubicBezTo>
                <a:cubicBezTo>
                  <a:pt x="692199" y="6913638"/>
                  <a:pt x="271879" y="6746561"/>
                  <a:pt x="0" y="6858000"/>
                </a:cubicBezTo>
                <a:cubicBezTo>
                  <a:pt x="-62752" y="6705244"/>
                  <a:pt x="27381" y="6365841"/>
                  <a:pt x="0" y="6149340"/>
                </a:cubicBezTo>
                <a:cubicBezTo>
                  <a:pt x="-27381" y="5932839"/>
                  <a:pt x="37773" y="5843233"/>
                  <a:pt x="0" y="5646420"/>
                </a:cubicBezTo>
                <a:cubicBezTo>
                  <a:pt x="-37773" y="5449607"/>
                  <a:pt x="12343" y="5374353"/>
                  <a:pt x="0" y="5212080"/>
                </a:cubicBezTo>
                <a:cubicBezTo>
                  <a:pt x="-12343" y="5049807"/>
                  <a:pt x="14368" y="4853792"/>
                  <a:pt x="0" y="4709160"/>
                </a:cubicBezTo>
                <a:cubicBezTo>
                  <a:pt x="-14368" y="4564528"/>
                  <a:pt x="22201" y="4430156"/>
                  <a:pt x="0" y="4343400"/>
                </a:cubicBezTo>
                <a:cubicBezTo>
                  <a:pt x="-22201" y="4256644"/>
                  <a:pt x="17920" y="4064922"/>
                  <a:pt x="0" y="3977640"/>
                </a:cubicBezTo>
                <a:cubicBezTo>
                  <a:pt x="-17920" y="3890358"/>
                  <a:pt x="15083" y="3624563"/>
                  <a:pt x="0" y="3337560"/>
                </a:cubicBezTo>
                <a:cubicBezTo>
                  <a:pt x="-15083" y="3050557"/>
                  <a:pt x="10729" y="3056661"/>
                  <a:pt x="0" y="2834640"/>
                </a:cubicBezTo>
                <a:cubicBezTo>
                  <a:pt x="-10729" y="2612619"/>
                  <a:pt x="73113" y="2499330"/>
                  <a:pt x="0" y="2194560"/>
                </a:cubicBezTo>
                <a:cubicBezTo>
                  <a:pt x="-73113" y="1889790"/>
                  <a:pt x="50229" y="1646146"/>
                  <a:pt x="0" y="1485900"/>
                </a:cubicBezTo>
                <a:cubicBezTo>
                  <a:pt x="-50229" y="1325654"/>
                  <a:pt x="19525" y="1148048"/>
                  <a:pt x="0" y="914400"/>
                </a:cubicBezTo>
                <a:cubicBezTo>
                  <a:pt x="-19525" y="680752"/>
                  <a:pt x="19380" y="319413"/>
                  <a:pt x="0" y="0"/>
                </a:cubicBezTo>
                <a:close/>
              </a:path>
            </a:pathLst>
          </a:custGeom>
          <a:solidFill>
            <a:schemeClr val="bg1">
              <a:alpha val="58000"/>
            </a:schemeClr>
          </a:solidFill>
          <a:ln w="28575">
            <a:noFill/>
            <a:prstDash val="dash"/>
            <a:extLst>
              <a:ext uri="{C807C97D-BFC1-408E-A445-0C87EB9F89A2}">
                <ask:lineSketchStyleProps xmlns="" xmlns:ask="http://schemas.microsoft.com/office/drawing/2018/sketchyshapes" sd="230758748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ED39B885-CC73-8C8F-919E-B790A11B651B}"/>
              </a:ext>
            </a:extLst>
          </p:cNvPr>
          <p:cNvSpPr/>
          <p:nvPr/>
        </p:nvSpPr>
        <p:spPr>
          <a:xfrm>
            <a:off x="162889" y="117701"/>
            <a:ext cx="4457911" cy="6282131"/>
          </a:xfrm>
          <a:custGeom>
            <a:avLst/>
            <a:gdLst>
              <a:gd name="connsiteX0" fmla="*/ 0 w 5742378"/>
              <a:gd name="connsiteY0" fmla="*/ 0 h 5060336"/>
              <a:gd name="connsiteX1" fmla="*/ 695466 w 5742378"/>
              <a:gd name="connsiteY1" fmla="*/ 0 h 5060336"/>
              <a:gd name="connsiteX2" fmla="*/ 1333508 w 5742378"/>
              <a:gd name="connsiteY2" fmla="*/ 0 h 5060336"/>
              <a:gd name="connsiteX3" fmla="*/ 1914126 w 5742378"/>
              <a:gd name="connsiteY3" fmla="*/ 0 h 5060336"/>
              <a:gd name="connsiteX4" fmla="*/ 2667016 w 5742378"/>
              <a:gd name="connsiteY4" fmla="*/ 0 h 5060336"/>
              <a:gd name="connsiteX5" fmla="*/ 3190210 w 5742378"/>
              <a:gd name="connsiteY5" fmla="*/ 0 h 5060336"/>
              <a:gd name="connsiteX6" fmla="*/ 3770828 w 5742378"/>
              <a:gd name="connsiteY6" fmla="*/ 0 h 5060336"/>
              <a:gd name="connsiteX7" fmla="*/ 4466294 w 5742378"/>
              <a:gd name="connsiteY7" fmla="*/ 0 h 5060336"/>
              <a:gd name="connsiteX8" fmla="*/ 5742378 w 5742378"/>
              <a:gd name="connsiteY8" fmla="*/ 0 h 5060336"/>
              <a:gd name="connsiteX9" fmla="*/ 5742378 w 5742378"/>
              <a:gd name="connsiteY9" fmla="*/ 683145 h 5060336"/>
              <a:gd name="connsiteX10" fmla="*/ 5742378 w 5742378"/>
              <a:gd name="connsiteY10" fmla="*/ 1214481 h 5060336"/>
              <a:gd name="connsiteX11" fmla="*/ 5742378 w 5742378"/>
              <a:gd name="connsiteY11" fmla="*/ 1745816 h 5060336"/>
              <a:gd name="connsiteX12" fmla="*/ 5742378 w 5742378"/>
              <a:gd name="connsiteY12" fmla="*/ 2378358 h 5060336"/>
              <a:gd name="connsiteX13" fmla="*/ 5742378 w 5742378"/>
              <a:gd name="connsiteY13" fmla="*/ 2960297 h 5060336"/>
              <a:gd name="connsiteX14" fmla="*/ 5742378 w 5742378"/>
              <a:gd name="connsiteY14" fmla="*/ 3643442 h 5060336"/>
              <a:gd name="connsiteX15" fmla="*/ 5742378 w 5742378"/>
              <a:gd name="connsiteY15" fmla="*/ 4124174 h 5060336"/>
              <a:gd name="connsiteX16" fmla="*/ 5742378 w 5742378"/>
              <a:gd name="connsiteY16" fmla="*/ 5060336 h 5060336"/>
              <a:gd name="connsiteX17" fmla="*/ 5219184 w 5742378"/>
              <a:gd name="connsiteY17" fmla="*/ 5060336 h 5060336"/>
              <a:gd name="connsiteX18" fmla="*/ 4638565 w 5742378"/>
              <a:gd name="connsiteY18" fmla="*/ 5060336 h 5060336"/>
              <a:gd name="connsiteX19" fmla="*/ 4172795 w 5742378"/>
              <a:gd name="connsiteY19" fmla="*/ 5060336 h 5060336"/>
              <a:gd name="connsiteX20" fmla="*/ 3649600 w 5742378"/>
              <a:gd name="connsiteY20" fmla="*/ 5060336 h 5060336"/>
              <a:gd name="connsiteX21" fmla="*/ 3126406 w 5742378"/>
              <a:gd name="connsiteY21" fmla="*/ 5060336 h 5060336"/>
              <a:gd name="connsiteX22" fmla="*/ 2603211 w 5742378"/>
              <a:gd name="connsiteY22" fmla="*/ 5060336 h 5060336"/>
              <a:gd name="connsiteX23" fmla="*/ 2022593 w 5742378"/>
              <a:gd name="connsiteY23" fmla="*/ 5060336 h 5060336"/>
              <a:gd name="connsiteX24" fmla="*/ 1384551 w 5742378"/>
              <a:gd name="connsiteY24" fmla="*/ 5060336 h 5060336"/>
              <a:gd name="connsiteX25" fmla="*/ 803933 w 5742378"/>
              <a:gd name="connsiteY25" fmla="*/ 5060336 h 5060336"/>
              <a:gd name="connsiteX26" fmla="*/ 0 w 5742378"/>
              <a:gd name="connsiteY26" fmla="*/ 5060336 h 5060336"/>
              <a:gd name="connsiteX27" fmla="*/ 0 w 5742378"/>
              <a:gd name="connsiteY27" fmla="*/ 4579604 h 5060336"/>
              <a:gd name="connsiteX28" fmla="*/ 0 w 5742378"/>
              <a:gd name="connsiteY28" fmla="*/ 3947062 h 5060336"/>
              <a:gd name="connsiteX29" fmla="*/ 0 w 5742378"/>
              <a:gd name="connsiteY29" fmla="*/ 3466330 h 5060336"/>
              <a:gd name="connsiteX30" fmla="*/ 0 w 5742378"/>
              <a:gd name="connsiteY30" fmla="*/ 2884392 h 5060336"/>
              <a:gd name="connsiteX31" fmla="*/ 0 w 5742378"/>
              <a:gd name="connsiteY31" fmla="*/ 2150643 h 5060336"/>
              <a:gd name="connsiteX32" fmla="*/ 0 w 5742378"/>
              <a:gd name="connsiteY32" fmla="*/ 1568704 h 5060336"/>
              <a:gd name="connsiteX33" fmla="*/ 0 w 5742378"/>
              <a:gd name="connsiteY33" fmla="*/ 1037369 h 5060336"/>
              <a:gd name="connsiteX34" fmla="*/ 0 w 5742378"/>
              <a:gd name="connsiteY34" fmla="*/ 0 h 506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742378" h="5060336" fill="none" extrusionOk="0">
                <a:moveTo>
                  <a:pt x="0" y="0"/>
                </a:moveTo>
                <a:cubicBezTo>
                  <a:pt x="330128" y="-10218"/>
                  <a:pt x="535258" y="16208"/>
                  <a:pt x="695466" y="0"/>
                </a:cubicBezTo>
                <a:cubicBezTo>
                  <a:pt x="855674" y="-16208"/>
                  <a:pt x="1089576" y="24669"/>
                  <a:pt x="1333508" y="0"/>
                </a:cubicBezTo>
                <a:cubicBezTo>
                  <a:pt x="1577440" y="-24669"/>
                  <a:pt x="1634594" y="-4432"/>
                  <a:pt x="1914126" y="0"/>
                </a:cubicBezTo>
                <a:cubicBezTo>
                  <a:pt x="2193658" y="4432"/>
                  <a:pt x="2504174" y="153"/>
                  <a:pt x="2667016" y="0"/>
                </a:cubicBezTo>
                <a:cubicBezTo>
                  <a:pt x="2829858" y="-153"/>
                  <a:pt x="3079818" y="-25874"/>
                  <a:pt x="3190210" y="0"/>
                </a:cubicBezTo>
                <a:cubicBezTo>
                  <a:pt x="3300602" y="25874"/>
                  <a:pt x="3549353" y="-3943"/>
                  <a:pt x="3770828" y="0"/>
                </a:cubicBezTo>
                <a:cubicBezTo>
                  <a:pt x="3992303" y="3943"/>
                  <a:pt x="4136628" y="-27476"/>
                  <a:pt x="4466294" y="0"/>
                </a:cubicBezTo>
                <a:cubicBezTo>
                  <a:pt x="4795960" y="27476"/>
                  <a:pt x="5329826" y="2412"/>
                  <a:pt x="5742378" y="0"/>
                </a:cubicBezTo>
                <a:cubicBezTo>
                  <a:pt x="5755262" y="212146"/>
                  <a:pt x="5775968" y="382676"/>
                  <a:pt x="5742378" y="683145"/>
                </a:cubicBezTo>
                <a:cubicBezTo>
                  <a:pt x="5708788" y="983614"/>
                  <a:pt x="5758054" y="1106014"/>
                  <a:pt x="5742378" y="1214481"/>
                </a:cubicBezTo>
                <a:cubicBezTo>
                  <a:pt x="5726702" y="1322948"/>
                  <a:pt x="5756218" y="1486087"/>
                  <a:pt x="5742378" y="1745816"/>
                </a:cubicBezTo>
                <a:cubicBezTo>
                  <a:pt x="5728538" y="2005545"/>
                  <a:pt x="5712468" y="2084507"/>
                  <a:pt x="5742378" y="2378358"/>
                </a:cubicBezTo>
                <a:cubicBezTo>
                  <a:pt x="5772288" y="2672209"/>
                  <a:pt x="5721829" y="2778029"/>
                  <a:pt x="5742378" y="2960297"/>
                </a:cubicBezTo>
                <a:cubicBezTo>
                  <a:pt x="5762927" y="3142565"/>
                  <a:pt x="5755315" y="3332989"/>
                  <a:pt x="5742378" y="3643442"/>
                </a:cubicBezTo>
                <a:cubicBezTo>
                  <a:pt x="5729441" y="3953895"/>
                  <a:pt x="5734586" y="3993048"/>
                  <a:pt x="5742378" y="4124174"/>
                </a:cubicBezTo>
                <a:cubicBezTo>
                  <a:pt x="5750170" y="4255300"/>
                  <a:pt x="5706267" y="4658709"/>
                  <a:pt x="5742378" y="5060336"/>
                </a:cubicBezTo>
                <a:cubicBezTo>
                  <a:pt x="5495242" y="5071695"/>
                  <a:pt x="5454274" y="5083724"/>
                  <a:pt x="5219184" y="5060336"/>
                </a:cubicBezTo>
                <a:cubicBezTo>
                  <a:pt x="4984094" y="5036948"/>
                  <a:pt x="4839373" y="5064897"/>
                  <a:pt x="4638565" y="5060336"/>
                </a:cubicBezTo>
                <a:cubicBezTo>
                  <a:pt x="4437757" y="5055775"/>
                  <a:pt x="4288349" y="5052410"/>
                  <a:pt x="4172795" y="5060336"/>
                </a:cubicBezTo>
                <a:cubicBezTo>
                  <a:pt x="4057241" y="5068263"/>
                  <a:pt x="3870909" y="5058639"/>
                  <a:pt x="3649600" y="5060336"/>
                </a:cubicBezTo>
                <a:cubicBezTo>
                  <a:pt x="3428291" y="5062033"/>
                  <a:pt x="3270178" y="5077773"/>
                  <a:pt x="3126406" y="5060336"/>
                </a:cubicBezTo>
                <a:cubicBezTo>
                  <a:pt x="2982634" y="5042899"/>
                  <a:pt x="2711370" y="5047358"/>
                  <a:pt x="2603211" y="5060336"/>
                </a:cubicBezTo>
                <a:cubicBezTo>
                  <a:pt x="2495052" y="5073314"/>
                  <a:pt x="2202487" y="5047274"/>
                  <a:pt x="2022593" y="5060336"/>
                </a:cubicBezTo>
                <a:cubicBezTo>
                  <a:pt x="1842699" y="5073398"/>
                  <a:pt x="1622340" y="5066977"/>
                  <a:pt x="1384551" y="5060336"/>
                </a:cubicBezTo>
                <a:cubicBezTo>
                  <a:pt x="1146762" y="5053695"/>
                  <a:pt x="986120" y="5045088"/>
                  <a:pt x="803933" y="5060336"/>
                </a:cubicBezTo>
                <a:cubicBezTo>
                  <a:pt x="621746" y="5075584"/>
                  <a:pt x="377989" y="5025057"/>
                  <a:pt x="0" y="5060336"/>
                </a:cubicBezTo>
                <a:cubicBezTo>
                  <a:pt x="-10361" y="4821459"/>
                  <a:pt x="17275" y="4719336"/>
                  <a:pt x="0" y="4579604"/>
                </a:cubicBezTo>
                <a:cubicBezTo>
                  <a:pt x="-17275" y="4439872"/>
                  <a:pt x="-7326" y="4092167"/>
                  <a:pt x="0" y="3947062"/>
                </a:cubicBezTo>
                <a:cubicBezTo>
                  <a:pt x="7326" y="3801957"/>
                  <a:pt x="23405" y="3662447"/>
                  <a:pt x="0" y="3466330"/>
                </a:cubicBezTo>
                <a:cubicBezTo>
                  <a:pt x="-23405" y="3270213"/>
                  <a:pt x="-20750" y="3025567"/>
                  <a:pt x="0" y="2884392"/>
                </a:cubicBezTo>
                <a:cubicBezTo>
                  <a:pt x="20750" y="2743217"/>
                  <a:pt x="-6689" y="2331416"/>
                  <a:pt x="0" y="2150643"/>
                </a:cubicBezTo>
                <a:cubicBezTo>
                  <a:pt x="6689" y="1969870"/>
                  <a:pt x="1305" y="1780123"/>
                  <a:pt x="0" y="1568704"/>
                </a:cubicBezTo>
                <a:cubicBezTo>
                  <a:pt x="-1305" y="1357285"/>
                  <a:pt x="9588" y="1149588"/>
                  <a:pt x="0" y="1037369"/>
                </a:cubicBezTo>
                <a:cubicBezTo>
                  <a:pt x="-9588" y="925151"/>
                  <a:pt x="41832" y="376386"/>
                  <a:pt x="0" y="0"/>
                </a:cubicBezTo>
                <a:close/>
              </a:path>
              <a:path w="5742378" h="5060336" stroke="0" extrusionOk="0">
                <a:moveTo>
                  <a:pt x="0" y="0"/>
                </a:moveTo>
                <a:cubicBezTo>
                  <a:pt x="363447" y="15304"/>
                  <a:pt x="512483" y="-31517"/>
                  <a:pt x="752890" y="0"/>
                </a:cubicBezTo>
                <a:cubicBezTo>
                  <a:pt x="993297" y="31517"/>
                  <a:pt x="1223315" y="22297"/>
                  <a:pt x="1390932" y="0"/>
                </a:cubicBezTo>
                <a:cubicBezTo>
                  <a:pt x="1558549" y="-22297"/>
                  <a:pt x="1796649" y="-10023"/>
                  <a:pt x="1914126" y="0"/>
                </a:cubicBezTo>
                <a:cubicBezTo>
                  <a:pt x="2031603" y="10023"/>
                  <a:pt x="2348143" y="21714"/>
                  <a:pt x="2552168" y="0"/>
                </a:cubicBezTo>
                <a:cubicBezTo>
                  <a:pt x="2756193" y="-21714"/>
                  <a:pt x="3082302" y="-4125"/>
                  <a:pt x="3305058" y="0"/>
                </a:cubicBezTo>
                <a:cubicBezTo>
                  <a:pt x="3527814" y="4125"/>
                  <a:pt x="3633511" y="-21325"/>
                  <a:pt x="3828252" y="0"/>
                </a:cubicBezTo>
                <a:cubicBezTo>
                  <a:pt x="4022993" y="21325"/>
                  <a:pt x="4072773" y="-8424"/>
                  <a:pt x="4294023" y="0"/>
                </a:cubicBezTo>
                <a:cubicBezTo>
                  <a:pt x="4515273" y="8424"/>
                  <a:pt x="4757144" y="31448"/>
                  <a:pt x="4932065" y="0"/>
                </a:cubicBezTo>
                <a:cubicBezTo>
                  <a:pt x="5106986" y="-31448"/>
                  <a:pt x="5503182" y="-22937"/>
                  <a:pt x="5742378" y="0"/>
                </a:cubicBezTo>
                <a:cubicBezTo>
                  <a:pt x="5768160" y="246698"/>
                  <a:pt x="5730200" y="411931"/>
                  <a:pt x="5742378" y="683145"/>
                </a:cubicBezTo>
                <a:cubicBezTo>
                  <a:pt x="5754556" y="954359"/>
                  <a:pt x="5724885" y="1138721"/>
                  <a:pt x="5742378" y="1265084"/>
                </a:cubicBezTo>
                <a:cubicBezTo>
                  <a:pt x="5759871" y="1391447"/>
                  <a:pt x="5768563" y="1569368"/>
                  <a:pt x="5742378" y="1847023"/>
                </a:cubicBezTo>
                <a:cubicBezTo>
                  <a:pt x="5716193" y="2124678"/>
                  <a:pt x="5724078" y="2284151"/>
                  <a:pt x="5742378" y="2530168"/>
                </a:cubicBezTo>
                <a:cubicBezTo>
                  <a:pt x="5760678" y="2776185"/>
                  <a:pt x="5765768" y="2877434"/>
                  <a:pt x="5742378" y="3112107"/>
                </a:cubicBezTo>
                <a:cubicBezTo>
                  <a:pt x="5718988" y="3346780"/>
                  <a:pt x="5731650" y="3411486"/>
                  <a:pt x="5742378" y="3643442"/>
                </a:cubicBezTo>
                <a:cubicBezTo>
                  <a:pt x="5753106" y="3875399"/>
                  <a:pt x="5724056" y="4104017"/>
                  <a:pt x="5742378" y="4275984"/>
                </a:cubicBezTo>
                <a:cubicBezTo>
                  <a:pt x="5760700" y="4447951"/>
                  <a:pt x="5737979" y="4719546"/>
                  <a:pt x="5742378" y="5060336"/>
                </a:cubicBezTo>
                <a:cubicBezTo>
                  <a:pt x="5506800" y="5064825"/>
                  <a:pt x="5228003" y="5033911"/>
                  <a:pt x="4989488" y="5060336"/>
                </a:cubicBezTo>
                <a:cubicBezTo>
                  <a:pt x="4750973" y="5086762"/>
                  <a:pt x="4621080" y="5081109"/>
                  <a:pt x="4523718" y="5060336"/>
                </a:cubicBezTo>
                <a:cubicBezTo>
                  <a:pt x="4426356" y="5039564"/>
                  <a:pt x="4136565" y="5039001"/>
                  <a:pt x="3885676" y="5060336"/>
                </a:cubicBezTo>
                <a:cubicBezTo>
                  <a:pt x="3634787" y="5081671"/>
                  <a:pt x="3463490" y="5029730"/>
                  <a:pt x="3132786" y="5060336"/>
                </a:cubicBezTo>
                <a:cubicBezTo>
                  <a:pt x="2802082" y="5090943"/>
                  <a:pt x="2674023" y="5057058"/>
                  <a:pt x="2379897" y="5060336"/>
                </a:cubicBezTo>
                <a:cubicBezTo>
                  <a:pt x="2085771" y="5063614"/>
                  <a:pt x="2040494" y="5073485"/>
                  <a:pt x="1741855" y="5060336"/>
                </a:cubicBezTo>
                <a:cubicBezTo>
                  <a:pt x="1443216" y="5047187"/>
                  <a:pt x="1372133" y="5075980"/>
                  <a:pt x="1103813" y="5060336"/>
                </a:cubicBezTo>
                <a:cubicBezTo>
                  <a:pt x="835493" y="5044692"/>
                  <a:pt x="292290" y="5096764"/>
                  <a:pt x="0" y="5060336"/>
                </a:cubicBezTo>
                <a:cubicBezTo>
                  <a:pt x="9338" y="4735186"/>
                  <a:pt x="7759" y="4506402"/>
                  <a:pt x="0" y="4326587"/>
                </a:cubicBezTo>
                <a:cubicBezTo>
                  <a:pt x="-7759" y="4146772"/>
                  <a:pt x="-5178" y="3925418"/>
                  <a:pt x="0" y="3744649"/>
                </a:cubicBezTo>
                <a:cubicBezTo>
                  <a:pt x="5178" y="3563880"/>
                  <a:pt x="8159" y="3360164"/>
                  <a:pt x="0" y="3213313"/>
                </a:cubicBezTo>
                <a:cubicBezTo>
                  <a:pt x="-8159" y="3066462"/>
                  <a:pt x="20467" y="2758759"/>
                  <a:pt x="0" y="2580771"/>
                </a:cubicBezTo>
                <a:cubicBezTo>
                  <a:pt x="-20467" y="2402783"/>
                  <a:pt x="12727" y="2332699"/>
                  <a:pt x="0" y="2100039"/>
                </a:cubicBezTo>
                <a:cubicBezTo>
                  <a:pt x="-12727" y="1867379"/>
                  <a:pt x="-35562" y="1556795"/>
                  <a:pt x="0" y="1366291"/>
                </a:cubicBezTo>
                <a:cubicBezTo>
                  <a:pt x="35562" y="1175787"/>
                  <a:pt x="-12616" y="836655"/>
                  <a:pt x="0" y="632542"/>
                </a:cubicBezTo>
                <a:cubicBezTo>
                  <a:pt x="12616" y="428429"/>
                  <a:pt x="-6521" y="30451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D1DFF038-31AA-F30C-CD26-DDCB60F1658F}"/>
              </a:ext>
            </a:extLst>
          </p:cNvPr>
          <p:cNvSpPr/>
          <p:nvPr/>
        </p:nvSpPr>
        <p:spPr>
          <a:xfrm>
            <a:off x="4851550" y="117701"/>
            <a:ext cx="4367769" cy="6282131"/>
          </a:xfrm>
          <a:custGeom>
            <a:avLst/>
            <a:gdLst>
              <a:gd name="connsiteX0" fmla="*/ 0 w 5626263"/>
              <a:gd name="connsiteY0" fmla="*/ 0 h 5060336"/>
              <a:gd name="connsiteX1" fmla="*/ 681403 w 5626263"/>
              <a:gd name="connsiteY1" fmla="*/ 0 h 5060336"/>
              <a:gd name="connsiteX2" fmla="*/ 1306543 w 5626263"/>
              <a:gd name="connsiteY2" fmla="*/ 0 h 5060336"/>
              <a:gd name="connsiteX3" fmla="*/ 1875421 w 5626263"/>
              <a:gd name="connsiteY3" fmla="*/ 0 h 5060336"/>
              <a:gd name="connsiteX4" fmla="*/ 2613087 w 5626263"/>
              <a:gd name="connsiteY4" fmla="*/ 0 h 5060336"/>
              <a:gd name="connsiteX5" fmla="*/ 3125702 w 5626263"/>
              <a:gd name="connsiteY5" fmla="*/ 0 h 5060336"/>
              <a:gd name="connsiteX6" fmla="*/ 3694579 w 5626263"/>
              <a:gd name="connsiteY6" fmla="*/ 0 h 5060336"/>
              <a:gd name="connsiteX7" fmla="*/ 4375982 w 5626263"/>
              <a:gd name="connsiteY7" fmla="*/ 0 h 5060336"/>
              <a:gd name="connsiteX8" fmla="*/ 5626263 w 5626263"/>
              <a:gd name="connsiteY8" fmla="*/ 0 h 5060336"/>
              <a:gd name="connsiteX9" fmla="*/ 5626263 w 5626263"/>
              <a:gd name="connsiteY9" fmla="*/ 683145 h 5060336"/>
              <a:gd name="connsiteX10" fmla="*/ 5626263 w 5626263"/>
              <a:gd name="connsiteY10" fmla="*/ 1214481 h 5060336"/>
              <a:gd name="connsiteX11" fmla="*/ 5626263 w 5626263"/>
              <a:gd name="connsiteY11" fmla="*/ 1745816 h 5060336"/>
              <a:gd name="connsiteX12" fmla="*/ 5626263 w 5626263"/>
              <a:gd name="connsiteY12" fmla="*/ 2378358 h 5060336"/>
              <a:gd name="connsiteX13" fmla="*/ 5626263 w 5626263"/>
              <a:gd name="connsiteY13" fmla="*/ 2960297 h 5060336"/>
              <a:gd name="connsiteX14" fmla="*/ 5626263 w 5626263"/>
              <a:gd name="connsiteY14" fmla="*/ 3643442 h 5060336"/>
              <a:gd name="connsiteX15" fmla="*/ 5626263 w 5626263"/>
              <a:gd name="connsiteY15" fmla="*/ 4124174 h 5060336"/>
              <a:gd name="connsiteX16" fmla="*/ 5626263 w 5626263"/>
              <a:gd name="connsiteY16" fmla="*/ 5060336 h 5060336"/>
              <a:gd name="connsiteX17" fmla="*/ 5113648 w 5626263"/>
              <a:gd name="connsiteY17" fmla="*/ 5060336 h 5060336"/>
              <a:gd name="connsiteX18" fmla="*/ 4544770 w 5626263"/>
              <a:gd name="connsiteY18" fmla="*/ 5060336 h 5060336"/>
              <a:gd name="connsiteX19" fmla="*/ 4088418 w 5626263"/>
              <a:gd name="connsiteY19" fmla="*/ 5060336 h 5060336"/>
              <a:gd name="connsiteX20" fmla="*/ 3575803 w 5626263"/>
              <a:gd name="connsiteY20" fmla="*/ 5060336 h 5060336"/>
              <a:gd name="connsiteX21" fmla="*/ 3063188 w 5626263"/>
              <a:gd name="connsiteY21" fmla="*/ 5060336 h 5060336"/>
              <a:gd name="connsiteX22" fmla="*/ 2550573 w 5626263"/>
              <a:gd name="connsiteY22" fmla="*/ 5060336 h 5060336"/>
              <a:gd name="connsiteX23" fmla="*/ 1981695 w 5626263"/>
              <a:gd name="connsiteY23" fmla="*/ 5060336 h 5060336"/>
              <a:gd name="connsiteX24" fmla="*/ 1356555 w 5626263"/>
              <a:gd name="connsiteY24" fmla="*/ 5060336 h 5060336"/>
              <a:gd name="connsiteX25" fmla="*/ 787677 w 5626263"/>
              <a:gd name="connsiteY25" fmla="*/ 5060336 h 5060336"/>
              <a:gd name="connsiteX26" fmla="*/ 0 w 5626263"/>
              <a:gd name="connsiteY26" fmla="*/ 5060336 h 5060336"/>
              <a:gd name="connsiteX27" fmla="*/ 0 w 5626263"/>
              <a:gd name="connsiteY27" fmla="*/ 4579604 h 5060336"/>
              <a:gd name="connsiteX28" fmla="*/ 0 w 5626263"/>
              <a:gd name="connsiteY28" fmla="*/ 3947062 h 5060336"/>
              <a:gd name="connsiteX29" fmla="*/ 0 w 5626263"/>
              <a:gd name="connsiteY29" fmla="*/ 3466330 h 5060336"/>
              <a:gd name="connsiteX30" fmla="*/ 0 w 5626263"/>
              <a:gd name="connsiteY30" fmla="*/ 2884392 h 5060336"/>
              <a:gd name="connsiteX31" fmla="*/ 0 w 5626263"/>
              <a:gd name="connsiteY31" fmla="*/ 2150643 h 5060336"/>
              <a:gd name="connsiteX32" fmla="*/ 0 w 5626263"/>
              <a:gd name="connsiteY32" fmla="*/ 1568704 h 5060336"/>
              <a:gd name="connsiteX33" fmla="*/ 0 w 5626263"/>
              <a:gd name="connsiteY33" fmla="*/ 1037369 h 5060336"/>
              <a:gd name="connsiteX34" fmla="*/ 0 w 5626263"/>
              <a:gd name="connsiteY34" fmla="*/ 0 h 506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626263" h="5060336" fill="none" extrusionOk="0">
                <a:moveTo>
                  <a:pt x="0" y="0"/>
                </a:moveTo>
                <a:cubicBezTo>
                  <a:pt x="222729" y="22558"/>
                  <a:pt x="495262" y="32044"/>
                  <a:pt x="681403" y="0"/>
                </a:cubicBezTo>
                <a:cubicBezTo>
                  <a:pt x="867544" y="-32044"/>
                  <a:pt x="994967" y="-19367"/>
                  <a:pt x="1306543" y="0"/>
                </a:cubicBezTo>
                <a:cubicBezTo>
                  <a:pt x="1618119" y="19367"/>
                  <a:pt x="1620593" y="-28102"/>
                  <a:pt x="1875421" y="0"/>
                </a:cubicBezTo>
                <a:cubicBezTo>
                  <a:pt x="2130249" y="28102"/>
                  <a:pt x="2400849" y="35122"/>
                  <a:pt x="2613087" y="0"/>
                </a:cubicBezTo>
                <a:cubicBezTo>
                  <a:pt x="2825325" y="-35122"/>
                  <a:pt x="3009752" y="3161"/>
                  <a:pt x="3125702" y="0"/>
                </a:cubicBezTo>
                <a:cubicBezTo>
                  <a:pt x="3241653" y="-3161"/>
                  <a:pt x="3538449" y="-25531"/>
                  <a:pt x="3694579" y="0"/>
                </a:cubicBezTo>
                <a:cubicBezTo>
                  <a:pt x="3850709" y="25531"/>
                  <a:pt x="4080912" y="-12457"/>
                  <a:pt x="4375982" y="0"/>
                </a:cubicBezTo>
                <a:cubicBezTo>
                  <a:pt x="4671052" y="12457"/>
                  <a:pt x="5057747" y="-20223"/>
                  <a:pt x="5626263" y="0"/>
                </a:cubicBezTo>
                <a:cubicBezTo>
                  <a:pt x="5639147" y="212146"/>
                  <a:pt x="5659853" y="382676"/>
                  <a:pt x="5626263" y="683145"/>
                </a:cubicBezTo>
                <a:cubicBezTo>
                  <a:pt x="5592673" y="983614"/>
                  <a:pt x="5641939" y="1106014"/>
                  <a:pt x="5626263" y="1214481"/>
                </a:cubicBezTo>
                <a:cubicBezTo>
                  <a:pt x="5610587" y="1322948"/>
                  <a:pt x="5640103" y="1486087"/>
                  <a:pt x="5626263" y="1745816"/>
                </a:cubicBezTo>
                <a:cubicBezTo>
                  <a:pt x="5612423" y="2005545"/>
                  <a:pt x="5596353" y="2084507"/>
                  <a:pt x="5626263" y="2378358"/>
                </a:cubicBezTo>
                <a:cubicBezTo>
                  <a:pt x="5656173" y="2672209"/>
                  <a:pt x="5605714" y="2778029"/>
                  <a:pt x="5626263" y="2960297"/>
                </a:cubicBezTo>
                <a:cubicBezTo>
                  <a:pt x="5646812" y="3142565"/>
                  <a:pt x="5639200" y="3332989"/>
                  <a:pt x="5626263" y="3643442"/>
                </a:cubicBezTo>
                <a:cubicBezTo>
                  <a:pt x="5613326" y="3953895"/>
                  <a:pt x="5618471" y="3993048"/>
                  <a:pt x="5626263" y="4124174"/>
                </a:cubicBezTo>
                <a:cubicBezTo>
                  <a:pt x="5634055" y="4255300"/>
                  <a:pt x="5590152" y="4658709"/>
                  <a:pt x="5626263" y="5060336"/>
                </a:cubicBezTo>
                <a:cubicBezTo>
                  <a:pt x="5382834" y="5036478"/>
                  <a:pt x="5345656" y="5065123"/>
                  <a:pt x="5113648" y="5060336"/>
                </a:cubicBezTo>
                <a:cubicBezTo>
                  <a:pt x="4881640" y="5055549"/>
                  <a:pt x="4711190" y="5070705"/>
                  <a:pt x="4544770" y="5060336"/>
                </a:cubicBezTo>
                <a:cubicBezTo>
                  <a:pt x="4378350" y="5049967"/>
                  <a:pt x="4204427" y="5052592"/>
                  <a:pt x="4088418" y="5060336"/>
                </a:cubicBezTo>
                <a:cubicBezTo>
                  <a:pt x="3972409" y="5068080"/>
                  <a:pt x="3811597" y="5060908"/>
                  <a:pt x="3575803" y="5060336"/>
                </a:cubicBezTo>
                <a:cubicBezTo>
                  <a:pt x="3340010" y="5059764"/>
                  <a:pt x="3296030" y="5058483"/>
                  <a:pt x="3063188" y="5060336"/>
                </a:cubicBezTo>
                <a:cubicBezTo>
                  <a:pt x="2830347" y="5062189"/>
                  <a:pt x="2798746" y="5078125"/>
                  <a:pt x="2550573" y="5060336"/>
                </a:cubicBezTo>
                <a:cubicBezTo>
                  <a:pt x="2302401" y="5042547"/>
                  <a:pt x="2223302" y="5064594"/>
                  <a:pt x="1981695" y="5060336"/>
                </a:cubicBezTo>
                <a:cubicBezTo>
                  <a:pt x="1740088" y="5056078"/>
                  <a:pt x="1639369" y="5069578"/>
                  <a:pt x="1356555" y="5060336"/>
                </a:cubicBezTo>
                <a:cubicBezTo>
                  <a:pt x="1073741" y="5051094"/>
                  <a:pt x="932922" y="5035736"/>
                  <a:pt x="787677" y="5060336"/>
                </a:cubicBezTo>
                <a:cubicBezTo>
                  <a:pt x="642432" y="5084936"/>
                  <a:pt x="324450" y="5034143"/>
                  <a:pt x="0" y="5060336"/>
                </a:cubicBezTo>
                <a:cubicBezTo>
                  <a:pt x="-10361" y="4821459"/>
                  <a:pt x="17275" y="4719336"/>
                  <a:pt x="0" y="4579604"/>
                </a:cubicBezTo>
                <a:cubicBezTo>
                  <a:pt x="-17275" y="4439872"/>
                  <a:pt x="-7326" y="4092167"/>
                  <a:pt x="0" y="3947062"/>
                </a:cubicBezTo>
                <a:cubicBezTo>
                  <a:pt x="7326" y="3801957"/>
                  <a:pt x="23405" y="3662447"/>
                  <a:pt x="0" y="3466330"/>
                </a:cubicBezTo>
                <a:cubicBezTo>
                  <a:pt x="-23405" y="3270213"/>
                  <a:pt x="-20750" y="3025567"/>
                  <a:pt x="0" y="2884392"/>
                </a:cubicBezTo>
                <a:cubicBezTo>
                  <a:pt x="20750" y="2743217"/>
                  <a:pt x="-6689" y="2331416"/>
                  <a:pt x="0" y="2150643"/>
                </a:cubicBezTo>
                <a:cubicBezTo>
                  <a:pt x="6689" y="1969870"/>
                  <a:pt x="1305" y="1780123"/>
                  <a:pt x="0" y="1568704"/>
                </a:cubicBezTo>
                <a:cubicBezTo>
                  <a:pt x="-1305" y="1357285"/>
                  <a:pt x="9588" y="1149588"/>
                  <a:pt x="0" y="1037369"/>
                </a:cubicBezTo>
                <a:cubicBezTo>
                  <a:pt x="-9588" y="925151"/>
                  <a:pt x="41832" y="376386"/>
                  <a:pt x="0" y="0"/>
                </a:cubicBezTo>
                <a:close/>
              </a:path>
              <a:path w="5626263" h="5060336" stroke="0" extrusionOk="0">
                <a:moveTo>
                  <a:pt x="0" y="0"/>
                </a:moveTo>
                <a:cubicBezTo>
                  <a:pt x="364329" y="-10357"/>
                  <a:pt x="384527" y="-782"/>
                  <a:pt x="737666" y="0"/>
                </a:cubicBezTo>
                <a:cubicBezTo>
                  <a:pt x="1090805" y="782"/>
                  <a:pt x="1053747" y="16195"/>
                  <a:pt x="1362806" y="0"/>
                </a:cubicBezTo>
                <a:cubicBezTo>
                  <a:pt x="1671865" y="-16195"/>
                  <a:pt x="1721218" y="-9317"/>
                  <a:pt x="1875421" y="0"/>
                </a:cubicBezTo>
                <a:cubicBezTo>
                  <a:pt x="2029624" y="9317"/>
                  <a:pt x="2288754" y="3589"/>
                  <a:pt x="2500561" y="0"/>
                </a:cubicBezTo>
                <a:cubicBezTo>
                  <a:pt x="2712368" y="-3589"/>
                  <a:pt x="3080264" y="30095"/>
                  <a:pt x="3238227" y="0"/>
                </a:cubicBezTo>
                <a:cubicBezTo>
                  <a:pt x="3396190" y="-30095"/>
                  <a:pt x="3530594" y="-19035"/>
                  <a:pt x="3750842" y="0"/>
                </a:cubicBezTo>
                <a:cubicBezTo>
                  <a:pt x="3971091" y="19035"/>
                  <a:pt x="4031328" y="15948"/>
                  <a:pt x="4207194" y="0"/>
                </a:cubicBezTo>
                <a:cubicBezTo>
                  <a:pt x="4383060" y="-15948"/>
                  <a:pt x="4590542" y="-14222"/>
                  <a:pt x="4832335" y="0"/>
                </a:cubicBezTo>
                <a:cubicBezTo>
                  <a:pt x="5074128" y="14222"/>
                  <a:pt x="5322357" y="-38368"/>
                  <a:pt x="5626263" y="0"/>
                </a:cubicBezTo>
                <a:cubicBezTo>
                  <a:pt x="5652045" y="246698"/>
                  <a:pt x="5614085" y="411931"/>
                  <a:pt x="5626263" y="683145"/>
                </a:cubicBezTo>
                <a:cubicBezTo>
                  <a:pt x="5638441" y="954359"/>
                  <a:pt x="5608770" y="1138721"/>
                  <a:pt x="5626263" y="1265084"/>
                </a:cubicBezTo>
                <a:cubicBezTo>
                  <a:pt x="5643756" y="1391447"/>
                  <a:pt x="5652448" y="1569368"/>
                  <a:pt x="5626263" y="1847023"/>
                </a:cubicBezTo>
                <a:cubicBezTo>
                  <a:pt x="5600078" y="2124678"/>
                  <a:pt x="5607963" y="2284151"/>
                  <a:pt x="5626263" y="2530168"/>
                </a:cubicBezTo>
                <a:cubicBezTo>
                  <a:pt x="5644563" y="2776185"/>
                  <a:pt x="5649653" y="2877434"/>
                  <a:pt x="5626263" y="3112107"/>
                </a:cubicBezTo>
                <a:cubicBezTo>
                  <a:pt x="5602873" y="3346780"/>
                  <a:pt x="5615535" y="3411486"/>
                  <a:pt x="5626263" y="3643442"/>
                </a:cubicBezTo>
                <a:cubicBezTo>
                  <a:pt x="5636991" y="3875399"/>
                  <a:pt x="5607941" y="4104017"/>
                  <a:pt x="5626263" y="4275984"/>
                </a:cubicBezTo>
                <a:cubicBezTo>
                  <a:pt x="5644585" y="4447951"/>
                  <a:pt x="5621864" y="4719546"/>
                  <a:pt x="5626263" y="5060336"/>
                </a:cubicBezTo>
                <a:cubicBezTo>
                  <a:pt x="5411902" y="5093695"/>
                  <a:pt x="5180294" y="5077408"/>
                  <a:pt x="4888597" y="5060336"/>
                </a:cubicBezTo>
                <a:cubicBezTo>
                  <a:pt x="4596900" y="5043264"/>
                  <a:pt x="4584266" y="5056444"/>
                  <a:pt x="4432245" y="5060336"/>
                </a:cubicBezTo>
                <a:cubicBezTo>
                  <a:pt x="4280224" y="5064228"/>
                  <a:pt x="3968393" y="5050439"/>
                  <a:pt x="3807105" y="5060336"/>
                </a:cubicBezTo>
                <a:cubicBezTo>
                  <a:pt x="3645817" y="5070233"/>
                  <a:pt x="3392666" y="5030832"/>
                  <a:pt x="3069439" y="5060336"/>
                </a:cubicBezTo>
                <a:cubicBezTo>
                  <a:pt x="2746212" y="5089840"/>
                  <a:pt x="2564220" y="5028279"/>
                  <a:pt x="2331773" y="5060336"/>
                </a:cubicBezTo>
                <a:cubicBezTo>
                  <a:pt x="2099326" y="5092393"/>
                  <a:pt x="1933909" y="5050654"/>
                  <a:pt x="1706633" y="5060336"/>
                </a:cubicBezTo>
                <a:cubicBezTo>
                  <a:pt x="1479357" y="5070018"/>
                  <a:pt x="1263471" y="5084083"/>
                  <a:pt x="1081493" y="5060336"/>
                </a:cubicBezTo>
                <a:cubicBezTo>
                  <a:pt x="899515" y="5036589"/>
                  <a:pt x="308902" y="5059279"/>
                  <a:pt x="0" y="5060336"/>
                </a:cubicBezTo>
                <a:cubicBezTo>
                  <a:pt x="9338" y="4735186"/>
                  <a:pt x="7759" y="4506402"/>
                  <a:pt x="0" y="4326587"/>
                </a:cubicBezTo>
                <a:cubicBezTo>
                  <a:pt x="-7759" y="4146772"/>
                  <a:pt x="-5178" y="3925418"/>
                  <a:pt x="0" y="3744649"/>
                </a:cubicBezTo>
                <a:cubicBezTo>
                  <a:pt x="5178" y="3563880"/>
                  <a:pt x="8159" y="3360164"/>
                  <a:pt x="0" y="3213313"/>
                </a:cubicBezTo>
                <a:cubicBezTo>
                  <a:pt x="-8159" y="3066462"/>
                  <a:pt x="20467" y="2758759"/>
                  <a:pt x="0" y="2580771"/>
                </a:cubicBezTo>
                <a:cubicBezTo>
                  <a:pt x="-20467" y="2402783"/>
                  <a:pt x="12727" y="2332699"/>
                  <a:pt x="0" y="2100039"/>
                </a:cubicBezTo>
                <a:cubicBezTo>
                  <a:pt x="-12727" y="1867379"/>
                  <a:pt x="-35562" y="1556795"/>
                  <a:pt x="0" y="1366291"/>
                </a:cubicBezTo>
                <a:cubicBezTo>
                  <a:pt x="35562" y="1175787"/>
                  <a:pt x="-12616" y="836655"/>
                  <a:pt x="0" y="632542"/>
                </a:cubicBezTo>
                <a:cubicBezTo>
                  <a:pt x="12616" y="428429"/>
                  <a:pt x="-6521" y="30451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3B8297C-0952-00E7-C3A3-CB1ADDAB1633}"/>
              </a:ext>
            </a:extLst>
          </p:cNvPr>
          <p:cNvSpPr txBox="1"/>
          <p:nvPr/>
        </p:nvSpPr>
        <p:spPr>
          <a:xfrm>
            <a:off x="1178783" y="1302924"/>
            <a:ext cx="27062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792970B-4F44-CFC4-7537-F99367AAB23E}"/>
              </a:ext>
            </a:extLst>
          </p:cNvPr>
          <p:cNvSpPr txBox="1"/>
          <p:nvPr/>
        </p:nvSpPr>
        <p:spPr>
          <a:xfrm>
            <a:off x="5275228" y="1327843"/>
            <a:ext cx="32534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DED25F1A-53AE-7E2B-AFB6-E5E098B4E4E9}"/>
              </a:ext>
            </a:extLst>
          </p:cNvPr>
          <p:cNvCxnSpPr>
            <a:cxnSpLocks/>
          </p:cNvCxnSpPr>
          <p:nvPr/>
        </p:nvCxnSpPr>
        <p:spPr>
          <a:xfrm>
            <a:off x="1134931" y="2257031"/>
            <a:ext cx="2793934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E640CAE6-2F44-465F-9DE1-9747D42147FE}"/>
              </a:ext>
            </a:extLst>
          </p:cNvPr>
          <p:cNvCxnSpPr>
            <a:cxnSpLocks/>
          </p:cNvCxnSpPr>
          <p:nvPr/>
        </p:nvCxnSpPr>
        <p:spPr>
          <a:xfrm>
            <a:off x="5638467" y="2281950"/>
            <a:ext cx="279393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A185B93-0A19-A295-636B-9F07D4D0FD26}"/>
              </a:ext>
            </a:extLst>
          </p:cNvPr>
          <p:cNvSpPr txBox="1"/>
          <p:nvPr/>
        </p:nvSpPr>
        <p:spPr>
          <a:xfrm>
            <a:off x="355761" y="2358101"/>
            <a:ext cx="182878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89BA641-6F17-150D-EC8C-A48C21FFF114}"/>
              </a:ext>
            </a:extLst>
          </p:cNvPr>
          <p:cNvSpPr txBox="1"/>
          <p:nvPr/>
        </p:nvSpPr>
        <p:spPr>
          <a:xfrm>
            <a:off x="2620456" y="2360449"/>
            <a:ext cx="153240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15A3763-E680-44B4-4B92-2AE559E53555}"/>
              </a:ext>
            </a:extLst>
          </p:cNvPr>
          <p:cNvSpPr txBox="1"/>
          <p:nvPr/>
        </p:nvSpPr>
        <p:spPr>
          <a:xfrm>
            <a:off x="1246681" y="3277024"/>
            <a:ext cx="241944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78845F7-C049-C30E-CB65-768B103B1F38}"/>
              </a:ext>
            </a:extLst>
          </p:cNvPr>
          <p:cNvSpPr txBox="1"/>
          <p:nvPr/>
        </p:nvSpPr>
        <p:spPr>
          <a:xfrm>
            <a:off x="480477" y="4289734"/>
            <a:ext cx="153240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32BCB62-08FF-C73A-E29D-0629CE4D8A0F}"/>
              </a:ext>
            </a:extLst>
          </p:cNvPr>
          <p:cNvSpPr txBox="1"/>
          <p:nvPr/>
        </p:nvSpPr>
        <p:spPr>
          <a:xfrm>
            <a:off x="2834696" y="4198468"/>
            <a:ext cx="153240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AE8C671-0628-B945-B4D1-811AB08420DF}"/>
              </a:ext>
            </a:extLst>
          </p:cNvPr>
          <p:cNvSpPr txBox="1"/>
          <p:nvPr/>
        </p:nvSpPr>
        <p:spPr>
          <a:xfrm>
            <a:off x="4953000" y="2588933"/>
            <a:ext cx="153240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43E295B-89FD-79BE-A0A9-FEDDB4467CD0}"/>
              </a:ext>
            </a:extLst>
          </p:cNvPr>
          <p:cNvSpPr txBox="1"/>
          <p:nvPr/>
        </p:nvSpPr>
        <p:spPr>
          <a:xfrm>
            <a:off x="6899993" y="3173708"/>
            <a:ext cx="153240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A84AAF4-A2FB-E1B8-C0ED-E9A52C2D9E5A}"/>
              </a:ext>
            </a:extLst>
          </p:cNvPr>
          <p:cNvSpPr txBox="1"/>
          <p:nvPr/>
        </p:nvSpPr>
        <p:spPr>
          <a:xfrm>
            <a:off x="4953000" y="3519063"/>
            <a:ext cx="153240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B5B6969-4E7A-B0B4-F6A3-DD0F257CB1BD}"/>
              </a:ext>
            </a:extLst>
          </p:cNvPr>
          <p:cNvSpPr txBox="1"/>
          <p:nvPr/>
        </p:nvSpPr>
        <p:spPr>
          <a:xfrm>
            <a:off x="6744166" y="2365548"/>
            <a:ext cx="153240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ơ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CCCE148-169E-2601-9E26-5B26A54D9309}"/>
              </a:ext>
            </a:extLst>
          </p:cNvPr>
          <p:cNvSpPr txBox="1"/>
          <p:nvPr/>
        </p:nvSpPr>
        <p:spPr>
          <a:xfrm>
            <a:off x="7315200" y="3997346"/>
            <a:ext cx="153240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Hình chữ nhật: Góc Tròn 3">
            <a:extLst>
              <a:ext uri="{FF2B5EF4-FFF2-40B4-BE49-F238E27FC236}">
                <a16:creationId xmlns="" xmlns:a16="http://schemas.microsoft.com/office/drawing/2014/main" id="{55C88C2D-820A-77B8-19B5-2C0CFC9EE9F9}"/>
              </a:ext>
            </a:extLst>
          </p:cNvPr>
          <p:cNvSpPr/>
          <p:nvPr/>
        </p:nvSpPr>
        <p:spPr>
          <a:xfrm>
            <a:off x="0" y="76200"/>
            <a:ext cx="9169452" cy="1226724"/>
          </a:xfrm>
          <a:prstGeom prst="roundRect">
            <a:avLst/>
          </a:prstGeom>
          <a:gradFill flip="none" rotWithShape="1">
            <a:gsLst>
              <a:gs pos="0">
                <a:srgbClr val="FAFB61">
                  <a:tint val="66000"/>
                  <a:satMod val="160000"/>
                </a:srgbClr>
              </a:gs>
              <a:gs pos="50000">
                <a:srgbClr val="FAFB61">
                  <a:tint val="44500"/>
                  <a:satMod val="160000"/>
                </a:srgbClr>
              </a:gs>
              <a:gs pos="100000">
                <a:srgbClr val="FAFB61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accent4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1 - 2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5" name="Đường nối Thẳng 10">
            <a:extLst>
              <a:ext uri="{FF2B5EF4-FFF2-40B4-BE49-F238E27FC236}">
                <a16:creationId xmlns="" xmlns:a16="http://schemas.microsoft.com/office/drawing/2014/main" id="{DF873500-9E3E-5A87-0E9B-88322B49543E}"/>
              </a:ext>
            </a:extLst>
          </p:cNvPr>
          <p:cNvCxnSpPr>
            <a:cxnSpLocks/>
          </p:cNvCxnSpPr>
          <p:nvPr/>
        </p:nvCxnSpPr>
        <p:spPr>
          <a:xfrm>
            <a:off x="2631275" y="1072117"/>
            <a:ext cx="133679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AA10711F-8140-6EE4-DD8D-91BDA4A71AA1}"/>
              </a:ext>
            </a:extLst>
          </p:cNvPr>
          <p:cNvSpPr txBox="1"/>
          <p:nvPr/>
        </p:nvSpPr>
        <p:spPr>
          <a:xfrm>
            <a:off x="182397" y="5014837"/>
            <a:ext cx="429696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lúc tôi gặp khó khăn anh ấy là người đã cưu mang, giúp đỡ tôi.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42F0775B-16D2-B060-A8F2-35A448432283}"/>
              </a:ext>
            </a:extLst>
          </p:cNvPr>
          <p:cNvSpPr txBox="1"/>
          <p:nvPr/>
        </p:nvSpPr>
        <p:spPr>
          <a:xfrm>
            <a:off x="4854991" y="4972796"/>
            <a:ext cx="42015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9" name="Đường nối Thẳng 10">
            <a:extLst>
              <a:ext uri="{FF2B5EF4-FFF2-40B4-BE49-F238E27FC236}">
                <a16:creationId xmlns="" xmlns:a16="http://schemas.microsoft.com/office/drawing/2014/main" id="{5C769439-3AB1-B33F-38F0-E45C0A5EAA08}"/>
              </a:ext>
            </a:extLst>
          </p:cNvPr>
          <p:cNvCxnSpPr>
            <a:cxnSpLocks/>
          </p:cNvCxnSpPr>
          <p:nvPr/>
        </p:nvCxnSpPr>
        <p:spPr>
          <a:xfrm>
            <a:off x="182397" y="6324600"/>
            <a:ext cx="13973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nối Thẳng 10">
            <a:extLst>
              <a:ext uri="{FF2B5EF4-FFF2-40B4-BE49-F238E27FC236}">
                <a16:creationId xmlns="" xmlns:a16="http://schemas.microsoft.com/office/drawing/2014/main" id="{D742C74F-5243-E463-C8A8-08024A0122FE}"/>
              </a:ext>
            </a:extLst>
          </p:cNvPr>
          <p:cNvCxnSpPr>
            <a:cxnSpLocks/>
          </p:cNvCxnSpPr>
          <p:nvPr/>
        </p:nvCxnSpPr>
        <p:spPr>
          <a:xfrm>
            <a:off x="6722021" y="5486400"/>
            <a:ext cx="9902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92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623</Words>
  <Application>Microsoft Office PowerPoint</Application>
  <PresentationFormat>On-screen Show (4:3)</PresentationFormat>
  <Paragraphs>79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vy nguyen</dc:creator>
  <cp:lastModifiedBy>MERCURY</cp:lastModifiedBy>
  <cp:revision>22</cp:revision>
  <dcterms:created xsi:type="dcterms:W3CDTF">2023-10-06T08:10:09Z</dcterms:created>
  <dcterms:modified xsi:type="dcterms:W3CDTF">2023-11-01T02:56:02Z</dcterms:modified>
</cp:coreProperties>
</file>