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0" r:id="rId2"/>
    <p:sldMasterId id="2147483712" r:id="rId3"/>
    <p:sldMasterId id="2147483724" r:id="rId4"/>
  </p:sldMasterIdLst>
  <p:notesMasterIdLst>
    <p:notesMasterId r:id="rId23"/>
  </p:notesMasterIdLst>
  <p:sldIdLst>
    <p:sldId id="256" r:id="rId5"/>
    <p:sldId id="257" r:id="rId6"/>
    <p:sldId id="258" r:id="rId7"/>
    <p:sldId id="267" r:id="rId8"/>
    <p:sldId id="295" r:id="rId9"/>
    <p:sldId id="269" r:id="rId10"/>
    <p:sldId id="264" r:id="rId11"/>
    <p:sldId id="285" r:id="rId12"/>
    <p:sldId id="286" r:id="rId13"/>
    <p:sldId id="288" r:id="rId14"/>
    <p:sldId id="273" r:id="rId15"/>
    <p:sldId id="265" r:id="rId16"/>
    <p:sldId id="292" r:id="rId17"/>
    <p:sldId id="291" r:id="rId18"/>
    <p:sldId id="294" r:id="rId19"/>
    <p:sldId id="293" r:id="rId20"/>
    <p:sldId id="290" r:id="rId21"/>
    <p:sldId id="261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4BE9B"/>
    <a:srgbClr val="E6E6E6"/>
    <a:srgbClr val="FFFFFF"/>
    <a:srgbClr val="FFFFFC"/>
    <a:srgbClr val="F7FC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18" autoAdjust="0"/>
  </p:normalViewPr>
  <p:slideViewPr>
    <p:cSldViewPr snapToGrid="0" showGuides="1">
      <p:cViewPr varScale="1">
        <p:scale>
          <a:sx n="74" d="100"/>
          <a:sy n="74" d="100"/>
        </p:scale>
        <p:origin x="498" y="54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  <a:t>2021/10/3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7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17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68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04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81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38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64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316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16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067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66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53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14:prism dir="u" isInverted="1"/>
      </p:transition>
    </mc:Choice>
    <mc:Fallback xmlns="">
      <p:transition spd="slow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1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3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8" y="2130435"/>
            <a:ext cx="1036319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4" y="3886206"/>
            <a:ext cx="85344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8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4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9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4763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54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91" y="4406908"/>
            <a:ext cx="10363199" cy="1362076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91" y="2906718"/>
            <a:ext cx="10363199" cy="1500187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5695" indent="0">
              <a:buNone/>
              <a:defRPr sz="1930">
                <a:solidFill>
                  <a:schemeClr val="tx1">
                    <a:tint val="75000"/>
                  </a:schemeClr>
                </a:solidFill>
              </a:defRPr>
            </a:lvl2pPr>
            <a:lvl3pPr marL="971387" indent="0">
              <a:buNone/>
              <a:defRPr sz="1727">
                <a:solidFill>
                  <a:schemeClr val="tx1">
                    <a:tint val="75000"/>
                  </a:schemeClr>
                </a:solidFill>
              </a:defRPr>
            </a:lvl3pPr>
            <a:lvl4pPr marL="145708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4pPr>
            <a:lvl5pPr marL="194277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5pPr>
            <a:lvl6pPr marL="2428468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6pPr>
            <a:lvl7pPr marL="2914161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7pPr>
            <a:lvl8pPr marL="3399853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8pPr>
            <a:lvl9pPr marL="3885547" indent="0">
              <a:buNone/>
              <a:defRPr sz="15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415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5" y="1600206"/>
            <a:ext cx="5384799" cy="4525963"/>
          </a:xfrm>
        </p:spPr>
        <p:txBody>
          <a:bodyPr/>
          <a:lstStyle>
            <a:lvl1pPr>
              <a:defRPr sz="2946"/>
            </a:lvl1pPr>
            <a:lvl2pPr>
              <a:defRPr sz="2540"/>
            </a:lvl2pPr>
            <a:lvl3pPr>
              <a:defRPr sz="2133"/>
            </a:lvl3pPr>
            <a:lvl4pPr>
              <a:defRPr sz="1930"/>
            </a:lvl4pPr>
            <a:lvl5pPr>
              <a:defRPr sz="1930"/>
            </a:lvl5pPr>
            <a:lvl6pPr>
              <a:defRPr sz="1930"/>
            </a:lvl6pPr>
            <a:lvl7pPr>
              <a:defRPr sz="1930"/>
            </a:lvl7pPr>
            <a:lvl8pPr>
              <a:defRPr sz="1930"/>
            </a:lvl8pPr>
            <a:lvl9pPr>
              <a:defRPr sz="1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2" y="1600206"/>
            <a:ext cx="5384799" cy="4525963"/>
          </a:xfrm>
        </p:spPr>
        <p:txBody>
          <a:bodyPr/>
          <a:lstStyle>
            <a:lvl1pPr>
              <a:defRPr sz="2946"/>
            </a:lvl1pPr>
            <a:lvl2pPr>
              <a:defRPr sz="2540"/>
            </a:lvl2pPr>
            <a:lvl3pPr>
              <a:defRPr sz="2133"/>
            </a:lvl3pPr>
            <a:lvl4pPr>
              <a:defRPr sz="1930"/>
            </a:lvl4pPr>
            <a:lvl5pPr>
              <a:defRPr sz="1930"/>
            </a:lvl5pPr>
            <a:lvl6pPr>
              <a:defRPr sz="1930"/>
            </a:lvl6pPr>
            <a:lvl7pPr>
              <a:defRPr sz="1930"/>
            </a:lvl7pPr>
            <a:lvl8pPr>
              <a:defRPr sz="1930"/>
            </a:lvl8pPr>
            <a:lvl9pPr>
              <a:defRPr sz="193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201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5" y="1535118"/>
            <a:ext cx="5386919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5695" indent="0">
              <a:buNone/>
              <a:defRPr sz="2133" b="1"/>
            </a:lvl2pPr>
            <a:lvl3pPr marL="971387" indent="0">
              <a:buNone/>
              <a:defRPr sz="1930" b="1"/>
            </a:lvl3pPr>
            <a:lvl4pPr marL="1457081" indent="0">
              <a:buNone/>
              <a:defRPr sz="1727" b="1"/>
            </a:lvl4pPr>
            <a:lvl5pPr marL="1942773" indent="0">
              <a:buNone/>
              <a:defRPr sz="1727" b="1"/>
            </a:lvl5pPr>
            <a:lvl6pPr marL="2428468" indent="0">
              <a:buNone/>
              <a:defRPr sz="1727" b="1"/>
            </a:lvl6pPr>
            <a:lvl7pPr marL="2914161" indent="0">
              <a:buNone/>
              <a:defRPr sz="1727" b="1"/>
            </a:lvl7pPr>
            <a:lvl8pPr marL="3399853" indent="0">
              <a:buNone/>
              <a:defRPr sz="1727" b="1"/>
            </a:lvl8pPr>
            <a:lvl9pPr marL="3885547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5" y="2174875"/>
            <a:ext cx="5386919" cy="3951288"/>
          </a:xfrm>
        </p:spPr>
        <p:txBody>
          <a:bodyPr/>
          <a:lstStyle>
            <a:lvl1pPr>
              <a:defRPr sz="2540"/>
            </a:lvl1pPr>
            <a:lvl2pPr>
              <a:defRPr sz="2133"/>
            </a:lvl2pPr>
            <a:lvl3pPr>
              <a:defRPr sz="1930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8"/>
            <a:ext cx="5389033" cy="639762"/>
          </a:xfrm>
        </p:spPr>
        <p:txBody>
          <a:bodyPr anchor="b"/>
          <a:lstStyle>
            <a:lvl1pPr marL="0" indent="0">
              <a:buNone/>
              <a:defRPr sz="2540" b="1"/>
            </a:lvl1pPr>
            <a:lvl2pPr marL="485695" indent="0">
              <a:buNone/>
              <a:defRPr sz="2133" b="1"/>
            </a:lvl2pPr>
            <a:lvl3pPr marL="971387" indent="0">
              <a:buNone/>
              <a:defRPr sz="1930" b="1"/>
            </a:lvl3pPr>
            <a:lvl4pPr marL="1457081" indent="0">
              <a:buNone/>
              <a:defRPr sz="1727" b="1"/>
            </a:lvl4pPr>
            <a:lvl5pPr marL="1942773" indent="0">
              <a:buNone/>
              <a:defRPr sz="1727" b="1"/>
            </a:lvl5pPr>
            <a:lvl6pPr marL="2428468" indent="0">
              <a:buNone/>
              <a:defRPr sz="1727" b="1"/>
            </a:lvl6pPr>
            <a:lvl7pPr marL="2914161" indent="0">
              <a:buNone/>
              <a:defRPr sz="1727" b="1"/>
            </a:lvl7pPr>
            <a:lvl8pPr marL="3399853" indent="0">
              <a:buNone/>
              <a:defRPr sz="1727" b="1"/>
            </a:lvl8pPr>
            <a:lvl9pPr marL="3885547" indent="0">
              <a:buNone/>
              <a:defRPr sz="172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2540"/>
            </a:lvl1pPr>
            <a:lvl2pPr>
              <a:defRPr sz="2133"/>
            </a:lvl2pPr>
            <a:lvl3pPr>
              <a:defRPr sz="1930"/>
            </a:lvl3pPr>
            <a:lvl4pPr>
              <a:defRPr sz="1727"/>
            </a:lvl4pPr>
            <a:lvl5pPr>
              <a:defRPr sz="1727"/>
            </a:lvl5pPr>
            <a:lvl6pPr>
              <a:defRPr sz="1727"/>
            </a:lvl6pPr>
            <a:lvl7pPr>
              <a:defRPr sz="1727"/>
            </a:lvl7pPr>
            <a:lvl8pPr>
              <a:defRPr sz="1727"/>
            </a:lvl8pPr>
            <a:lvl9pPr>
              <a:defRPr sz="17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6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51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99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40" y="273060"/>
            <a:ext cx="6815667" cy="5853113"/>
          </a:xfrm>
        </p:spPr>
        <p:txBody>
          <a:bodyPr/>
          <a:lstStyle>
            <a:lvl1pPr>
              <a:defRPr sz="3353"/>
            </a:lvl1pPr>
            <a:lvl2pPr>
              <a:defRPr sz="2946"/>
            </a:lvl2pPr>
            <a:lvl3pPr>
              <a:defRPr sz="254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11"/>
            <a:ext cx="4011084" cy="4691063"/>
          </a:xfrm>
        </p:spPr>
        <p:txBody>
          <a:bodyPr/>
          <a:lstStyle>
            <a:lvl1pPr marL="0" indent="0">
              <a:buNone/>
              <a:defRPr sz="1524"/>
            </a:lvl1pPr>
            <a:lvl2pPr marL="485695" indent="0">
              <a:buNone/>
              <a:defRPr sz="1321"/>
            </a:lvl2pPr>
            <a:lvl3pPr marL="971387" indent="0">
              <a:buNone/>
              <a:defRPr sz="1016"/>
            </a:lvl3pPr>
            <a:lvl4pPr marL="1457081" indent="0">
              <a:buNone/>
              <a:defRPr sz="914"/>
            </a:lvl4pPr>
            <a:lvl5pPr marL="1942773" indent="0">
              <a:buNone/>
              <a:defRPr sz="914"/>
            </a:lvl5pPr>
            <a:lvl6pPr marL="2428468" indent="0">
              <a:buNone/>
              <a:defRPr sz="914"/>
            </a:lvl6pPr>
            <a:lvl7pPr marL="2914161" indent="0">
              <a:buNone/>
              <a:defRPr sz="914"/>
            </a:lvl7pPr>
            <a:lvl8pPr marL="3399853" indent="0">
              <a:buNone/>
              <a:defRPr sz="914"/>
            </a:lvl8pPr>
            <a:lvl9pPr marL="3885547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38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28398"/>
      </p:ext>
    </p:extLst>
  </p:cSld>
  <p:clrMapOvr>
    <a:masterClrMapping/>
  </p:clrMapOvr>
  <p:transition spd="slow" advClick="0" advTm="500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21" y="4800606"/>
            <a:ext cx="7315200" cy="566738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21" y="612775"/>
            <a:ext cx="7315200" cy="4114800"/>
          </a:xfrm>
        </p:spPr>
        <p:txBody>
          <a:bodyPr/>
          <a:lstStyle>
            <a:lvl1pPr marL="0" indent="0">
              <a:buNone/>
              <a:defRPr sz="3353"/>
            </a:lvl1pPr>
            <a:lvl2pPr marL="485695" indent="0">
              <a:buNone/>
              <a:defRPr sz="2946"/>
            </a:lvl2pPr>
            <a:lvl3pPr marL="971387" indent="0">
              <a:buNone/>
              <a:defRPr sz="2540"/>
            </a:lvl3pPr>
            <a:lvl4pPr marL="1457081" indent="0">
              <a:buNone/>
              <a:defRPr sz="2133"/>
            </a:lvl4pPr>
            <a:lvl5pPr marL="1942773" indent="0">
              <a:buNone/>
              <a:defRPr sz="2133"/>
            </a:lvl5pPr>
            <a:lvl6pPr marL="2428468" indent="0">
              <a:buNone/>
              <a:defRPr sz="2133"/>
            </a:lvl6pPr>
            <a:lvl7pPr marL="2914161" indent="0">
              <a:buNone/>
              <a:defRPr sz="2133"/>
            </a:lvl7pPr>
            <a:lvl8pPr marL="3399853" indent="0">
              <a:buNone/>
              <a:defRPr sz="2133"/>
            </a:lvl8pPr>
            <a:lvl9pPr marL="3885547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21" y="5367343"/>
            <a:ext cx="7315200" cy="804861"/>
          </a:xfrm>
        </p:spPr>
        <p:txBody>
          <a:bodyPr/>
          <a:lstStyle>
            <a:lvl1pPr marL="0" indent="0">
              <a:buNone/>
              <a:defRPr sz="1524"/>
            </a:lvl1pPr>
            <a:lvl2pPr marL="485695" indent="0">
              <a:buNone/>
              <a:defRPr sz="1321"/>
            </a:lvl2pPr>
            <a:lvl3pPr marL="971387" indent="0">
              <a:buNone/>
              <a:defRPr sz="1016"/>
            </a:lvl3pPr>
            <a:lvl4pPr marL="1457081" indent="0">
              <a:buNone/>
              <a:defRPr sz="914"/>
            </a:lvl4pPr>
            <a:lvl5pPr marL="1942773" indent="0">
              <a:buNone/>
              <a:defRPr sz="914"/>
            </a:lvl5pPr>
            <a:lvl6pPr marL="2428468" indent="0">
              <a:buNone/>
              <a:defRPr sz="914"/>
            </a:lvl6pPr>
            <a:lvl7pPr marL="2914161" indent="0">
              <a:buNone/>
              <a:defRPr sz="914"/>
            </a:lvl7pPr>
            <a:lvl8pPr marL="3399853" indent="0">
              <a:buNone/>
              <a:defRPr sz="914"/>
            </a:lvl8pPr>
            <a:lvl9pPr marL="3885547" indent="0">
              <a:buNone/>
              <a:defRPr sz="9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501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14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2"/>
            <a:ext cx="2743201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4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419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1" y="1122401"/>
            <a:ext cx="9144174" cy="2387680"/>
          </a:xfrm>
          <a:prstGeom prst="rect">
            <a:avLst/>
          </a:prstGeom>
        </p:spPr>
        <p:txBody>
          <a:bodyPr lIns="66326" tIns="33161" rIns="66326" bIns="33161" anchor="b"/>
          <a:lstStyle>
            <a:lvl1pPr algn="ctr"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1" y="3602158"/>
            <a:ext cx="9144174" cy="1655817"/>
          </a:xfrm>
          <a:prstGeom prst="rect">
            <a:avLst/>
          </a:prstGeom>
        </p:spPr>
        <p:txBody>
          <a:bodyPr lIns="66326" tIns="33161" rIns="66326" bIns="33161"/>
          <a:lstStyle>
            <a:lvl1pPr marL="0" indent="0" algn="ctr">
              <a:buNone/>
              <a:defRPr sz="2400"/>
            </a:lvl1pPr>
            <a:lvl2pPr marL="456442" indent="0" algn="ctr">
              <a:buNone/>
              <a:defRPr sz="2000"/>
            </a:lvl2pPr>
            <a:lvl3pPr marL="912885" indent="0" algn="ctr">
              <a:buNone/>
              <a:defRPr sz="1800"/>
            </a:lvl3pPr>
            <a:lvl4pPr marL="1369328" indent="0" algn="ctr">
              <a:buNone/>
              <a:defRPr sz="1500"/>
            </a:lvl4pPr>
            <a:lvl5pPr marL="1825311" indent="0" algn="ctr">
              <a:buNone/>
              <a:defRPr sz="1500"/>
            </a:lvl5pPr>
            <a:lvl6pPr marL="2281751" indent="0" algn="ctr">
              <a:buNone/>
              <a:defRPr sz="1500"/>
            </a:lvl6pPr>
            <a:lvl7pPr marL="2738195" indent="0" algn="ctr">
              <a:buNone/>
              <a:defRPr sz="1500"/>
            </a:lvl7pPr>
            <a:lvl8pPr marL="3194635" indent="0" algn="ctr">
              <a:buNone/>
              <a:defRPr sz="1500"/>
            </a:lvl8pPr>
            <a:lvl9pPr marL="3651078" indent="0" algn="ctr">
              <a:buNone/>
              <a:defRPr sz="15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6260469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8" y="1158134"/>
            <a:ext cx="5980067" cy="3275847"/>
          </a:xfrm>
          <a:prstGeom prst="rect">
            <a:avLst/>
          </a:prstGeo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07665984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75" y="1709802"/>
            <a:ext cx="10515799" cy="2852833"/>
          </a:xfrm>
          <a:prstGeom prst="rect">
            <a:avLst/>
          </a:prstGeom>
        </p:spPr>
        <p:txBody>
          <a:bodyPr lIns="66326" tIns="33161" rIns="66326" bIns="33161" anchor="b"/>
          <a:lstStyle>
            <a:lvl1pPr>
              <a:defRPr sz="61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75" y="4589624"/>
            <a:ext cx="10515799" cy="1500237"/>
          </a:xfrm>
          <a:prstGeom prst="rect">
            <a:avLst/>
          </a:prstGeom>
        </p:spPr>
        <p:txBody>
          <a:bodyPr lIns="66326" tIns="33161" rIns="66326" bIns="3316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4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693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3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17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19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46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0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060088"/>
      </p:ext>
    </p:extLst>
  </p:cSld>
  <p:clrMapOvr>
    <a:masterClrMapping/>
  </p:clrMapOvr>
  <p:transition advClick="0" advTm="3000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21" y="1825686"/>
            <a:ext cx="5181697" cy="4351484"/>
          </a:xfrm>
          <a:prstGeom prst="rect">
            <a:avLst/>
          </a:prstGeo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07302"/>
      </p:ext>
    </p:extLst>
  </p:cSld>
  <p:clrMapOvr>
    <a:masterClrMapping/>
  </p:clrMapOvr>
  <p:transition advClick="0" advTm="3000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12" y="365139"/>
            <a:ext cx="10515799" cy="1325607"/>
          </a:xfrm>
          <a:prstGeom prst="rect">
            <a:avLst/>
          </a:prstGeom>
        </p:spPr>
        <p:txBody>
          <a:bodyPr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800" y="1778497"/>
            <a:ext cx="4873665" cy="823940"/>
          </a:xfrm>
          <a:prstGeom prst="rect">
            <a:avLst/>
          </a:prstGeom>
        </p:spPr>
        <p:txBody>
          <a:bodyPr lIns="66326" tIns="33161" rIns="66326" bIns="33161" anchor="ctr" anchorCtr="0"/>
          <a:lstStyle>
            <a:lvl1pPr marL="0" indent="0">
              <a:buNone/>
              <a:defRPr sz="2800"/>
            </a:lvl1pPr>
            <a:lvl2pPr marL="456442" indent="0">
              <a:buNone/>
              <a:defRPr sz="2400"/>
            </a:lvl2pPr>
            <a:lvl3pPr marL="912885" indent="0">
              <a:buNone/>
              <a:defRPr sz="2000"/>
            </a:lvl3pPr>
            <a:lvl4pPr marL="1369328" indent="0">
              <a:buNone/>
              <a:defRPr sz="1800"/>
            </a:lvl4pPr>
            <a:lvl5pPr marL="1825311" indent="0">
              <a:buNone/>
              <a:defRPr sz="1800"/>
            </a:lvl5pPr>
            <a:lvl6pPr marL="2281751" indent="0">
              <a:buNone/>
              <a:defRPr sz="1800"/>
            </a:lvl6pPr>
            <a:lvl7pPr marL="2738195" indent="0">
              <a:buNone/>
              <a:defRPr sz="1800"/>
            </a:lvl7pPr>
            <a:lvl8pPr marL="3194635" indent="0">
              <a:buNone/>
              <a:defRPr sz="1800"/>
            </a:lvl8pPr>
            <a:lvl9pPr marL="3651078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800" y="2665468"/>
            <a:ext cx="4873665" cy="3524402"/>
          </a:xfrm>
          <a:prstGeom prst="rect">
            <a:avLst/>
          </a:prstGeo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60" y="1778497"/>
            <a:ext cx="4897669" cy="823940"/>
          </a:xfrm>
          <a:prstGeom prst="rect">
            <a:avLst/>
          </a:prstGeom>
        </p:spPr>
        <p:txBody>
          <a:bodyPr lIns="66326" tIns="33161" rIns="66326" bIns="33161" anchor="ctr" anchorCtr="0"/>
          <a:lstStyle>
            <a:lvl1pPr marL="0" indent="0">
              <a:buNone/>
              <a:defRPr sz="2800"/>
            </a:lvl1pPr>
            <a:lvl2pPr marL="456442" indent="0">
              <a:buNone/>
              <a:defRPr sz="2400"/>
            </a:lvl2pPr>
            <a:lvl3pPr marL="912885" indent="0">
              <a:buNone/>
              <a:defRPr sz="2000"/>
            </a:lvl3pPr>
            <a:lvl4pPr marL="1369328" indent="0">
              <a:buNone/>
              <a:defRPr sz="1800"/>
            </a:lvl4pPr>
            <a:lvl5pPr marL="1825311" indent="0">
              <a:buNone/>
              <a:defRPr sz="1800"/>
            </a:lvl5pPr>
            <a:lvl6pPr marL="2281751" indent="0">
              <a:buNone/>
              <a:defRPr sz="1800"/>
            </a:lvl6pPr>
            <a:lvl7pPr marL="2738195" indent="0">
              <a:buNone/>
              <a:defRPr sz="1800"/>
            </a:lvl7pPr>
            <a:lvl8pPr marL="3194635" indent="0">
              <a:buNone/>
              <a:defRPr sz="1800"/>
            </a:lvl8pPr>
            <a:lvl9pPr marL="3651078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60" y="2665468"/>
            <a:ext cx="4897669" cy="3524402"/>
          </a:xfrm>
          <a:prstGeom prst="rect">
            <a:avLst/>
          </a:prstGeo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966297728"/>
      </p:ext>
    </p:extLst>
  </p:cSld>
  <p:clrMapOvr>
    <a:masterClrMapping/>
  </p:clrMapOvr>
  <p:transition advClick="0" advTm="3000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14306257"/>
      </p:ext>
    </p:extLst>
  </p:cSld>
  <p:clrMapOvr>
    <a:masterClrMapping/>
  </p:clrMapOvr>
  <p:transition advClick="0" advTm="3000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601506"/>
      </p:ext>
    </p:extLst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663D58F-F6A0-4EA3-BFB5-4642485F75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8CD8127-072B-44C9-ABE8-9BC4AB287A3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79566" y="-4365566"/>
            <a:ext cx="9182100" cy="158812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931AE1AF-6B20-4CE0-B6FA-B23D53794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63" y="98277"/>
            <a:ext cx="1049338" cy="98850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9B37BB5-2650-4467-ABB7-31E9CA48D4D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" y="0"/>
            <a:ext cx="1181100" cy="164782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F048B97-1CDA-4F65-837F-F768C8EAF4C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9531"/>
            <a:ext cx="2476500" cy="132876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E9B10E7-A5D5-4AAF-9A24-86B84EF4F8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5414688"/>
            <a:ext cx="2527300" cy="1462630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9D467883-BBB8-4AA8-9569-B77F3D2BD526}"/>
              </a:ext>
            </a:extLst>
          </p:cNvPr>
          <p:cNvCxnSpPr>
            <a:cxnSpLocks/>
          </p:cNvCxnSpPr>
          <p:nvPr userDrawn="1"/>
        </p:nvCxnSpPr>
        <p:spPr>
          <a:xfrm>
            <a:off x="0" y="1045028"/>
            <a:ext cx="12192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A-文本框 10">
            <a:extLst>
              <a:ext uri="{FF2B5EF4-FFF2-40B4-BE49-F238E27FC236}">
                <a16:creationId xmlns:a16="http://schemas.microsoft.com/office/drawing/2014/main" id="{7030A9C3-FAF0-45B7-A03D-DF86ACD0FEDF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3291304" y="155585"/>
            <a:ext cx="5609391" cy="742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solidFill>
                  <a:schemeClr val="accent1"/>
                </a:solidFill>
                <a:latin typeface="+mn-ea"/>
              </a:rPr>
              <a:t>教学工作回顾</a:t>
            </a:r>
          </a:p>
        </p:txBody>
      </p:sp>
    </p:spTree>
    <p:extLst>
      <p:ext uri="{BB962C8B-B14F-4D97-AF65-F5344CB8AC3E}">
        <p14:creationId xmlns:p14="http://schemas.microsoft.com/office/powerpoint/2010/main" val="119625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457216"/>
            <a:ext cx="3932311" cy="1600253"/>
          </a:xfrm>
          <a:prstGeom prst="rect">
            <a:avLst/>
          </a:prstGeom>
        </p:spPr>
        <p:txBody>
          <a:bodyPr lIns="66326" tIns="33161" rIns="66326" bIns="3316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91" y="987458"/>
            <a:ext cx="6172317" cy="4873788"/>
          </a:xfrm>
          <a:prstGeom prst="rect">
            <a:avLst/>
          </a:prstGeom>
        </p:spPr>
        <p:txBody>
          <a:bodyPr lIns="66326" tIns="33161" rIns="66326" bIns="3316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4" y="2057469"/>
            <a:ext cx="3932311" cy="3811716"/>
          </a:xfrm>
          <a:prstGeom prst="rect">
            <a:avLst/>
          </a:prstGeom>
        </p:spPr>
        <p:txBody>
          <a:bodyPr lIns="66326" tIns="33161" rIns="66326" bIns="33161"/>
          <a:lstStyle>
            <a:lvl1pPr marL="0" indent="0">
              <a:buNone/>
              <a:defRPr sz="1500"/>
            </a:lvl1pPr>
            <a:lvl2pPr marL="456442" indent="0">
              <a:buNone/>
              <a:defRPr sz="1500"/>
            </a:lvl2pPr>
            <a:lvl3pPr marL="912885" indent="0">
              <a:buNone/>
              <a:defRPr sz="1200"/>
            </a:lvl3pPr>
            <a:lvl4pPr marL="1369328" indent="0">
              <a:buNone/>
              <a:defRPr sz="1100"/>
            </a:lvl4pPr>
            <a:lvl5pPr marL="1825311" indent="0">
              <a:buNone/>
              <a:defRPr sz="1100"/>
            </a:lvl5pPr>
            <a:lvl6pPr marL="2281751" indent="0">
              <a:buNone/>
              <a:defRPr sz="1100"/>
            </a:lvl6pPr>
            <a:lvl7pPr marL="2738195" indent="0">
              <a:buNone/>
              <a:defRPr sz="1100"/>
            </a:lvl7pPr>
            <a:lvl8pPr marL="3194635" indent="0">
              <a:buNone/>
              <a:defRPr sz="1100"/>
            </a:lvl8pPr>
            <a:lvl9pPr marL="3651078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99599575"/>
      </p:ext>
    </p:extLst>
  </p:cSld>
  <p:clrMapOvr>
    <a:masterClrMapping/>
  </p:clrMapOvr>
  <p:transition advClick="0" advTm="3000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9" y="457216"/>
            <a:ext cx="4165428" cy="1600253"/>
          </a:xfrm>
          <a:prstGeom prst="rect">
            <a:avLst/>
          </a:prstGeom>
        </p:spPr>
        <p:txBody>
          <a:bodyPr lIns="66326" tIns="33161" rIns="66326" bIns="33161"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91" y="457216"/>
            <a:ext cx="6172317" cy="5404031"/>
          </a:xfrm>
          <a:prstGeom prst="rect">
            <a:avLst/>
          </a:prstGeom>
        </p:spPr>
        <p:txBody>
          <a:bodyPr lIns="66326" tIns="33161" rIns="66326" bIns="33161"/>
          <a:lstStyle>
            <a:lvl1pPr marL="0" indent="0">
              <a:buNone/>
              <a:defRPr sz="3200"/>
            </a:lvl1pPr>
            <a:lvl2pPr marL="456442" indent="0">
              <a:buNone/>
              <a:defRPr sz="2800"/>
            </a:lvl2pPr>
            <a:lvl3pPr marL="912885" indent="0">
              <a:buNone/>
              <a:defRPr sz="2400"/>
            </a:lvl3pPr>
            <a:lvl4pPr marL="1369328" indent="0">
              <a:buNone/>
              <a:defRPr sz="2000"/>
            </a:lvl4pPr>
            <a:lvl5pPr marL="1825311" indent="0">
              <a:buNone/>
              <a:defRPr sz="2000"/>
            </a:lvl5pPr>
            <a:lvl6pPr marL="2281751" indent="0">
              <a:buNone/>
              <a:defRPr sz="2000"/>
            </a:lvl6pPr>
            <a:lvl7pPr marL="2738195" indent="0">
              <a:buNone/>
              <a:defRPr sz="2000"/>
            </a:lvl7pPr>
            <a:lvl8pPr marL="3194635" indent="0">
              <a:buNone/>
              <a:defRPr sz="2000"/>
            </a:lvl8pPr>
            <a:lvl9pPr marL="365107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9" y="2057469"/>
            <a:ext cx="4165428" cy="3811716"/>
          </a:xfrm>
          <a:prstGeom prst="rect">
            <a:avLst/>
          </a:prstGeom>
        </p:spPr>
        <p:txBody>
          <a:bodyPr lIns="66326" tIns="33161" rIns="66326" bIns="33161"/>
          <a:lstStyle>
            <a:lvl1pPr marL="0" indent="0">
              <a:buNone/>
              <a:defRPr sz="2000"/>
            </a:lvl1pPr>
            <a:lvl2pPr marL="456442" indent="0">
              <a:buNone/>
              <a:defRPr sz="1800"/>
            </a:lvl2pPr>
            <a:lvl3pPr marL="912885" indent="0">
              <a:buNone/>
              <a:defRPr sz="1500"/>
            </a:lvl3pPr>
            <a:lvl4pPr marL="1369328" indent="0">
              <a:buNone/>
              <a:defRPr sz="1500"/>
            </a:lvl4pPr>
            <a:lvl5pPr marL="1825311" indent="0">
              <a:buNone/>
              <a:defRPr sz="1500"/>
            </a:lvl5pPr>
            <a:lvl6pPr marL="2281751" indent="0">
              <a:buNone/>
              <a:defRPr sz="1500"/>
            </a:lvl6pPr>
            <a:lvl7pPr marL="2738195" indent="0">
              <a:buNone/>
              <a:defRPr sz="1500"/>
            </a:lvl7pPr>
            <a:lvl8pPr marL="3194635" indent="0">
              <a:buNone/>
              <a:defRPr sz="1500"/>
            </a:lvl8pPr>
            <a:lvl9pPr marL="3651078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60941619"/>
      </p:ext>
    </p:extLst>
  </p:cSld>
  <p:clrMapOvr>
    <a:masterClrMapping/>
  </p:clrMapOvr>
  <p:transition advClick="0" advTm="3000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8" y="198996"/>
            <a:ext cx="5980067" cy="827234"/>
          </a:xfrm>
          <a:prstGeom prst="rect">
            <a:avLst/>
          </a:prstGeom>
        </p:spPr>
        <p:txBody>
          <a:bodyPr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8" y="1158134"/>
            <a:ext cx="5980067" cy="3275847"/>
          </a:xfrm>
          <a:prstGeom prst="rect">
            <a:avLst/>
          </a:prstGeom>
        </p:spPr>
        <p:txBody>
          <a:bodyPr vert="eaVert"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3185270"/>
      </p:ext>
    </p:extLst>
  </p:cSld>
  <p:clrMapOvr>
    <a:masterClrMapping/>
  </p:clrMapOvr>
  <p:transition advClick="0" advTm="3000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5" cy="5812032"/>
          </a:xfrm>
          <a:prstGeom prst="rect">
            <a:avLst/>
          </a:prstGeom>
        </p:spPr>
        <p:txBody>
          <a:bodyPr vert="eaVert"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78970971"/>
      </p:ext>
    </p:extLst>
  </p:cSld>
  <p:clrMapOvr>
    <a:masterClrMapping/>
  </p:clrMapOvr>
  <p:transition advClick="0" advTm="3000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66326" tIns="33161" rIns="66326" bIns="33161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21" y="1825693"/>
            <a:ext cx="5181697" cy="2098745"/>
          </a:xfr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21" y="4076844"/>
            <a:ext cx="5181697" cy="2100333"/>
          </a:xfrm>
        </p:spPr>
        <p:txBody>
          <a:bodyPr lIns="66326" tIns="33161" rIns="66326" bIns="3316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86850687"/>
      </p:ext>
    </p:extLst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48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282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0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21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70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5000">
        <p14:warp dir="in"/>
      </p:transition>
    </mc:Choice>
    <mc:Fallback xmlns=""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298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7" r:id="rId3"/>
    <p:sldLayoutId id="2147483672" r:id="rId4"/>
    <p:sldLayoutId id="2147483683" r:id="rId5"/>
    <p:sldLayoutId id="2147483684" r:id="rId6"/>
    <p:sldLayoutId id="2147483685" r:id="rId7"/>
    <p:sldLayoutId id="2147483686" r:id="rId8"/>
    <p:sldLayoutId id="2147483682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2021/10/3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49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4" y="274644"/>
            <a:ext cx="10972801" cy="1143000"/>
          </a:xfrm>
          <a:prstGeom prst="rect">
            <a:avLst/>
          </a:prstGeom>
        </p:spPr>
        <p:txBody>
          <a:bodyPr vert="horz" lIns="95617" tIns="47809" rIns="95617" bIns="4780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600206"/>
            <a:ext cx="10972801" cy="4525963"/>
          </a:xfrm>
          <a:prstGeom prst="rect">
            <a:avLst/>
          </a:prstGeom>
        </p:spPr>
        <p:txBody>
          <a:bodyPr vert="horz" lIns="95617" tIns="47809" rIns="95617" bIns="4780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l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59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10/3/2021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1" cy="365125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ct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59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8" y="6356354"/>
            <a:ext cx="2844801" cy="365125"/>
          </a:xfrm>
          <a:prstGeom prst="rect">
            <a:avLst/>
          </a:prstGeom>
        </p:spPr>
        <p:txBody>
          <a:bodyPr vert="horz" lIns="95617" tIns="47809" rIns="95617" bIns="47809" rtlCol="0" anchor="ctr"/>
          <a:lstStyle>
            <a:lvl1pPr algn="r">
              <a:defRPr sz="13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2659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2659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1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71387" rtl="0" eaLnBrk="1" latinLnBrk="0" hangingPunct="1">
        <a:spcBef>
          <a:spcPct val="0"/>
        </a:spcBef>
        <a:buNone/>
        <a:defRPr sz="46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271" indent="-364271" algn="l" defTabSz="971387" rtl="0" eaLnBrk="1" latinLnBrk="0" hangingPunct="1">
        <a:spcBef>
          <a:spcPct val="20000"/>
        </a:spcBef>
        <a:buFont typeface="Arial" pitchFamily="34" charset="0"/>
        <a:buChar char="•"/>
        <a:defRPr sz="3353" kern="1200">
          <a:solidFill>
            <a:schemeClr val="tx1"/>
          </a:solidFill>
          <a:latin typeface="+mn-lt"/>
          <a:ea typeface="+mn-ea"/>
          <a:cs typeface="+mn-cs"/>
        </a:defRPr>
      </a:lvl1pPr>
      <a:lvl2pPr marL="789252" indent="-303558" algn="l" defTabSz="971387" rtl="0" eaLnBrk="1" latinLnBrk="0" hangingPunct="1">
        <a:spcBef>
          <a:spcPct val="20000"/>
        </a:spcBef>
        <a:buFont typeface="Arial" pitchFamily="34" charset="0"/>
        <a:buChar char="–"/>
        <a:defRPr sz="2946" kern="1200">
          <a:solidFill>
            <a:schemeClr val="tx1"/>
          </a:solidFill>
          <a:latin typeface="+mn-lt"/>
          <a:ea typeface="+mn-ea"/>
          <a:cs typeface="+mn-cs"/>
        </a:defRPr>
      </a:lvl2pPr>
      <a:lvl3pPr marL="1214232" indent="-242847" algn="l" defTabSz="971387" rtl="0" eaLnBrk="1" latinLnBrk="0" hangingPunct="1">
        <a:spcBef>
          <a:spcPct val="20000"/>
        </a:spcBef>
        <a:buFont typeface="Arial" pitchFamily="34" charset="0"/>
        <a:buChar char="•"/>
        <a:defRPr sz="2540" kern="1200">
          <a:solidFill>
            <a:schemeClr val="tx1"/>
          </a:solidFill>
          <a:latin typeface="+mn-lt"/>
          <a:ea typeface="+mn-ea"/>
          <a:cs typeface="+mn-cs"/>
        </a:defRPr>
      </a:lvl3pPr>
      <a:lvl4pPr marL="1699927" indent="-242847" algn="l" defTabSz="971387" rtl="0" eaLnBrk="1" latinLnBrk="0" hangingPunct="1">
        <a:spcBef>
          <a:spcPct val="20000"/>
        </a:spcBef>
        <a:buFont typeface="Arial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85621" indent="-242847" algn="l" defTabSz="971387" rtl="0" eaLnBrk="1" latinLnBrk="0" hangingPunct="1">
        <a:spcBef>
          <a:spcPct val="20000"/>
        </a:spcBef>
        <a:buFont typeface="Arial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71314" indent="-242847" algn="l" defTabSz="97138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57006" indent="-242847" algn="l" defTabSz="97138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42700" indent="-242847" algn="l" defTabSz="97138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28395" indent="-242847" algn="l" defTabSz="971387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1pPr>
      <a:lvl2pPr marL="485695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2pPr>
      <a:lvl3pPr marL="971387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3pPr>
      <a:lvl4pPr marL="1457081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4pPr>
      <a:lvl5pPr marL="1942773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5pPr>
      <a:lvl6pPr marL="2428468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6pPr>
      <a:lvl7pPr marL="2914161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7pPr>
      <a:lvl8pPr marL="3399853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47" algn="l" defTabSz="971387" rtl="0" eaLnBrk="1" latinLnBrk="0" hangingPunct="1">
        <a:defRPr sz="19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8" y="1157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05405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ransition advClick="0" advTm="3000">
    <p:random/>
  </p:transition>
  <p:hf sldNum="0" hdr="0"/>
  <p:txStyles>
    <p:titleStyle>
      <a:lvl1pPr marL="0" lvl="0" indent="0" algn="ctr" defTabSz="10883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5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7619" lvl="0" indent="-407619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84328" lvl="1" indent="-340834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0115" lvl="2" indent="-271745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904530" lvl="3" indent="-272669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448023" lvl="4" indent="-271745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23927" lvl="5" indent="-165811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55552" lvl="6" indent="-165811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87174" lvl="7" indent="-165811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18798" lvl="8" indent="-165811" algn="l" defTabSz="1088368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31623" lvl="1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63245" lvl="2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94872" lvl="3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26493" lvl="4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658116" lvl="5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89738" lvl="6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21362" lvl="7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52983" lvl="8" indent="0" algn="l" defTabSz="66324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12.png"/><Relationship Id="rId5" Type="http://schemas.openxmlformats.org/officeDocument/2006/relationships/image" Target="../media/image1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19.jpe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B8FAF-94D1-4F1A-94EC-F13C2F212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5715361-1E95-480B-B503-DCC0B2BE4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0CB22A-999B-4894-87D5-F4070A5E31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" y="4447764"/>
            <a:ext cx="4492101" cy="241023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5E119FC-730D-49EB-9334-B85E3285ED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4" y="4333632"/>
            <a:ext cx="4361895" cy="2524368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A43B6DF-49EB-4170-9108-A3BB1EC05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74" y="5317067"/>
            <a:ext cx="2111448" cy="154093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F39EF3F-15C7-480D-8C64-EB92B51D86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6" y="5243609"/>
            <a:ext cx="1243414" cy="161468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942B807-2734-41E0-9A65-B2DD95D8B5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F444E59-9FA4-4DA8-AC0D-021FD266183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881" y="-79990"/>
            <a:ext cx="2388811" cy="40571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651A2E2E-FCD4-44D9-AF52-1C278A6480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1260CA7-CD0E-4726-9A23-C2C1E10763D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38" name="167d_3659_61f6_41256f96aef465244359a905b4335697">
            <a:hlinkClick r:id="" action="ppaction://media"/>
            <a:extLst>
              <a:ext uri="{FF2B5EF4-FFF2-40B4-BE49-F238E27FC236}">
                <a16:creationId xmlns:a16="http://schemas.microsoft.com/office/drawing/2014/main" id="{750F0B9C-A98F-497D-AD97-929F7AE699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744538" y="-1257300"/>
            <a:ext cx="609600" cy="6096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33DD5BF-885E-4284-A8C0-01A081F2FDB5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CE118BA-BDEA-4E71-A635-C38DAA42D5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B41C7D7-6459-44D2-8033-07FCF38137B3}"/>
                </a:ext>
              </a:extLst>
            </p:cNvPr>
            <p:cNvSpPr txBox="1"/>
            <p:nvPr/>
          </p:nvSpPr>
          <p:spPr>
            <a:xfrm>
              <a:off x="10489423" y="5958853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8F804BA-95E9-418B-B3D5-4DC6A3177E5B}"/>
              </a:ext>
            </a:extLst>
          </p:cNvPr>
          <p:cNvSpPr txBox="1"/>
          <p:nvPr/>
        </p:nvSpPr>
        <p:spPr>
          <a:xfrm>
            <a:off x="1908313" y="843930"/>
            <a:ext cx="744772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ỦY BAN NHÂN DÂN HUYỆN CỦ CHI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 VĂN LỊCH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5BFC0A-9B27-4DA0-BECB-E4BCF30EA93A}"/>
              </a:ext>
            </a:extLst>
          </p:cNvPr>
          <p:cNvSpPr/>
          <p:nvPr/>
        </p:nvSpPr>
        <p:spPr>
          <a:xfrm>
            <a:off x="1493710" y="1998534"/>
            <a:ext cx="893545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CHÀO MỪNG CÁC EM ĐẾN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VỚI GIỜ HỌC TIẾNG VIỆT</a:t>
            </a:r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08300" y="3864712"/>
            <a:ext cx="6731000" cy="140038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1/1</a:t>
            </a:r>
          </a:p>
          <a:p>
            <a:pPr algn="ctr"/>
            <a:r>
              <a:rPr lang="en-US" sz="3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35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endParaRPr lang="en-US" sz="35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253"/>
            <a:ext cx="12192361" cy="51436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6691" y="2622081"/>
            <a:ext cx="7076924" cy="1614077"/>
          </a:xfrm>
          <a:prstGeom prst="rect">
            <a:avLst/>
          </a:prstGeom>
          <a:noFill/>
        </p:spPr>
        <p:txBody>
          <a:bodyPr wrap="square" lIns="92881" tIns="46441" rIns="92881" bIns="46441">
            <a:spAutoFit/>
          </a:bodyPr>
          <a:lstStyle/>
          <a:p>
            <a:pPr algn="ctr" defTabSz="726597"/>
            <a:r>
              <a:rPr lang="en-US" sz="9879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Tập</a:t>
            </a:r>
            <a:r>
              <a:rPr lang="en-US" sz="9879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 </a:t>
            </a:r>
            <a:r>
              <a:rPr lang="en-US" sz="9879" b="1" dirty="0" err="1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Times New Roman" pitchFamily="18" charset="0"/>
                <a:ea typeface="HP001" panose="020B0603050302020204" pitchFamily="34" charset="0"/>
                <a:cs typeface="Times New Roman" pitchFamily="18" charset="0"/>
              </a:rPr>
              <a:t>viết</a:t>
            </a:r>
            <a:r>
              <a:rPr lang="en-US" sz="9879" b="1" dirty="0">
                <a:ln w="12700">
                  <a:solidFill>
                    <a:srgbClr val="4BACC6"/>
                  </a:solidFill>
                  <a:prstDash val="solid"/>
                </a:ln>
                <a:solidFill>
                  <a:srgbClr val="FFFF00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46705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FFFF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022" y="345233"/>
            <a:ext cx="3254022" cy="66982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8" y="1015057"/>
            <a:ext cx="2620962" cy="4443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7277872" y="5183003"/>
            <a:ext cx="1944763" cy="70788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VNI-Avo" pitchFamily="2" charset="0"/>
              </a:rPr>
              <a:t>Trang </a:t>
            </a:r>
            <a:r>
              <a:rPr lang="en-US" sz="4000" dirty="0" smtClean="0">
                <a:solidFill>
                  <a:srgbClr val="FF0000"/>
                </a:solidFill>
                <a:latin typeface="VNI-Avo" pitchFamily="2" charset="0"/>
              </a:rPr>
              <a:t>13,14</a:t>
            </a:r>
            <a:endParaRPr lang="en-US"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057"/>
            <a:ext cx="9571038" cy="392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6CC5022-1A7D-44CA-89F7-8182CE2F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6C4F62E-7FA0-4191-A79F-AEEBB8D9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BDE7B89-4708-4A75-ACCC-80DB1BE1F1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B301A8-DA2B-40C3-9D46-F8AA4E023D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86104" y="1561078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2581F6-2E2D-4081-9184-8F689CA1E1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50166A8-E5ED-470F-BC24-57E1BE0364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AC76E90-7E18-46D1-93A0-59701C7FBC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86578" y="49268"/>
            <a:ext cx="3911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Kể chuyện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06718"/>
            <a:ext cx="12191472" cy="6051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0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load\nền đàn g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508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4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load\nền đàn g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91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4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wload\nền đàn g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989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443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dowload\nền đàn gà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3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644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16" y="2245021"/>
            <a:ext cx="4735373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7631" y="3637539"/>
            <a:ext cx="3184985" cy="2867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3625" y="-219051"/>
            <a:ext cx="8738251" cy="734821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465" y="666384"/>
            <a:ext cx="2990033" cy="264714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24" y="2106769"/>
            <a:ext cx="5499279" cy="40622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215" y="2617098"/>
            <a:ext cx="340002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>
                <a:solidFill>
                  <a:srgbClr val="FF0000"/>
                </a:solidFill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3500" dirty="0" smtClean="0">
                <a:solidFill>
                  <a:srgbClr val="00B0F0"/>
                </a:solidFill>
              </a:rPr>
              <a:t>Ôn lại bài đã học</a:t>
            </a:r>
          </a:p>
          <a:p>
            <a:pPr marL="285750" indent="-285750">
              <a:buFontTx/>
              <a:buChar char="-"/>
            </a:pPr>
            <a:r>
              <a:rPr lang="en-US" sz="3500" dirty="0" smtClean="0">
                <a:solidFill>
                  <a:srgbClr val="00B0F0"/>
                </a:solidFill>
              </a:rPr>
              <a:t>Xem trước bài i  k</a:t>
            </a:r>
            <a:endParaRPr lang="en-US" sz="35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ACAF7B2-99DB-4E09-B545-28FF14B8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06A6B08-DE6A-4F5D-B355-47695BA16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2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9E021D-A57A-48F6-A0B6-2727AAF0E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1800"/>
            <a:ext cx="4875969" cy="26162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E6A7F6-3035-43A2-90E6-02F822BB16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79739"/>
            <a:ext cx="4800600" cy="277826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39685AC-729F-471D-A794-ADD8A9A2D4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928" y="5317067"/>
            <a:ext cx="1981200" cy="154093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A07BA6-9B19-40ED-8F0D-A61C73D39A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89" y="5243461"/>
            <a:ext cx="1122858" cy="161468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813EEC2-2173-4A89-A6DD-A1E07203CD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03E204D-66A7-4385-9D10-7780823455A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" y="44302"/>
            <a:ext cx="2445166" cy="41529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480C8CA-A559-4C01-A4B4-D0645C747A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FBE0696-DB5F-42AE-9B85-E6B1A71B30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2AFC0866-7361-4054-8B84-05D2582CB4B3}"/>
              </a:ext>
            </a:extLst>
          </p:cNvPr>
          <p:cNvSpPr/>
          <p:nvPr/>
        </p:nvSpPr>
        <p:spPr>
          <a:xfrm>
            <a:off x="4015092" y="1784425"/>
            <a:ext cx="4074664" cy="2774077"/>
          </a:xfrm>
          <a:prstGeom prst="rect">
            <a:avLst/>
          </a:prstGeom>
        </p:spPr>
        <p:txBody>
          <a:bodyPr wrap="square" lIns="65008" tIns="32504" rIns="65008" bIns="32504">
            <a:spAutoFit/>
          </a:bodyPr>
          <a:lstStyle/>
          <a:p>
            <a:pPr algn="ctr"/>
            <a:endParaRPr lang="en-US" altLang="zh-CN" sz="8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en-US" altLang="zh-CN" sz="8800" spc="284" dirty="0">
              <a:solidFill>
                <a:schemeClr val="accent1"/>
              </a:solidFill>
              <a:latin typeface="Broadway" panose="04040905080B02020502" pitchFamily="82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BA7A16B-85A7-47D0-AC8D-A664BDC61C0D}"/>
              </a:ext>
            </a:extLst>
          </p:cNvPr>
          <p:cNvGrpSpPr/>
          <p:nvPr/>
        </p:nvGrpSpPr>
        <p:grpSpPr>
          <a:xfrm>
            <a:off x="9782175" y="2886075"/>
            <a:ext cx="2409825" cy="3971925"/>
            <a:chOff x="9782175" y="2886075"/>
            <a:chExt cx="2409825" cy="3971925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AC91979-6631-475A-963F-4FB08969D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2175" y="2886075"/>
              <a:ext cx="2409825" cy="397192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C9C8220-CF30-42B4-9202-B1FD9DAEF321}"/>
                </a:ext>
              </a:extLst>
            </p:cNvPr>
            <p:cNvSpPr txBox="1"/>
            <p:nvPr/>
          </p:nvSpPr>
          <p:spPr>
            <a:xfrm>
              <a:off x="10580914" y="5902867"/>
              <a:ext cx="94128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US"/>
                <a:t>KTUTS</a:t>
              </a:r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626E6EC-C308-4CBE-A9B4-4B7275B8B42D}"/>
              </a:ext>
            </a:extLst>
          </p:cNvPr>
          <p:cNvSpPr txBox="1"/>
          <p:nvPr/>
        </p:nvSpPr>
        <p:spPr>
          <a:xfrm>
            <a:off x="2505762" y="1766433"/>
            <a:ext cx="7270844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/>
                <a:ea typeface="+mn-ea"/>
                <a:cs typeface="+mn-cs"/>
              </a:rPr>
              <a:t>CHÀO 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Calibri"/>
                <a:ea typeface="+mn-ea"/>
                <a:cs typeface="+mn-cs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99240801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CEF3808-FB75-46B2-9FF1-FA01D4051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F405471-49BE-42EB-9A15-9B9814CB5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876250"/>
            <a:ext cx="7338098" cy="12712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124C394-8193-480B-ABB2-F6B9309BDA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95106DD-E8AF-45D5-95EB-6E3812BF53E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7633" y="2391818"/>
            <a:ext cx="2408477" cy="40905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81F327E-5802-4CA3-B61F-624A88D5C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262" y="263377"/>
            <a:ext cx="1971675" cy="18573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6E865F-37AF-4B6B-B6D9-1B8D55C7C9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628507"/>
            <a:ext cx="1181100" cy="16478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88C2254-868B-4B65-967D-24554273F6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05" y="4634782"/>
            <a:ext cx="3907367" cy="2261319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1629824" y="723712"/>
            <a:ext cx="2347372" cy="4899681"/>
            <a:chOff x="218269" y="850999"/>
            <a:chExt cx="2806189" cy="4899681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269" y="850999"/>
              <a:ext cx="2806189" cy="2083888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501" y="2968863"/>
              <a:ext cx="1994376" cy="278181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pic>
        <p:nvPicPr>
          <p:cNvPr id="73" name="4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5452" r="53867" b="6845"/>
          <a:stretch/>
        </p:blipFill>
        <p:spPr>
          <a:xfrm rot="20978442">
            <a:off x="3400596" y="439852"/>
            <a:ext cx="3828288" cy="2389563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 rot="20979106">
            <a:off x="3574299" y="1407746"/>
            <a:ext cx="3351835" cy="261708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 defTabSz="685820"/>
            <a:r>
              <a:rPr lang="en-US" b="1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n>
                <a:solidFill>
                  <a:srgbClr val="002060"/>
                </a:solidFill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20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CHỢ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31" y="1866235"/>
            <a:ext cx="6978362" cy="4554308"/>
          </a:xfrm>
          <a:prstGeom prst="rect">
            <a:avLst/>
          </a:prstGeom>
        </p:spPr>
      </p:pic>
      <p:grpSp>
        <p:nvGrpSpPr>
          <p:cNvPr id="76" name="Group 75"/>
          <p:cNvGrpSpPr/>
          <p:nvPr/>
        </p:nvGrpSpPr>
        <p:grpSpPr>
          <a:xfrm>
            <a:off x="5910464" y="4001651"/>
            <a:ext cx="1171171" cy="461665"/>
            <a:chOff x="4956594" y="3410867"/>
            <a:chExt cx="1889471" cy="774549"/>
          </a:xfrm>
        </p:grpSpPr>
        <p:sp>
          <p:nvSpPr>
            <p:cNvPr id="77" name="Rounded Rectangle 76"/>
            <p:cNvSpPr/>
            <p:nvPr/>
          </p:nvSpPr>
          <p:spPr>
            <a:xfrm>
              <a:off x="4987098" y="3420528"/>
              <a:ext cx="1759822" cy="732969"/>
            </a:xfrm>
            <a:prstGeom prst="roundRect">
              <a:avLst/>
            </a:prstGeom>
            <a:solidFill>
              <a:srgbClr val="FF33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20"/>
              <a:endParaRPr lang="en-US" sz="1350" b="1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56594" y="3410867"/>
              <a:ext cx="1889471" cy="774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20"/>
              <a:r>
                <a:rPr lang="en-US" sz="2400" b="1" dirty="0" err="1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80000"/>
                      </a:prstClr>
                    </a:outerShdw>
                  </a:effectLst>
                  <a:latin typeface="Arial Rounded MT Bold" panose="020F0704030504030204" pitchFamily="34" charset="0"/>
                  <a:cs typeface="Arial-SGK-TV" pitchFamily="2" charset="0"/>
                </a:rPr>
                <a:t>Bài</a:t>
              </a:r>
              <a:r>
                <a:rPr lang="en-US" sz="2400" b="1" dirty="0"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80000"/>
                      </a:prstClr>
                    </a:outerShdw>
                  </a:effectLst>
                  <a:latin typeface="Arial Rounded MT Bold" panose="020F0704030504030204" pitchFamily="34" charset="0"/>
                  <a:cs typeface="Arial-SGK-TV" pitchFamily="2" charset="0"/>
                </a:rPr>
                <a:t> 5</a:t>
              </a: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696170" y="4480894"/>
            <a:ext cx="3950059" cy="175432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OÂn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taäp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vaø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keå</a:t>
            </a:r>
            <a:r>
              <a:rPr lang="en-US" sz="54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VNI-Avo" pitchFamily="2" charset="0"/>
              </a:rPr>
              <a:t>chuyeän</a:t>
            </a:r>
            <a:endParaRPr lang="en-US" sz="54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727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1CF713-4C4A-44D7-A313-4FBB6542D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7323BD-A499-4060-8DFA-E5C47CDAC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3159" y="2062867"/>
            <a:ext cx="657263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Tiết</a:t>
            </a:r>
            <a:r>
              <a:rPr lang="en-US" sz="16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 </a:t>
            </a:r>
            <a:r>
              <a:rPr lang="en-US" sz="16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90566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load\CĐ 3 - 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60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41621" y="2087547"/>
            <a:ext cx="1608133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d</a:t>
            </a:r>
            <a:r>
              <a:rPr lang="en-US" sz="5400" b="1" dirty="0" err="1" smtClean="0">
                <a:latin typeface="+mj-lt"/>
              </a:rPr>
              <a:t>iều</a:t>
            </a:r>
            <a:endParaRPr lang="en-US" sz="54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67314" y="2097021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đ</a:t>
            </a:r>
            <a:r>
              <a:rPr lang="en-US" sz="5400" b="1" dirty="0" err="1" smtClean="0">
                <a:latin typeface="+mj-lt"/>
              </a:rPr>
              <a:t>àn</a:t>
            </a:r>
            <a:endParaRPr lang="en-US" sz="5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63207" y="2087547"/>
            <a:ext cx="80021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b</a:t>
            </a:r>
            <a:r>
              <a:rPr lang="en-US" sz="5400" b="1" dirty="0" err="1" smtClean="0">
                <a:latin typeface="+mj-lt"/>
              </a:rPr>
              <a:t>í</a:t>
            </a:r>
            <a:endParaRPr lang="en-US" sz="54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85232" y="2106709"/>
            <a:ext cx="95410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en-US" sz="5400" b="1" dirty="0" err="1" smtClean="0">
                <a:latin typeface="+mj-lt"/>
              </a:rPr>
              <a:t>ệ</a:t>
            </a:r>
            <a:endParaRPr lang="en-US" sz="5400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433982" y="5445589"/>
            <a:ext cx="76174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l</a:t>
            </a:r>
            <a:r>
              <a:rPr lang="en-US" sz="5400" b="1" dirty="0" err="1" smtClean="0">
                <a:latin typeface="+mj-lt"/>
              </a:rPr>
              <a:t>á</a:t>
            </a:r>
            <a:endParaRPr lang="en-US" sz="5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67314" y="5471473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>
                <a:solidFill>
                  <a:srgbClr val="FF0000"/>
                </a:solidFill>
                <a:latin typeface="+mj-lt"/>
              </a:rPr>
              <a:t>h</a:t>
            </a:r>
            <a:r>
              <a:rPr lang="en-US" sz="5400" b="1" dirty="0" err="1" smtClean="0">
                <a:latin typeface="+mj-lt"/>
              </a:rPr>
              <a:t>uệ</a:t>
            </a:r>
            <a:endParaRPr lang="en-US" sz="54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659212" y="5446970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ch</a:t>
            </a:r>
            <a:r>
              <a:rPr lang="en-US" sz="5400" b="1" dirty="0" err="1" smtClean="0">
                <a:latin typeface="+mj-lt"/>
              </a:rPr>
              <a:t>ó</a:t>
            </a:r>
            <a:endParaRPr lang="en-US" sz="54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085232" y="5456546"/>
            <a:ext cx="1800493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solidFill>
                  <a:srgbClr val="FF0000"/>
                </a:solidFill>
                <a:latin typeface="+mj-lt"/>
              </a:rPr>
              <a:t>kh</a:t>
            </a:r>
            <a:r>
              <a:rPr lang="en-US" sz="5400" b="1" dirty="0" err="1" smtClean="0">
                <a:latin typeface="+mj-lt"/>
              </a:rPr>
              <a:t>ăn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98475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7" grpId="0"/>
      <p:bldP spid="34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load\CĐ 3 bt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4" y="-1"/>
            <a:ext cx="121762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99029" y="1929942"/>
            <a:ext cx="537327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4500" b="1" dirty="0">
                <a:solidFill>
                  <a:srgbClr val="00B0F0"/>
                </a:solidFill>
                <a:latin typeface="+mj-lt"/>
              </a:rPr>
              <a:t>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51188" y="342541"/>
            <a:ext cx="537327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4500" b="1" dirty="0">
                <a:solidFill>
                  <a:srgbClr val="FF0066"/>
                </a:solidFill>
                <a:latin typeface="+mj-lt"/>
              </a:rPr>
              <a:t>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9027" y="1152346"/>
            <a:ext cx="537327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4500" b="1" dirty="0">
                <a:solidFill>
                  <a:srgbClr val="44BE9B"/>
                </a:solidFill>
                <a:latin typeface="+mj-lt"/>
              </a:rPr>
              <a:t>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53662" y="367516"/>
            <a:ext cx="537327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4500" b="1" dirty="0">
                <a:solidFill>
                  <a:srgbClr val="FF0066"/>
                </a:solidFill>
                <a:latin typeface="+mj-lt"/>
              </a:rPr>
              <a:t>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6460" y="1890297"/>
            <a:ext cx="1031051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>
                <a:latin typeface="+mj-lt"/>
              </a:rPr>
              <a:t>đ</a:t>
            </a:r>
            <a:r>
              <a:rPr lang="en-US" sz="5400" b="1" dirty="0" err="1" smtClean="0">
                <a:latin typeface="+mj-lt"/>
              </a:rPr>
              <a:t>o</a:t>
            </a:r>
            <a:endParaRPr lang="en-US" sz="5400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15146" y="1127371"/>
            <a:ext cx="80021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di</a:t>
            </a:r>
            <a:endParaRPr lang="en-US" sz="5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82833" y="1921967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>
                <a:latin typeface="+mj-lt"/>
              </a:rPr>
              <a:t>đ</a:t>
            </a:r>
            <a:r>
              <a:rPr lang="en-US" sz="5400" b="1" dirty="0" err="1" smtClean="0">
                <a:latin typeface="+mj-lt"/>
              </a:rPr>
              <a:t>e</a:t>
            </a:r>
            <a:endParaRPr lang="en-US" sz="5400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089214" y="1890297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đê</a:t>
            </a:r>
            <a:endParaRPr lang="en-US" sz="5400" b="1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377222" y="2663779"/>
            <a:ext cx="95410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ke</a:t>
            </a:r>
            <a:endParaRPr lang="en-US" sz="5400" b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39573" y="2663779"/>
            <a:ext cx="95410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kê</a:t>
            </a:r>
            <a:endParaRPr lang="en-US" sz="5400" b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831176" y="2663779"/>
            <a:ext cx="76174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ki</a:t>
            </a:r>
            <a:endParaRPr lang="en-US" sz="5400" b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43417" y="3465335"/>
            <a:ext cx="76174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la</a:t>
            </a:r>
            <a:endParaRPr lang="en-US" sz="5400" b="1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815146" y="1922189"/>
            <a:ext cx="80021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đi</a:t>
            </a:r>
            <a:endParaRPr lang="en-US" sz="5400" b="1" dirty="0"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66573" y="1111054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de</a:t>
            </a:r>
            <a:endParaRPr lang="en-US" sz="5400" b="1" dirty="0"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082753" y="1127371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dê</a:t>
            </a:r>
            <a:endParaRPr lang="en-US" sz="5400" b="1" dirty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590770" y="1890297"/>
            <a:ext cx="1031051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đô</a:t>
            </a:r>
            <a:endParaRPr lang="en-US" sz="5400" b="1" dirty="0">
              <a:latin typeface="+mj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14614" y="4204371"/>
            <a:ext cx="1031051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>
                <a:latin typeface="+mj-lt"/>
              </a:rPr>
              <a:t>h</a:t>
            </a:r>
            <a:r>
              <a:rPr lang="en-US" sz="5400" b="1" dirty="0" smtClean="0">
                <a:latin typeface="+mj-lt"/>
              </a:rPr>
              <a:t>o</a:t>
            </a:r>
            <a:endParaRPr lang="en-US" sz="5400" b="1" dirty="0"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73375" y="4248871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>
                <a:latin typeface="+mj-lt"/>
              </a:rPr>
              <a:t>h</a:t>
            </a:r>
            <a:r>
              <a:rPr lang="en-US" sz="5400" b="1" dirty="0" smtClean="0">
                <a:latin typeface="+mj-lt"/>
              </a:rPr>
              <a:t>a</a:t>
            </a:r>
            <a:endParaRPr lang="en-US" sz="5400" b="1" dirty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44131" y="4236041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>
                <a:latin typeface="+mj-lt"/>
              </a:rPr>
              <a:t>h</a:t>
            </a:r>
            <a:r>
              <a:rPr lang="en-US" sz="5400" b="1" dirty="0" smtClean="0">
                <a:latin typeface="+mj-lt"/>
              </a:rPr>
              <a:t>e</a:t>
            </a:r>
            <a:endParaRPr lang="en-US" sz="5400" b="1" dirty="0"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082751" y="4204371"/>
            <a:ext cx="99257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hê</a:t>
            </a:r>
            <a:endParaRPr lang="en-US" sz="5400" b="1" dirty="0"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0831176" y="4221331"/>
            <a:ext cx="80021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hi</a:t>
            </a:r>
            <a:endParaRPr lang="en-US" sz="5400" b="1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590769" y="4221331"/>
            <a:ext cx="1031051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hô</a:t>
            </a:r>
            <a:endParaRPr lang="en-US" sz="5400" b="1" dirty="0"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754315" y="5001206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cho</a:t>
            </a:r>
            <a:endParaRPr lang="en-US" sz="5400" b="1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70037" y="5017945"/>
            <a:ext cx="137730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cha</a:t>
            </a:r>
            <a:endParaRPr lang="en-US" sz="5400" b="1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90472" y="5017945"/>
            <a:ext cx="137730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che</a:t>
            </a:r>
            <a:endParaRPr lang="en-US" sz="5400" b="1" dirty="0"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890390" y="5017945"/>
            <a:ext cx="137730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chê</a:t>
            </a:r>
            <a:endParaRPr lang="en-US" sz="5400" b="1" dirty="0"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0638815" y="5075026"/>
            <a:ext cx="118494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chi</a:t>
            </a:r>
            <a:endParaRPr lang="en-US" sz="5400" b="1" dirty="0"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8409" y="5025463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chô</a:t>
            </a:r>
            <a:endParaRPr lang="en-US" sz="5400" b="1" dirty="0"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801576" y="5818578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kho</a:t>
            </a:r>
            <a:endParaRPr lang="en-US" sz="5400" b="1" dirty="0"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017298" y="5755786"/>
            <a:ext cx="137730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kha</a:t>
            </a:r>
            <a:endParaRPr lang="en-US" sz="5400" b="1" dirty="0"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174212" y="5811281"/>
            <a:ext cx="137730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khe</a:t>
            </a:r>
            <a:endParaRPr lang="en-US" sz="5400" b="1" dirty="0"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886601" y="5832018"/>
            <a:ext cx="137730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khê</a:t>
            </a:r>
            <a:endParaRPr lang="en-US" sz="5400" b="1" dirty="0">
              <a:latin typeface="+mj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654845" y="5813089"/>
            <a:ext cx="1184940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khi</a:t>
            </a:r>
            <a:endParaRPr lang="en-US" sz="5400" b="1" dirty="0"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98409" y="5814125"/>
            <a:ext cx="1415772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khô</a:t>
            </a:r>
            <a:endParaRPr lang="en-US" sz="5400" b="1" dirty="0"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61875" y="3465964"/>
            <a:ext cx="80021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>
                <a:latin typeface="+mj-lt"/>
              </a:rPr>
              <a:t>l</a:t>
            </a:r>
            <a:r>
              <a:rPr lang="en-US" sz="5400" b="1" dirty="0" smtClean="0">
                <a:latin typeface="+mj-lt"/>
              </a:rPr>
              <a:t>o</a:t>
            </a:r>
            <a:endParaRPr lang="en-US" sz="5400" b="1" dirty="0"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366573" y="3465964"/>
            <a:ext cx="76174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>
                <a:latin typeface="+mj-lt"/>
              </a:rPr>
              <a:t>l</a:t>
            </a:r>
            <a:r>
              <a:rPr lang="en-US" sz="5400" b="1" dirty="0" smtClean="0">
                <a:latin typeface="+mj-lt"/>
              </a:rPr>
              <a:t>e</a:t>
            </a:r>
            <a:endParaRPr lang="en-US" sz="5400" b="1" dirty="0"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9082752" y="3465964"/>
            <a:ext cx="76174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lê</a:t>
            </a:r>
            <a:endParaRPr lang="en-US" sz="5400" b="1" dirty="0"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927355" y="3463738"/>
            <a:ext cx="569387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smtClean="0">
                <a:latin typeface="+mj-lt"/>
              </a:rPr>
              <a:t>l</a:t>
            </a:r>
            <a:r>
              <a:rPr lang="en-US" sz="5400" b="1" dirty="0">
                <a:latin typeface="+mj-lt"/>
              </a:rPr>
              <a:t>i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5590770" y="3416565"/>
            <a:ext cx="800219" cy="9233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5400" b="1" dirty="0" err="1" smtClean="0">
                <a:latin typeface="+mj-lt"/>
              </a:rPr>
              <a:t>lô</a:t>
            </a:r>
            <a:endParaRPr lang="en-US" sz="5400" b="1" dirty="0"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599029" y="1145112"/>
            <a:ext cx="537327" cy="78483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4500" b="1" dirty="0">
                <a:solidFill>
                  <a:srgbClr val="00B0F0"/>
                </a:solidFill>
                <a:latin typeface="+mj-lt"/>
              </a:rPr>
              <a:t>d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453314" y="326239"/>
            <a:ext cx="505267" cy="1477328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500" b="1" dirty="0">
                <a:solidFill>
                  <a:srgbClr val="FF0066"/>
                </a:solidFill>
                <a:latin typeface="+mj-lt"/>
              </a:rPr>
              <a:t>a</a:t>
            </a:r>
            <a:endParaRPr lang="en-US" sz="4500" b="1" dirty="0">
              <a:solidFill>
                <a:srgbClr val="FF0066"/>
              </a:solidFill>
              <a:latin typeface="+mj-lt"/>
            </a:endParaRPr>
          </a:p>
          <a:p>
            <a:endParaRPr lang="en-US" sz="4500" b="1" dirty="0">
              <a:solidFill>
                <a:srgbClr val="FF0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43845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185E-6 -1.48148E-6 L 0.27758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569E-6 4.07407E-6 L 0.0129 0.11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185E-6 -4.07407E-6 L 0.4137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8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23E-7 3.7037E-7 L 0.01276 0.1129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3185E-6 2.59259E-6 L 0.13834 -0.0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01394 0.231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" y="1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6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542318"/>
              </p:ext>
            </p:extLst>
          </p:nvPr>
        </p:nvGraphicFramePr>
        <p:xfrm>
          <a:off x="2013338" y="1652727"/>
          <a:ext cx="8128002" cy="3768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56120"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6120">
                <a:tc>
                  <a:txBody>
                    <a:bodyPr/>
                    <a:lstStyle/>
                    <a:p>
                      <a:pPr algn="ctr"/>
                      <a:r>
                        <a:rPr lang="en-US" sz="6000" b="0" dirty="0" err="1" smtClean="0">
                          <a:latin typeface="+mj-lt"/>
                        </a:rPr>
                        <a:t>l</a:t>
                      </a:r>
                      <a:r>
                        <a:rPr lang="en-US" sz="6000" b="1" dirty="0" err="1" smtClean="0">
                          <a:latin typeface="+mj-lt"/>
                        </a:rPr>
                        <a:t>à</a:t>
                      </a:r>
                      <a:endParaRPr lang="en-US" sz="60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120"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 err="1" smtClean="0">
                          <a:latin typeface="+mj-lt"/>
                        </a:rPr>
                        <a:t>hô</a:t>
                      </a:r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400" b="1" dirty="0">
                        <a:latin typeface="+mj-lt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086677" y="1613651"/>
            <a:ext cx="611065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VNI-Avo" pitchFamily="2" charset="0"/>
              </a:rPr>
              <a:t>~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0050" y="3061563"/>
            <a:ext cx="784189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dirty="0" smtClean="0">
                <a:latin typeface="+mj-lt"/>
              </a:rPr>
              <a:t>la</a:t>
            </a:r>
            <a:endParaRPr lang="en-US" sz="6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6316" y="3072036"/>
            <a:ext cx="82586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 smtClean="0">
                <a:latin typeface="+mj-lt"/>
              </a:rPr>
              <a:t>lá</a:t>
            </a:r>
            <a:endParaRPr lang="en-US" sz="6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35589" y="3072035"/>
            <a:ext cx="82586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l</a:t>
            </a:r>
            <a:r>
              <a:rPr lang="en-US" sz="6000" b="1" dirty="0" err="1" smtClean="0">
                <a:latin typeface="+mj-lt"/>
              </a:rPr>
              <a:t>ạ</a:t>
            </a:r>
            <a:endParaRPr lang="en-US" sz="6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4588" y="3061563"/>
            <a:ext cx="82586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l</a:t>
            </a:r>
            <a:r>
              <a:rPr lang="en-US" sz="6000" b="1" dirty="0" err="1" smtClean="0">
                <a:latin typeface="+mj-lt"/>
              </a:rPr>
              <a:t>ả</a:t>
            </a:r>
            <a:endParaRPr lang="en-US" sz="6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4999" y="3082508"/>
            <a:ext cx="825867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 smtClean="0">
                <a:latin typeface="+mj-lt"/>
              </a:rPr>
              <a:t>lã</a:t>
            </a:r>
            <a:endParaRPr lang="en-US" sz="6000" b="1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510" y="4294704"/>
            <a:ext cx="112402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h</a:t>
            </a:r>
            <a:r>
              <a:rPr lang="en-US" sz="6000" b="1" dirty="0" err="1" smtClean="0">
                <a:latin typeface="+mj-lt"/>
              </a:rPr>
              <a:t>ộ</a:t>
            </a:r>
            <a:endParaRPr lang="en-US" sz="60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9726" y="4310638"/>
            <a:ext cx="112402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h</a:t>
            </a:r>
            <a:r>
              <a:rPr lang="en-US" sz="6000" b="1" dirty="0" err="1" smtClean="0">
                <a:latin typeface="+mj-lt"/>
              </a:rPr>
              <a:t>ố</a:t>
            </a:r>
            <a:endParaRPr lang="en-US" sz="6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96133" y="4298203"/>
            <a:ext cx="112402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h</a:t>
            </a:r>
            <a:r>
              <a:rPr lang="en-US" sz="6000" b="1" dirty="0" err="1" smtClean="0">
                <a:latin typeface="+mj-lt"/>
              </a:rPr>
              <a:t>ồ</a:t>
            </a:r>
            <a:endParaRPr lang="en-US" sz="6000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8063" y="4298006"/>
            <a:ext cx="112402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h</a:t>
            </a:r>
            <a:r>
              <a:rPr lang="en-US" sz="6000" b="1" dirty="0" err="1" smtClean="0">
                <a:latin typeface="+mj-lt"/>
              </a:rPr>
              <a:t>ổ</a:t>
            </a:r>
            <a:endParaRPr lang="en-US" sz="6000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01668" y="4306173"/>
            <a:ext cx="1124026" cy="1015663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en-US" sz="6000" b="1" dirty="0" err="1">
                <a:latin typeface="+mj-lt"/>
              </a:rPr>
              <a:t>h</a:t>
            </a:r>
            <a:r>
              <a:rPr lang="en-US" sz="6000" b="1" dirty="0" err="1" smtClean="0">
                <a:latin typeface="+mj-lt"/>
              </a:rPr>
              <a:t>ỗ</a:t>
            </a:r>
            <a:endParaRPr lang="en-US" sz="60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32449" y="2351103"/>
            <a:ext cx="812625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̉</a:t>
            </a:r>
            <a:endParaRPr lang="en-US" sz="10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8789" y="1535495"/>
            <a:ext cx="399468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VNI-Avo" pitchFamily="2" charset="0"/>
              </a:rPr>
              <a:t>.</a:t>
            </a:r>
            <a:endParaRPr lang="en-US" sz="10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13281" y="1192085"/>
            <a:ext cx="184731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̗</a:t>
            </a:r>
            <a:endParaRPr lang="en-US" sz="10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46046" y="1210731"/>
            <a:ext cx="184731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̖</a:t>
            </a:r>
            <a:endParaRPr lang="en-US" sz="100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46046" y="1227257"/>
            <a:ext cx="184731" cy="1631216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0000" b="1" dirty="0">
                <a:solidFill>
                  <a:srgbClr val="FF0000"/>
                </a:solidFill>
                <a:latin typeface="VNI-Avo" pitchFamily="2" charset="0"/>
                <a:cs typeface="Times New Roman" panose="02020603050405020304" pitchFamily="18" charset="0"/>
              </a:rPr>
              <a:t>̖</a:t>
            </a:r>
            <a:endParaRPr lang="en-US" sz="10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101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16 0.00278 L 0.10986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33333E-6 L 0.01094 0.135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6B661A42-B7EB-4BDD-A3BC-E555EB7F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BA59B2AE-5022-44BB-8758-F58A22516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671A5-7A49-4DD0-B103-07EA7827A9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C503E2D-EA46-4A6E-A7F8-B657DA492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8810BAA-8F4A-487E-BF52-CD9DCFA7B4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7B9418C-EA9A-461F-AA60-F01677EA70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36800" y="849485"/>
            <a:ext cx="71120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Đọc câu: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9699" y="1614197"/>
            <a:ext cx="11176000" cy="341632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Chợ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 ở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kề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bờ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đê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algn="ctr"/>
            <a:endParaRPr lang="en-US" sz="7200" b="1" dirty="0" smtClean="0">
              <a:solidFill>
                <a:prstClr val="black"/>
              </a:solidFill>
              <a:latin typeface="+mj-lt"/>
            </a:endParaRPr>
          </a:p>
          <a:p>
            <a:pPr algn="ctr"/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Chợ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có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hẹ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khế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7200" b="1" dirty="0" err="1" smtClean="0">
                <a:solidFill>
                  <a:prstClr val="black"/>
                </a:solidFill>
                <a:latin typeface="+mj-lt"/>
              </a:rPr>
              <a:t>lê</a:t>
            </a:r>
            <a:r>
              <a:rPr lang="en-US" sz="7200" b="1" dirty="0" smtClean="0">
                <a:solidFill>
                  <a:prstClr val="black"/>
                </a:solidFill>
                <a:latin typeface="+mj-lt"/>
              </a:rPr>
              <a:t>.</a:t>
            </a:r>
            <a:endParaRPr lang="en-US" sz="72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146" name="Picture 2" descr="D:\dowload\chuột tay chỉ bà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069" y="2677265"/>
            <a:ext cx="11747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owload\chuột tay chỉ bài.pn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2" y="5065953"/>
            <a:ext cx="1174750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9872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0185 L 0.11042 0.0018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0.00185 L 0.23438 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37 0.00185 L 0.34687 0.0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688 0.00185 L 0.46771 -0.0037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0.00578 L 0.15514 0.0078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2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514 0.00787 L 0.26352 0.0078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352 0.00787 L 0.40732 0.0060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9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732 0.00602 L 0.54058 0.0046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5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xsp1-2.xx.fbcdn.net/v/t31.0-8/14700996_1087804558007242_6344209715278624853_o.jpg?_nc_cat=107&amp;_nc_sid=9267fe&amp;_nc_ohc=P6PUUHXJy8gAX-Vwe4t&amp;_nc_ht=scontent-xsp1-2.xx&amp;oh=435dc5fc306a5e83d2e099a4f2cf241d&amp;oe=5F66850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619" y1="23598" x2="16211" y2="94634"/>
                        <a14:foregroundMark x1="11572" y1="23902" x2="26709" y2="34573"/>
                        <a14:foregroundMark x1="22559" y1="45854" x2="6201" y2="41890"/>
                        <a14:foregroundMark x1="23047" y1="45854" x2="21826" y2="47073"/>
                        <a14:foregroundMark x1="21387" y1="44817" x2="23047" y2="46159"/>
                        <a14:foregroundMark x1="20850" y1="46159" x2="21338" y2="47317"/>
                        <a14:foregroundMark x1="7178" y1="43415" x2="5518" y2="42256"/>
                        <a14:foregroundMark x1="7129" y1="42805" x2="6738" y2="42439"/>
                        <a14:foregroundMark x1="46826" y1="94573" x2="43604" y2="94573"/>
                        <a14:foregroundMark x1="83594" y1="29451" x2="70361" y2="92439"/>
                        <a14:backgroundMark x1="58789" y1="91402" x2="53662" y2="982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1607708"/>
            <a:ext cx="5940425" cy="475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61CB3DF-C02F-4FBE-A879-DB02DCD9D774}"/>
              </a:ext>
            </a:extLst>
          </p:cNvPr>
          <p:cNvSpPr/>
          <p:nvPr/>
        </p:nvSpPr>
        <p:spPr>
          <a:xfrm>
            <a:off x="3873642" y="1034502"/>
            <a:ext cx="422635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Thư Giản</a:t>
            </a:r>
            <a:endParaRPr lang="en-US" sz="5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7203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B478E17-FA64-4F2A-8BB2-BC6D76B28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297"/>
            <a:ext cx="12193057" cy="685859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4E5C75A-CDF4-48C9-8C18-08BA4D41D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7001" y="-2927350"/>
            <a:ext cx="7338098" cy="127127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FFC4812-CE03-4DFD-A5E7-642D7925FB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8" y="-38101"/>
            <a:ext cx="12192000" cy="106096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099054F-9C5A-4C5D-BC03-B6C0444DD7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74132" y="1066535"/>
            <a:ext cx="3107850" cy="52784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6157596-ACEF-4CF2-B5BB-B0FFD467E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517377"/>
            <a:ext cx="1971675" cy="185737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1CF713-4C4A-44D7-A313-4FBB6542D3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" y="2440728"/>
            <a:ext cx="1181100" cy="1647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7323BD-A499-4060-8DFA-E5C47CDAC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8553"/>
            <a:ext cx="5162138" cy="276974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43157" y="2062867"/>
            <a:ext cx="6572633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cap="all" dirty="0" smtClean="0">
                <a:ln w="0"/>
                <a:gradFill flip="none">
                  <a:gsLst>
                    <a:gs pos="0">
                      <a:srgbClr val="27AFA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27AFA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27AFA2">
                        <a:shade val="65000"/>
                        <a:satMod val="130000"/>
                      </a:srgbClr>
                    </a:gs>
                    <a:gs pos="92000">
                      <a:srgbClr val="27AFA2">
                        <a:shade val="50000"/>
                        <a:satMod val="120000"/>
                      </a:srgbClr>
                    </a:gs>
                    <a:gs pos="100000">
                      <a:srgbClr val="27AFA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16600" b="1" cap="all" dirty="0" smtClean="0">
                <a:ln w="0"/>
                <a:gradFill flip="none">
                  <a:gsLst>
                    <a:gs pos="0">
                      <a:srgbClr val="27AFA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27AFA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27AFA2">
                        <a:shade val="65000"/>
                        <a:satMod val="130000"/>
                      </a:srgbClr>
                    </a:gs>
                    <a:gs pos="92000">
                      <a:srgbClr val="27AFA2">
                        <a:shade val="50000"/>
                        <a:satMod val="120000"/>
                      </a:srgbClr>
                    </a:gs>
                    <a:gs pos="100000">
                      <a:srgbClr val="27AFA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16600" b="1" cap="all" dirty="0">
                <a:ln w="0"/>
                <a:gradFill flip="none">
                  <a:gsLst>
                    <a:gs pos="0">
                      <a:srgbClr val="27AFA2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27AFA2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27AFA2">
                        <a:shade val="65000"/>
                        <a:satMod val="130000"/>
                      </a:srgbClr>
                    </a:gs>
                    <a:gs pos="92000">
                      <a:srgbClr val="27AFA2">
                        <a:shade val="50000"/>
                        <a:satMod val="120000"/>
                      </a:srgbClr>
                    </a:gs>
                    <a:gs pos="100000">
                      <a:srgbClr val="27AFA2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85226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1"/>
</p:tagLst>
</file>

<file path=ppt/theme/theme1.xml><?xml version="1.0" encoding="utf-8"?>
<a:theme xmlns:a="http://schemas.openxmlformats.org/drawingml/2006/main" name="Office 主题">
  <a:themeElements>
    <a:clrScheme name="islide色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7AFA2"/>
      </a:accent1>
      <a:accent2>
        <a:srgbClr val="F77140"/>
      </a:accent2>
      <a:accent3>
        <a:srgbClr val="FF9E0F"/>
      </a:accent3>
      <a:accent4>
        <a:srgbClr val="F77140"/>
      </a:accent4>
      <a:accent5>
        <a:srgbClr val="27AFA2"/>
      </a:accent5>
      <a:accent6>
        <a:srgbClr val="FF9E0F"/>
      </a:accent6>
      <a:hlink>
        <a:srgbClr val="4276AA"/>
      </a:hlink>
      <a:folHlink>
        <a:srgbClr val="BFBFBF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rmAutofit/>
      </a:bodyPr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 anchor="ctr" anchorCtr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QT.potx" id="{AEBD0564-65FA-4B13-80F3-F483FE40E815}" vid="{53A2CC4D-D4C4-4A17-A467-553F8E91B19D}"/>
    </a:ext>
  </a:extLst>
</a:theme>
</file>

<file path=ppt/theme/theme2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QT</Template>
  <TotalTime>666</TotalTime>
  <Words>219</Words>
  <Application>Microsoft Office PowerPoint</Application>
  <PresentationFormat>Widescreen</PresentationFormat>
  <Paragraphs>98</Paragraphs>
  <Slides>18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4" baseType="lpstr">
      <vt:lpstr>微软雅黑</vt:lpstr>
      <vt:lpstr>宋体</vt:lpstr>
      <vt:lpstr>Arial</vt:lpstr>
      <vt:lpstr>Arial Rounded MT Bold</vt:lpstr>
      <vt:lpstr>Arial-SGK-TV</vt:lpstr>
      <vt:lpstr>Broadway</vt:lpstr>
      <vt:lpstr>Calibri</vt:lpstr>
      <vt:lpstr>Calibri Light</vt:lpstr>
      <vt:lpstr>等线</vt:lpstr>
      <vt:lpstr>HP001</vt:lpstr>
      <vt:lpstr>Times New Roman</vt:lpstr>
      <vt:lpstr>VNI-Avo</vt:lpstr>
      <vt:lpstr>Office 主题</vt:lpstr>
      <vt:lpstr>Office 主题​​</vt:lpstr>
      <vt:lpstr>7_Office Theme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</dc:creator>
  <cp:keywords>Ruby_YenVu</cp:keywords>
  <cp:lastModifiedBy>MAYTINH</cp:lastModifiedBy>
  <cp:revision>60</cp:revision>
  <dcterms:created xsi:type="dcterms:W3CDTF">2018-05-30T07:26:44Z</dcterms:created>
  <dcterms:modified xsi:type="dcterms:W3CDTF">2021-10-03T07:27:28Z</dcterms:modified>
</cp:coreProperties>
</file>