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wmf"/><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3"/>
          <p:cNvPicPr>
            <a:picLocks noChangeAspect="1"/>
          </p:cNvPicPr>
          <p:nvPr/>
        </p:nvPicPr>
        <p:blipFill>
          <a:blip r:embed="rId1"/>
          <a:stretch>
            <a:fillRect/>
          </a:stretch>
        </p:blipFill>
        <p:spPr>
          <a:xfrm>
            <a:off x="324326" y="16669"/>
            <a:ext cx="11669316" cy="6856810"/>
          </a:xfrm>
          <a:prstGeom prst="rect">
            <a:avLst/>
          </a:prstGeom>
          <a:noFill/>
          <a:ln w="9525">
            <a:noFill/>
          </a:ln>
        </p:spPr>
      </p:pic>
      <p:sp>
        <p:nvSpPr>
          <p:cNvPr id="21505" name="Title 1"/>
          <p:cNvSpPr>
            <a:spLocks noGrp="1"/>
          </p:cNvSpPr>
          <p:nvPr/>
        </p:nvSpPr>
        <p:spPr>
          <a:xfrm>
            <a:off x="1181576" y="971550"/>
            <a:ext cx="9975056" cy="828675"/>
          </a:xfrm>
          <a:prstGeom prst="rect">
            <a:avLst/>
          </a:prstGeom>
          <a:noFill/>
          <a:ln w="9525">
            <a:noFill/>
          </a:ln>
        </p:spPr>
        <p:txBody>
          <a:bodyPr anchor="ctr" anchorCtr="0"/>
          <a:lstStyle>
            <a:lvl1pPr algn="ctr" rtl="0" eaLnBrk="0" fontAlgn="base" hangingPunct="0">
              <a:spcBef>
                <a:spcPct val="0"/>
              </a:spcBef>
              <a:spcAft>
                <a:spcPct val="0"/>
              </a:spcAft>
              <a:defRPr sz="5600">
                <a:solidFill>
                  <a:schemeClr val="tx2"/>
                </a:solidFill>
                <a:latin typeface="+mj-lt"/>
                <a:ea typeface="+mj-ea"/>
                <a:cs typeface="+mj-cs"/>
              </a:defRPr>
            </a:lvl1pPr>
            <a:lvl2pPr algn="ctr" rtl="0" eaLnBrk="0" fontAlgn="base" hangingPunct="0">
              <a:spcBef>
                <a:spcPct val="0"/>
              </a:spcBef>
              <a:spcAft>
                <a:spcPct val="0"/>
              </a:spcAft>
              <a:defRPr sz="5600">
                <a:solidFill>
                  <a:schemeClr val="tx2"/>
                </a:solidFill>
                <a:latin typeface="Arial" panose="020B0604020202020204" pitchFamily="34" charset="0"/>
              </a:defRPr>
            </a:lvl2pPr>
            <a:lvl3pPr algn="ctr" rtl="0" eaLnBrk="0" fontAlgn="base" hangingPunct="0">
              <a:spcBef>
                <a:spcPct val="0"/>
              </a:spcBef>
              <a:spcAft>
                <a:spcPct val="0"/>
              </a:spcAft>
              <a:defRPr sz="5600">
                <a:solidFill>
                  <a:schemeClr val="tx2"/>
                </a:solidFill>
                <a:latin typeface="Arial" panose="020B0604020202020204" pitchFamily="34" charset="0"/>
              </a:defRPr>
            </a:lvl3pPr>
            <a:lvl4pPr algn="ctr" rtl="0" eaLnBrk="0" fontAlgn="base" hangingPunct="0">
              <a:spcBef>
                <a:spcPct val="0"/>
              </a:spcBef>
              <a:spcAft>
                <a:spcPct val="0"/>
              </a:spcAft>
              <a:defRPr sz="5600">
                <a:solidFill>
                  <a:schemeClr val="tx2"/>
                </a:solidFill>
                <a:latin typeface="Arial" panose="020B0604020202020204" pitchFamily="34" charset="0"/>
              </a:defRPr>
            </a:lvl4pPr>
            <a:lvl5pPr algn="ctr" rtl="0" eaLnBrk="0" fontAlgn="base" hangingPunct="0">
              <a:spcBef>
                <a:spcPct val="0"/>
              </a:spcBef>
              <a:spcAft>
                <a:spcPct val="0"/>
              </a:spcAft>
              <a:defRPr sz="5600">
                <a:solidFill>
                  <a:schemeClr val="tx2"/>
                </a:solidFill>
                <a:latin typeface="Arial" panose="020B0604020202020204" pitchFamily="34" charset="0"/>
              </a:defRPr>
            </a:lvl5pPr>
            <a:lvl6pPr marL="589915" algn="ctr" rtl="0" fontAlgn="base">
              <a:spcBef>
                <a:spcPct val="0"/>
              </a:spcBef>
              <a:spcAft>
                <a:spcPct val="0"/>
              </a:spcAft>
              <a:defRPr sz="5675">
                <a:solidFill>
                  <a:schemeClr val="tx2"/>
                </a:solidFill>
                <a:latin typeface="Arial" panose="020B0604020202020204" pitchFamily="34" charset="0"/>
              </a:defRPr>
            </a:lvl6pPr>
            <a:lvl7pPr marL="1179830" algn="ctr" rtl="0" fontAlgn="base">
              <a:spcBef>
                <a:spcPct val="0"/>
              </a:spcBef>
              <a:spcAft>
                <a:spcPct val="0"/>
              </a:spcAft>
              <a:defRPr sz="5675">
                <a:solidFill>
                  <a:schemeClr val="tx2"/>
                </a:solidFill>
                <a:latin typeface="Arial" panose="020B0604020202020204" pitchFamily="34" charset="0"/>
              </a:defRPr>
            </a:lvl7pPr>
            <a:lvl8pPr marL="1769110" algn="ctr" rtl="0" fontAlgn="base">
              <a:spcBef>
                <a:spcPct val="0"/>
              </a:spcBef>
              <a:spcAft>
                <a:spcPct val="0"/>
              </a:spcAft>
              <a:defRPr sz="5675">
                <a:solidFill>
                  <a:schemeClr val="tx2"/>
                </a:solidFill>
                <a:latin typeface="Arial" panose="020B0604020202020204" pitchFamily="34" charset="0"/>
              </a:defRPr>
            </a:lvl8pPr>
            <a:lvl9pPr marL="2359025" algn="ctr" rtl="0" fontAlgn="base">
              <a:spcBef>
                <a:spcPct val="0"/>
              </a:spcBef>
              <a:spcAft>
                <a:spcPct val="0"/>
              </a:spcAft>
              <a:defRPr sz="5675">
                <a:solidFill>
                  <a:schemeClr val="tx2"/>
                </a:solidFill>
                <a:latin typeface="Arial" panose="020B0604020202020204" pitchFamily="34" charset="0"/>
              </a:defRPr>
            </a:lvl9pPr>
          </a:lstStyle>
          <a:p>
            <a:r>
              <a:rPr lang="en-US" altLang="zh-CN" sz="3000">
                <a:solidFill>
                  <a:srgbClr val="FF0000"/>
                </a:solidFill>
              </a:rPr>
              <a:t>Thứ tư, ngày 6 tháng 10 năm 2021</a:t>
            </a:r>
            <a:br>
              <a:rPr lang="en-US" altLang="zh-CN" sz="3000">
                <a:solidFill>
                  <a:srgbClr val="FF0000"/>
                </a:solidFill>
              </a:rPr>
            </a:br>
            <a:r>
              <a:rPr lang="en-US" altLang="zh-CN" sz="3000">
                <a:solidFill>
                  <a:srgbClr val="FF0000"/>
                </a:solidFill>
              </a:rPr>
              <a:t>Mỹ thuật</a:t>
            </a:r>
            <a:endParaRPr lang="en-US" altLang="zh-CN" sz="3000">
              <a:solidFill>
                <a:srgbClr val="FF0000"/>
              </a:solidFill>
            </a:endParaRPr>
          </a:p>
        </p:txBody>
      </p:sp>
      <p:sp>
        <p:nvSpPr>
          <p:cNvPr id="2" name="Content Placeholder 1"/>
          <p:cNvSpPr/>
          <p:nvPr/>
        </p:nvSpPr>
        <p:spPr>
          <a:xfrm>
            <a:off x="787718" y="2957513"/>
            <a:ext cx="10616565" cy="3168491"/>
          </a:xfrm>
          <a:prstGeom prst="rect">
            <a:avLst/>
          </a:prstGeom>
          <a:noFill/>
          <a:ln w="9525">
            <a:noFill/>
          </a:ln>
        </p:spPr>
        <p:txBody>
          <a:bodyPr anchor="t" anchorCtr="0"/>
          <a:lstStyle>
            <a:lvl1pPr marL="441325" indent="-441325" algn="l" rtl="0" eaLnBrk="0" fontAlgn="base" hangingPunct="0">
              <a:spcBef>
                <a:spcPct val="20000"/>
              </a:spcBef>
              <a:spcAft>
                <a:spcPct val="0"/>
              </a:spcAft>
              <a:buChar char="•"/>
              <a:defRPr sz="4100">
                <a:solidFill>
                  <a:schemeClr val="tx1"/>
                </a:solidFill>
                <a:latin typeface="+mn-lt"/>
                <a:ea typeface="+mn-ea"/>
                <a:cs typeface="+mn-cs"/>
              </a:defRPr>
            </a:lvl1pPr>
            <a:lvl2pPr marL="957580" indent="-368300" algn="l" rtl="0" eaLnBrk="0" fontAlgn="base" hangingPunct="0">
              <a:spcBef>
                <a:spcPct val="20000"/>
              </a:spcBef>
              <a:spcAft>
                <a:spcPct val="0"/>
              </a:spcAft>
              <a:buChar char="–"/>
              <a:defRPr sz="3600">
                <a:solidFill>
                  <a:schemeClr val="tx1"/>
                </a:solidFill>
                <a:latin typeface="+mn-lt"/>
              </a:defRPr>
            </a:lvl2pPr>
            <a:lvl3pPr marL="1473200" indent="-294005" algn="l" rtl="0" eaLnBrk="0" fontAlgn="base" hangingPunct="0">
              <a:spcBef>
                <a:spcPct val="20000"/>
              </a:spcBef>
              <a:spcAft>
                <a:spcPct val="0"/>
              </a:spcAft>
              <a:buChar char="•"/>
              <a:defRPr sz="3000">
                <a:solidFill>
                  <a:schemeClr val="tx1"/>
                </a:solidFill>
                <a:latin typeface="+mn-lt"/>
              </a:defRPr>
            </a:lvl3pPr>
            <a:lvl4pPr marL="2063750" indent="-294005" algn="l" rtl="0" eaLnBrk="0" fontAlgn="base" hangingPunct="0">
              <a:spcBef>
                <a:spcPct val="20000"/>
              </a:spcBef>
              <a:spcAft>
                <a:spcPct val="0"/>
              </a:spcAft>
              <a:buChar char="–"/>
              <a:defRPr sz="2500">
                <a:solidFill>
                  <a:schemeClr val="tx1"/>
                </a:solidFill>
                <a:latin typeface="+mn-lt"/>
              </a:defRPr>
            </a:lvl4pPr>
            <a:lvl5pPr marL="2653030" indent="-294005" algn="l" rtl="0" eaLnBrk="0" fontAlgn="base" hangingPunct="0">
              <a:spcBef>
                <a:spcPct val="20000"/>
              </a:spcBef>
              <a:spcAft>
                <a:spcPct val="0"/>
              </a:spcAft>
              <a:buChar char="»"/>
              <a:defRPr sz="2500">
                <a:solidFill>
                  <a:schemeClr val="tx1"/>
                </a:solidFill>
                <a:latin typeface="+mn-lt"/>
              </a:defRPr>
            </a:lvl5pPr>
            <a:lvl6pPr marL="3243580" indent="-294640" algn="l" rtl="0" fontAlgn="base">
              <a:spcBef>
                <a:spcPct val="20000"/>
              </a:spcBef>
              <a:spcAft>
                <a:spcPct val="0"/>
              </a:spcAft>
              <a:buChar char="»"/>
              <a:defRPr sz="2580">
                <a:solidFill>
                  <a:schemeClr val="tx1"/>
                </a:solidFill>
                <a:latin typeface="+mn-lt"/>
              </a:defRPr>
            </a:lvl6pPr>
            <a:lvl7pPr marL="3833495" indent="-294640" algn="l" rtl="0" fontAlgn="base">
              <a:spcBef>
                <a:spcPct val="20000"/>
              </a:spcBef>
              <a:spcAft>
                <a:spcPct val="0"/>
              </a:spcAft>
              <a:buChar char="»"/>
              <a:defRPr sz="2580">
                <a:solidFill>
                  <a:schemeClr val="tx1"/>
                </a:solidFill>
                <a:latin typeface="+mn-lt"/>
              </a:defRPr>
            </a:lvl7pPr>
            <a:lvl8pPr marL="4423410" indent="-294640" algn="l" rtl="0" fontAlgn="base">
              <a:spcBef>
                <a:spcPct val="20000"/>
              </a:spcBef>
              <a:spcAft>
                <a:spcPct val="0"/>
              </a:spcAft>
              <a:buChar char="»"/>
              <a:defRPr sz="2580">
                <a:solidFill>
                  <a:schemeClr val="tx1"/>
                </a:solidFill>
                <a:latin typeface="+mn-lt"/>
              </a:defRPr>
            </a:lvl8pPr>
            <a:lvl9pPr marL="5013325" indent="-294640" algn="l" rtl="0" fontAlgn="base">
              <a:spcBef>
                <a:spcPct val="20000"/>
              </a:spcBef>
              <a:spcAft>
                <a:spcPct val="0"/>
              </a:spcAft>
              <a:buChar char="»"/>
              <a:defRPr sz="2580">
                <a:solidFill>
                  <a:schemeClr val="tx1"/>
                </a:solidFill>
                <a:latin typeface="+mn-lt"/>
              </a:defRPr>
            </a:lvl9pPr>
          </a:lstStyle>
          <a:p>
            <a:pPr marL="0" indent="0" algn="ctr">
              <a:buNone/>
            </a:pPr>
            <a:r>
              <a:rPr lang="en-US" sz="3075" b="1">
                <a:solidFill>
                  <a:schemeClr val="accent2"/>
                </a:solidFill>
              </a:rPr>
              <a:t>NÉT, HÌNH, MẢNG </a:t>
            </a:r>
            <a:endParaRPr lang="en-US" sz="3075" b="1">
              <a:solidFill>
                <a:schemeClr val="accent2"/>
              </a:solidFill>
            </a:endParaRPr>
          </a:p>
          <a:p>
            <a:pPr marL="0" indent="0" algn="ctr">
              <a:buNone/>
            </a:pPr>
            <a:r>
              <a:rPr lang="en-US" sz="3075" b="1">
                <a:solidFill>
                  <a:schemeClr val="accent2"/>
                </a:solidFill>
              </a:rPr>
              <a:t>(sách học sinh, trang 10-11)</a:t>
            </a:r>
            <a:endParaRPr lang="en-US" sz="3075" b="1">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1" name="Picture 1"/>
          <p:cNvPicPr>
            <a:picLocks noChangeAspect="1"/>
          </p:cNvPicPr>
          <p:nvPr/>
        </p:nvPicPr>
        <p:blipFill>
          <a:blip r:embed="rId1"/>
          <a:stretch>
            <a:fillRect/>
          </a:stretch>
        </p:blipFill>
        <p:spPr>
          <a:xfrm>
            <a:off x="198120" y="0"/>
            <a:ext cx="11795522" cy="6858000"/>
          </a:xfrm>
          <a:prstGeom prst="rect">
            <a:avLst/>
          </a:prstGeom>
          <a:noFill/>
          <a:ln w="9525">
            <a:noFill/>
          </a:ln>
        </p:spPr>
      </p:pic>
      <p:pic>
        <p:nvPicPr>
          <p:cNvPr id="35845" name="Picture 4" descr="POINSET2"/>
          <p:cNvPicPr>
            <a:picLocks noChangeAspect="1"/>
          </p:cNvPicPr>
          <p:nvPr/>
        </p:nvPicPr>
        <p:blipFill>
          <a:blip r:embed="rId2"/>
          <a:stretch>
            <a:fillRect/>
          </a:stretch>
        </p:blipFill>
        <p:spPr>
          <a:xfrm>
            <a:off x="198120" y="0"/>
            <a:ext cx="1268016" cy="1257300"/>
          </a:xfrm>
          <a:prstGeom prst="rect">
            <a:avLst/>
          </a:prstGeom>
          <a:noFill/>
          <a:ln w="9525">
            <a:noFill/>
          </a:ln>
        </p:spPr>
      </p:pic>
      <p:pic>
        <p:nvPicPr>
          <p:cNvPr id="35846" name="Picture 2" descr="POINSET2"/>
          <p:cNvPicPr>
            <a:picLocks noChangeAspect="1"/>
          </p:cNvPicPr>
          <p:nvPr/>
        </p:nvPicPr>
        <p:blipFill>
          <a:blip r:embed="rId2"/>
          <a:stretch>
            <a:fillRect/>
          </a:stretch>
        </p:blipFill>
        <p:spPr>
          <a:xfrm rot="10800000">
            <a:off x="10495836" y="5543550"/>
            <a:ext cx="1497806" cy="1314450"/>
          </a:xfrm>
          <a:prstGeom prst="rect">
            <a:avLst/>
          </a:prstGeom>
          <a:noFill/>
          <a:ln w="9525">
            <a:noFill/>
          </a:ln>
        </p:spPr>
      </p:pic>
      <p:pic>
        <p:nvPicPr>
          <p:cNvPr id="35847" name="Picture 5" descr="POINSET2"/>
          <p:cNvPicPr>
            <a:picLocks noChangeAspect="1"/>
          </p:cNvPicPr>
          <p:nvPr/>
        </p:nvPicPr>
        <p:blipFill>
          <a:blip r:embed="rId2"/>
          <a:stretch>
            <a:fillRect/>
          </a:stretch>
        </p:blipFill>
        <p:spPr>
          <a:xfrm rot="5400000">
            <a:off x="10730389" y="-5953"/>
            <a:ext cx="1257300" cy="1269206"/>
          </a:xfrm>
          <a:prstGeom prst="rect">
            <a:avLst/>
          </a:prstGeom>
          <a:noFill/>
          <a:ln w="9525">
            <a:noFill/>
          </a:ln>
        </p:spPr>
      </p:pic>
      <p:pic>
        <p:nvPicPr>
          <p:cNvPr id="35848" name="Picture 3" descr="POINSET2"/>
          <p:cNvPicPr>
            <a:picLocks noChangeAspect="1"/>
          </p:cNvPicPr>
          <p:nvPr/>
        </p:nvPicPr>
        <p:blipFill>
          <a:blip r:embed="rId2"/>
          <a:stretch>
            <a:fillRect/>
          </a:stretch>
        </p:blipFill>
        <p:spPr>
          <a:xfrm rot="-5400000">
            <a:off x="175499" y="5566172"/>
            <a:ext cx="1314450" cy="1266825"/>
          </a:xfrm>
          <a:prstGeom prst="rect">
            <a:avLst/>
          </a:prstGeom>
          <a:noFill/>
          <a:ln w="9525">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32874" y="1191"/>
            <a:ext cx="12126516" cy="6856809"/>
          </a:xfrm>
          <a:prstGeom prst="rect">
            <a:avLst/>
          </a:prstGeom>
          <a:noFill/>
          <a:ln w="9525">
            <a:noFill/>
          </a:ln>
        </p:spPr>
      </p:pic>
      <p:sp>
        <p:nvSpPr>
          <p:cNvPr id="24578" name="Title 1"/>
          <p:cNvSpPr>
            <a:spLocks noGrp="1"/>
          </p:cNvSpPr>
          <p:nvPr/>
        </p:nvSpPr>
        <p:spPr>
          <a:xfrm>
            <a:off x="552212" y="800100"/>
            <a:ext cx="10616803" cy="1143000"/>
          </a:xfrm>
          <a:prstGeom prst="rect">
            <a:avLst/>
          </a:prstGeom>
          <a:noFill/>
          <a:ln w="9525">
            <a:noFill/>
          </a:ln>
        </p:spPr>
        <p:txBody>
          <a:bodyPr anchor="ctr" anchorCtr="0"/>
          <a:p>
            <a:pPr algn="ctr" eaLnBrk="0" hangingPunct="0"/>
            <a:r>
              <a:rPr lang="en-US" altLang="zh-CN" sz="4200">
                <a:solidFill>
                  <a:srgbClr val="FF0000"/>
                </a:solidFill>
                <a:latin typeface="Arial" panose="020B0604020202020204" pitchFamily="34" charset="0"/>
              </a:rPr>
              <a:t>Giới thiệu một số hình ảnh có nhiều nét, hình và mảng (sách học sinh, trang 10, 11)</a:t>
            </a:r>
            <a:endParaRPr lang="en-US" altLang="zh-CN" sz="4200">
              <a:solidFill>
                <a:srgbClr val="FF0000"/>
              </a:solidFill>
              <a:latin typeface="Arial" panose="020B0604020202020204" pitchFamily="34" charset="0"/>
            </a:endParaRPr>
          </a:p>
        </p:txBody>
      </p:sp>
      <p:pic>
        <p:nvPicPr>
          <p:cNvPr id="31" name="Picture 31"/>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4575" t="30328" r="53782" b="50548"/>
          <a:stretch>
            <a:fillRect/>
          </a:stretch>
        </p:blipFill>
        <p:spPr>
          <a:xfrm>
            <a:off x="1066800" y="1987868"/>
            <a:ext cx="8720138" cy="4870133"/>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heckerboard(across)">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3"/>
          <p:cNvPicPr>
            <a:picLocks noChangeAspect="1"/>
          </p:cNvPicPr>
          <p:nvPr/>
        </p:nvPicPr>
        <p:blipFill>
          <a:blip r:embed="rId1"/>
          <a:stretch>
            <a:fillRect/>
          </a:stretch>
        </p:blipFill>
        <p:spPr>
          <a:xfrm>
            <a:off x="324326" y="16669"/>
            <a:ext cx="11669316" cy="6856810"/>
          </a:xfrm>
          <a:prstGeom prst="rect">
            <a:avLst/>
          </a:prstGeom>
          <a:noFill/>
          <a:ln w="9525">
            <a:noFill/>
          </a:ln>
        </p:spPr>
      </p:pic>
      <p:pic>
        <p:nvPicPr>
          <p:cNvPr id="30" name="Picture 30"/>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4575" t="54232" r="53782" b="24697"/>
          <a:stretch>
            <a:fillRect/>
          </a:stretch>
        </p:blipFill>
        <p:spPr>
          <a:xfrm>
            <a:off x="939165" y="922973"/>
            <a:ext cx="10004584" cy="5172075"/>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3"/>
          <p:cNvPicPr>
            <a:picLocks noChangeAspect="1"/>
          </p:cNvPicPr>
          <p:nvPr/>
        </p:nvPicPr>
        <p:blipFill>
          <a:blip r:embed="rId1"/>
          <a:stretch>
            <a:fillRect/>
          </a:stretch>
        </p:blipFill>
        <p:spPr>
          <a:xfrm>
            <a:off x="-132874" y="1191"/>
            <a:ext cx="12126516" cy="6856809"/>
          </a:xfrm>
          <a:prstGeom prst="rect">
            <a:avLst/>
          </a:prstGeom>
          <a:noFill/>
          <a:ln w="9525">
            <a:noFill/>
          </a:ln>
        </p:spPr>
      </p:pic>
      <p:sp>
        <p:nvSpPr>
          <p:cNvPr id="26626" name="Title 1"/>
          <p:cNvSpPr>
            <a:spLocks noGrp="1"/>
          </p:cNvSpPr>
          <p:nvPr/>
        </p:nvSpPr>
        <p:spPr>
          <a:xfrm>
            <a:off x="610076" y="1159669"/>
            <a:ext cx="10615613" cy="4582716"/>
          </a:xfrm>
          <a:prstGeom prst="rect">
            <a:avLst/>
          </a:prstGeom>
          <a:noFill/>
          <a:ln w="9525">
            <a:noFill/>
          </a:ln>
        </p:spPr>
        <p:txBody>
          <a:bodyPr anchor="ctr" anchorCtr="0"/>
          <a:p>
            <a:pPr algn="ctr" eaLnBrk="0" hangingPunct="0"/>
            <a:r>
              <a:rPr lang="en-US" altLang="zh-CN" sz="4200">
                <a:solidFill>
                  <a:srgbClr val="FF0000"/>
                </a:solidFill>
                <a:latin typeface="Arial" panose="020B0604020202020204" pitchFamily="34" charset="0"/>
              </a:rPr>
              <a:t>a) </a:t>
            </a:r>
            <a:r>
              <a:rPr lang="en-US" altLang="zh-CN" sz="4200">
                <a:solidFill>
                  <a:schemeClr val="accent2"/>
                </a:solidFill>
                <a:latin typeface="Arial" panose="020B0604020202020204" pitchFamily="34" charset="0"/>
              </a:rPr>
              <a:t>Nét </a:t>
            </a:r>
            <a:r>
              <a:rPr lang="en-US" altLang="zh-CN" sz="4200">
                <a:solidFill>
                  <a:srgbClr val="FF0000"/>
                </a:solidFill>
                <a:latin typeface="Arial" panose="020B0604020202020204" pitchFamily="34" charset="0"/>
              </a:rPr>
              <a:t>là đường tạo thành do sự dịch chuyển của chấm, gồm nhiều loại: thẳng, cong, xiên, gấp khúc, … Nét còn là đường viền chu vi của hình, chia ranh giới giữa hình này và hình khác; giữa hình với không gian xung quanh.</a:t>
            </a:r>
            <a:endParaRPr lang="en-US" altLang="zh-CN" sz="4200">
              <a:solidFill>
                <a:srgbClr val="FF0000"/>
              </a:solidFill>
              <a:latin typeface="Arial" panose="020B0604020202020204" pitchFamily="34" charset="0"/>
            </a:endParaRPr>
          </a:p>
          <a:p>
            <a:pPr algn="ctr" eaLnBrk="0" hangingPunct="0"/>
            <a:endParaRPr lang="en-US" altLang="zh-CN" sz="42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32874" y="1191"/>
            <a:ext cx="12126516" cy="6856809"/>
          </a:xfrm>
          <a:prstGeom prst="rect">
            <a:avLst/>
          </a:prstGeom>
          <a:noFill/>
          <a:ln w="9525">
            <a:noFill/>
          </a:ln>
        </p:spPr>
      </p:pic>
      <p:sp>
        <p:nvSpPr>
          <p:cNvPr id="27650" name="Title 1"/>
          <p:cNvSpPr>
            <a:spLocks noGrp="1"/>
          </p:cNvSpPr>
          <p:nvPr/>
        </p:nvSpPr>
        <p:spPr>
          <a:xfrm>
            <a:off x="787718" y="275273"/>
            <a:ext cx="10616565" cy="6498431"/>
          </a:xfrm>
          <a:prstGeom prst="rect">
            <a:avLst/>
          </a:prstGeom>
          <a:noFill/>
          <a:ln w="9525">
            <a:noFill/>
          </a:ln>
        </p:spPr>
        <p:txBody>
          <a:bodyPr anchor="ctr" anchorCtr="0"/>
          <a:p>
            <a:pPr algn="ctr" eaLnBrk="0" hangingPunct="0">
              <a:lnSpc>
                <a:spcPct val="150000"/>
              </a:lnSpc>
            </a:pPr>
            <a:r>
              <a:rPr lang="en-US" altLang="zh-CN" sz="4200">
                <a:solidFill>
                  <a:schemeClr val="accent2"/>
                </a:solidFill>
                <a:latin typeface="Arial" panose="020B0604020202020204" pitchFamily="34" charset="0"/>
              </a:rPr>
              <a:t>b) </a:t>
            </a:r>
            <a:r>
              <a:rPr lang="en-US" altLang="zh-CN" sz="4200">
                <a:solidFill>
                  <a:srgbClr val="FF0000"/>
                </a:solidFill>
                <a:latin typeface="Arial" panose="020B0604020202020204" pitchFamily="34" charset="0"/>
              </a:rPr>
              <a:t>Hình</a:t>
            </a:r>
            <a:r>
              <a:rPr lang="en-US" altLang="zh-CN" sz="4200">
                <a:solidFill>
                  <a:schemeClr val="accent2"/>
                </a:solidFill>
                <a:latin typeface="Arial" panose="020B0604020202020204" pitchFamily="34" charset="0"/>
              </a:rPr>
              <a:t> là yếu tố tạo hình cho cảm nhận rõ rệt về chu vi, kích thước, hình dạng và sự phân biệt nó với không gian nền xung quanh. Nét khép kín hay chấm mở rộng độ lớn tạo thành hình.</a:t>
            </a:r>
            <a:endParaRPr lang="en-US" altLang="zh-CN" sz="4200">
              <a:solidFill>
                <a:schemeClr val="accent2"/>
              </a:solidFill>
              <a:latin typeface="Arial" panose="020B0604020202020204" pitchFamily="34" charset="0"/>
            </a:endParaRPr>
          </a:p>
          <a:p>
            <a:pPr algn="ctr" eaLnBrk="0" hangingPunct="0">
              <a:lnSpc>
                <a:spcPct val="150000"/>
              </a:lnSpc>
            </a:pPr>
            <a:r>
              <a:rPr lang="en-US" altLang="zh-CN" sz="4200">
                <a:solidFill>
                  <a:schemeClr val="accent2"/>
                </a:solidFill>
                <a:latin typeface="Arial" panose="020B0604020202020204" pitchFamily="34" charset="0"/>
              </a:rPr>
              <a:t> </a:t>
            </a:r>
            <a:endParaRPr lang="en-US" altLang="zh-CN" sz="4200">
              <a:solidFill>
                <a:schemeClr val="tx2"/>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32874" y="1191"/>
            <a:ext cx="12126516" cy="6856809"/>
          </a:xfrm>
          <a:prstGeom prst="rect">
            <a:avLst/>
          </a:prstGeom>
          <a:noFill/>
          <a:ln w="9525">
            <a:noFill/>
          </a:ln>
        </p:spPr>
      </p:pic>
      <p:sp>
        <p:nvSpPr>
          <p:cNvPr id="28674" name="Title 1"/>
          <p:cNvSpPr>
            <a:spLocks noGrp="1"/>
          </p:cNvSpPr>
          <p:nvPr/>
        </p:nvSpPr>
        <p:spPr>
          <a:xfrm>
            <a:off x="323850" y="1174909"/>
            <a:ext cx="10616565" cy="3589020"/>
          </a:xfrm>
          <a:prstGeom prst="rect">
            <a:avLst/>
          </a:prstGeom>
          <a:noFill/>
          <a:ln w="9525">
            <a:noFill/>
          </a:ln>
        </p:spPr>
        <p:txBody>
          <a:bodyPr anchor="ctr" anchorCtr="0"/>
          <a:p>
            <a:pPr algn="ctr" eaLnBrk="0" hangingPunct="0">
              <a:lnSpc>
                <a:spcPct val="150000"/>
              </a:lnSpc>
            </a:pPr>
            <a:r>
              <a:rPr lang="en-US" altLang="zh-CN" sz="4200">
                <a:solidFill>
                  <a:schemeClr val="accent2"/>
                </a:solidFill>
                <a:latin typeface="Arial" panose="020B0604020202020204" pitchFamily="34" charset="0"/>
              </a:rPr>
              <a:t>c) </a:t>
            </a:r>
            <a:r>
              <a:rPr lang="en-US" altLang="zh-CN" sz="4200">
                <a:gradFill>
                  <a:gsLst>
                    <a:gs pos="0">
                      <a:srgbClr val="14CD68"/>
                    </a:gs>
                    <a:gs pos="100000">
                      <a:srgbClr val="035C7D"/>
                    </a:gs>
                  </a:gsLst>
                  <a:lin scaled="0"/>
                </a:gradFill>
                <a:latin typeface="Arial" panose="020B0604020202020204" pitchFamily="34" charset="0"/>
              </a:rPr>
              <a:t>Mảng</a:t>
            </a:r>
            <a:r>
              <a:rPr lang="en-US" altLang="zh-CN" sz="4200">
                <a:solidFill>
                  <a:schemeClr val="accent2"/>
                </a:solidFill>
                <a:latin typeface="Arial" panose="020B0604020202020204" pitchFamily="34" charset="0"/>
              </a:rPr>
              <a:t> là một lượng màu nào đó chiếm diện tích nhất định trên mặt tranh</a:t>
            </a:r>
            <a:endParaRPr lang="en-US" altLang="zh-CN" sz="4200">
              <a:solidFill>
                <a:schemeClr val="accent2"/>
              </a:solidFill>
              <a:latin typeface="Arial" panose="020B0604020202020204" pitchFamily="34" charset="0"/>
            </a:endParaRPr>
          </a:p>
          <a:p>
            <a:pPr algn="ctr" eaLnBrk="0" hangingPunct="0">
              <a:lnSpc>
                <a:spcPct val="150000"/>
              </a:lnSpc>
            </a:pPr>
            <a:endParaRPr lang="en-US" altLang="zh-CN" sz="4200">
              <a:solidFill>
                <a:schemeClr val="tx2"/>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32874" y="1191"/>
            <a:ext cx="12126516" cy="6856809"/>
          </a:xfrm>
          <a:prstGeom prst="rect">
            <a:avLst/>
          </a:prstGeom>
          <a:noFill/>
          <a:ln w="9525">
            <a:noFill/>
          </a:ln>
        </p:spPr>
      </p:pic>
      <p:sp>
        <p:nvSpPr>
          <p:cNvPr id="29698" name="Title 1"/>
          <p:cNvSpPr>
            <a:spLocks noGrp="1"/>
          </p:cNvSpPr>
          <p:nvPr/>
        </p:nvSpPr>
        <p:spPr>
          <a:xfrm>
            <a:off x="152162" y="2742962"/>
            <a:ext cx="10616803" cy="1828800"/>
          </a:xfrm>
          <a:prstGeom prst="rect">
            <a:avLst/>
          </a:prstGeom>
          <a:noFill/>
          <a:ln w="9525">
            <a:noFill/>
          </a:ln>
        </p:spPr>
        <p:txBody>
          <a:bodyPr anchor="ctr" anchorCtr="0"/>
          <a:p>
            <a:pPr algn="ctr" eaLnBrk="0" hangingPunct="0"/>
            <a:endParaRPr lang="en-US" altLang="zh-CN" sz="4200">
              <a:solidFill>
                <a:schemeClr val="accent2"/>
              </a:solidFill>
              <a:latin typeface="Arial" panose="020B0604020202020204" pitchFamily="34" charset="0"/>
            </a:endParaRPr>
          </a:p>
          <a:p>
            <a:pPr algn="ctr" eaLnBrk="0" hangingPunct="0"/>
            <a:endParaRPr lang="en-US" altLang="zh-CN" sz="4200">
              <a:solidFill>
                <a:schemeClr val="accent2"/>
              </a:solidFill>
              <a:latin typeface="Arial" panose="020B0604020202020204" pitchFamily="34" charset="0"/>
            </a:endParaRPr>
          </a:p>
          <a:p>
            <a:pPr algn="ctr" eaLnBrk="0" hangingPunct="0"/>
            <a:endParaRPr lang="en-US" altLang="zh-CN" sz="4200">
              <a:solidFill>
                <a:schemeClr val="accent2"/>
              </a:solidFill>
              <a:latin typeface="Arial" panose="020B0604020202020204" pitchFamily="34" charset="0"/>
            </a:endParaRPr>
          </a:p>
          <a:p>
            <a:pPr algn="ctr" eaLnBrk="0" hangingPunct="0"/>
            <a:endParaRPr lang="en-US" altLang="zh-CN" sz="4200">
              <a:solidFill>
                <a:schemeClr val="accent2"/>
              </a:solidFill>
              <a:latin typeface="Arial" panose="020B0604020202020204" pitchFamily="34" charset="0"/>
            </a:endParaRPr>
          </a:p>
          <a:p>
            <a:pPr algn="ctr" eaLnBrk="0" hangingPunct="0"/>
            <a:endParaRPr lang="en-US" altLang="zh-CN" sz="4200">
              <a:solidFill>
                <a:schemeClr val="accent2"/>
              </a:solidFill>
              <a:latin typeface="Arial" panose="020B0604020202020204" pitchFamily="34" charset="0"/>
            </a:endParaRPr>
          </a:p>
          <a:p>
            <a:pPr algn="ctr" eaLnBrk="0" hangingPunct="0"/>
            <a:endParaRPr lang="en-US" altLang="zh-CN" sz="4200">
              <a:solidFill>
                <a:schemeClr val="accent2"/>
              </a:solidFill>
              <a:latin typeface="Arial" panose="020B0604020202020204" pitchFamily="34" charset="0"/>
            </a:endParaRPr>
          </a:p>
          <a:p>
            <a:pPr algn="ctr" eaLnBrk="0" hangingPunct="0"/>
            <a:endParaRPr lang="en-US" altLang="zh-CN" sz="4200">
              <a:solidFill>
                <a:schemeClr val="accent2"/>
              </a:solidFill>
              <a:latin typeface="Arial" panose="020B0604020202020204" pitchFamily="34" charset="0"/>
            </a:endParaRPr>
          </a:p>
          <a:p>
            <a:pPr algn="ctr" eaLnBrk="0" hangingPunct="0"/>
            <a:endParaRPr lang="en-US" altLang="zh-CN" sz="4200">
              <a:solidFill>
                <a:schemeClr val="accent2"/>
              </a:solidFill>
              <a:latin typeface="Arial" panose="020B0604020202020204" pitchFamily="34" charset="0"/>
            </a:endParaRPr>
          </a:p>
          <a:p>
            <a:pPr algn="ctr" eaLnBrk="0" hangingPunct="0"/>
            <a:endParaRPr lang="en-US" altLang="zh-CN" sz="4200">
              <a:solidFill>
                <a:schemeClr val="accent2"/>
              </a:solidFill>
              <a:latin typeface="Arial" panose="020B0604020202020204" pitchFamily="34" charset="0"/>
            </a:endParaRPr>
          </a:p>
          <a:p>
            <a:pPr algn="ctr" eaLnBrk="0" hangingPunct="0"/>
            <a:endParaRPr lang="en-US" altLang="zh-CN" sz="4200">
              <a:solidFill>
                <a:schemeClr val="accent2"/>
              </a:solidFill>
              <a:latin typeface="Arial" panose="020B0604020202020204" pitchFamily="34" charset="0"/>
            </a:endParaRPr>
          </a:p>
          <a:p>
            <a:pPr algn="ctr" eaLnBrk="0" hangingPunct="0"/>
            <a:endParaRPr lang="en-US" altLang="zh-CN" sz="4200">
              <a:solidFill>
                <a:schemeClr val="accent2"/>
              </a:solidFill>
              <a:latin typeface="Arial" panose="020B0604020202020204" pitchFamily="34" charset="0"/>
            </a:endParaRPr>
          </a:p>
          <a:p>
            <a:pPr algn="ctr" eaLnBrk="0" hangingPunct="0">
              <a:lnSpc>
                <a:spcPct val="150000"/>
              </a:lnSpc>
            </a:pPr>
            <a:r>
              <a:rPr lang="en-US" altLang="zh-CN" sz="4200">
                <a:solidFill>
                  <a:schemeClr val="accent2"/>
                </a:solidFill>
                <a:latin typeface="Arial" panose="020B0604020202020204" pitchFamily="34" charset="0"/>
              </a:rPr>
              <a:t>Các sản phẩm mĩ thuật có thể được tạo ra từ nét, hình, mảng bằng nhiều chất liệu khác nhau.</a:t>
            </a:r>
            <a:endParaRPr lang="en-US" altLang="zh-CN" sz="4200">
              <a:solidFill>
                <a:schemeClr val="accent2"/>
              </a:solidFill>
              <a:latin typeface="Arial" panose="020B0604020202020204" pitchFamily="34" charset="0"/>
            </a:endParaRPr>
          </a:p>
          <a:p>
            <a:pPr algn="ctr" eaLnBrk="0" hangingPunct="0"/>
            <a:endParaRPr lang="en-US" altLang="zh-CN" sz="4200">
              <a:solidFill>
                <a:schemeClr val="accent2"/>
              </a:solidFill>
              <a:latin typeface="Arial" panose="020B0604020202020204" pitchFamily="34" charset="0"/>
            </a:endParaRPr>
          </a:p>
          <a:p>
            <a:pPr algn="ctr" eaLnBrk="0" hangingPunct="0"/>
            <a:endParaRPr lang="en-US" altLang="zh-CN" sz="4200">
              <a:solidFill>
                <a:schemeClr val="accent2"/>
              </a:solidFill>
              <a:latin typeface="Arial" panose="020B0604020202020204" pitchFamily="34" charset="0"/>
            </a:endParaRPr>
          </a:p>
          <a:p>
            <a:pPr algn="ctr" eaLnBrk="0" hangingPunct="0"/>
            <a:endParaRPr lang="en-US" altLang="zh-CN" sz="4200">
              <a:solidFill>
                <a:schemeClr val="accent2"/>
              </a:solidFill>
              <a:latin typeface="Arial" panose="020B0604020202020204" pitchFamily="34" charset="0"/>
            </a:endParaRPr>
          </a:p>
          <a:p>
            <a:pPr algn="ctr" eaLnBrk="0" hangingPunct="0"/>
            <a:endParaRPr lang="en-US" altLang="zh-CN" sz="4200">
              <a:solidFill>
                <a:schemeClr val="accent2"/>
              </a:solidFill>
              <a:latin typeface="Arial" panose="020B0604020202020204" pitchFamily="34" charset="0"/>
            </a:endParaRPr>
          </a:p>
          <a:p>
            <a:pPr algn="ctr" eaLnBrk="0" hangingPunct="0"/>
            <a:endParaRPr lang="en-US" altLang="zh-CN" sz="4200">
              <a:solidFill>
                <a:schemeClr val="accent2"/>
              </a:solidFill>
              <a:latin typeface="Arial" panose="020B0604020202020204" pitchFamily="34" charset="0"/>
            </a:endParaRPr>
          </a:p>
          <a:p>
            <a:pPr algn="ctr" eaLnBrk="0" hangingPunct="0"/>
            <a:endParaRPr lang="en-US" altLang="zh-CN" sz="4200">
              <a:solidFill>
                <a:schemeClr val="accent2"/>
              </a:solidFill>
              <a:latin typeface="Arial" panose="020B0604020202020204" pitchFamily="34" charset="0"/>
            </a:endParaRPr>
          </a:p>
          <a:p>
            <a:pPr algn="ctr" eaLnBrk="0" hangingPunct="0"/>
            <a:endParaRPr lang="en-US" altLang="zh-CN" sz="4200">
              <a:solidFill>
                <a:schemeClr val="accent2"/>
              </a:solidFill>
              <a:latin typeface="Arial" panose="020B0604020202020204" pitchFamily="34" charset="0"/>
            </a:endParaRPr>
          </a:p>
          <a:p>
            <a:pPr algn="ctr" eaLnBrk="0" hangingPunct="0"/>
            <a:endParaRPr lang="en-US" altLang="zh-CN" sz="4200">
              <a:solidFill>
                <a:schemeClr val="accent2"/>
              </a:solidFill>
              <a:latin typeface="Arial" panose="020B0604020202020204" pitchFamily="34" charset="0"/>
            </a:endParaRPr>
          </a:p>
          <a:p>
            <a:pPr algn="ctr" eaLnBrk="0" hangingPunct="0"/>
            <a:endParaRPr lang="en-US" altLang="zh-CN" sz="4200">
              <a:solidFill>
                <a:schemeClr val="accent2"/>
              </a:solidFill>
              <a:latin typeface="Arial" panose="020B0604020202020204" pitchFamily="34" charset="0"/>
            </a:endParaRPr>
          </a:p>
          <a:p>
            <a:pPr algn="ctr" eaLnBrk="0" hangingPunct="0"/>
            <a:r>
              <a:rPr lang="en-US" altLang="zh-CN" sz="4200">
                <a:solidFill>
                  <a:schemeClr val="accent2"/>
                </a:solidFill>
                <a:latin typeface="Arial" panose="020B0604020202020204" pitchFamily="34" charset="0"/>
              </a:rPr>
              <a:t>n</a:t>
            </a:r>
            <a:endParaRPr lang="en-US" altLang="zh-CN" sz="4200">
              <a:solidFill>
                <a:schemeClr val="accent2"/>
              </a:solidFill>
              <a:latin typeface="Arial" panose="020B0604020202020204" pitchFamily="34" charset="0"/>
            </a:endParaRPr>
          </a:p>
          <a:p>
            <a:pPr algn="ctr" eaLnBrk="0" hangingPunct="0"/>
            <a:r>
              <a:rPr lang="en-US" altLang="zh-CN" sz="4200">
                <a:solidFill>
                  <a:schemeClr val="accent2"/>
                </a:solidFill>
                <a:latin typeface="Arial" panose="020B0604020202020204" pitchFamily="34" charset="0"/>
              </a:rPr>
              <a:t> </a:t>
            </a:r>
            <a:endParaRPr lang="en-US" altLang="zh-CN" sz="4200">
              <a:solidFill>
                <a:schemeClr val="tx2"/>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32874" y="1191"/>
            <a:ext cx="12126516" cy="6856809"/>
          </a:xfrm>
          <a:prstGeom prst="rect">
            <a:avLst/>
          </a:prstGeom>
          <a:noFill/>
          <a:ln w="9525">
            <a:noFill/>
          </a:ln>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rcRect l="8130" t="41140" r="46108" b="46018"/>
          <a:stretch>
            <a:fillRect/>
          </a:stretch>
        </p:blipFill>
        <p:spPr>
          <a:xfrm>
            <a:off x="95250" y="735806"/>
            <a:ext cx="6678930" cy="1058228"/>
          </a:xfrm>
          <a:prstGeom prst="rect">
            <a:avLst/>
          </a:prstGeom>
          <a:ln>
            <a:noFill/>
          </a:ln>
        </p:spPr>
      </p:pic>
      <p:pic>
        <p:nvPicPr>
          <p:cNvPr id="22" name="Picture 22"/>
          <p:cNvPicPr>
            <a:picLocks noChangeAspect="1"/>
          </p:cNvPicPr>
          <p:nvPr/>
        </p:nvPicPr>
        <p:blipFill>
          <a:blip r:embed="rId2">
            <a:extLst>
              <a:ext uri="{28A0092B-C50C-407E-A947-70E740481C1C}">
                <a14:useLocalDpi xmlns:a14="http://schemas.microsoft.com/office/drawing/2010/main" val="0"/>
              </a:ext>
            </a:extLst>
          </a:blip>
          <a:srcRect l="57748" t="41140" r="8671" b="46018"/>
          <a:stretch>
            <a:fillRect/>
          </a:stretch>
        </p:blipFill>
        <p:spPr>
          <a:xfrm>
            <a:off x="438150" y="3143250"/>
            <a:ext cx="4835366" cy="1044416"/>
          </a:xfrm>
          <a:prstGeom prst="rect">
            <a:avLst/>
          </a:prstGeom>
          <a:ln>
            <a:noFill/>
          </a:ln>
        </p:spPr>
      </p:pic>
      <p:pic>
        <p:nvPicPr>
          <p:cNvPr id="24" name="Picture 24"/>
          <p:cNvPicPr>
            <a:picLocks noChangeAspect="1"/>
          </p:cNvPicPr>
          <p:nvPr/>
        </p:nvPicPr>
        <p:blipFill>
          <a:blip r:embed="rId3">
            <a:extLst>
              <a:ext uri="{28A0092B-C50C-407E-A947-70E740481C1C}">
                <a14:useLocalDpi xmlns:a14="http://schemas.microsoft.com/office/drawing/2010/main" val="0"/>
              </a:ext>
            </a:extLst>
          </a:blip>
          <a:srcRect l="9162" t="34105" r="41638" b="46018"/>
          <a:stretch>
            <a:fillRect/>
          </a:stretch>
        </p:blipFill>
        <p:spPr>
          <a:xfrm>
            <a:off x="5328761" y="1796415"/>
            <a:ext cx="6273165" cy="1432084"/>
          </a:xfrm>
          <a:prstGeom prst="rect">
            <a:avLst/>
          </a:prstGeom>
          <a:ln>
            <a:noFill/>
          </a:ln>
        </p:spPr>
      </p:pic>
      <p:pic>
        <p:nvPicPr>
          <p:cNvPr id="26" name="Picture 26"/>
          <p:cNvPicPr>
            <a:picLocks noChangeAspect="1"/>
          </p:cNvPicPr>
          <p:nvPr/>
        </p:nvPicPr>
        <p:blipFill>
          <a:blip r:embed="rId3">
            <a:extLst>
              <a:ext uri="{28A0092B-C50C-407E-A947-70E740481C1C}">
                <a14:useLocalDpi xmlns:a14="http://schemas.microsoft.com/office/drawing/2010/main" val="0"/>
              </a:ext>
            </a:extLst>
          </a:blip>
          <a:srcRect l="60566" t="34105" r="9324" b="46018"/>
          <a:stretch>
            <a:fillRect/>
          </a:stretch>
        </p:blipFill>
        <p:spPr>
          <a:xfrm>
            <a:off x="7181850" y="4286250"/>
            <a:ext cx="4024313" cy="150114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0" fill="hold"/>
                                        <p:tgtEl>
                                          <p:spTgt spid="22"/>
                                        </p:tgtEl>
                                        <p:attrNameLst>
                                          <p:attrName>ppt_x</p:attrName>
                                        </p:attrNameLst>
                                      </p:cBhvr>
                                      <p:tavLst>
                                        <p:tav tm="0">
                                          <p:val>
                                            <p:strVal val="#ppt_x"/>
                                          </p:val>
                                        </p:tav>
                                        <p:tav tm="100000">
                                          <p:val>
                                            <p:strVal val="#ppt_x"/>
                                          </p:val>
                                        </p:tav>
                                      </p:tavLst>
                                    </p:anim>
                                    <p:anim calcmode="lin" valueType="num">
                                      <p:cBhvr additive="base">
                                        <p:cTn id="13"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checkerboard(across)">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0" fill="hold"/>
                                        <p:tgtEl>
                                          <p:spTgt spid="26"/>
                                        </p:tgtEl>
                                        <p:attrNameLst>
                                          <p:attrName>ppt_x</p:attrName>
                                        </p:attrNameLst>
                                      </p:cBhvr>
                                      <p:tavLst>
                                        <p:tav tm="0">
                                          <p:val>
                                            <p:strVal val="#ppt_x"/>
                                          </p:val>
                                        </p:tav>
                                        <p:tav tm="100000">
                                          <p:val>
                                            <p:strVal val="#ppt_x"/>
                                          </p:val>
                                        </p:tav>
                                      </p:tavLst>
                                    </p:anim>
                                    <p:anim calcmode="lin" valueType="num">
                                      <p:cBhvr additive="base">
                                        <p:cTn id="24" dur="5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32874" y="1191"/>
            <a:ext cx="12126516" cy="6856809"/>
          </a:xfrm>
          <a:prstGeom prst="rect">
            <a:avLst/>
          </a:prstGeom>
          <a:noFill/>
          <a:ln w="9525">
            <a:noFill/>
          </a:ln>
        </p:spPr>
      </p:pic>
      <p:sp>
        <p:nvSpPr>
          <p:cNvPr id="31746" name="Title 1"/>
          <p:cNvSpPr>
            <a:spLocks noGrp="1"/>
          </p:cNvSpPr>
          <p:nvPr/>
        </p:nvSpPr>
        <p:spPr>
          <a:xfrm>
            <a:off x="495300" y="971550"/>
            <a:ext cx="10615613" cy="1052513"/>
          </a:xfrm>
          <a:prstGeom prst="rect">
            <a:avLst/>
          </a:prstGeom>
          <a:noFill/>
          <a:ln w="9525">
            <a:noFill/>
          </a:ln>
        </p:spPr>
        <p:txBody>
          <a:bodyPr anchor="ctr" anchorCtr="0"/>
          <a:p>
            <a:pPr algn="ctr" eaLnBrk="0" hangingPunct="0"/>
            <a:endParaRPr lang="en-US" altLang="zh-CN" sz="4200">
              <a:solidFill>
                <a:srgbClr val="FFC000"/>
              </a:solidFill>
              <a:latin typeface="Arial" panose="020B0604020202020204" pitchFamily="34" charset="0"/>
            </a:endParaRPr>
          </a:p>
          <a:p>
            <a:pPr algn="ctr" eaLnBrk="0" hangingPunct="0"/>
            <a:endParaRPr lang="en-US" altLang="zh-CN" sz="4200">
              <a:solidFill>
                <a:srgbClr val="FFC000"/>
              </a:solidFill>
              <a:latin typeface="Arial" panose="020B0604020202020204" pitchFamily="34" charset="0"/>
            </a:endParaRPr>
          </a:p>
          <a:p>
            <a:pPr algn="ctr" eaLnBrk="0" hangingPunct="0"/>
            <a:endParaRPr lang="en-US" altLang="zh-CN" sz="4200">
              <a:solidFill>
                <a:srgbClr val="FFC000"/>
              </a:solidFill>
              <a:latin typeface="Arial" panose="020B0604020202020204" pitchFamily="34" charset="0"/>
            </a:endParaRPr>
          </a:p>
          <a:p>
            <a:pPr algn="ctr" eaLnBrk="0" hangingPunct="0"/>
            <a:endParaRPr lang="en-US" altLang="zh-CN" sz="4200">
              <a:solidFill>
                <a:srgbClr val="FFC000"/>
              </a:solidFill>
              <a:latin typeface="Arial" panose="020B0604020202020204" pitchFamily="34" charset="0"/>
            </a:endParaRPr>
          </a:p>
          <a:p>
            <a:pPr algn="ctr" eaLnBrk="0" hangingPunct="0"/>
            <a:endParaRPr lang="en-US" altLang="zh-CN" sz="4200">
              <a:solidFill>
                <a:srgbClr val="FFC000"/>
              </a:solidFill>
              <a:latin typeface="Arial" panose="020B0604020202020204" pitchFamily="34" charset="0"/>
            </a:endParaRPr>
          </a:p>
          <a:p>
            <a:pPr algn="ctr" eaLnBrk="0" hangingPunct="0"/>
            <a:endParaRPr lang="en-US" altLang="zh-CN" sz="4200">
              <a:solidFill>
                <a:srgbClr val="FFC000"/>
              </a:solidFill>
              <a:latin typeface="Arial" panose="020B0604020202020204" pitchFamily="34" charset="0"/>
            </a:endParaRPr>
          </a:p>
          <a:p>
            <a:pPr algn="ctr" eaLnBrk="0" hangingPunct="0"/>
            <a:endParaRPr lang="en-US" altLang="zh-CN" sz="4200">
              <a:solidFill>
                <a:srgbClr val="FFC000"/>
              </a:solidFill>
              <a:latin typeface="Arial" panose="020B0604020202020204" pitchFamily="34" charset="0"/>
            </a:endParaRPr>
          </a:p>
          <a:p>
            <a:pPr algn="ctr" eaLnBrk="0" hangingPunct="0">
              <a:lnSpc>
                <a:spcPct val="150000"/>
              </a:lnSpc>
            </a:pPr>
            <a:r>
              <a:rPr lang="en-US" altLang="zh-CN" sz="4200">
                <a:solidFill>
                  <a:srgbClr val="B41CAD"/>
                </a:solidFill>
                <a:latin typeface="Arial" panose="020B0604020202020204" pitchFamily="34" charset="0"/>
              </a:rPr>
              <a:t>- Học sinh chọn thực hành các hoạt động tuỳ theo năng lực, sở thích cá nhân của mình.</a:t>
            </a:r>
            <a:endParaRPr lang="en-US" altLang="zh-CN" sz="4200">
              <a:solidFill>
                <a:srgbClr val="B41CAD"/>
              </a:solidFill>
              <a:latin typeface="Arial" panose="020B0604020202020204" pitchFamily="34" charset="0"/>
            </a:endParaRPr>
          </a:p>
          <a:p>
            <a:pPr algn="ctr" eaLnBrk="0" hangingPunct="0">
              <a:lnSpc>
                <a:spcPct val="150000"/>
              </a:lnSpc>
            </a:pPr>
            <a:r>
              <a:rPr lang="en-US" altLang="zh-CN" sz="4200">
                <a:solidFill>
                  <a:srgbClr val="FFC000"/>
                </a:solidFill>
                <a:latin typeface="Arial" panose="020B0604020202020204" pitchFamily="34" charset="0"/>
              </a:rPr>
              <a:t>- Học sinh nhận xét đánh giá sản phẩm</a:t>
            </a:r>
            <a:endParaRPr lang="en-US" altLang="zh-CN" sz="4200">
              <a:solidFill>
                <a:srgbClr val="FFC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859</Words>
  <Application>WPS Presentation</Application>
  <PresentationFormat>Widescreen</PresentationFormat>
  <Paragraphs>48</Paragraphs>
  <Slides>10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vt:i4>
      </vt:variant>
    </vt:vector>
  </HeadingPairs>
  <TitlesOfParts>
    <vt:vector size="18" baseType="lpstr">
      <vt:lpstr>Arial</vt:lpstr>
      <vt:lpstr>SimSun</vt:lpstr>
      <vt:lpstr>Wingdings</vt:lpstr>
      <vt:lpstr>Calibri Light</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PC</cp:lastModifiedBy>
  <cp:revision>5</cp:revision>
  <dcterms:created xsi:type="dcterms:W3CDTF">2021-10-02T14:42:56Z</dcterms:created>
  <dcterms:modified xsi:type="dcterms:W3CDTF">2021-10-02T14:45:18Z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AAAF9BB1C7F546418235D55726D966DD</vt:lpwstr>
  </property>
  <property fmtid="{D5CDD505-2E9C-101B-9397-08002B2CF9AE}" pid="3" name="KSOProductBuildVer">
    <vt:lpwstr>1033-11.2.0.10323</vt:lpwstr>
  </property>
</Properties>
</file>