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696" r:id="rId3"/>
    <p:sldId id="256" r:id="rId4"/>
    <p:sldId id="258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91" r:id="rId33"/>
    <p:sldId id="292" r:id="rId34"/>
    <p:sldId id="293" r:id="rId35"/>
    <p:sldId id="294" r:id="rId36"/>
    <p:sldId id="295" r:id="rId37"/>
    <p:sldId id="296" r:id="rId38"/>
    <p:sldId id="298" r:id="rId39"/>
    <p:sldId id="297" r:id="rId40"/>
    <p:sldId id="29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4DC06-EB56-4D26-8059-B38CC7CD7EB3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34C79-8791-4E55-A165-B1A97774E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953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3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7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50920"/>
            <a:ext cx="3599562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8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9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0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7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5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2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5584F-ABD4-4F8A-A916-4C45C47EFE5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E4075-805B-4FA9-B8FB-46574E24F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9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1.png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7.png"/><Relationship Id="rId10" Type="http://schemas.openxmlformats.org/officeDocument/2006/relationships/image" Target="../media/image35.png"/><Relationship Id="rId19" Type="http://schemas.openxmlformats.org/officeDocument/2006/relationships/slide" Target="slide33.xml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openxmlformats.org/officeDocument/2006/relationships/image" Target="../media/image37.png"/><Relationship Id="rId2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18" Type="http://schemas.openxmlformats.org/officeDocument/2006/relationships/slide" Target="slide39.xml"/><Relationship Id="rId26" Type="http://schemas.openxmlformats.org/officeDocument/2006/relationships/image" Target="../media/image54.png"/><Relationship Id="rId3" Type="http://schemas.microsoft.com/office/2007/relationships/hdphoto" Target="../media/hdphoto1.wdp"/><Relationship Id="rId21" Type="http://schemas.openxmlformats.org/officeDocument/2006/relationships/image" Target="../media/image51.gif"/><Relationship Id="rId7" Type="http://schemas.openxmlformats.org/officeDocument/2006/relationships/image" Target="../media/image46.png"/><Relationship Id="rId12" Type="http://schemas.openxmlformats.org/officeDocument/2006/relationships/slide" Target="slide36.xml"/><Relationship Id="rId17" Type="http://schemas.microsoft.com/office/2007/relationships/hdphoto" Target="../media/hdphoto12.wdp"/><Relationship Id="rId25" Type="http://schemas.openxmlformats.org/officeDocument/2006/relationships/image" Target="../media/image53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20" Type="http://schemas.microsoft.com/office/2007/relationships/hdphoto" Target="../media/hdphoto13.wdp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microsoft.com/office/2007/relationships/hdphoto" Target="../media/hdphoto10.wdp"/><Relationship Id="rId24" Type="http://schemas.microsoft.com/office/2007/relationships/hdphoto" Target="../media/hdphoto14.wdp"/><Relationship Id="rId5" Type="http://schemas.microsoft.com/office/2007/relationships/hdphoto" Target="../media/hdphoto2.wdp"/><Relationship Id="rId15" Type="http://schemas.openxmlformats.org/officeDocument/2006/relationships/slide" Target="slide38.xml"/><Relationship Id="rId23" Type="http://schemas.openxmlformats.org/officeDocument/2006/relationships/image" Target="../media/image52.png"/><Relationship Id="rId28" Type="http://schemas.openxmlformats.org/officeDocument/2006/relationships/image" Target="../media/image55.png"/><Relationship Id="rId10" Type="http://schemas.openxmlformats.org/officeDocument/2006/relationships/image" Target="../media/image47.png"/><Relationship Id="rId19" Type="http://schemas.openxmlformats.org/officeDocument/2006/relationships/image" Target="../media/image50.png"/><Relationship Id="rId31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slide" Target="slide37.xml"/><Relationship Id="rId14" Type="http://schemas.microsoft.com/office/2007/relationships/hdphoto" Target="../media/hdphoto11.wdp"/><Relationship Id="rId22" Type="http://schemas.openxmlformats.org/officeDocument/2006/relationships/slide" Target="slide40.xml"/><Relationship Id="rId27" Type="http://schemas.microsoft.com/office/2007/relationships/hdphoto" Target="../media/hdphoto15.wdp"/><Relationship Id="rId30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34.xml"/><Relationship Id="rId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34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34.xml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34.xml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34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49" y="618438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Tiếng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05200" y="3473641"/>
            <a:ext cx="64770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Tuần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5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Tiết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3+4</a:t>
            </a:r>
          </a:p>
        </p:txBody>
      </p:sp>
      <p:sp>
        <p:nvSpPr>
          <p:cNvPr id="6" name="Rectangle 5"/>
          <p:cNvSpPr/>
          <p:nvPr/>
        </p:nvSpPr>
        <p:spPr>
          <a:xfrm>
            <a:off x="-6927" y="1981200"/>
            <a:ext cx="89736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Bài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 1: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Bọ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rùa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tìm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mẹ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 (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Tiết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itchFamily="34" charset="0"/>
              </a:rPr>
              <a:t> 3+4)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MyPC\Desktop\nền PP\Nền động\Anh Dong (100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13" y="-100012"/>
            <a:ext cx="857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yPC\Desktop\nền PP\Nền động\Anh Dong (100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6286500"/>
            <a:ext cx="302311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4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8504B3-F8D5-4B88-B2EC-F58F8829168A}"/>
              </a:ext>
            </a:extLst>
          </p:cNvPr>
          <p:cNvSpPr txBox="1"/>
          <p:nvPr/>
        </p:nvSpPr>
        <p:spPr>
          <a:xfrm>
            <a:off x="0" y="841712"/>
            <a:ext cx="914400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Bỗng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bụi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cúc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liền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đuổi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khóc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Sao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 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bèn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cầm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Con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qua,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:”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?”.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lúc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mệt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phịch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khíc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Bỗng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goi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à…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ôm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con.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76500" y="0"/>
            <a:ext cx="41910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8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9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8504B3-F8D5-4B88-B2EC-F58F8829168A}"/>
              </a:ext>
            </a:extLst>
          </p:cNvPr>
          <p:cNvSpPr txBox="1"/>
          <p:nvPr/>
        </p:nvSpPr>
        <p:spPr>
          <a:xfrm>
            <a:off x="0" y="573277"/>
            <a:ext cx="9144001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chấu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biếc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cúc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liền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chấu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vội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oà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khóc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Sao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 -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trông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bèn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 Con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qua,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:”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?”.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lâu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phịch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khíc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goi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1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à…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Ngẩng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ong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rái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ào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ôm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chặt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con.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76500" y="0"/>
            <a:ext cx="41910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8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27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2CC040-B1FA-4ED6-AC0E-C06C4CA2D1CE}"/>
              </a:ext>
            </a:extLst>
          </p:cNvPr>
          <p:cNvGrpSpPr/>
          <p:nvPr/>
        </p:nvGrpSpPr>
        <p:grpSpPr>
          <a:xfrm>
            <a:off x="3733800" y="206800"/>
            <a:ext cx="1209822" cy="1191808"/>
            <a:chOff x="379696" y="1721046"/>
            <a:chExt cx="1209822" cy="1191808"/>
          </a:xfrm>
        </p:grpSpPr>
        <p:pic>
          <p:nvPicPr>
            <p:cNvPr id="5" name="图片 33801" descr="1-25">
              <a:extLst>
                <a:ext uri="{FF2B5EF4-FFF2-40B4-BE49-F238E27FC236}">
                  <a16:creationId xmlns:a16="http://schemas.microsoft.com/office/drawing/2014/main" id="{E44D373A-4D3F-4546-A8DD-9F1CC5BA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696" y="1721046"/>
              <a:ext cx="1209822" cy="11918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E4C2D-19B2-40CF-8508-017AA1AE35D8}"/>
                </a:ext>
              </a:extLst>
            </p:cNvPr>
            <p:cNvSpPr txBox="1"/>
            <p:nvPr/>
          </p:nvSpPr>
          <p:spPr>
            <a:xfrm>
              <a:off x="700570" y="2031718"/>
              <a:ext cx="517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  <a:endPara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3BC164-F689-44C9-8A68-B6E151A30A7E}"/>
              </a:ext>
            </a:extLst>
          </p:cNvPr>
          <p:cNvSpPr txBox="1"/>
          <p:nvPr/>
        </p:nvSpPr>
        <p:spPr>
          <a:xfrm>
            <a:off x="276824" y="1905000"/>
            <a:ext cx="886717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chấu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chấu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vội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endParaRPr lang="vi-VN" sz="3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C960B3-02A7-4E0A-B0AA-CCB3FB087D2D}"/>
              </a:ext>
            </a:extLst>
          </p:cNvPr>
          <p:cNvCxnSpPr>
            <a:cxnSpLocks/>
          </p:cNvCxnSpPr>
          <p:nvPr/>
        </p:nvCxnSpPr>
        <p:spPr>
          <a:xfrm>
            <a:off x="1053664" y="2422634"/>
            <a:ext cx="1066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0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dybug on a leaf&#10;&#10;Description automatically generated">
            <a:extLst>
              <a:ext uri="{FF2B5EF4-FFF2-40B4-BE49-F238E27FC236}">
                <a16:creationId xmlns:a16="http://schemas.microsoft.com/office/drawing/2014/main" id="{BAA3DFC2-24AE-4631-B821-BC798AC3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14" y="990600"/>
            <a:ext cx="4762500" cy="3237430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8FD6D89-4EED-4671-ADFB-72FBFC1776A4}"/>
              </a:ext>
            </a:extLst>
          </p:cNvPr>
          <p:cNvSpPr/>
          <p:nvPr/>
        </p:nvSpPr>
        <p:spPr>
          <a:xfrm>
            <a:off x="1" y="4419600"/>
            <a:ext cx="8991600" cy="144780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tabLst>
                <a:tab pos="1655763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cứng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khum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	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mai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62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2CC040-B1FA-4ED6-AC0E-C06C4CA2D1CE}"/>
              </a:ext>
            </a:extLst>
          </p:cNvPr>
          <p:cNvGrpSpPr/>
          <p:nvPr/>
        </p:nvGrpSpPr>
        <p:grpSpPr>
          <a:xfrm>
            <a:off x="3733800" y="206800"/>
            <a:ext cx="1209822" cy="1191808"/>
            <a:chOff x="379696" y="1721046"/>
            <a:chExt cx="1209822" cy="1191808"/>
          </a:xfrm>
        </p:grpSpPr>
        <p:pic>
          <p:nvPicPr>
            <p:cNvPr id="5" name="图片 33801" descr="1-25">
              <a:extLst>
                <a:ext uri="{FF2B5EF4-FFF2-40B4-BE49-F238E27FC236}">
                  <a16:creationId xmlns:a16="http://schemas.microsoft.com/office/drawing/2014/main" id="{E44D373A-4D3F-4546-A8DD-9F1CC5BA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696" y="1721046"/>
              <a:ext cx="1209822" cy="11918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E4C2D-19B2-40CF-8508-017AA1AE35D8}"/>
                </a:ext>
              </a:extLst>
            </p:cNvPr>
            <p:cNvSpPr txBox="1"/>
            <p:nvPr/>
          </p:nvSpPr>
          <p:spPr>
            <a:xfrm>
              <a:off x="700570" y="2031718"/>
              <a:ext cx="517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  <a:endPara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2136339"/>
            <a:ext cx="9144000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tabLst>
                <a:tab pos="231775" algn="l"/>
              </a:tabLst>
            </a:pP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oà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khóc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Sao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 -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trông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6372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2CC040-B1FA-4ED6-AC0E-C06C4CA2D1CE}"/>
              </a:ext>
            </a:extLst>
          </p:cNvPr>
          <p:cNvGrpSpPr/>
          <p:nvPr/>
        </p:nvGrpSpPr>
        <p:grpSpPr>
          <a:xfrm>
            <a:off x="3733800" y="206800"/>
            <a:ext cx="1209822" cy="1191808"/>
            <a:chOff x="379696" y="1721046"/>
            <a:chExt cx="1209822" cy="1191808"/>
          </a:xfrm>
        </p:grpSpPr>
        <p:pic>
          <p:nvPicPr>
            <p:cNvPr id="5" name="图片 33801" descr="1-25">
              <a:extLst>
                <a:ext uri="{FF2B5EF4-FFF2-40B4-BE49-F238E27FC236}">
                  <a16:creationId xmlns:a16="http://schemas.microsoft.com/office/drawing/2014/main" id="{E44D373A-4D3F-4546-A8DD-9F1CC5BA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696" y="1721046"/>
              <a:ext cx="1209822" cy="11918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E4C2D-19B2-40CF-8508-017AA1AE35D8}"/>
                </a:ext>
              </a:extLst>
            </p:cNvPr>
            <p:cNvSpPr txBox="1"/>
            <p:nvPr/>
          </p:nvSpPr>
          <p:spPr>
            <a:xfrm>
              <a:off x="700570" y="2031718"/>
              <a:ext cx="517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  <a:endPara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2136339"/>
            <a:ext cx="8991600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bèn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 Con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qua,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:”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?”.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lâu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phịch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khíc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goi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457200" algn="l"/>
              </a:tabLst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à…</a:t>
            </a:r>
          </a:p>
        </p:txBody>
      </p:sp>
    </p:spTree>
    <p:extLst>
      <p:ext uri="{BB962C8B-B14F-4D97-AF65-F5344CB8AC3E}">
        <p14:creationId xmlns:p14="http://schemas.microsoft.com/office/powerpoint/2010/main" val="237551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2CC040-B1FA-4ED6-AC0E-C06C4CA2D1CE}"/>
              </a:ext>
            </a:extLst>
          </p:cNvPr>
          <p:cNvGrpSpPr/>
          <p:nvPr/>
        </p:nvGrpSpPr>
        <p:grpSpPr>
          <a:xfrm>
            <a:off x="3733800" y="206800"/>
            <a:ext cx="1209822" cy="1191808"/>
            <a:chOff x="379696" y="1721046"/>
            <a:chExt cx="1209822" cy="1191808"/>
          </a:xfrm>
        </p:grpSpPr>
        <p:pic>
          <p:nvPicPr>
            <p:cNvPr id="5" name="图片 33801" descr="1-25">
              <a:extLst>
                <a:ext uri="{FF2B5EF4-FFF2-40B4-BE49-F238E27FC236}">
                  <a16:creationId xmlns:a16="http://schemas.microsoft.com/office/drawing/2014/main" id="{E44D373A-4D3F-4546-A8DD-9F1CC5BA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696" y="1721046"/>
              <a:ext cx="1209822" cy="11918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E4C2D-19B2-40CF-8508-017AA1AE35D8}"/>
                </a:ext>
              </a:extLst>
            </p:cNvPr>
            <p:cNvSpPr txBox="1"/>
            <p:nvPr/>
          </p:nvSpPr>
          <p:spPr>
            <a:xfrm>
              <a:off x="700570" y="2031718"/>
              <a:ext cx="517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  <a:endPara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2400" y="2690336"/>
            <a:ext cx="89916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tabLst>
                <a:tab pos="393700" algn="l"/>
              </a:tabLs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Ngẩng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ong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ào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ôm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chặt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770476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D8FD6D89-4EED-4671-ADFB-72FBFC1776A4}"/>
              </a:ext>
            </a:extLst>
          </p:cNvPr>
          <p:cNvSpPr/>
          <p:nvPr/>
        </p:nvSpPr>
        <p:spPr>
          <a:xfrm>
            <a:off x="359248" y="4114800"/>
            <a:ext cx="8771614" cy="1197685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tabLst>
                <a:tab pos="1482725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bờ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giỏi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		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tôm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Rái cá trong thủy cung Mỹ mắc COVID-19 | baotintuc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Rái cá trong thủy cung Mỹ mắc COVID-19 | baotintuc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Rái cá trong thủy cung Mỹ mắc COVID-19 | baotintuc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MyPC\Pictures\rái c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8" y="1451841"/>
            <a:ext cx="3559923" cy="236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MyPC\Pictures\rái cá.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0820"/>
            <a:ext cx="3352800" cy="236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12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8504B3-F8D5-4B88-B2EC-F58F8829168A}"/>
              </a:ext>
            </a:extLst>
          </p:cNvPr>
          <p:cNvSpPr txBox="1"/>
          <p:nvPr/>
        </p:nvSpPr>
        <p:spPr>
          <a:xfrm>
            <a:off x="0" y="990600"/>
            <a:ext cx="914400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chấu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liền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chấu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vội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oà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khóc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Sao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 -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trông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bèn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 Con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qua,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:”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?”.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lâu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phịch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khíc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goi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à…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Ngẩng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ong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rái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ào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ôm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con.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70029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BF32C28-33F4-4223-919E-96B71177C63D}"/>
              </a:ext>
            </a:extLst>
          </p:cNvPr>
          <p:cNvSpPr/>
          <p:nvPr/>
        </p:nvSpPr>
        <p:spPr>
          <a:xfrm>
            <a:off x="6705600" y="46756"/>
            <a:ext cx="2366161" cy="1000547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nhóm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7BF32C28-33F4-4223-919E-96B71177C63D}"/>
              </a:ext>
            </a:extLst>
          </p:cNvPr>
          <p:cNvSpPr/>
          <p:nvPr/>
        </p:nvSpPr>
        <p:spPr>
          <a:xfrm>
            <a:off x="6703302" y="40473"/>
            <a:ext cx="2440698" cy="1013110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200" b="1" kern="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b="1" kern="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2200" b="1" kern="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200" b="1" kern="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504B3-F8D5-4B88-B2EC-F58F8829168A}"/>
              </a:ext>
            </a:extLst>
          </p:cNvPr>
          <p:cNvSpPr txBox="1"/>
          <p:nvPr/>
        </p:nvSpPr>
        <p:spPr>
          <a:xfrm>
            <a:off x="0" y="990600"/>
            <a:ext cx="914400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Bỗng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bụi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cúc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liền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đuổi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khóc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Sao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 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bèn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cầm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Con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qua,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:”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?”.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lúc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mệt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phịch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khíc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Bỗng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goi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à…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ôm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tabLst>
                <a:tab pos="231775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con.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70029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0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4" y="3151500"/>
            <a:ext cx="2060200" cy="3105449"/>
          </a:xfrm>
          <a:prstGeom prst="rect">
            <a:avLst/>
          </a:prstGeom>
        </p:spPr>
      </p:pic>
      <p:sp>
        <p:nvSpPr>
          <p:cNvPr id="22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90800" y="2209800"/>
            <a:ext cx="3676006" cy="15386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8625" b="1" spc="225">
                <a:solidFill>
                  <a:srgbClr val="FF0000"/>
                </a:solidFill>
                <a:latin typeface="Arial-SGK-TV" pitchFamily="2" charset="0"/>
                <a:ea typeface="方正有猫在_GBK"/>
                <a:cs typeface="Arial-SGK-TV" pitchFamily="2" charset="0"/>
              </a:rPr>
              <a:t>TIẾT 1</a:t>
            </a:r>
            <a:endParaRPr lang="zh-CN" altLang="en-US" sz="8625" b="1" spc="225" dirty="0">
              <a:solidFill>
                <a:srgbClr val="FF0000"/>
              </a:solidFill>
              <a:latin typeface="Arial-SGK-TV" pitchFamily="2" charset="0"/>
              <a:ea typeface="方正有猫在_GBK"/>
              <a:cs typeface="Arial-SGK-TV" pitchFamily="2" charset="0"/>
            </a:endParaRPr>
          </a:p>
        </p:txBody>
      </p:sp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-9786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yPC\Desktop\nền PP\Nền động\hinh-nen-dong-powerpoint-dep-cuc-de-thuo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7696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89EDE443-195A-4727-AB63-588AA788A459}"/>
              </a:ext>
            </a:extLst>
          </p:cNvPr>
          <p:cNvSpPr/>
          <p:nvPr/>
        </p:nvSpPr>
        <p:spPr>
          <a:xfrm>
            <a:off x="2057400" y="304800"/>
            <a:ext cx="5005426" cy="1316628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lang="en-US" sz="4000" b="1" kern="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lao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3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4016" y="1173981"/>
            <a:ext cx="8041776" cy="1846669"/>
          </a:xfrm>
          <a:prstGeom prst="rect">
            <a:avLst/>
          </a:prstGeom>
        </p:spPr>
        <p:txBody>
          <a:bodyPr wrap="square" lIns="76207" tIns="38105" rIns="76207" bIns="38105">
            <a:spAutoFit/>
          </a:bodyPr>
          <a:lstStyle/>
          <a:p>
            <a:pPr marL="0" marR="0" lvl="0" indent="0" algn="ctr" defTabSz="10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TIẾT 2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9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D03724-75A0-41A2-8CCC-D9AFC5E9C24B}"/>
              </a:ext>
            </a:extLst>
          </p:cNvPr>
          <p:cNvGrpSpPr/>
          <p:nvPr/>
        </p:nvGrpSpPr>
        <p:grpSpPr>
          <a:xfrm>
            <a:off x="2895599" y="990600"/>
            <a:ext cx="4343401" cy="1089443"/>
            <a:chOff x="3062892" y="2513679"/>
            <a:chExt cx="6346209" cy="1089443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80E634A-E282-4750-A9A8-BAFA72EC3CA3}"/>
                </a:ext>
              </a:extLst>
            </p:cNvPr>
            <p:cNvSpPr/>
            <p:nvPr/>
          </p:nvSpPr>
          <p:spPr>
            <a:xfrm>
              <a:off x="3062892" y="2513679"/>
              <a:ext cx="6346209" cy="1089443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737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1D73896C-CD50-4292-B44B-F1FE24E25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0483" y="2742458"/>
              <a:ext cx="33310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1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Tìm</a:t>
              </a:r>
              <a:r>
                <a:rPr lang="en-US" altLang="zh-CN" sz="2800" b="1" kern="0" dirty="0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 </a:t>
              </a:r>
              <a:r>
                <a:rPr lang="en-US" altLang="zh-CN" sz="28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hiểu</a:t>
              </a:r>
              <a:r>
                <a:rPr lang="en-US" altLang="zh-CN" sz="2800" b="1" kern="0" dirty="0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 </a:t>
              </a:r>
              <a:r>
                <a:rPr lang="en-US" altLang="zh-CN" sz="28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bài</a:t>
              </a:r>
              <a:endParaRPr lang="zh-CN" altLang="en-US" sz="2800" b="1" kern="0" dirty="0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endParaRPr>
            </a:p>
          </p:txBody>
        </p:sp>
      </p:grpSp>
      <p:pic>
        <p:nvPicPr>
          <p:cNvPr id="6146" name="Picture 2" descr="C:\Users\MyPC\Desktop\nền PP\png-clipart-point-d-interrogation-microsoft-powerpoint-presentation-phrase-interview-diapositive-de-presentation-dessin-point-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0"/>
            <a:ext cx="488156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7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D67E3C8-4E3A-401D-80C1-846D683CFAB7}"/>
              </a:ext>
            </a:extLst>
          </p:cNvPr>
          <p:cNvSpPr/>
          <p:nvPr/>
        </p:nvSpPr>
        <p:spPr>
          <a:xfrm>
            <a:off x="385585" y="2219410"/>
            <a:ext cx="6447173" cy="59999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03879"/>
            <a:r>
              <a:rPr lang="en-US" sz="3000" kern="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000" kern="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30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kern="0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sz="30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kern="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30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kern="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30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kern="0" dirty="0" err="1">
                <a:latin typeface="Arial" pitchFamily="34" charset="0"/>
                <a:cs typeface="Arial" pitchFamily="34" charset="0"/>
              </a:rPr>
              <a:t>lạc</a:t>
            </a:r>
            <a:r>
              <a:rPr lang="en-US" sz="30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kern="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000" kern="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916318-707F-48E8-A283-F7A77848DB37}"/>
              </a:ext>
            </a:extLst>
          </p:cNvPr>
          <p:cNvGrpSpPr/>
          <p:nvPr/>
        </p:nvGrpSpPr>
        <p:grpSpPr>
          <a:xfrm>
            <a:off x="76201" y="3419490"/>
            <a:ext cx="8991599" cy="1326911"/>
            <a:chOff x="1568741" y="4324348"/>
            <a:chExt cx="5243119" cy="821061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736A567B-A235-4763-9E78-C2360DFD2627}"/>
                </a:ext>
              </a:extLst>
            </p:cNvPr>
            <p:cNvSpPr/>
            <p:nvPr/>
          </p:nvSpPr>
          <p:spPr>
            <a:xfrm>
              <a:off x="2085212" y="4324348"/>
              <a:ext cx="4726648" cy="821061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/>
              <a:r>
                <a:rPr lang="nl-NL" sz="3200" dirty="0">
                  <a:solidFill>
                    <a:srgbClr val="00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Bọ rùa lạc mẹ vì: mải đuổi theo châu chấu nên lạc đường</a:t>
              </a:r>
              <a:r>
                <a:rPr lang="nl-NL" sz="1800" dirty="0">
                  <a:solidFill>
                    <a:srgbClr val="00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.</a:t>
              </a:r>
              <a:endParaRPr lang="vi-VN" sz="32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" name="Arrow: Right 1">
              <a:extLst>
                <a:ext uri="{FF2B5EF4-FFF2-40B4-BE49-F238E27FC236}">
                  <a16:creationId xmlns:a16="http://schemas.microsoft.com/office/drawing/2014/main" id="{792E0B55-87BF-40F1-87B2-AD94933E63B4}"/>
                </a:ext>
              </a:extLst>
            </p:cNvPr>
            <p:cNvSpPr/>
            <p:nvPr/>
          </p:nvSpPr>
          <p:spPr>
            <a:xfrm>
              <a:off x="1568741" y="4613946"/>
              <a:ext cx="421245" cy="318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Kí hiệu - Cùng tìm hiểu">
            <a:extLst>
              <a:ext uri="{FF2B5EF4-FFF2-40B4-BE49-F238E27FC236}">
                <a16:creationId xmlns:a16="http://schemas.microsoft.com/office/drawing/2014/main" id="{A27CA6DD-BCC8-4D09-909F-02923A938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6" y="12954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D67E3C8-4E3A-401D-80C1-846D683CFAB7}"/>
              </a:ext>
            </a:extLst>
          </p:cNvPr>
          <p:cNvSpPr/>
          <p:nvPr/>
        </p:nvSpPr>
        <p:spPr>
          <a:xfrm>
            <a:off x="216447" y="2196096"/>
            <a:ext cx="8622753" cy="139439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03879"/>
            <a:r>
              <a:rPr lang="en-US" sz="2400" kern="0">
                <a:latin typeface="Arial" pitchFamily="34" charset="0"/>
                <a:cs typeface="Arial" pitchFamily="34" charset="0"/>
              </a:rPr>
              <a:t>2. </a:t>
            </a:r>
            <a:r>
              <a:rPr lang="nl-NL" sz="2400">
                <a:latin typeface="Arial" pitchFamily="34" charset="0"/>
                <a:cs typeface="Arial" pitchFamily="34" charset="0"/>
              </a:rPr>
              <a:t>Những việc làm nào cho thấy kiến biết chia sẻ với bạn? </a:t>
            </a:r>
            <a:endParaRPr lang="en-US" sz="2400" ker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916318-707F-48E8-A283-F7A77848DB37}"/>
              </a:ext>
            </a:extLst>
          </p:cNvPr>
          <p:cNvGrpSpPr/>
          <p:nvPr/>
        </p:nvGrpSpPr>
        <p:grpSpPr>
          <a:xfrm>
            <a:off x="324070" y="3733800"/>
            <a:ext cx="8667530" cy="1326911"/>
            <a:chOff x="1568741" y="4324348"/>
            <a:chExt cx="5243119" cy="821061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736A567B-A235-4763-9E78-C2360DFD2627}"/>
                </a:ext>
              </a:extLst>
            </p:cNvPr>
            <p:cNvSpPr/>
            <p:nvPr/>
          </p:nvSpPr>
          <p:spPr>
            <a:xfrm>
              <a:off x="2085212" y="4324348"/>
              <a:ext cx="4726648" cy="821061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/>
              <a:r>
                <a:rPr lang="nl-NL" sz="2400" dirty="0">
                  <a:solidFill>
                    <a:srgbClr val="00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Những việc làm cho thấy kiến biết chia sẻ với bạn: hỏi han khi thấy bọ rùa khóc, muốn bọ rùa tả mẹ.</a:t>
              </a:r>
              <a:endParaRPr lang="vi-VN" sz="2400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" name="Arrow: Right 1">
              <a:extLst>
                <a:ext uri="{FF2B5EF4-FFF2-40B4-BE49-F238E27FC236}">
                  <a16:creationId xmlns:a16="http://schemas.microsoft.com/office/drawing/2014/main" id="{792E0B55-87BF-40F1-87B2-AD94933E63B4}"/>
                </a:ext>
              </a:extLst>
            </p:cNvPr>
            <p:cNvSpPr/>
            <p:nvPr/>
          </p:nvSpPr>
          <p:spPr>
            <a:xfrm>
              <a:off x="1568741" y="4613946"/>
              <a:ext cx="421245" cy="318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Kí hiệu - Cùng tìm hiểu">
            <a:extLst>
              <a:ext uri="{FF2B5EF4-FFF2-40B4-BE49-F238E27FC236}">
                <a16:creationId xmlns:a16="http://schemas.microsoft.com/office/drawing/2014/main" id="{A27CA6DD-BCC8-4D09-909F-02923A938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6" y="1295400"/>
            <a:ext cx="640080" cy="640080"/>
          </a:xfrm>
          <a:prstGeom prst="rect">
            <a:avLst/>
          </a:prstGeom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D67E3C8-4E3A-401D-80C1-846D683CFAB7}"/>
              </a:ext>
            </a:extLst>
          </p:cNvPr>
          <p:cNvSpPr/>
          <p:nvPr/>
        </p:nvSpPr>
        <p:spPr>
          <a:xfrm>
            <a:off x="945267" y="2196096"/>
            <a:ext cx="7460488" cy="101566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03879"/>
            <a:r>
              <a:rPr lang="en-US" sz="2400" kern="0">
                <a:latin typeface="Arial" pitchFamily="34" charset="0"/>
                <a:cs typeface="Arial" pitchFamily="34" charset="0"/>
              </a:rPr>
              <a:t>3. </a:t>
            </a:r>
            <a:r>
              <a:rPr lang="nl-NL" sz="2400">
                <a:solidFill>
                  <a:srgbClr val="000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Bọ rùa đã làm những gì để tìm mẹ?</a:t>
            </a:r>
            <a:endParaRPr lang="vi-VN" sz="240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 defTabSz="903879"/>
            <a:endParaRPr lang="en-US" sz="2400" ker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916318-707F-48E8-A283-F7A77848DB37}"/>
              </a:ext>
            </a:extLst>
          </p:cNvPr>
          <p:cNvGrpSpPr/>
          <p:nvPr/>
        </p:nvGrpSpPr>
        <p:grpSpPr>
          <a:xfrm>
            <a:off x="64368" y="3429000"/>
            <a:ext cx="9079632" cy="1326911"/>
            <a:chOff x="1568741" y="4324348"/>
            <a:chExt cx="5243119" cy="821061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736A567B-A235-4763-9E78-C2360DFD2627}"/>
                </a:ext>
              </a:extLst>
            </p:cNvPr>
            <p:cNvSpPr/>
            <p:nvPr/>
          </p:nvSpPr>
          <p:spPr>
            <a:xfrm>
              <a:off x="2085212" y="4324348"/>
              <a:ext cx="4726648" cy="821061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/>
              <a:r>
                <a:rPr lang="nl-NL" sz="2400" dirty="0">
                  <a:solidFill>
                    <a:srgbClr val="00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Bọ rùa đã: vẽ tranh mẹ, cầm bức vẽ hỏi mọi người đi ngnang qua.</a:t>
              </a:r>
              <a:endParaRPr lang="vi-VN" sz="2400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" name="Arrow: Right 1">
              <a:extLst>
                <a:ext uri="{FF2B5EF4-FFF2-40B4-BE49-F238E27FC236}">
                  <a16:creationId xmlns:a16="http://schemas.microsoft.com/office/drawing/2014/main" id="{792E0B55-87BF-40F1-87B2-AD94933E63B4}"/>
                </a:ext>
              </a:extLst>
            </p:cNvPr>
            <p:cNvSpPr/>
            <p:nvPr/>
          </p:nvSpPr>
          <p:spPr>
            <a:xfrm>
              <a:off x="1568741" y="4613946"/>
              <a:ext cx="421245" cy="318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Kí hiệu - Cùng tìm hiểu">
            <a:extLst>
              <a:ext uri="{FF2B5EF4-FFF2-40B4-BE49-F238E27FC236}">
                <a16:creationId xmlns:a16="http://schemas.microsoft.com/office/drawing/2014/main" id="{A27CA6DD-BCC8-4D09-909F-02923A938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7" y="2041444"/>
            <a:ext cx="653831" cy="640080"/>
          </a:xfrm>
          <a:prstGeom prst="rect">
            <a:avLst/>
          </a:prstGeom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ED67E3C8-4E3A-401D-80C1-846D683CFAB7}"/>
              </a:ext>
            </a:extLst>
          </p:cNvPr>
          <p:cNvSpPr/>
          <p:nvPr/>
        </p:nvSpPr>
        <p:spPr>
          <a:xfrm>
            <a:off x="964518" y="2213506"/>
            <a:ext cx="7112682" cy="6820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4. </a:t>
            </a:r>
            <a:r>
              <a:rPr lang="nl-NL" sz="2400" dirty="0">
                <a:solidFill>
                  <a:srgbClr val="000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Nhờ đâu các bạn tìm được mẹ cho bọ rùa?</a:t>
            </a:r>
            <a:endParaRPr lang="vi-VN" sz="24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 defTabSz="903879"/>
            <a:endParaRPr lang="en-US" sz="2400" kern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916318-707F-48E8-A283-F7A77848DB37}"/>
              </a:ext>
            </a:extLst>
          </p:cNvPr>
          <p:cNvGrpSpPr/>
          <p:nvPr/>
        </p:nvGrpSpPr>
        <p:grpSpPr>
          <a:xfrm>
            <a:off x="63159" y="3321289"/>
            <a:ext cx="8915400" cy="1326911"/>
            <a:chOff x="1568741" y="4324348"/>
            <a:chExt cx="5214315" cy="821061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736A567B-A235-4763-9E78-C2360DFD2627}"/>
                </a:ext>
              </a:extLst>
            </p:cNvPr>
            <p:cNvSpPr/>
            <p:nvPr/>
          </p:nvSpPr>
          <p:spPr>
            <a:xfrm>
              <a:off x="2056408" y="4324348"/>
              <a:ext cx="4726648" cy="821061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/>
              <a:r>
                <a:rPr lang="nl-NL" sz="2400" dirty="0">
                  <a:solidFill>
                    <a:srgbClr val="00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Các bạn tìm được mẹ cho bọ rùa nhờ có bức vẽ mẹ của bọ rùa.</a:t>
              </a:r>
              <a:endParaRPr lang="vi-VN" sz="2400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8" name="Arrow: Right 1">
              <a:extLst>
                <a:ext uri="{FF2B5EF4-FFF2-40B4-BE49-F238E27FC236}">
                  <a16:creationId xmlns:a16="http://schemas.microsoft.com/office/drawing/2014/main" id="{792E0B55-87BF-40F1-87B2-AD94933E63B4}"/>
                </a:ext>
              </a:extLst>
            </p:cNvPr>
            <p:cNvSpPr/>
            <p:nvPr/>
          </p:nvSpPr>
          <p:spPr>
            <a:xfrm>
              <a:off x="1568741" y="4613946"/>
              <a:ext cx="421245" cy="3187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Kí hiệu - Cùng tìm hiểu">
            <a:extLst>
              <a:ext uri="{FF2B5EF4-FFF2-40B4-BE49-F238E27FC236}">
                <a16:creationId xmlns:a16="http://schemas.microsoft.com/office/drawing/2014/main" id="{A27CA6DD-BCC8-4D09-909F-02923A938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8" y="2041444"/>
            <a:ext cx="51201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ED67E3C8-4E3A-401D-80C1-846D683CFAB7}"/>
              </a:ext>
            </a:extLst>
          </p:cNvPr>
          <p:cNvSpPr/>
          <p:nvPr/>
        </p:nvSpPr>
        <p:spPr>
          <a:xfrm>
            <a:off x="2156832" y="1866622"/>
            <a:ext cx="4258835" cy="75886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916318-707F-48E8-A283-F7A77848DB37}"/>
              </a:ext>
            </a:extLst>
          </p:cNvPr>
          <p:cNvGrpSpPr/>
          <p:nvPr/>
        </p:nvGrpSpPr>
        <p:grpSpPr>
          <a:xfrm>
            <a:off x="76200" y="3352800"/>
            <a:ext cx="8991600" cy="1280579"/>
            <a:chOff x="1368123" y="4324348"/>
            <a:chExt cx="5443738" cy="821061"/>
          </a:xfrm>
          <a:solidFill>
            <a:srgbClr val="92D050"/>
          </a:solidFill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736A567B-A235-4763-9E78-C2360DFD2627}"/>
                </a:ext>
              </a:extLst>
            </p:cNvPr>
            <p:cNvSpPr/>
            <p:nvPr/>
          </p:nvSpPr>
          <p:spPr>
            <a:xfrm>
              <a:off x="1995654" y="4324348"/>
              <a:ext cx="4816207" cy="82106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/>
              <a:r>
                <a:rPr lang="nl-NL" sz="2800" dirty="0">
                  <a:solidFill>
                    <a:srgbClr val="FF0000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M</a:t>
              </a:r>
              <a:r>
                <a:rPr lang="nl-NL" sz="2800" dirty="0">
                  <a:solidFill>
                    <a:srgbClr val="FF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ọi người cần quan tâm, chia sẻ, yêu thương, giúp đỡ người khác. </a:t>
              </a:r>
              <a:endParaRPr lang="vi-VN" sz="2800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8" name="Arrow: Right 1">
              <a:extLst>
                <a:ext uri="{FF2B5EF4-FFF2-40B4-BE49-F238E27FC236}">
                  <a16:creationId xmlns:a16="http://schemas.microsoft.com/office/drawing/2014/main" id="{792E0B55-87BF-40F1-87B2-AD94933E63B4}"/>
                </a:ext>
              </a:extLst>
            </p:cNvPr>
            <p:cNvSpPr/>
            <p:nvPr/>
          </p:nvSpPr>
          <p:spPr>
            <a:xfrm>
              <a:off x="1368123" y="4596009"/>
              <a:ext cx="556216" cy="31488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7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3EA1F59-0958-47EB-9B44-81B8234C01C4}"/>
              </a:ext>
            </a:extLst>
          </p:cNvPr>
          <p:cNvSpPr/>
          <p:nvPr/>
        </p:nvSpPr>
        <p:spPr>
          <a:xfrm>
            <a:off x="1918120" y="1908140"/>
            <a:ext cx="4736260" cy="75886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thân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43C113-A985-4076-9D04-A33CCD360A8A}"/>
              </a:ext>
            </a:extLst>
          </p:cNvPr>
          <p:cNvGrpSpPr/>
          <p:nvPr/>
        </p:nvGrpSpPr>
        <p:grpSpPr>
          <a:xfrm>
            <a:off x="86122" y="3505200"/>
            <a:ext cx="8400255" cy="758860"/>
            <a:chOff x="1568741" y="4342870"/>
            <a:chExt cx="5171804" cy="821061"/>
          </a:xfrm>
          <a:solidFill>
            <a:srgbClr val="92D050"/>
          </a:solidFill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2CB277C8-A214-44A7-B509-CAAE03530F8F}"/>
                </a:ext>
              </a:extLst>
            </p:cNvPr>
            <p:cNvSpPr/>
            <p:nvPr/>
          </p:nvSpPr>
          <p:spPr>
            <a:xfrm>
              <a:off x="1924338" y="4342870"/>
              <a:ext cx="4816207" cy="82106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just"/>
              <a:r>
                <a:rPr lang="nl-NL" sz="2800" dirty="0">
                  <a:solidFill>
                    <a:srgbClr val="FF0000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C</a:t>
              </a:r>
              <a:r>
                <a:rPr lang="nl-NL" sz="2800" dirty="0">
                  <a:solidFill>
                    <a:srgbClr val="FF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ần quan tâm, giúp đỡ bạn bè</a:t>
              </a:r>
              <a:r>
                <a:rPr lang="nl-NL" sz="2800" dirty="0">
                  <a:solidFill>
                    <a:srgbClr val="000000"/>
                  </a:solidFill>
                  <a:effectLst/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. </a:t>
              </a:r>
              <a:endParaRPr lang="vi-VN" sz="2800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algn="just"/>
              <a:endParaRPr lang="vi-VN" sz="32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</p:txBody>
        </p:sp>
        <p:sp>
          <p:nvSpPr>
            <p:cNvPr id="7" name="Arrow: Right 16">
              <a:extLst>
                <a:ext uri="{FF2B5EF4-FFF2-40B4-BE49-F238E27FC236}">
                  <a16:creationId xmlns:a16="http://schemas.microsoft.com/office/drawing/2014/main" id="{4E31C39F-4EE8-40E6-85A1-C192849B0277}"/>
                </a:ext>
              </a:extLst>
            </p:cNvPr>
            <p:cNvSpPr/>
            <p:nvPr/>
          </p:nvSpPr>
          <p:spPr>
            <a:xfrm>
              <a:off x="1568741" y="4596009"/>
              <a:ext cx="355597" cy="314786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25DCB948-4450-4757-927B-C81E088C1271}"/>
              </a:ext>
            </a:extLst>
          </p:cNvPr>
          <p:cNvSpPr/>
          <p:nvPr/>
        </p:nvSpPr>
        <p:spPr>
          <a:xfrm>
            <a:off x="76200" y="2209800"/>
            <a:ext cx="8929504" cy="4572000"/>
          </a:xfrm>
          <a:custGeom>
            <a:avLst/>
            <a:gdLst>
              <a:gd name="connsiteX0" fmla="*/ 0 w 8929504"/>
              <a:gd name="connsiteY0" fmla="*/ 762015 h 4572000"/>
              <a:gd name="connsiteX1" fmla="*/ 762015 w 8929504"/>
              <a:gd name="connsiteY1" fmla="*/ 0 h 4572000"/>
              <a:gd name="connsiteX2" fmla="*/ 1479776 w 8929504"/>
              <a:gd name="connsiteY2" fmla="*/ 0 h 4572000"/>
              <a:gd name="connsiteX3" fmla="*/ 2123483 w 8929504"/>
              <a:gd name="connsiteY3" fmla="*/ 0 h 4572000"/>
              <a:gd name="connsiteX4" fmla="*/ 2619080 w 8929504"/>
              <a:gd name="connsiteY4" fmla="*/ 0 h 4572000"/>
              <a:gd name="connsiteX5" fmla="*/ 2966568 w 8929504"/>
              <a:gd name="connsiteY5" fmla="*/ 0 h 4572000"/>
              <a:gd name="connsiteX6" fmla="*/ 3388110 w 8929504"/>
              <a:gd name="connsiteY6" fmla="*/ 0 h 4572000"/>
              <a:gd name="connsiteX7" fmla="*/ 3957762 w 8929504"/>
              <a:gd name="connsiteY7" fmla="*/ 0 h 4572000"/>
              <a:gd name="connsiteX8" fmla="*/ 4601468 w 8929504"/>
              <a:gd name="connsiteY8" fmla="*/ 0 h 4572000"/>
              <a:gd name="connsiteX9" fmla="*/ 5319230 w 8929504"/>
              <a:gd name="connsiteY9" fmla="*/ 0 h 4572000"/>
              <a:gd name="connsiteX10" fmla="*/ 5666717 w 8929504"/>
              <a:gd name="connsiteY10" fmla="*/ 0 h 4572000"/>
              <a:gd name="connsiteX11" fmla="*/ 6384479 w 8929504"/>
              <a:gd name="connsiteY11" fmla="*/ 0 h 4572000"/>
              <a:gd name="connsiteX12" fmla="*/ 6731966 w 8929504"/>
              <a:gd name="connsiteY12" fmla="*/ 0 h 4572000"/>
              <a:gd name="connsiteX13" fmla="*/ 7301618 w 8929504"/>
              <a:gd name="connsiteY13" fmla="*/ 0 h 4572000"/>
              <a:gd name="connsiteX14" fmla="*/ 8167489 w 8929504"/>
              <a:gd name="connsiteY14" fmla="*/ 0 h 4572000"/>
              <a:gd name="connsiteX15" fmla="*/ 8929504 w 8929504"/>
              <a:gd name="connsiteY15" fmla="*/ 762015 h 4572000"/>
              <a:gd name="connsiteX16" fmla="*/ 8929504 w 8929504"/>
              <a:gd name="connsiteY16" fmla="*/ 1209051 h 4572000"/>
              <a:gd name="connsiteX17" fmla="*/ 8929504 w 8929504"/>
              <a:gd name="connsiteY17" fmla="*/ 1778005 h 4572000"/>
              <a:gd name="connsiteX18" fmla="*/ 8929504 w 8929504"/>
              <a:gd name="connsiteY18" fmla="*/ 2316480 h 4572000"/>
              <a:gd name="connsiteX19" fmla="*/ 8929504 w 8929504"/>
              <a:gd name="connsiteY19" fmla="*/ 2733036 h 4572000"/>
              <a:gd name="connsiteX20" fmla="*/ 8929504 w 8929504"/>
              <a:gd name="connsiteY20" fmla="*/ 3241031 h 4572000"/>
              <a:gd name="connsiteX21" fmla="*/ 8929504 w 8929504"/>
              <a:gd name="connsiteY21" fmla="*/ 3809985 h 4572000"/>
              <a:gd name="connsiteX22" fmla="*/ 8167489 w 8929504"/>
              <a:gd name="connsiteY22" fmla="*/ 4572000 h 4572000"/>
              <a:gd name="connsiteX23" fmla="*/ 7449728 w 8929504"/>
              <a:gd name="connsiteY23" fmla="*/ 4572000 h 4572000"/>
              <a:gd name="connsiteX24" fmla="*/ 7028185 w 8929504"/>
              <a:gd name="connsiteY24" fmla="*/ 4572000 h 4572000"/>
              <a:gd name="connsiteX25" fmla="*/ 6384479 w 8929504"/>
              <a:gd name="connsiteY25" fmla="*/ 4572000 h 4572000"/>
              <a:gd name="connsiteX26" fmla="*/ 5740772 w 8929504"/>
              <a:gd name="connsiteY26" fmla="*/ 4572000 h 4572000"/>
              <a:gd name="connsiteX27" fmla="*/ 5393285 w 8929504"/>
              <a:gd name="connsiteY27" fmla="*/ 4572000 h 4572000"/>
              <a:gd name="connsiteX28" fmla="*/ 4971742 w 8929504"/>
              <a:gd name="connsiteY28" fmla="*/ 4572000 h 4572000"/>
              <a:gd name="connsiteX29" fmla="*/ 4476145 w 8929504"/>
              <a:gd name="connsiteY29" fmla="*/ 4572000 h 4572000"/>
              <a:gd name="connsiteX30" fmla="*/ 4054603 w 8929504"/>
              <a:gd name="connsiteY30" fmla="*/ 4572000 h 4572000"/>
              <a:gd name="connsiteX31" fmla="*/ 3559006 w 8929504"/>
              <a:gd name="connsiteY31" fmla="*/ 4572000 h 4572000"/>
              <a:gd name="connsiteX32" fmla="*/ 3063408 w 8929504"/>
              <a:gd name="connsiteY32" fmla="*/ 4572000 h 4572000"/>
              <a:gd name="connsiteX33" fmla="*/ 2493757 w 8929504"/>
              <a:gd name="connsiteY33" fmla="*/ 4572000 h 4572000"/>
              <a:gd name="connsiteX34" fmla="*/ 2146269 w 8929504"/>
              <a:gd name="connsiteY34" fmla="*/ 4572000 h 4572000"/>
              <a:gd name="connsiteX35" fmla="*/ 1650672 w 8929504"/>
              <a:gd name="connsiteY35" fmla="*/ 4572000 h 4572000"/>
              <a:gd name="connsiteX36" fmla="*/ 762015 w 8929504"/>
              <a:gd name="connsiteY36" fmla="*/ 4572000 h 4572000"/>
              <a:gd name="connsiteX37" fmla="*/ 0 w 8929504"/>
              <a:gd name="connsiteY37" fmla="*/ 3809985 h 4572000"/>
              <a:gd name="connsiteX38" fmla="*/ 0 w 8929504"/>
              <a:gd name="connsiteY38" fmla="*/ 3332470 h 4572000"/>
              <a:gd name="connsiteX39" fmla="*/ 0 w 8929504"/>
              <a:gd name="connsiteY39" fmla="*/ 2763515 h 4572000"/>
              <a:gd name="connsiteX40" fmla="*/ 0 w 8929504"/>
              <a:gd name="connsiteY40" fmla="*/ 2225041 h 4572000"/>
              <a:gd name="connsiteX41" fmla="*/ 0 w 8929504"/>
              <a:gd name="connsiteY41" fmla="*/ 1717046 h 4572000"/>
              <a:gd name="connsiteX42" fmla="*/ 0 w 8929504"/>
              <a:gd name="connsiteY42" fmla="*/ 1239530 h 4572000"/>
              <a:gd name="connsiteX43" fmla="*/ 0 w 8929504"/>
              <a:gd name="connsiteY43" fmla="*/ 76201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929504" h="4572000" fill="none" extrusionOk="0">
                <a:moveTo>
                  <a:pt x="0" y="762015"/>
                </a:moveTo>
                <a:cubicBezTo>
                  <a:pt x="-17028" y="333338"/>
                  <a:pt x="337993" y="-11632"/>
                  <a:pt x="762015" y="0"/>
                </a:cubicBezTo>
                <a:cubicBezTo>
                  <a:pt x="979038" y="-16046"/>
                  <a:pt x="1328307" y="8"/>
                  <a:pt x="1479776" y="0"/>
                </a:cubicBezTo>
                <a:cubicBezTo>
                  <a:pt x="1631245" y="-8"/>
                  <a:pt x="1969752" y="50230"/>
                  <a:pt x="2123483" y="0"/>
                </a:cubicBezTo>
                <a:cubicBezTo>
                  <a:pt x="2277214" y="-50230"/>
                  <a:pt x="2431422" y="57144"/>
                  <a:pt x="2619080" y="0"/>
                </a:cubicBezTo>
                <a:cubicBezTo>
                  <a:pt x="2806738" y="-57144"/>
                  <a:pt x="2873581" y="25939"/>
                  <a:pt x="2966568" y="0"/>
                </a:cubicBezTo>
                <a:cubicBezTo>
                  <a:pt x="3059555" y="-25939"/>
                  <a:pt x="3194477" y="16085"/>
                  <a:pt x="3388110" y="0"/>
                </a:cubicBezTo>
                <a:cubicBezTo>
                  <a:pt x="3581743" y="-16085"/>
                  <a:pt x="3675205" y="57825"/>
                  <a:pt x="3957762" y="0"/>
                </a:cubicBezTo>
                <a:cubicBezTo>
                  <a:pt x="4240319" y="-57825"/>
                  <a:pt x="4296551" y="17429"/>
                  <a:pt x="4601468" y="0"/>
                </a:cubicBezTo>
                <a:cubicBezTo>
                  <a:pt x="4906385" y="-17429"/>
                  <a:pt x="5110085" y="16875"/>
                  <a:pt x="5319230" y="0"/>
                </a:cubicBezTo>
                <a:cubicBezTo>
                  <a:pt x="5528375" y="-16875"/>
                  <a:pt x="5584553" y="16502"/>
                  <a:pt x="5666717" y="0"/>
                </a:cubicBezTo>
                <a:cubicBezTo>
                  <a:pt x="5748881" y="-16502"/>
                  <a:pt x="6209640" y="12027"/>
                  <a:pt x="6384479" y="0"/>
                </a:cubicBezTo>
                <a:cubicBezTo>
                  <a:pt x="6559318" y="-12027"/>
                  <a:pt x="6573787" y="36896"/>
                  <a:pt x="6731966" y="0"/>
                </a:cubicBezTo>
                <a:cubicBezTo>
                  <a:pt x="6890145" y="-36896"/>
                  <a:pt x="7177970" y="8327"/>
                  <a:pt x="7301618" y="0"/>
                </a:cubicBezTo>
                <a:cubicBezTo>
                  <a:pt x="7425266" y="-8327"/>
                  <a:pt x="7898630" y="31349"/>
                  <a:pt x="8167489" y="0"/>
                </a:cubicBezTo>
                <a:cubicBezTo>
                  <a:pt x="8544592" y="-9163"/>
                  <a:pt x="8977646" y="389830"/>
                  <a:pt x="8929504" y="762015"/>
                </a:cubicBezTo>
                <a:cubicBezTo>
                  <a:pt x="8966922" y="961482"/>
                  <a:pt x="8898587" y="1096699"/>
                  <a:pt x="8929504" y="1209051"/>
                </a:cubicBezTo>
                <a:cubicBezTo>
                  <a:pt x="8960421" y="1321403"/>
                  <a:pt x="8914334" y="1496319"/>
                  <a:pt x="8929504" y="1778005"/>
                </a:cubicBezTo>
                <a:cubicBezTo>
                  <a:pt x="8944674" y="2059691"/>
                  <a:pt x="8906920" y="2198562"/>
                  <a:pt x="8929504" y="2316480"/>
                </a:cubicBezTo>
                <a:cubicBezTo>
                  <a:pt x="8952088" y="2434399"/>
                  <a:pt x="8920508" y="2528107"/>
                  <a:pt x="8929504" y="2733036"/>
                </a:cubicBezTo>
                <a:cubicBezTo>
                  <a:pt x="8938500" y="2937965"/>
                  <a:pt x="8914096" y="3096514"/>
                  <a:pt x="8929504" y="3241031"/>
                </a:cubicBezTo>
                <a:cubicBezTo>
                  <a:pt x="8944912" y="3385548"/>
                  <a:pt x="8882959" y="3593304"/>
                  <a:pt x="8929504" y="3809985"/>
                </a:cubicBezTo>
                <a:cubicBezTo>
                  <a:pt x="8978554" y="4170944"/>
                  <a:pt x="8591243" y="4445843"/>
                  <a:pt x="8167489" y="4572000"/>
                </a:cubicBezTo>
                <a:cubicBezTo>
                  <a:pt x="7872099" y="4649487"/>
                  <a:pt x="7634558" y="4549811"/>
                  <a:pt x="7449728" y="4572000"/>
                </a:cubicBezTo>
                <a:cubicBezTo>
                  <a:pt x="7264898" y="4594189"/>
                  <a:pt x="7153562" y="4562367"/>
                  <a:pt x="7028185" y="4572000"/>
                </a:cubicBezTo>
                <a:cubicBezTo>
                  <a:pt x="6902808" y="4581633"/>
                  <a:pt x="6694868" y="4556639"/>
                  <a:pt x="6384479" y="4572000"/>
                </a:cubicBezTo>
                <a:cubicBezTo>
                  <a:pt x="6074090" y="4587361"/>
                  <a:pt x="5937846" y="4520164"/>
                  <a:pt x="5740772" y="4572000"/>
                </a:cubicBezTo>
                <a:cubicBezTo>
                  <a:pt x="5543698" y="4623836"/>
                  <a:pt x="5558420" y="4559713"/>
                  <a:pt x="5393285" y="4572000"/>
                </a:cubicBezTo>
                <a:cubicBezTo>
                  <a:pt x="5228150" y="4584287"/>
                  <a:pt x="5092859" y="4533071"/>
                  <a:pt x="4971742" y="4572000"/>
                </a:cubicBezTo>
                <a:cubicBezTo>
                  <a:pt x="4850625" y="4610929"/>
                  <a:pt x="4576011" y="4545349"/>
                  <a:pt x="4476145" y="4572000"/>
                </a:cubicBezTo>
                <a:cubicBezTo>
                  <a:pt x="4376279" y="4598651"/>
                  <a:pt x="4222441" y="4554646"/>
                  <a:pt x="4054603" y="4572000"/>
                </a:cubicBezTo>
                <a:cubicBezTo>
                  <a:pt x="3886765" y="4589354"/>
                  <a:pt x="3685814" y="4548916"/>
                  <a:pt x="3559006" y="4572000"/>
                </a:cubicBezTo>
                <a:cubicBezTo>
                  <a:pt x="3432198" y="4595084"/>
                  <a:pt x="3246453" y="4562571"/>
                  <a:pt x="3063408" y="4572000"/>
                </a:cubicBezTo>
                <a:cubicBezTo>
                  <a:pt x="2880363" y="4581429"/>
                  <a:pt x="2625441" y="4554210"/>
                  <a:pt x="2493757" y="4572000"/>
                </a:cubicBezTo>
                <a:cubicBezTo>
                  <a:pt x="2362073" y="4589790"/>
                  <a:pt x="2223128" y="4533172"/>
                  <a:pt x="2146269" y="4572000"/>
                </a:cubicBezTo>
                <a:cubicBezTo>
                  <a:pt x="2069410" y="4610828"/>
                  <a:pt x="1757950" y="4556684"/>
                  <a:pt x="1650672" y="4572000"/>
                </a:cubicBezTo>
                <a:cubicBezTo>
                  <a:pt x="1543394" y="4587316"/>
                  <a:pt x="997254" y="4518261"/>
                  <a:pt x="762015" y="4572000"/>
                </a:cubicBezTo>
                <a:cubicBezTo>
                  <a:pt x="368853" y="4590774"/>
                  <a:pt x="-11583" y="4148944"/>
                  <a:pt x="0" y="3809985"/>
                </a:cubicBezTo>
                <a:cubicBezTo>
                  <a:pt x="-46818" y="3676912"/>
                  <a:pt x="1801" y="3464804"/>
                  <a:pt x="0" y="3332470"/>
                </a:cubicBezTo>
                <a:cubicBezTo>
                  <a:pt x="-1801" y="3200137"/>
                  <a:pt x="30581" y="2991160"/>
                  <a:pt x="0" y="2763515"/>
                </a:cubicBezTo>
                <a:cubicBezTo>
                  <a:pt x="-30581" y="2535870"/>
                  <a:pt x="105" y="2469272"/>
                  <a:pt x="0" y="2225041"/>
                </a:cubicBezTo>
                <a:cubicBezTo>
                  <a:pt x="-105" y="1980810"/>
                  <a:pt x="32387" y="1828716"/>
                  <a:pt x="0" y="1717046"/>
                </a:cubicBezTo>
                <a:cubicBezTo>
                  <a:pt x="-32387" y="1605376"/>
                  <a:pt x="41817" y="1450626"/>
                  <a:pt x="0" y="1239530"/>
                </a:cubicBezTo>
                <a:cubicBezTo>
                  <a:pt x="-41817" y="1028434"/>
                  <a:pt x="29484" y="981100"/>
                  <a:pt x="0" y="762015"/>
                </a:cubicBezTo>
                <a:close/>
              </a:path>
              <a:path w="8929504" h="4572000" stroke="0" extrusionOk="0">
                <a:moveTo>
                  <a:pt x="0" y="762015"/>
                </a:moveTo>
                <a:cubicBezTo>
                  <a:pt x="-64879" y="418140"/>
                  <a:pt x="348905" y="84601"/>
                  <a:pt x="762015" y="0"/>
                </a:cubicBezTo>
                <a:cubicBezTo>
                  <a:pt x="921335" y="-43295"/>
                  <a:pt x="1124971" y="25688"/>
                  <a:pt x="1331667" y="0"/>
                </a:cubicBezTo>
                <a:cubicBezTo>
                  <a:pt x="1538363" y="-25688"/>
                  <a:pt x="1544617" y="14311"/>
                  <a:pt x="1753209" y="0"/>
                </a:cubicBezTo>
                <a:cubicBezTo>
                  <a:pt x="1961801" y="-14311"/>
                  <a:pt x="1987100" y="33531"/>
                  <a:pt x="2174752" y="0"/>
                </a:cubicBezTo>
                <a:cubicBezTo>
                  <a:pt x="2362404" y="-33531"/>
                  <a:pt x="2485425" y="29414"/>
                  <a:pt x="2596294" y="0"/>
                </a:cubicBezTo>
                <a:cubicBezTo>
                  <a:pt x="2707163" y="-29414"/>
                  <a:pt x="2866327" y="15114"/>
                  <a:pt x="2943782" y="0"/>
                </a:cubicBezTo>
                <a:cubicBezTo>
                  <a:pt x="3021237" y="-15114"/>
                  <a:pt x="3313928" y="24398"/>
                  <a:pt x="3513433" y="0"/>
                </a:cubicBezTo>
                <a:cubicBezTo>
                  <a:pt x="3712938" y="-24398"/>
                  <a:pt x="4004116" y="23149"/>
                  <a:pt x="4157140" y="0"/>
                </a:cubicBezTo>
                <a:cubicBezTo>
                  <a:pt x="4310164" y="-23149"/>
                  <a:pt x="4388269" y="8609"/>
                  <a:pt x="4504628" y="0"/>
                </a:cubicBezTo>
                <a:cubicBezTo>
                  <a:pt x="4620987" y="-8609"/>
                  <a:pt x="4837495" y="5731"/>
                  <a:pt x="5148334" y="0"/>
                </a:cubicBezTo>
                <a:cubicBezTo>
                  <a:pt x="5459173" y="-5731"/>
                  <a:pt x="5382862" y="16448"/>
                  <a:pt x="5495822" y="0"/>
                </a:cubicBezTo>
                <a:cubicBezTo>
                  <a:pt x="5608782" y="-16448"/>
                  <a:pt x="5742610" y="35766"/>
                  <a:pt x="5917364" y="0"/>
                </a:cubicBezTo>
                <a:cubicBezTo>
                  <a:pt x="6092118" y="-35766"/>
                  <a:pt x="6283935" y="8375"/>
                  <a:pt x="6487016" y="0"/>
                </a:cubicBezTo>
                <a:cubicBezTo>
                  <a:pt x="6690097" y="-8375"/>
                  <a:pt x="6822410" y="49471"/>
                  <a:pt x="6908558" y="0"/>
                </a:cubicBezTo>
                <a:cubicBezTo>
                  <a:pt x="6994706" y="-49471"/>
                  <a:pt x="7171145" y="36117"/>
                  <a:pt x="7256046" y="0"/>
                </a:cubicBezTo>
                <a:cubicBezTo>
                  <a:pt x="7340947" y="-36117"/>
                  <a:pt x="7835190" y="63144"/>
                  <a:pt x="8167489" y="0"/>
                </a:cubicBezTo>
                <a:cubicBezTo>
                  <a:pt x="8617025" y="-115299"/>
                  <a:pt x="8947231" y="416289"/>
                  <a:pt x="8929504" y="762015"/>
                </a:cubicBezTo>
                <a:cubicBezTo>
                  <a:pt x="8976776" y="912656"/>
                  <a:pt x="8919697" y="1084557"/>
                  <a:pt x="8929504" y="1209051"/>
                </a:cubicBezTo>
                <a:cubicBezTo>
                  <a:pt x="8939311" y="1333545"/>
                  <a:pt x="8905133" y="1556354"/>
                  <a:pt x="8929504" y="1747525"/>
                </a:cubicBezTo>
                <a:cubicBezTo>
                  <a:pt x="8953875" y="1938696"/>
                  <a:pt x="8887092" y="2079342"/>
                  <a:pt x="8929504" y="2194561"/>
                </a:cubicBezTo>
                <a:cubicBezTo>
                  <a:pt x="8971916" y="2309780"/>
                  <a:pt x="8909023" y="2548449"/>
                  <a:pt x="8929504" y="2641597"/>
                </a:cubicBezTo>
                <a:cubicBezTo>
                  <a:pt x="8949985" y="2734745"/>
                  <a:pt x="8896467" y="2970686"/>
                  <a:pt x="8929504" y="3149592"/>
                </a:cubicBezTo>
                <a:cubicBezTo>
                  <a:pt x="8962541" y="3328499"/>
                  <a:pt x="8858354" y="3575914"/>
                  <a:pt x="8929504" y="3809985"/>
                </a:cubicBezTo>
                <a:cubicBezTo>
                  <a:pt x="8921247" y="4240041"/>
                  <a:pt x="8616895" y="4622996"/>
                  <a:pt x="8167489" y="4572000"/>
                </a:cubicBezTo>
                <a:cubicBezTo>
                  <a:pt x="7914447" y="4621306"/>
                  <a:pt x="7865620" y="4543674"/>
                  <a:pt x="7597837" y="4572000"/>
                </a:cubicBezTo>
                <a:cubicBezTo>
                  <a:pt x="7330054" y="4600326"/>
                  <a:pt x="7175940" y="4549793"/>
                  <a:pt x="7028185" y="4572000"/>
                </a:cubicBezTo>
                <a:cubicBezTo>
                  <a:pt x="6880430" y="4594207"/>
                  <a:pt x="6814859" y="4531410"/>
                  <a:pt x="6680698" y="4572000"/>
                </a:cubicBezTo>
                <a:cubicBezTo>
                  <a:pt x="6546537" y="4612590"/>
                  <a:pt x="6446931" y="4557231"/>
                  <a:pt x="6259155" y="4572000"/>
                </a:cubicBezTo>
                <a:cubicBezTo>
                  <a:pt x="6071379" y="4586769"/>
                  <a:pt x="5960551" y="4535536"/>
                  <a:pt x="5763558" y="4572000"/>
                </a:cubicBezTo>
                <a:cubicBezTo>
                  <a:pt x="5566565" y="4608464"/>
                  <a:pt x="5419593" y="4559692"/>
                  <a:pt x="5193906" y="4572000"/>
                </a:cubicBezTo>
                <a:cubicBezTo>
                  <a:pt x="4968219" y="4584308"/>
                  <a:pt x="4824902" y="4548097"/>
                  <a:pt x="4476145" y="4572000"/>
                </a:cubicBezTo>
                <a:cubicBezTo>
                  <a:pt x="4127388" y="4595903"/>
                  <a:pt x="4130914" y="4561976"/>
                  <a:pt x="3980548" y="4572000"/>
                </a:cubicBezTo>
                <a:cubicBezTo>
                  <a:pt x="3830182" y="4582024"/>
                  <a:pt x="3612397" y="4513114"/>
                  <a:pt x="3410896" y="4572000"/>
                </a:cubicBezTo>
                <a:cubicBezTo>
                  <a:pt x="3209395" y="4630886"/>
                  <a:pt x="3129517" y="4538279"/>
                  <a:pt x="2915299" y="4572000"/>
                </a:cubicBezTo>
                <a:cubicBezTo>
                  <a:pt x="2701081" y="4605721"/>
                  <a:pt x="2615043" y="4554020"/>
                  <a:pt x="2345647" y="4572000"/>
                </a:cubicBezTo>
                <a:cubicBezTo>
                  <a:pt x="2076251" y="4589980"/>
                  <a:pt x="1898213" y="4515830"/>
                  <a:pt x="1775995" y="4572000"/>
                </a:cubicBezTo>
                <a:cubicBezTo>
                  <a:pt x="1653777" y="4628170"/>
                  <a:pt x="1493889" y="4536508"/>
                  <a:pt x="1280398" y="4572000"/>
                </a:cubicBezTo>
                <a:cubicBezTo>
                  <a:pt x="1066907" y="4607492"/>
                  <a:pt x="913505" y="4543642"/>
                  <a:pt x="762015" y="4572000"/>
                </a:cubicBezTo>
                <a:cubicBezTo>
                  <a:pt x="402205" y="4654888"/>
                  <a:pt x="14986" y="4221483"/>
                  <a:pt x="0" y="3809985"/>
                </a:cubicBezTo>
                <a:cubicBezTo>
                  <a:pt x="-40531" y="3660830"/>
                  <a:pt x="21186" y="3526147"/>
                  <a:pt x="0" y="3271510"/>
                </a:cubicBezTo>
                <a:cubicBezTo>
                  <a:pt x="-21186" y="3016874"/>
                  <a:pt x="7785" y="2966444"/>
                  <a:pt x="0" y="2702556"/>
                </a:cubicBezTo>
                <a:cubicBezTo>
                  <a:pt x="-7785" y="2438668"/>
                  <a:pt x="5980" y="2447815"/>
                  <a:pt x="0" y="2225041"/>
                </a:cubicBezTo>
                <a:cubicBezTo>
                  <a:pt x="-5980" y="2002267"/>
                  <a:pt x="33595" y="1860142"/>
                  <a:pt x="0" y="1747525"/>
                </a:cubicBezTo>
                <a:cubicBezTo>
                  <a:pt x="-33595" y="1634908"/>
                  <a:pt x="27721" y="1390665"/>
                  <a:pt x="0" y="1300490"/>
                </a:cubicBezTo>
                <a:cubicBezTo>
                  <a:pt x="-27721" y="1210315"/>
                  <a:pt x="35696" y="945383"/>
                  <a:pt x="0" y="76201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03459840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63500" indent="-63500" algn="just">
              <a:tabLst>
                <a:tab pos="693738" algn="l"/>
              </a:tabLs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Bỗng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bụi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cúc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đuổi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63500" indent="-63500" algn="just">
              <a:tabLst>
                <a:tab pos="69373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	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oà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khóc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69373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- Sao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 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69373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>
              <a:tabLst>
                <a:tab pos="69373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tabLst>
                <a:tab pos="69373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algn="just"/>
            <a:endParaRPr lang="en-US" sz="3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75B7E705-4410-43E9-BA67-FE0353B9972C}"/>
              </a:ext>
            </a:extLst>
          </p:cNvPr>
          <p:cNvSpPr/>
          <p:nvPr/>
        </p:nvSpPr>
        <p:spPr>
          <a:xfrm>
            <a:off x="3046468" y="1143000"/>
            <a:ext cx="2973332" cy="61444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800" b="1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endParaRPr lang="en-US" sz="2800" b="1" kern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33400"/>
            <a:ext cx="7772400" cy="12954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Chia </a:t>
            </a:r>
            <a:r>
              <a:rPr lang="en-US" sz="3600" dirty="0" err="1">
                <a:solidFill>
                  <a:schemeClr val="tx1"/>
                </a:solidFill>
              </a:rPr>
              <a:t>sẻ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về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ảnh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bức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tranh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đây</a:t>
            </a:r>
            <a:r>
              <a:rPr lang="en-US" sz="3600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5" name="Bkgr tên lửa">
            <a:extLst>
              <a:ext uri="{FF2B5EF4-FFF2-40B4-BE49-F238E27FC236}">
                <a16:creationId xmlns:a16="http://schemas.microsoft.com/office/drawing/2014/main" id="{BF4FFD71-357B-41F5-B146-5ADE6551B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2400" y="533400"/>
            <a:ext cx="1025554" cy="102555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215" r="-128" b="54257"/>
          <a:stretch/>
        </p:blipFill>
        <p:spPr bwMode="auto">
          <a:xfrm>
            <a:off x="-13855" y="213360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554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38400" y="287810"/>
            <a:ext cx="36957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Kí hiệu - Khám phá &amp; Luyện tập">
            <a:extLst>
              <a:ext uri="{FF2B5EF4-FFF2-40B4-BE49-F238E27FC236}">
                <a16:creationId xmlns:a16="http://schemas.microsoft.com/office/drawing/2014/main" id="{1722AC0A-0374-4E81-9A7E-0AA8EBE7F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459" y="1113678"/>
            <a:ext cx="637766" cy="638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BDA89-05A0-4AA6-9C48-D98017036D64}"/>
              </a:ext>
            </a:extLst>
          </p:cNvPr>
          <p:cNvSpPr txBox="1"/>
          <p:nvPr/>
        </p:nvSpPr>
        <p:spPr>
          <a:xfrm>
            <a:off x="1144859" y="1146975"/>
            <a:ext cx="485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cs typeface="Arial-SGK-TV" pitchFamily="2" charset="0"/>
              </a:rPr>
              <a:t>Giọng ai cũng hay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2DFA3E-7F40-40C0-9DC8-2878C68F1462}"/>
              </a:ext>
            </a:extLst>
          </p:cNvPr>
          <p:cNvGrpSpPr/>
          <p:nvPr/>
        </p:nvGrpSpPr>
        <p:grpSpPr>
          <a:xfrm>
            <a:off x="466635" y="1828800"/>
            <a:ext cx="8448767" cy="3657601"/>
            <a:chOff x="466634" y="2727015"/>
            <a:chExt cx="11051548" cy="38243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FD8612-D2EE-4EDB-9940-5311FEDA2C50}"/>
                </a:ext>
              </a:extLst>
            </p:cNvPr>
            <p:cNvSpPr txBox="1"/>
            <p:nvPr/>
          </p:nvSpPr>
          <p:spPr>
            <a:xfrm>
              <a:off x="466634" y="2727015"/>
              <a:ext cx="6964885" cy="611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cs typeface="Arial-SGK-TV" pitchFamily="2" charset="0"/>
                </a:rPr>
                <a:t>Cùng các bạn đọc phân vai: </a:t>
              </a:r>
            </a:p>
          </p:txBody>
        </p:sp>
        <p:pic>
          <p:nvPicPr>
            <p:cNvPr id="9" name="Picture 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6FC8F5F-CFAF-41EC-A5EC-39F486E2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039" y="3461003"/>
              <a:ext cx="7474143" cy="309035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0" y="3260807"/>
            <a:ext cx="3251197" cy="3368593"/>
            <a:chOff x="1357959" y="3496526"/>
            <a:chExt cx="3251197" cy="3368593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BF1608D0-48A8-4908-95E0-133BB584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959" y="3496526"/>
              <a:ext cx="3251197" cy="33685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C432D8-D853-49BF-9A3E-E4761A966AD6}"/>
                </a:ext>
              </a:extLst>
            </p:cNvPr>
            <p:cNvSpPr txBox="1"/>
            <p:nvPr/>
          </p:nvSpPr>
          <p:spPr>
            <a:xfrm>
              <a:off x="1807078" y="4238881"/>
              <a:ext cx="23317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solidFill>
                    <a:schemeClr val="bg1"/>
                  </a:solidFill>
                  <a:cs typeface="Arial-SGK-TV" pitchFamily="2" charset="0"/>
                </a:rPr>
                <a:t>Luyện đọc </a:t>
              </a:r>
            </a:p>
            <a:p>
              <a:pPr algn="ctr"/>
              <a:r>
                <a:rPr lang="vi-VN" sz="3600" dirty="0">
                  <a:solidFill>
                    <a:schemeClr val="bg1"/>
                  </a:solidFill>
                  <a:cs typeface="Arial-SGK-TV" pitchFamily="2" charset="0"/>
                </a:rPr>
                <a:t>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5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ủng cố bài học">
            <a:extLst>
              <a:ext uri="{FF2B5EF4-FFF2-40B4-BE49-F238E27FC236}">
                <a16:creationId xmlns:a16="http://schemas.microsoft.com/office/drawing/2014/main" id="{D4B8B8B9-57EF-4DF0-8B35-312E9D3BE0D5}"/>
              </a:ext>
            </a:extLst>
          </p:cNvPr>
          <p:cNvSpPr/>
          <p:nvPr/>
        </p:nvSpPr>
        <p:spPr>
          <a:xfrm>
            <a:off x="1295400" y="1164825"/>
            <a:ext cx="4491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257">
              <a:defRPr/>
            </a:pPr>
            <a:r>
              <a:rPr lang="vi-VN" sz="4000" b="1" dirty="0">
                <a:solidFill>
                  <a:srgbClr val="EC008C"/>
                </a:solidFill>
                <a:ea typeface="Arial-Rounded" panose="020B0500000000000000" pitchFamily="34" charset="0"/>
                <a:cs typeface="Arial-SGK-TV" pitchFamily="2" charset="0"/>
              </a:rPr>
              <a:t>Củng cố bài học</a:t>
            </a:r>
            <a:endParaRPr lang="en-GB" sz="4000" b="1" dirty="0">
              <a:solidFill>
                <a:srgbClr val="EC008C"/>
              </a:solidFill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92EA19-60A4-4604-BE84-8B97C733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599"/>
            <a:ext cx="8516618" cy="46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9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217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368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213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066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904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1595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8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687" y="817906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34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78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85032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4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1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514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011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>
            <a:hlinkClick r:id="rId22" action="ppaction://hlinksldjump"/>
          </p:cNvPr>
          <p:cNvSpPr/>
          <p:nvPr/>
        </p:nvSpPr>
        <p:spPr>
          <a:xfrm>
            <a:off x="738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870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682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474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242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882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4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93806" y="1527725"/>
            <a:ext cx="6382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kern="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kern="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8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sz="28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8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kern="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5131" y="4419600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Bọ rùa lạc mẹ vì: mải đuổi theo châu chấu nên lạc đường.</a:t>
            </a:r>
            <a:endParaRPr lang="vi-VN" sz="2800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2800"/>
            <a:ext cx="6880149" cy="38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371600" y="1527725"/>
            <a:ext cx="6382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879"/>
            <a:r>
              <a:rPr lang="nl-NL" sz="2800" dirty="0">
                <a:latin typeface="Arial" pitchFamily="34" charset="0"/>
                <a:cs typeface="Arial" pitchFamily="34" charset="0"/>
              </a:rPr>
              <a:t>2. Những việc làm nào cho thấy kiến biết chia sẻ với bạn? </a:t>
            </a:r>
            <a:endParaRPr lang="en-US" sz="28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03448" y="4135496"/>
            <a:ext cx="480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Những việc làm cho thấy kiến biết chia sẻ với bạn: hỏi han khi thấy bọ rùa khóc, muốn bọ rùa tả mẹ.</a:t>
            </a:r>
            <a:endParaRPr lang="vi-VN" sz="28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53193"/>
            <a:ext cx="7010400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93806" y="1527725"/>
            <a:ext cx="6382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6000" y="42672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Mọi người cần quan tâm, chia sẻ, yêu thương, giúp đỡ người khác. </a:t>
            </a:r>
            <a:endParaRPr lang="vi-VN" sz="2800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93806" y="1527725"/>
            <a:ext cx="6382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2200" y="4330005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qua.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2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009"/>
            <a:ext cx="9203294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66800" y="1527725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Qua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8400" y="4419600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Cần quan tâm, giúp đỡ bạn bè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>
            <a:spLocks/>
          </p:cNvSpPr>
          <p:nvPr/>
        </p:nvSpPr>
        <p:spPr>
          <a:xfrm>
            <a:off x="1600200" y="1371600"/>
            <a:ext cx="6400800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Ảnh động trang trí powerpoint (4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2895600"/>
            <a:ext cx="37951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í hiệu - Khám phá">
            <a:extLst>
              <a:ext uri="{FF2B5EF4-FFF2-40B4-BE49-F238E27FC236}">
                <a16:creationId xmlns:a16="http://schemas.microsoft.com/office/drawing/2014/main" id="{F1273556-37D5-402C-9180-B41A0ED8D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3" y="888508"/>
            <a:ext cx="1294097" cy="129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9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nền PP\Nền động\anh-dong-ve-cam-on_05541219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Hoa hong">
            <a:extLst>
              <a:ext uri="{FF2B5EF4-FFF2-40B4-BE49-F238E27FC236}">
                <a16:creationId xmlns:a16="http://schemas.microsoft.com/office/drawing/2014/main" id="{9D809FF7-3156-4852-9FDE-4B24FA9B4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600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Hoa hong">
            <a:extLst>
              <a:ext uri="{FF2B5EF4-FFF2-40B4-BE49-F238E27FC236}">
                <a16:creationId xmlns:a16="http://schemas.microsoft.com/office/drawing/2014/main" id="{9D809FF7-3156-4852-9FDE-4B24FA9B4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4629807"/>
            <a:ext cx="1600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06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1" y="867522"/>
            <a:ext cx="9111019" cy="5990478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ngồi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Bỗng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biếc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ngang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bụi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cúc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liền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chấu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đuổi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oà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khóc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- Sao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 -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trông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ạ.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nhưng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bèn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cầm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Con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qua,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:”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đâu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?”.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940399-EEF7-459C-A597-FEF0FD42015B}"/>
              </a:ext>
            </a:extLst>
          </p:cNvPr>
          <p:cNvGrpSpPr/>
          <p:nvPr/>
        </p:nvGrpSpPr>
        <p:grpSpPr>
          <a:xfrm>
            <a:off x="102254" y="46878"/>
            <a:ext cx="1878946" cy="638922"/>
            <a:chOff x="102254" y="759733"/>
            <a:chExt cx="1878946" cy="638922"/>
          </a:xfrm>
        </p:grpSpPr>
        <p:pic>
          <p:nvPicPr>
            <p:cNvPr id="6" name="Kí hiệu - Khám phá &amp; Luyện tập">
              <a:extLst>
                <a:ext uri="{FF2B5EF4-FFF2-40B4-BE49-F238E27FC236}">
                  <a16:creationId xmlns:a16="http://schemas.microsoft.com/office/drawing/2014/main" id="{A454A57C-CF1C-4409-8429-7E5604849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8264A0-1D44-4946-BCE9-801B864A82A7}"/>
                </a:ext>
              </a:extLst>
            </p:cNvPr>
            <p:cNvSpPr txBox="1"/>
            <p:nvPr/>
          </p:nvSpPr>
          <p:spPr>
            <a:xfrm>
              <a:off x="479571" y="813880"/>
              <a:ext cx="15016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AE3DA17B-F447-4370-BA4C-70953F3ED8AF}"/>
              </a:ext>
            </a:extLst>
          </p:cNvPr>
          <p:cNvSpPr/>
          <p:nvPr/>
        </p:nvSpPr>
        <p:spPr>
          <a:xfrm>
            <a:off x="2476500" y="0"/>
            <a:ext cx="4191000" cy="553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Bọ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8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71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2D9936-B80A-424F-A856-E582674887D1}"/>
              </a:ext>
            </a:extLst>
          </p:cNvPr>
          <p:cNvSpPr txBox="1"/>
          <p:nvPr/>
        </p:nvSpPr>
        <p:spPr>
          <a:xfrm>
            <a:off x="34637" y="1524000"/>
            <a:ext cx="8991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339725" algn="l"/>
              </a:tabLs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Chờ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lâu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mệt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ngồi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phịch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khóc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Bỗng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à…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Ngẩng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ong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nữa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ôm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chặt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bọ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rùa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339725" algn="l"/>
              </a:tabLst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	-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con.</a:t>
            </a:r>
          </a:p>
          <a:p>
            <a:pPr algn="r">
              <a:spcBef>
                <a:spcPts val="300"/>
              </a:spcBef>
              <a:spcAft>
                <a:spcPts val="300"/>
              </a:spcAft>
              <a:tabLst>
                <a:tab pos="398463" algn="l"/>
              </a:tabLst>
            </a:pPr>
            <a:r>
              <a:rPr lang="en-US" sz="2600" i="1" dirty="0">
                <a:latin typeface="Arial" pitchFamily="34" charset="0"/>
                <a:cs typeface="Arial" pitchFamily="34" charset="0"/>
              </a:rPr>
              <a:t>Theo </a:t>
            </a:r>
            <a:r>
              <a:rPr lang="en-US" sz="2600" i="1" dirty="0" err="1">
                <a:latin typeface="Arial" pitchFamily="34" charset="0"/>
                <a:cs typeface="Arial" pitchFamily="34" charset="0"/>
              </a:rPr>
              <a:t>Gờ</a:t>
            </a:r>
            <a:r>
              <a:rPr lang="en-US" sz="2600" i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600" i="1" dirty="0" err="1">
                <a:latin typeface="Arial" pitchFamily="34" charset="0"/>
                <a:cs typeface="Arial" pitchFamily="34" charset="0"/>
              </a:rPr>
              <a:t>ri</a:t>
            </a:r>
            <a:r>
              <a:rPr lang="en-US" sz="2600" i="1" dirty="0">
                <a:latin typeface="Arial" pitchFamily="34" charset="0"/>
                <a:cs typeface="Arial" pitchFamily="34" charset="0"/>
              </a:rPr>
              <a:t> – ben</a:t>
            </a:r>
          </a:p>
          <a:p>
            <a:pPr algn="r">
              <a:spcBef>
                <a:spcPts val="300"/>
              </a:spcBef>
              <a:spcAft>
                <a:spcPts val="300"/>
              </a:spcAft>
              <a:tabLst>
                <a:tab pos="398463" algn="l"/>
              </a:tabLst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Mai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dịch</a:t>
            </a:r>
            <a:endParaRPr lang="vi-VN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3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B22F2201-CABA-4AE3-9543-0CB35DA58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33842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 b="1" kern="0" dirty="0" err="1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rPr>
              <a:t>Luyện</a:t>
            </a:r>
            <a:r>
              <a:rPr lang="en-US" altLang="zh-CN" sz="3000" b="1" kern="0" dirty="0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rPr>
              <a:t> </a:t>
            </a:r>
            <a:r>
              <a:rPr lang="en-US" altLang="zh-CN" sz="3000" b="1" kern="0" dirty="0" err="1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rPr>
              <a:t>đọc</a:t>
            </a:r>
            <a:r>
              <a:rPr lang="en-US" altLang="zh-CN" sz="3000" b="1" kern="0" dirty="0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rPr>
              <a:t> </a:t>
            </a:r>
            <a:r>
              <a:rPr lang="en-US" altLang="zh-CN" sz="3000" b="1" kern="0" dirty="0" err="1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rPr>
              <a:t>từ</a:t>
            </a:r>
            <a:r>
              <a:rPr lang="en-US" altLang="zh-CN" sz="3000" b="1" kern="0" dirty="0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rPr>
              <a:t> </a:t>
            </a:r>
            <a:r>
              <a:rPr lang="en-US" altLang="zh-CN" sz="3000" b="1" kern="0" dirty="0" err="1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rPr>
              <a:t>khó</a:t>
            </a:r>
            <a:endParaRPr lang="zh-CN" altLang="en-US" sz="3000" b="1" kern="0" dirty="0">
              <a:solidFill>
                <a:prstClr val="black"/>
              </a:solidFill>
              <a:latin typeface="Arial" pitchFamily="34" charset="0"/>
              <a:ea typeface="华康海报体W12(P)" panose="040B0C00000000000000" pitchFamily="82" charset="-122"/>
              <a:cs typeface="Arial" pitchFamily="34" charset="0"/>
            </a:endParaRPr>
          </a:p>
        </p:txBody>
      </p:sp>
      <p:pic>
        <p:nvPicPr>
          <p:cNvPr id="1026" name="Picture 2" descr="https://img2.thuthuatphanmem.vn/uploads/2019/02/22/lac-lu-cai-dau-nay-lac-lu-cai-minh-nay-o-sao-be-khong-lac_1112234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62" y="4330262"/>
            <a:ext cx="2603938" cy="26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4D7F28-EA6F-41F8-82A0-519C4545FCB8}"/>
              </a:ext>
            </a:extLst>
          </p:cNvPr>
          <p:cNvSpPr txBox="1"/>
          <p:nvPr/>
        </p:nvSpPr>
        <p:spPr>
          <a:xfrm>
            <a:off x="990600" y="1752601"/>
            <a:ext cx="137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8903">
              <a:defRPr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rùa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2B5A0-B4FA-42D3-AC1A-7962D444A87E}"/>
              </a:ext>
            </a:extLst>
          </p:cNvPr>
          <p:cNvSpPr txBox="1"/>
          <p:nvPr/>
        </p:nvSpPr>
        <p:spPr>
          <a:xfrm>
            <a:off x="3657600" y="1752601"/>
            <a:ext cx="137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8903">
              <a:defRPr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rất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AA6E2-9887-4FCC-921E-48CB8E5DFB7C}"/>
              </a:ext>
            </a:extLst>
          </p:cNvPr>
          <p:cNvSpPr txBox="1"/>
          <p:nvPr/>
        </p:nvSpPr>
        <p:spPr>
          <a:xfrm>
            <a:off x="6019800" y="1752600"/>
            <a:ext cx="137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8903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quay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96E13-8509-4BD8-92A6-D79BAD0FB436}"/>
              </a:ext>
            </a:extLst>
          </p:cNvPr>
          <p:cNvSpPr txBox="1"/>
          <p:nvPr/>
        </p:nvSpPr>
        <p:spPr>
          <a:xfrm>
            <a:off x="533400" y="2514600"/>
            <a:ext cx="86762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Bọ rùa chạy ào tới, mẹ ôm chặt bọ rùa và bảo. </a:t>
            </a:r>
            <a:endParaRPr lang="vi-VN" sz="28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5A6F7-FBDC-47A8-9727-B92B44F5F5BF}"/>
              </a:ext>
            </a:extLst>
          </p:cNvPr>
          <p:cNvSpPr txBox="1"/>
          <p:nvPr/>
        </p:nvSpPr>
        <p:spPr>
          <a:xfrm>
            <a:off x="270312" y="3429000"/>
            <a:ext cx="86348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2800" dirty="0">
                <a:solidFill>
                  <a:srgbClr val="000000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Chờ một lúc lâu, mệt quá,  bọ rùa ngồi phịch xuống, khóc.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0343F-516E-4261-A9FD-321C420BA1B8}"/>
              </a:ext>
            </a:extLst>
          </p:cNvPr>
          <p:cNvGrpSpPr/>
          <p:nvPr/>
        </p:nvGrpSpPr>
        <p:grpSpPr>
          <a:xfrm>
            <a:off x="4583123" y="3399937"/>
            <a:ext cx="141004" cy="506116"/>
            <a:chOff x="1313137" y="3648100"/>
            <a:chExt cx="182317" cy="7633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CC27BF-D44E-401D-B0F6-0066C44E24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8342" y="3648100"/>
              <a:ext cx="67112" cy="76339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D66188-AD1E-42E7-B11D-E9176B37F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3137" y="3648100"/>
              <a:ext cx="67112" cy="76339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4DFC89-A499-4B69-81F4-63186E315143}"/>
              </a:ext>
            </a:extLst>
          </p:cNvPr>
          <p:cNvCxnSpPr>
            <a:cxnSpLocks/>
          </p:cNvCxnSpPr>
          <p:nvPr/>
        </p:nvCxnSpPr>
        <p:spPr>
          <a:xfrm flipV="1">
            <a:off x="1172294" y="3429000"/>
            <a:ext cx="49240" cy="4843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4DFC89-A499-4B69-81F4-63186E315143}"/>
              </a:ext>
            </a:extLst>
          </p:cNvPr>
          <p:cNvCxnSpPr>
            <a:cxnSpLocks/>
          </p:cNvCxnSpPr>
          <p:nvPr/>
        </p:nvCxnSpPr>
        <p:spPr>
          <a:xfrm flipV="1">
            <a:off x="1723698" y="2546132"/>
            <a:ext cx="49240" cy="4843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0343F-516E-4261-A9FD-321C420BA1B8}"/>
              </a:ext>
            </a:extLst>
          </p:cNvPr>
          <p:cNvGrpSpPr/>
          <p:nvPr/>
        </p:nvGrpSpPr>
        <p:grpSpPr>
          <a:xfrm>
            <a:off x="3048000" y="3429000"/>
            <a:ext cx="141004" cy="506116"/>
            <a:chOff x="1313137" y="3648100"/>
            <a:chExt cx="182317" cy="7633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CCC27BF-D44E-401D-B0F6-0066C44E24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8342" y="3648100"/>
              <a:ext cx="67112" cy="76339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2D66188-AD1E-42E7-B11D-E9176B37F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3137" y="3648100"/>
              <a:ext cx="67112" cy="76339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50343F-516E-4261-A9FD-321C420BA1B8}"/>
              </a:ext>
            </a:extLst>
          </p:cNvPr>
          <p:cNvGrpSpPr/>
          <p:nvPr/>
        </p:nvGrpSpPr>
        <p:grpSpPr>
          <a:xfrm>
            <a:off x="8774396" y="3399937"/>
            <a:ext cx="141004" cy="506116"/>
            <a:chOff x="1313137" y="3648100"/>
            <a:chExt cx="182317" cy="76339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CC27BF-D44E-401D-B0F6-0066C44E24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8342" y="3648100"/>
              <a:ext cx="67112" cy="76339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2D66188-AD1E-42E7-B11D-E9176B37F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3137" y="3648100"/>
              <a:ext cx="67112" cy="76339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4DFC89-A499-4B69-81F4-63186E315143}"/>
              </a:ext>
            </a:extLst>
          </p:cNvPr>
          <p:cNvCxnSpPr>
            <a:cxnSpLocks/>
          </p:cNvCxnSpPr>
          <p:nvPr/>
        </p:nvCxnSpPr>
        <p:spPr>
          <a:xfrm flipV="1">
            <a:off x="5910126" y="3429000"/>
            <a:ext cx="49240" cy="4843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4DFC89-A499-4B69-81F4-63186E315143}"/>
              </a:ext>
            </a:extLst>
          </p:cNvPr>
          <p:cNvCxnSpPr>
            <a:cxnSpLocks/>
          </p:cNvCxnSpPr>
          <p:nvPr/>
        </p:nvCxnSpPr>
        <p:spPr>
          <a:xfrm flipV="1">
            <a:off x="4236352" y="2546132"/>
            <a:ext cx="49240" cy="4843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4DFC89-A499-4B69-81F4-63186E315143}"/>
              </a:ext>
            </a:extLst>
          </p:cNvPr>
          <p:cNvCxnSpPr>
            <a:cxnSpLocks/>
          </p:cNvCxnSpPr>
          <p:nvPr/>
        </p:nvCxnSpPr>
        <p:spPr>
          <a:xfrm flipV="1">
            <a:off x="6768662" y="2541526"/>
            <a:ext cx="10305" cy="4877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D66188-AD1E-42E7-B11D-E9176B37F88F}"/>
              </a:ext>
            </a:extLst>
          </p:cNvPr>
          <p:cNvCxnSpPr>
            <a:cxnSpLocks/>
          </p:cNvCxnSpPr>
          <p:nvPr/>
        </p:nvCxnSpPr>
        <p:spPr>
          <a:xfrm flipV="1">
            <a:off x="7929619" y="2460231"/>
            <a:ext cx="51904" cy="5061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D66188-AD1E-42E7-B11D-E9176B37F88F}"/>
              </a:ext>
            </a:extLst>
          </p:cNvPr>
          <p:cNvCxnSpPr>
            <a:cxnSpLocks/>
          </p:cNvCxnSpPr>
          <p:nvPr/>
        </p:nvCxnSpPr>
        <p:spPr>
          <a:xfrm flipV="1">
            <a:off x="5638800" y="2523152"/>
            <a:ext cx="51904" cy="5061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73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D03724-75A0-41A2-8CCC-D9AFC5E9C24B}"/>
              </a:ext>
            </a:extLst>
          </p:cNvPr>
          <p:cNvGrpSpPr/>
          <p:nvPr/>
        </p:nvGrpSpPr>
        <p:grpSpPr>
          <a:xfrm>
            <a:off x="1621968" y="980599"/>
            <a:ext cx="4343401" cy="1089443"/>
            <a:chOff x="3062892" y="2513679"/>
            <a:chExt cx="6346209" cy="1089443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80E634A-E282-4750-A9A8-BAFA72EC3CA3}"/>
                </a:ext>
              </a:extLst>
            </p:cNvPr>
            <p:cNvSpPr/>
            <p:nvPr/>
          </p:nvSpPr>
          <p:spPr>
            <a:xfrm>
              <a:off x="3062892" y="2513679"/>
              <a:ext cx="6346209" cy="1089443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737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1D73896C-CD50-4292-B44B-F1FE24E25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776" y="2742458"/>
              <a:ext cx="36984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1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Luyện</a:t>
              </a:r>
              <a:r>
                <a:rPr lang="en-US" altLang="zh-CN" sz="2800" b="1" kern="0" dirty="0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 </a:t>
              </a:r>
              <a:r>
                <a:rPr lang="en-US" altLang="zh-CN" sz="28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đọc</a:t>
              </a:r>
              <a:r>
                <a:rPr lang="en-US" altLang="zh-CN" sz="2800" b="1" kern="0" dirty="0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 </a:t>
              </a:r>
              <a:r>
                <a:rPr lang="en-US" altLang="zh-CN" sz="28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nhóm</a:t>
              </a:r>
              <a:r>
                <a:rPr lang="en-US" altLang="zh-CN" sz="2800" b="1" kern="0" dirty="0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 </a:t>
              </a:r>
              <a:r>
                <a:rPr lang="en-US" altLang="zh-CN" sz="28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đôi</a:t>
              </a:r>
              <a:endParaRPr lang="zh-CN" altLang="en-US" sz="2800" b="1" kern="0" dirty="0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endParaRPr>
            </a:p>
          </p:txBody>
        </p:sp>
      </p:grpSp>
      <p:pic>
        <p:nvPicPr>
          <p:cNvPr id="2052" name="Picture 4" descr="C:\Users\MyPC\Desktop\nền PP\Nền động\hinh-anh-dong-cute-ve-ban-than_1055462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20816"/>
            <a:ext cx="5181601" cy="38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52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48441" y="304800"/>
            <a:ext cx="3357159" cy="1089443"/>
            <a:chOff x="4225035" y="2603433"/>
            <a:chExt cx="3357159" cy="1089443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80E634A-E282-4750-A9A8-BAFA72EC3CA3}"/>
                </a:ext>
              </a:extLst>
            </p:cNvPr>
            <p:cNvSpPr/>
            <p:nvPr/>
          </p:nvSpPr>
          <p:spPr>
            <a:xfrm>
              <a:off x="4225035" y="2603433"/>
              <a:ext cx="3357159" cy="1089443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737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1D73896C-CD50-4292-B44B-F1FE24E25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832212"/>
              <a:ext cx="28194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1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000" b="1" kern="0" dirty="0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Chia </a:t>
              </a:r>
              <a:r>
                <a:rPr lang="en-US" altLang="zh-CN" sz="3000" b="1" kern="0" dirty="0" err="1">
                  <a:solidFill>
                    <a:prstClr val="black"/>
                  </a:solidFill>
                  <a:latin typeface="Arial" pitchFamily="34" charset="0"/>
                  <a:ea typeface="华康海报体W12(P)" panose="040B0C00000000000000" pitchFamily="82" charset="-122"/>
                  <a:cs typeface="Arial" pitchFamily="34" charset="0"/>
                </a:rPr>
                <a:t>đoạn</a:t>
              </a:r>
              <a:endParaRPr lang="zh-CN" altLang="en-US" sz="3000" b="1" kern="0" dirty="0">
                <a:solidFill>
                  <a:prstClr val="black"/>
                </a:solidFill>
                <a:latin typeface="Arial" pitchFamily="34" charset="0"/>
                <a:ea typeface="华康海报体W12(P)" panose="040B0C00000000000000" pitchFamily="82" charset="-122"/>
                <a:cs typeface="Arial" pitchFamily="34" charset="0"/>
              </a:endParaRPr>
            </a:p>
          </p:txBody>
        </p:sp>
      </p:grpSp>
      <p:pic>
        <p:nvPicPr>
          <p:cNvPr id="3074" name="Picture 2" descr="C:\Users\MyPC\Desktop\nền PP\Nền động\hinh-anh-dong-cute-dep_1055460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591569"/>
            <a:ext cx="4247856" cy="424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633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2181</Words>
  <Application>Microsoft Office PowerPoint</Application>
  <PresentationFormat>On-screen Show (4:3)</PresentationFormat>
  <Paragraphs>163</Paragraphs>
  <Slides>40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等线</vt:lpstr>
      <vt:lpstr>Arial</vt:lpstr>
      <vt:lpstr>Arial-SGK-TV</vt:lpstr>
      <vt:lpstr>Calibri</vt:lpstr>
      <vt:lpstr>HP001 4 hàng</vt:lpstr>
      <vt:lpstr>Times New Roman</vt:lpstr>
      <vt:lpstr>Office Theme</vt:lpstr>
      <vt:lpstr>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thi kim</cp:lastModifiedBy>
  <cp:revision>50</cp:revision>
  <dcterms:created xsi:type="dcterms:W3CDTF">2021-07-24T08:00:20Z</dcterms:created>
  <dcterms:modified xsi:type="dcterms:W3CDTF">2021-10-15T13:36:05Z</dcterms:modified>
</cp:coreProperties>
</file>