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6" r:id="rId2"/>
    <p:sldId id="271" r:id="rId3"/>
    <p:sldId id="283" r:id="rId4"/>
    <p:sldId id="278" r:id="rId5"/>
    <p:sldId id="267" r:id="rId6"/>
    <p:sldId id="295" r:id="rId7"/>
    <p:sldId id="268" r:id="rId8"/>
    <p:sldId id="296" r:id="rId9"/>
    <p:sldId id="297" r:id="rId10"/>
    <p:sldId id="298" r:id="rId11"/>
    <p:sldId id="299" r:id="rId12"/>
    <p:sldId id="284" r:id="rId13"/>
    <p:sldId id="285" r:id="rId14"/>
    <p:sldId id="270" r:id="rId15"/>
    <p:sldId id="294" r:id="rId16"/>
    <p:sldId id="293" r:id="rId17"/>
    <p:sldId id="291" r:id="rId18"/>
    <p:sldId id="29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HANH™ PC" initials="Hanh" lastIdx="3" clrIdx="0">
    <p:extLst>
      <p:ext uri="{19B8F6BF-5375-455C-9EA6-DF929625EA0E}">
        <p15:presenceInfo xmlns:p15="http://schemas.microsoft.com/office/powerpoint/2012/main" userId="LE HANH™ 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EBD2F-07A7-445A-B5E0-8BD818B87DE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2DD9-270A-413D-9502-88CCBCF88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A2DD9-270A-413D-9502-88CCBCF887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6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4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1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5F75D75E-7EF9-4DC3-AB5E-62306C6C9E1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5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7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75D75E-7EF9-4DC3-AB5E-62306C6C9E1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42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0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5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2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F75D75E-7EF9-4DC3-AB5E-62306C6C9E1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67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3B96E9-EF35-40DA-8FAD-4D1EFFD91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790"/>
            <a:ext cx="8229600" cy="1782762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 TH NGUYỄN VĂN LỊCH</a:t>
            </a:r>
            <a:b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THỂ DỤC - LỚP 4</a:t>
            </a:r>
            <a:b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4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07 - </a:t>
            </a:r>
            <a:r>
              <a:rPr lang="en-US" sz="44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endParaRPr lang="en-US" sz="13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B0404C9-9169-4BDC-B414-10BF2F1B2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351617"/>
            <a:ext cx="7772400" cy="2982383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93E4E3-A1E5-4667-82A4-ECC77FCE97E6}"/>
              </a:ext>
            </a:extLst>
          </p:cNvPr>
          <p:cNvSpPr/>
          <p:nvPr/>
        </p:nvSpPr>
        <p:spPr>
          <a:xfrm>
            <a:off x="1905000" y="5627899"/>
            <a:ext cx="5562600" cy="10969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algn="ctr">
              <a:lnSpc>
                <a:spcPct val="115000"/>
              </a:lnSpc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Trương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Nhạn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ctr">
              <a:lnSpc>
                <a:spcPct val="115000"/>
              </a:lnSpc>
              <a:spcAft>
                <a:spcPts val="800"/>
              </a:spcAft>
            </a:pP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2021 - 2022. </a:t>
            </a:r>
            <a:endParaRPr lang="en-US" sz="1400" b="1" i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56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CF8F5A69-A142-4199-8E1D-E98A5304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88704"/>
            <a:ext cx="8915400" cy="12352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ĐIỂM SỐ HÀNG NGANG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12ED14-8F6C-48F3-907F-1E0737DD9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981200"/>
            <a:ext cx="898761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8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EAB4D6E8-5898-4C87-895A-8BF2C988B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88704"/>
            <a:ext cx="8915400" cy="12352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ĐỘNG TÁC QUAY SAU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305.jpg" descr="quay sau">
            <a:extLst>
              <a:ext uri="{FF2B5EF4-FFF2-40B4-BE49-F238E27FC236}">
                <a16:creationId xmlns:a16="http://schemas.microsoft.com/office/drawing/2014/main" id="{3FA1B5D4-3BF5-4544-B58B-CA0C5689F6C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3999"/>
            <a:ext cx="8839200" cy="518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5637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2977845D-4CFA-4595-9B7F-0A0779F9B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88704"/>
            <a:ext cx="8915400" cy="12352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ĐI ĐỀU VÒNG PHẢI, VÒNG TRÁI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15A2C-281F-4415-B231-912D4DFB5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93" t="1" r="16667" b="26922"/>
          <a:stretch/>
        </p:blipFill>
        <p:spPr>
          <a:xfrm>
            <a:off x="533400" y="1491174"/>
            <a:ext cx="8077200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49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6C3D95-830B-42B5-BD93-867BCEB65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49" t="12784" r="16025" b="23292"/>
          <a:stretch/>
        </p:blipFill>
        <p:spPr>
          <a:xfrm>
            <a:off x="403995" y="1676400"/>
            <a:ext cx="8435205" cy="5107428"/>
          </a:xfrm>
        </p:spPr>
      </p:pic>
      <p:sp>
        <p:nvSpPr>
          <p:cNvPr id="5" name="Title 10">
            <a:extLst>
              <a:ext uri="{FF2B5EF4-FFF2-40B4-BE49-F238E27FC236}">
                <a16:creationId xmlns:a16="http://schemas.microsoft.com/office/drawing/2014/main" id="{E4DB9F3D-7537-41B6-AEBB-9BDB5DDAD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46037"/>
            <a:ext cx="7772400" cy="1508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ĐI ĐỀU VÒNG PHẢI, VÒNG TRÁI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76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1EFF36C-CA1A-45ED-87A3-7C0F877AF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5087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3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10243E-A253-4712-9662-BF9C1AE76CEC}"/>
              </a:ext>
            </a:extLst>
          </p:cNvPr>
          <p:cNvSpPr/>
          <p:nvPr/>
        </p:nvSpPr>
        <p:spPr>
          <a:xfrm>
            <a:off x="152400" y="2057400"/>
            <a:ext cx="8763000" cy="44958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tĩnh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khéo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léo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ném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bg1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438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5FAFBE7-27C2-4619-9E41-F6CFCC5161EC}"/>
              </a:ext>
            </a:extLst>
          </p:cNvPr>
          <p:cNvSpPr/>
          <p:nvPr/>
        </p:nvSpPr>
        <p:spPr>
          <a:xfrm>
            <a:off x="190500" y="304800"/>
            <a:ext cx="8763000" cy="609600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3.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E6FE91-334F-4944-965C-D2F33A2141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0500" y="1752600"/>
            <a:ext cx="876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81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05D28FD-0B73-4FA8-A57E-099FC3F26DFD}"/>
              </a:ext>
            </a:extLst>
          </p:cNvPr>
          <p:cNvSpPr txBox="1">
            <a:spLocks/>
          </p:cNvSpPr>
          <p:nvPr/>
        </p:nvSpPr>
        <p:spPr>
          <a:xfrm>
            <a:off x="152400" y="228600"/>
            <a:ext cx="8839200" cy="1524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D9F4D7-1D60-4202-B74C-8F36E94E54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1905000"/>
            <a:ext cx="8077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20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0D6A5-498C-4FCF-8F12-34B82ED7B120}"/>
              </a:ext>
            </a:extLst>
          </p:cNvPr>
          <p:cNvSpPr txBox="1">
            <a:spLocks/>
          </p:cNvSpPr>
          <p:nvPr/>
        </p:nvSpPr>
        <p:spPr>
          <a:xfrm>
            <a:off x="152400" y="475102"/>
            <a:ext cx="8839200" cy="58515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hít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thở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659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0D6A5-498C-4FCF-8F12-34B82ED7B120}"/>
              </a:ext>
            </a:extLst>
          </p:cNvPr>
          <p:cNvSpPr txBox="1">
            <a:spLocks/>
          </p:cNvSpPr>
          <p:nvPr/>
        </p:nvSpPr>
        <p:spPr>
          <a:xfrm>
            <a:off x="152400" y="304800"/>
            <a:ext cx="8839200" cy="6248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dõi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khẩu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ho,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thở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5K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hẹn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43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6045-A6DB-4B67-8404-7BC3A681B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37" y="412970"/>
            <a:ext cx="8229600" cy="65383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ct val="20000"/>
              </a:spcBef>
              <a:defRPr/>
            </a:pP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 5: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br>
              <a:rPr lang="en-US" sz="5400" b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US" sz="3600" b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+mn-cs"/>
              </a:rPr>
              <a:t>ĐI ĐỀU, DỨNG LẠI,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QUAY SAU.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TRÒ CHƠI “KÉO CƯA LỪA XẺ”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26E6794D-5292-4CB9-A472-F6F4B7586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0570"/>
            <a:ext cx="8229600" cy="2863630"/>
          </a:xfr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9E79E32-E9FD-4F7F-91AD-03F33164A401}"/>
              </a:ext>
            </a:extLst>
          </p:cNvPr>
          <p:cNvSpPr/>
          <p:nvPr/>
        </p:nvSpPr>
        <p:spPr>
          <a:xfrm>
            <a:off x="103163" y="1476522"/>
            <a:ext cx="8937674" cy="5334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effectLst/>
                <a:latin typeface="VNI-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TẬP HỢP HÀNG NGANG, DÓNG HÀNG, ĐIỂM SỐ, QUAY SAU, ĐI ĐỀU VÒNG PHẢI, VÒNG TRÁI, ĐỨNG LẠI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VNI-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 CHƠI: “KẾT BẠN”</a:t>
            </a:r>
            <a:endParaRPr lang="en-US" sz="24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BÀI HỌC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>
              <a:lnSpc>
                <a:spcPct val="115000"/>
              </a:lnSpc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>
              <a:lnSpc>
                <a:spcPct val="115000"/>
              </a:lnSpc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>
              <a:lnSpc>
                <a:spcPct val="115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57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85233-BDCC-4B58-A4F4-60BC11915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CA025-5657-46EE-92C6-1EFD7F476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4177"/>
            <a:ext cx="9144000" cy="64214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 TIÊU BÀI HỌC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fr-FR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fr-FR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fr-FR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quay</a:t>
            </a:r>
            <a:r>
              <a:rPr lang="fr-FR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fr-FR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fr-FR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fr-FR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fr-FR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fr-FR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fr-FR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fr-FR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fr-FR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fr-FR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fr-FR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fr-FR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fr-FR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fr-FR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fr-FR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fr-FR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fr-FR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fr-FR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1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96C1536-10FA-43D9-B892-9DE335CD93DA}"/>
              </a:ext>
            </a:extLst>
          </p:cNvPr>
          <p:cNvSpPr txBox="1">
            <a:spLocks/>
          </p:cNvSpPr>
          <p:nvPr/>
        </p:nvSpPr>
        <p:spPr>
          <a:xfrm>
            <a:off x="152400" y="475102"/>
            <a:ext cx="8839200" cy="58515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4000" b="1" dirty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 ĐIỀU CẦN CHÚ Ý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Trang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trơn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trượt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654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80491-15B2-4A5A-A44F-372F82F21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CDF50E-3FFA-45D1-B8A8-16FA5DB1D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274638"/>
            <a:ext cx="8305245" cy="6126162"/>
          </a:xfrm>
        </p:spPr>
      </p:pic>
    </p:spTree>
    <p:extLst>
      <p:ext uri="{BB962C8B-B14F-4D97-AF65-F5344CB8AC3E}">
        <p14:creationId xmlns:p14="http://schemas.microsoft.com/office/powerpoint/2010/main" val="254161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ủ đề 1 Đội hình đội ngũ - Giáo dục thể chất 1 - Tìm đáp án, giải bài">
            <a:extLst>
              <a:ext uri="{FF2B5EF4-FFF2-40B4-BE49-F238E27FC236}">
                <a16:creationId xmlns:a16="http://schemas.microsoft.com/office/drawing/2014/main" id="{F66D9984-AB22-49F1-9B9F-A096085228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1" t="34444" r="24934" b="45556"/>
          <a:stretch/>
        </p:blipFill>
        <p:spPr bwMode="auto">
          <a:xfrm>
            <a:off x="228601" y="1447800"/>
            <a:ext cx="860591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2116AA9-3588-464B-8C9F-EE794858E259}"/>
              </a:ext>
            </a:extLst>
          </p:cNvPr>
          <p:cNvSpPr/>
          <p:nvPr/>
        </p:nvSpPr>
        <p:spPr>
          <a:xfrm>
            <a:off x="0" y="152400"/>
            <a:ext cx="8915400" cy="10969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algn="ctr">
              <a:lnSpc>
                <a:spcPct val="115000"/>
              </a:lnSpc>
            </a:pP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khớp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gối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hông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nhàng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endParaRPr lang="en-US" sz="1400" b="1" i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3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467B-A481-4839-A3E3-AF9167CB2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EBD1A5-30F8-4317-BF03-DA413A04B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6126162"/>
          </a:xfrm>
        </p:spPr>
      </p:pic>
    </p:spTree>
    <p:extLst>
      <p:ext uri="{BB962C8B-B14F-4D97-AF65-F5344CB8AC3E}">
        <p14:creationId xmlns:p14="http://schemas.microsoft.com/office/powerpoint/2010/main" val="1283413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1999106D-0B0D-44A2-8E99-10B1419A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88704"/>
            <a:ext cx="8915400" cy="12352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TẬP HỢP HÀNG NGANG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285.jpg" descr="tập hợp hàng ngang">
            <a:extLst>
              <a:ext uri="{FF2B5EF4-FFF2-40B4-BE49-F238E27FC236}">
                <a16:creationId xmlns:a16="http://schemas.microsoft.com/office/drawing/2014/main" id="{2D9E4A6D-B2DF-444D-988B-A1DFD5932D7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78" y="1523999"/>
            <a:ext cx="8906022" cy="518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9475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744187C3-33D8-43B6-ACAB-13C245FA1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88704"/>
            <a:ext cx="8915400" cy="12352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DÓNG HÀNG NGANG 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304.jpg" descr="dóng  hàng ngang">
            <a:extLst>
              <a:ext uri="{FF2B5EF4-FFF2-40B4-BE49-F238E27FC236}">
                <a16:creationId xmlns:a16="http://schemas.microsoft.com/office/drawing/2014/main" id="{EBA676F4-AD0F-45F0-B87D-53E5FB7C322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676400"/>
            <a:ext cx="891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04195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1010</TotalTime>
  <Words>680</Words>
  <Application>Microsoft Office PowerPoint</Application>
  <PresentationFormat>On-screen Show (4:3)</PresentationFormat>
  <Paragraphs>56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Bahnschrift</vt:lpstr>
      <vt:lpstr>Calibri</vt:lpstr>
      <vt:lpstr>Corbel</vt:lpstr>
      <vt:lpstr>Times New Roman</vt:lpstr>
      <vt:lpstr>VNI-Times</vt:lpstr>
      <vt:lpstr>Wingdings</vt:lpstr>
      <vt:lpstr>Banded</vt:lpstr>
      <vt:lpstr>TRƯỜNG TH NGUYỄN VĂN LỊCH Môn: THỂ DỤC - LỚP 4 Tuần 07 - Tiết 14</vt:lpstr>
      <vt:lpstr>     BÀI 5:  ĐI ĐỀU, DỨNG LẠI, QUAY SAU.  TRÒ CHƠI “KÉO CƯA LỪA XẺ”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ôn TẬP HỢP HÀNG NGANG </vt:lpstr>
      <vt:lpstr> ôn DÓNG HÀNG NGANG  </vt:lpstr>
      <vt:lpstr> ôn ĐIỂM SỐ HÀNG NGANG </vt:lpstr>
      <vt:lpstr> ôn ĐỘNG TÁC QUAY SAU </vt:lpstr>
      <vt:lpstr> ôn ĐI ĐỀU VÒNG PHẢI, VÒNG TRÁI </vt:lpstr>
      <vt:lpstr> ôn ĐI ĐỀU VÒNG PHẢI, VÒNG TRÁI </vt:lpstr>
      <vt:lpstr> HOẠT ĐỘNG 3. Trò chơi  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THỂ DỤC - LỚP 4 Tuần 01- Tiết 2.</dc:title>
  <dc:creator>LE HANH™ PC</dc:creator>
  <cp:lastModifiedBy>TRƯƠNG THỊ PHI NHẠN</cp:lastModifiedBy>
  <cp:revision>72</cp:revision>
  <dcterms:created xsi:type="dcterms:W3CDTF">2021-09-15T04:26:40Z</dcterms:created>
  <dcterms:modified xsi:type="dcterms:W3CDTF">2021-10-24T03:48:54Z</dcterms:modified>
</cp:coreProperties>
</file>