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58" r:id="rId3"/>
    <p:sldId id="259" r:id="rId4"/>
    <p:sldId id="260" r:id="rId5"/>
    <p:sldId id="261" r:id="rId6"/>
    <p:sldId id="262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487A2FC-E8CB-4CD4-8CFE-F16A23B43C0F}" v="12" dt="2021-10-29T12:25:36.31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6/11/relationships/changesInfo" Target="changesInfos/changesInfo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inh Trí" userId="7b3809e807764b97" providerId="LiveId" clId="{F487A2FC-E8CB-4CD4-8CFE-F16A23B43C0F}"/>
    <pc:docChg chg="undo custSel addSld delSld modSld">
      <pc:chgData name="Minh Trí" userId="7b3809e807764b97" providerId="LiveId" clId="{F487A2FC-E8CB-4CD4-8CFE-F16A23B43C0F}" dt="2021-10-29T12:33:23.722" v="91" actId="47"/>
      <pc:docMkLst>
        <pc:docMk/>
      </pc:docMkLst>
      <pc:sldChg chg="delSp new del mod">
        <pc:chgData name="Minh Trí" userId="7b3809e807764b97" providerId="LiveId" clId="{F487A2FC-E8CB-4CD4-8CFE-F16A23B43C0F}" dt="2021-10-29T10:35:50.719" v="4" actId="47"/>
        <pc:sldMkLst>
          <pc:docMk/>
          <pc:sldMk cId="1592611322" sldId="256"/>
        </pc:sldMkLst>
        <pc:spChg chg="del">
          <ac:chgData name="Minh Trí" userId="7b3809e807764b97" providerId="LiveId" clId="{F487A2FC-E8CB-4CD4-8CFE-F16A23B43C0F}" dt="2021-10-29T10:31:25.781" v="1" actId="478"/>
          <ac:spMkLst>
            <pc:docMk/>
            <pc:sldMk cId="1592611322" sldId="256"/>
            <ac:spMk id="2" creationId="{8530C13C-2D6D-4E25-8064-F71ECB387CC6}"/>
          </ac:spMkLst>
        </pc:spChg>
        <pc:spChg chg="del">
          <ac:chgData name="Minh Trí" userId="7b3809e807764b97" providerId="LiveId" clId="{F487A2FC-E8CB-4CD4-8CFE-F16A23B43C0F}" dt="2021-10-29T10:31:27.796" v="2" actId="478"/>
          <ac:spMkLst>
            <pc:docMk/>
            <pc:sldMk cId="1592611322" sldId="256"/>
            <ac:spMk id="3" creationId="{0017DDFA-1449-49BC-AB2E-E933CD4ABA9C}"/>
          </ac:spMkLst>
        </pc:spChg>
      </pc:sldChg>
      <pc:sldChg chg="add">
        <pc:chgData name="Minh Trí" userId="7b3809e807764b97" providerId="LiveId" clId="{F487A2FC-E8CB-4CD4-8CFE-F16A23B43C0F}" dt="2021-10-29T10:35:47.956" v="3"/>
        <pc:sldMkLst>
          <pc:docMk/>
          <pc:sldMk cId="3379208392" sldId="257"/>
        </pc:sldMkLst>
      </pc:sldChg>
      <pc:sldChg chg="addSp delSp modSp new mod">
        <pc:chgData name="Minh Trí" userId="7b3809e807764b97" providerId="LiveId" clId="{F487A2FC-E8CB-4CD4-8CFE-F16A23B43C0F}" dt="2021-10-29T11:01:45.825" v="17" actId="1076"/>
        <pc:sldMkLst>
          <pc:docMk/>
          <pc:sldMk cId="654384215" sldId="258"/>
        </pc:sldMkLst>
        <pc:spChg chg="del">
          <ac:chgData name="Minh Trí" userId="7b3809e807764b97" providerId="LiveId" clId="{F487A2FC-E8CB-4CD4-8CFE-F16A23B43C0F}" dt="2021-10-29T10:35:56.111" v="8" actId="478"/>
          <ac:spMkLst>
            <pc:docMk/>
            <pc:sldMk cId="654384215" sldId="258"/>
            <ac:spMk id="2" creationId="{3A011421-F805-48B4-9ADB-5D923280D44D}"/>
          </ac:spMkLst>
        </pc:spChg>
        <pc:spChg chg="del">
          <ac:chgData name="Minh Trí" userId="7b3809e807764b97" providerId="LiveId" clId="{F487A2FC-E8CB-4CD4-8CFE-F16A23B43C0F}" dt="2021-10-29T10:35:59.458" v="9" actId="478"/>
          <ac:spMkLst>
            <pc:docMk/>
            <pc:sldMk cId="654384215" sldId="258"/>
            <ac:spMk id="3" creationId="{9F59779E-3BAF-440F-87E8-852B710FBE84}"/>
          </ac:spMkLst>
        </pc:spChg>
        <pc:picChg chg="add mod">
          <ac:chgData name="Minh Trí" userId="7b3809e807764b97" providerId="LiveId" clId="{F487A2FC-E8CB-4CD4-8CFE-F16A23B43C0F}" dt="2021-10-29T11:01:45.825" v="17" actId="1076"/>
          <ac:picMkLst>
            <pc:docMk/>
            <pc:sldMk cId="654384215" sldId="258"/>
            <ac:picMk id="5" creationId="{31CB0660-D12B-47FE-A962-4BDB1C433255}"/>
          </ac:picMkLst>
        </pc:picChg>
      </pc:sldChg>
      <pc:sldChg chg="addSp delSp modSp new mod">
        <pc:chgData name="Minh Trí" userId="7b3809e807764b97" providerId="LiveId" clId="{F487A2FC-E8CB-4CD4-8CFE-F16A23B43C0F}" dt="2021-10-29T11:02:38.665" v="26" actId="1076"/>
        <pc:sldMkLst>
          <pc:docMk/>
          <pc:sldMk cId="4006307206" sldId="259"/>
        </pc:sldMkLst>
        <pc:spChg chg="del">
          <ac:chgData name="Minh Trí" userId="7b3809e807764b97" providerId="LiveId" clId="{F487A2FC-E8CB-4CD4-8CFE-F16A23B43C0F}" dt="2021-10-29T11:01:54.050" v="18" actId="478"/>
          <ac:spMkLst>
            <pc:docMk/>
            <pc:sldMk cId="4006307206" sldId="259"/>
            <ac:spMk id="2" creationId="{8A3D05FB-692C-4D42-A4CE-35679FDEEAEF}"/>
          </ac:spMkLst>
        </pc:spChg>
        <pc:spChg chg="del">
          <ac:chgData name="Minh Trí" userId="7b3809e807764b97" providerId="LiveId" clId="{F487A2FC-E8CB-4CD4-8CFE-F16A23B43C0F}" dt="2021-10-29T11:01:57.757" v="19" actId="478"/>
          <ac:spMkLst>
            <pc:docMk/>
            <pc:sldMk cId="4006307206" sldId="259"/>
            <ac:spMk id="3" creationId="{A0F23C4B-3CCB-4702-AFA4-B474B2C8A226}"/>
          </ac:spMkLst>
        </pc:spChg>
        <pc:picChg chg="add mod">
          <ac:chgData name="Minh Trí" userId="7b3809e807764b97" providerId="LiveId" clId="{F487A2FC-E8CB-4CD4-8CFE-F16A23B43C0F}" dt="2021-10-29T11:02:38.665" v="26" actId="1076"/>
          <ac:picMkLst>
            <pc:docMk/>
            <pc:sldMk cId="4006307206" sldId="259"/>
            <ac:picMk id="5" creationId="{5F2D389E-3434-4346-B76B-ABEBF55DA0C5}"/>
          </ac:picMkLst>
        </pc:picChg>
      </pc:sldChg>
      <pc:sldChg chg="addSp delSp modSp new mod modAnim">
        <pc:chgData name="Minh Trí" userId="7b3809e807764b97" providerId="LiveId" clId="{F487A2FC-E8CB-4CD4-8CFE-F16A23B43C0F}" dt="2021-10-29T11:43:51.199" v="39"/>
        <pc:sldMkLst>
          <pc:docMk/>
          <pc:sldMk cId="833581035" sldId="260"/>
        </pc:sldMkLst>
        <pc:spChg chg="del">
          <ac:chgData name="Minh Trí" userId="7b3809e807764b97" providerId="LiveId" clId="{F487A2FC-E8CB-4CD4-8CFE-F16A23B43C0F}" dt="2021-10-29T11:02:44.739" v="27" actId="478"/>
          <ac:spMkLst>
            <pc:docMk/>
            <pc:sldMk cId="833581035" sldId="260"/>
            <ac:spMk id="2" creationId="{322842E1-DDF5-4A2C-B649-5CE3432FA852}"/>
          </ac:spMkLst>
        </pc:spChg>
        <pc:spChg chg="del">
          <ac:chgData name="Minh Trí" userId="7b3809e807764b97" providerId="LiveId" clId="{F487A2FC-E8CB-4CD4-8CFE-F16A23B43C0F}" dt="2021-10-29T11:02:46.723" v="28" actId="478"/>
          <ac:spMkLst>
            <pc:docMk/>
            <pc:sldMk cId="833581035" sldId="260"/>
            <ac:spMk id="3" creationId="{A8393E6C-8945-4E38-9E05-444A9C5C69DC}"/>
          </ac:spMkLst>
        </pc:spChg>
        <pc:picChg chg="add mod">
          <ac:chgData name="Minh Trí" userId="7b3809e807764b97" providerId="LiveId" clId="{F487A2FC-E8CB-4CD4-8CFE-F16A23B43C0F}" dt="2021-10-29T11:42:41.463" v="32" actId="14100"/>
          <ac:picMkLst>
            <pc:docMk/>
            <pc:sldMk cId="833581035" sldId="260"/>
            <ac:picMk id="5" creationId="{35EB2CF9-43A2-4A51-9A81-FFB2FD111F44}"/>
          </ac:picMkLst>
        </pc:picChg>
        <pc:picChg chg="add mod">
          <ac:chgData name="Minh Trí" userId="7b3809e807764b97" providerId="LiveId" clId="{F487A2FC-E8CB-4CD4-8CFE-F16A23B43C0F}" dt="2021-10-29T11:43:35.238" v="38" actId="1076"/>
          <ac:picMkLst>
            <pc:docMk/>
            <pc:sldMk cId="833581035" sldId="260"/>
            <ac:picMk id="7" creationId="{F5317286-9034-4A8C-B829-5401627DD52E}"/>
          </ac:picMkLst>
        </pc:picChg>
      </pc:sldChg>
      <pc:sldChg chg="addSp delSp modSp new mod modAnim">
        <pc:chgData name="Minh Trí" userId="7b3809e807764b97" providerId="LiveId" clId="{F487A2FC-E8CB-4CD4-8CFE-F16A23B43C0F}" dt="2021-10-29T12:19:46.971" v="55"/>
        <pc:sldMkLst>
          <pc:docMk/>
          <pc:sldMk cId="251656219" sldId="261"/>
        </pc:sldMkLst>
        <pc:spChg chg="del">
          <ac:chgData name="Minh Trí" userId="7b3809e807764b97" providerId="LiveId" clId="{F487A2FC-E8CB-4CD4-8CFE-F16A23B43C0F}" dt="2021-10-29T12:17:41.610" v="43" actId="478"/>
          <ac:spMkLst>
            <pc:docMk/>
            <pc:sldMk cId="251656219" sldId="261"/>
            <ac:spMk id="2" creationId="{F0C9C713-AE4E-4689-98A3-8313DB2B23F0}"/>
          </ac:spMkLst>
        </pc:spChg>
        <pc:spChg chg="del mod">
          <ac:chgData name="Minh Trí" userId="7b3809e807764b97" providerId="LiveId" clId="{F487A2FC-E8CB-4CD4-8CFE-F16A23B43C0F}" dt="2021-10-29T12:17:43.820" v="46" actId="478"/>
          <ac:spMkLst>
            <pc:docMk/>
            <pc:sldMk cId="251656219" sldId="261"/>
            <ac:spMk id="3" creationId="{F4B1F3C6-69EE-45FA-B610-9A083014C204}"/>
          </ac:spMkLst>
        </pc:spChg>
        <pc:picChg chg="add mod">
          <ac:chgData name="Minh Trí" userId="7b3809e807764b97" providerId="LiveId" clId="{F487A2FC-E8CB-4CD4-8CFE-F16A23B43C0F}" dt="2021-10-29T12:19:32.900" v="50" actId="1076"/>
          <ac:picMkLst>
            <pc:docMk/>
            <pc:sldMk cId="251656219" sldId="261"/>
            <ac:picMk id="5" creationId="{DC8A47B6-4E25-4C7D-B241-17EE3A04943F}"/>
          </ac:picMkLst>
        </pc:picChg>
        <pc:picChg chg="add mod">
          <ac:chgData name="Minh Trí" userId="7b3809e807764b97" providerId="LiveId" clId="{F487A2FC-E8CB-4CD4-8CFE-F16A23B43C0F}" dt="2021-10-29T12:19:43.180" v="54" actId="1076"/>
          <ac:picMkLst>
            <pc:docMk/>
            <pc:sldMk cId="251656219" sldId="261"/>
            <ac:picMk id="7" creationId="{8E94175F-6D89-42FA-AF0F-1FAD3FB672D6}"/>
          </ac:picMkLst>
        </pc:picChg>
      </pc:sldChg>
      <pc:sldChg chg="addSp delSp modSp new mod modAnim">
        <pc:chgData name="Minh Trí" userId="7b3809e807764b97" providerId="LiveId" clId="{F487A2FC-E8CB-4CD4-8CFE-F16A23B43C0F}" dt="2021-10-29T12:25:36.316" v="90"/>
        <pc:sldMkLst>
          <pc:docMk/>
          <pc:sldMk cId="2195565481" sldId="262"/>
        </pc:sldMkLst>
        <pc:spChg chg="del">
          <ac:chgData name="Minh Trí" userId="7b3809e807764b97" providerId="LiveId" clId="{F487A2FC-E8CB-4CD4-8CFE-F16A23B43C0F}" dt="2021-10-29T12:19:52.818" v="56" actId="478"/>
          <ac:spMkLst>
            <pc:docMk/>
            <pc:sldMk cId="2195565481" sldId="262"/>
            <ac:spMk id="2" creationId="{3223B955-53C4-4805-A184-747B9A02CC64}"/>
          </ac:spMkLst>
        </pc:spChg>
        <pc:spChg chg="del">
          <ac:chgData name="Minh Trí" userId="7b3809e807764b97" providerId="LiveId" clId="{F487A2FC-E8CB-4CD4-8CFE-F16A23B43C0F}" dt="2021-10-29T12:19:56" v="57" actId="478"/>
          <ac:spMkLst>
            <pc:docMk/>
            <pc:sldMk cId="2195565481" sldId="262"/>
            <ac:spMk id="3" creationId="{AC5C1DBF-308F-4524-9ADC-6E8EE1A74FA5}"/>
          </ac:spMkLst>
        </pc:spChg>
        <pc:picChg chg="add mod">
          <ac:chgData name="Minh Trí" userId="7b3809e807764b97" providerId="LiveId" clId="{F487A2FC-E8CB-4CD4-8CFE-F16A23B43C0F}" dt="2021-10-29T12:24:10.473" v="71" actId="1076"/>
          <ac:picMkLst>
            <pc:docMk/>
            <pc:sldMk cId="2195565481" sldId="262"/>
            <ac:picMk id="5" creationId="{85AABEF0-C70E-4F32-BA41-091BE605E71A}"/>
          </ac:picMkLst>
        </pc:picChg>
        <pc:cxnChg chg="add mod">
          <ac:chgData name="Minh Trí" userId="7b3809e807764b97" providerId="LiveId" clId="{F487A2FC-E8CB-4CD4-8CFE-F16A23B43C0F}" dt="2021-10-29T12:23:34.053" v="68" actId="1582"/>
          <ac:cxnSpMkLst>
            <pc:docMk/>
            <pc:sldMk cId="2195565481" sldId="262"/>
            <ac:cxnSpMk id="7" creationId="{10722488-A069-4F8A-80BA-7DDE83E07052}"/>
          </ac:cxnSpMkLst>
        </pc:cxnChg>
        <pc:cxnChg chg="add mod">
          <ac:chgData name="Minh Trí" userId="7b3809e807764b97" providerId="LiveId" clId="{F487A2FC-E8CB-4CD4-8CFE-F16A23B43C0F}" dt="2021-10-29T12:24:22.200" v="74" actId="14100"/>
          <ac:cxnSpMkLst>
            <pc:docMk/>
            <pc:sldMk cId="2195565481" sldId="262"/>
            <ac:cxnSpMk id="8" creationId="{8C2095DA-8112-4085-9AB3-D103D65E4CCE}"/>
          </ac:cxnSpMkLst>
        </pc:cxnChg>
        <pc:cxnChg chg="add mod">
          <ac:chgData name="Minh Trí" userId="7b3809e807764b97" providerId="LiveId" clId="{F487A2FC-E8CB-4CD4-8CFE-F16A23B43C0F}" dt="2021-10-29T12:24:44.316" v="78" actId="14100"/>
          <ac:cxnSpMkLst>
            <pc:docMk/>
            <pc:sldMk cId="2195565481" sldId="262"/>
            <ac:cxnSpMk id="10" creationId="{99E54A5B-6453-4FD0-A845-58FF24EC1BB6}"/>
          </ac:cxnSpMkLst>
        </pc:cxnChg>
        <pc:cxnChg chg="add mod">
          <ac:chgData name="Minh Trí" userId="7b3809e807764b97" providerId="LiveId" clId="{F487A2FC-E8CB-4CD4-8CFE-F16A23B43C0F}" dt="2021-10-29T12:25:00.067" v="81" actId="14100"/>
          <ac:cxnSpMkLst>
            <pc:docMk/>
            <pc:sldMk cId="2195565481" sldId="262"/>
            <ac:cxnSpMk id="13" creationId="{B1A35CD6-8ECD-4851-AE3E-5E59B4463BE6}"/>
          </ac:cxnSpMkLst>
        </pc:cxnChg>
        <pc:cxnChg chg="add mod">
          <ac:chgData name="Minh Trí" userId="7b3809e807764b97" providerId="LiveId" clId="{F487A2FC-E8CB-4CD4-8CFE-F16A23B43C0F}" dt="2021-10-29T12:25:19.812" v="87" actId="14100"/>
          <ac:cxnSpMkLst>
            <pc:docMk/>
            <pc:sldMk cId="2195565481" sldId="262"/>
            <ac:cxnSpMk id="15" creationId="{D3CF5858-9FDF-4C22-A941-F07F2973D95C}"/>
          </ac:cxnSpMkLst>
        </pc:cxnChg>
      </pc:sldChg>
      <pc:sldChg chg="new del">
        <pc:chgData name="Minh Trí" userId="7b3809e807764b97" providerId="LiveId" clId="{F487A2FC-E8CB-4CD4-8CFE-F16A23B43C0F}" dt="2021-10-29T12:33:23.722" v="91" actId="47"/>
        <pc:sldMkLst>
          <pc:docMk/>
          <pc:sldMk cId="1241626502" sldId="263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CA0A17-83A3-495A-B0FC-35CD8F92E459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06233C-0AB2-43BC-824D-066206E86E9A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2126802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1717019-9FE0-48DA-B0D8-117C5813B5F0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2609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E5D64A6C-1BFC-430B-8926-5279451A1D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id="{051FFDAF-2638-4DCC-BC8A-3CF836E2B2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B3B1698-7952-4EE8-A799-15B55CA5C1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2AFB422-3FD1-4DFA-9E1A-C3E7A1C94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42AAF28-1749-4862-AE85-38BE388A1E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968169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8ACDC9E3-4D79-405B-942A-9ACD8BDA7E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49DC68FE-6E46-425A-8901-62A04E45D2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6D511E7-DD54-4E9A-B362-DFB25A9BA5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F6D5EFDB-6CF0-4182-966C-F87B1D3DBD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54B66DD-A114-468C-82E0-5537CB50C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90978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id="{F83E103E-8E23-42E5-A58F-4ABAE129550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id="{08EF8123-C303-4D47-96E0-3E383DD114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72609F5B-8EED-4440-9743-505DD4590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97F1AC4F-D59B-4FA2-AB99-6ACF9FA305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0984066-AE12-46C3-A5C3-998367626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475679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7D14109-D8FE-49D7-9979-C196F55983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BD8BEA50-80EF-452F-9EFF-2DB7746772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8E7F9C9-07AE-45AC-9534-4234A8E71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D2670F84-7553-4325-93D8-D0F38379E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CBC33182-A195-4B39-BBAE-E55F618EB4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935250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09F93A49-9F71-463D-8A84-013F31C42E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185A23F6-F728-4CC8-8827-DF52B2900E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1EE47E57-73DE-4289-877A-5915E4B62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7B4D682D-2F84-4CB2-B355-5555C215C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AAE66B57-F30C-4CC8-9693-014216566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7575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48DAC89-17FB-4B77-979A-5FDD18C543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CC8DCE5B-A041-4ABC-B9F9-B5F24D1CEA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01241F00-8017-4768-845A-B8ACBA83AA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8F284364-252C-4CEB-9B9B-1BB9E492DE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1692806B-EBA8-48B7-9447-B3DDC58C0C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B6627BC5-8C13-4288-85CC-F48AE6B43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975575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5D095183-0AFF-4F4E-8146-DB21B60BDF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AE276FB6-5299-40EA-9A98-C0BE9512C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id="{4ED77A58-B5E9-437F-AE71-8764CF0375D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id="{C5532D8D-6B57-441B-931F-E2229754841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id="{415F64D3-E13F-4E5F-A136-F2FE9B28F8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id="{E2D7E398-70F8-4000-8306-46985073F3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id="{6EDE3233-032B-44C7-9CCB-E184EC291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id="{6F6B6011-6458-49B6-8DCB-BEE0251AF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880326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4063C844-BA11-4FCC-8059-17BC88BC0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id="{2DB520FA-04DA-48AE-98C2-2F677F60DF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id="{A0818BD9-0292-499B-AA44-B80F286FCB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id="{ACD14F27-D97D-4789-B119-539C3C627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52358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id="{21E9BDB4-E470-4A9F-BADE-95141C3560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id="{118EEDA5-2128-4A4D-AB65-DF22AC9DDE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id="{75DAD8DA-9E8B-4474-8130-31624D381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88696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F69AF606-EB0B-470D-A9A4-C4ADE55260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id="{A3B3924B-6F7D-489E-8E1B-4B1909D5DB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C01C9FA8-86F3-4606-AC9A-210A09C2196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AC73B58E-CF80-497C-B1C9-41DBA580BA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5B8ECD23-D9C6-4E25-84DC-BF1E1BCA72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DB380DF6-9F0F-48F9-91AF-65969E5C7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407583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id="{D2FF0986-92C3-4F45-8C40-BFF8AE477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id="{CB07A4E8-A955-4F72-B0FA-2C498E0872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id="{8EE61B3C-CA84-4565-BDD3-994BE2D775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id="{9FB22D48-952D-471E-909B-53F710215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EC5BDB-D3BC-4CE6-BAC3-C6446B06EFE4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id="{8119324B-05DB-4E4F-AC76-012A1A9DE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id="{71245F25-583C-4AB2-8F26-40CFA2DE2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947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id="{EFA9EE73-C13E-4F18-A955-B33F14FA4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id="{0C8D292A-9B71-45B1-9164-E8E69B7376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id="{9CC78D67-B4EF-4673-803E-C6CC6A7E6D0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EC5BDB-D3BC-4CE6-BAC3-C6446B06EFE4}" type="datetimeFigureOut">
              <a:rPr lang="vi-VN" smtClean="0"/>
              <a:t>29/10/2021</a:t>
            </a:fld>
            <a:endParaRPr lang="vi-VN"/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id="{E5DB5DEF-79B5-4667-9C02-C38102A2A85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id="{8283DFDD-688B-423C-AEAD-FC1A3D60F79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DB63D2-6BB0-4A9D-A962-786C29E3FD53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452306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图片包含 事情&#10;&#10;已生成极高可信度的说明">
            <a:extLst>
              <a:ext uri="{FF2B5EF4-FFF2-40B4-BE49-F238E27FC236}">
                <a16:creationId xmlns:a16="http://schemas.microsoft.com/office/drawing/2014/main" id="{59EF3AD0-F08C-4A1E-A601-86B9EB13C04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>
            <a:off x="256" y="142"/>
            <a:ext cx="12191510" cy="6857726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209234" y="28042"/>
            <a:ext cx="11635292" cy="6857736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1400" dirty="0">
              <a:solidFill>
                <a:srgbClr val="FF0000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7199" dirty="0">
                <a:solidFill>
                  <a:srgbClr val="FF000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CHÂN TRỜI SÁNG TẠO</a:t>
            </a:r>
            <a:endParaRPr lang="en-US" sz="5400" dirty="0">
              <a:solidFill>
                <a:srgbClr val="FF000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6599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TOÁN 2</a:t>
            </a:r>
          </a:p>
        </p:txBody>
      </p:sp>
      <p:pic>
        <p:nvPicPr>
          <p:cNvPr id="5" name="图片 6">
            <a:extLst>
              <a:ext uri="{FF2B5EF4-FFF2-40B4-BE49-F238E27FC236}">
                <a16:creationId xmlns:a16="http://schemas.microsoft.com/office/drawing/2014/main" id="{D56CF721-6994-4ABB-AFE0-1251486744C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2288" r="3142"/>
          <a:stretch/>
        </p:blipFill>
        <p:spPr>
          <a:xfrm>
            <a:off x="236" y="132"/>
            <a:ext cx="3412262" cy="2136994"/>
          </a:xfrm>
          <a:prstGeom prst="rect">
            <a:avLst/>
          </a:prstGeom>
        </p:spPr>
      </p:pic>
      <p:pic>
        <p:nvPicPr>
          <p:cNvPr id="6" name="PA_图片 6" descr="图片包含 运输, 气球, 航空器&#10;&#10;已生成极高可信度的说明">
            <a:extLst>
              <a:ext uri="{FF2B5EF4-FFF2-40B4-BE49-F238E27FC236}">
                <a16:creationId xmlns:a16="http://schemas.microsoft.com/office/drawing/2014/main" id="{65B10939-80C9-4752-A2F6-96A949F7069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557842" y="5391075"/>
            <a:ext cx="1443431" cy="125725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9233" y="-156616"/>
            <a:ext cx="20246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vi-VN" sz="1400" dirty="0"/>
          </a:p>
        </p:txBody>
      </p:sp>
    </p:spTree>
    <p:extLst>
      <p:ext uri="{BB962C8B-B14F-4D97-AF65-F5344CB8AC3E}">
        <p14:creationId xmlns:p14="http://schemas.microsoft.com/office/powerpoint/2010/main" val="3379208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13004"/>
    </mc:Choice>
    <mc:Fallback xmlns="">
      <p:transition advTm="13004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31CB0660-D12B-47FE-A962-4BDB1C433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7268" y="96625"/>
            <a:ext cx="10642861" cy="666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3842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5F2D389E-3434-4346-B76B-ABEBF55DA0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485" y="286981"/>
            <a:ext cx="10904707" cy="6571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3072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35EB2CF9-43A2-4A51-9A81-FFB2FD111F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9644" y="333795"/>
            <a:ext cx="10560607" cy="2729916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F5317286-9034-4A8C-B829-5401627DD5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592" y="3306452"/>
            <a:ext cx="9928002" cy="2311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3581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DC8A47B6-4E25-4C7D-B241-17EE3A0494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827" y="240522"/>
            <a:ext cx="9145276" cy="2229161"/>
          </a:xfrm>
          <a:prstGeom prst="rect">
            <a:avLst/>
          </a:prstGeom>
        </p:spPr>
      </p:pic>
      <p:pic>
        <p:nvPicPr>
          <p:cNvPr id="7" name="Hình ảnh 6">
            <a:extLst>
              <a:ext uri="{FF2B5EF4-FFF2-40B4-BE49-F238E27FC236}">
                <a16:creationId xmlns:a16="http://schemas.microsoft.com/office/drawing/2014/main" id="{8E94175F-6D89-42FA-AF0F-1FAD3FB672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4920" y="2979073"/>
            <a:ext cx="8994051" cy="2328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56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Hình ảnh 4">
            <a:extLst>
              <a:ext uri="{FF2B5EF4-FFF2-40B4-BE49-F238E27FC236}">
                <a16:creationId xmlns:a16="http://schemas.microsoft.com/office/drawing/2014/main" id="{85AABEF0-C70E-4F32-BA41-091BE605E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595" y="139004"/>
            <a:ext cx="10539167" cy="6718995"/>
          </a:xfrm>
          <a:prstGeom prst="rect">
            <a:avLst/>
          </a:prstGeom>
        </p:spPr>
      </p:pic>
      <p:cxnSp>
        <p:nvCxnSpPr>
          <p:cNvPr id="7" name="Đường nối Thẳng 6">
            <a:extLst>
              <a:ext uri="{FF2B5EF4-FFF2-40B4-BE49-F238E27FC236}">
                <a16:creationId xmlns:a16="http://schemas.microsoft.com/office/drawing/2014/main" id="{10722488-A069-4F8A-80BA-7DDE83E07052}"/>
              </a:ext>
            </a:extLst>
          </p:cNvPr>
          <p:cNvCxnSpPr/>
          <p:nvPr/>
        </p:nvCxnSpPr>
        <p:spPr>
          <a:xfrm>
            <a:off x="3799002" y="2177592"/>
            <a:ext cx="4637988" cy="84841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Đường nối Thẳng 7">
            <a:extLst>
              <a:ext uri="{FF2B5EF4-FFF2-40B4-BE49-F238E27FC236}">
                <a16:creationId xmlns:a16="http://schemas.microsoft.com/office/drawing/2014/main" id="{8C2095DA-8112-4085-9AB3-D103D65E4CCE}"/>
              </a:ext>
            </a:extLst>
          </p:cNvPr>
          <p:cNvCxnSpPr>
            <a:cxnSpLocks/>
          </p:cNvCxnSpPr>
          <p:nvPr/>
        </p:nvCxnSpPr>
        <p:spPr>
          <a:xfrm flipV="1">
            <a:off x="2876747" y="2102177"/>
            <a:ext cx="2722775" cy="241561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Đường nối Thẳng 9">
            <a:extLst>
              <a:ext uri="{FF2B5EF4-FFF2-40B4-BE49-F238E27FC236}">
                <a16:creationId xmlns:a16="http://schemas.microsoft.com/office/drawing/2014/main" id="{99E54A5B-6453-4FD0-A845-58FF24EC1BB6}"/>
              </a:ext>
            </a:extLst>
          </p:cNvPr>
          <p:cNvCxnSpPr>
            <a:cxnSpLocks/>
          </p:cNvCxnSpPr>
          <p:nvPr/>
        </p:nvCxnSpPr>
        <p:spPr>
          <a:xfrm flipV="1">
            <a:off x="3327662" y="2469823"/>
            <a:ext cx="5109328" cy="41477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Đường nối Thẳng 12">
            <a:extLst>
              <a:ext uri="{FF2B5EF4-FFF2-40B4-BE49-F238E27FC236}">
                <a16:creationId xmlns:a16="http://schemas.microsoft.com/office/drawing/2014/main" id="{B1A35CD6-8ECD-4851-AE3E-5E59B4463BE6}"/>
              </a:ext>
            </a:extLst>
          </p:cNvPr>
          <p:cNvCxnSpPr>
            <a:cxnSpLocks/>
          </p:cNvCxnSpPr>
          <p:nvPr/>
        </p:nvCxnSpPr>
        <p:spPr>
          <a:xfrm>
            <a:off x="4677265" y="4164290"/>
            <a:ext cx="4042529" cy="101102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Đường nối Thẳng 14">
            <a:extLst>
              <a:ext uri="{FF2B5EF4-FFF2-40B4-BE49-F238E27FC236}">
                <a16:creationId xmlns:a16="http://schemas.microsoft.com/office/drawing/2014/main" id="{D3CF5858-9FDF-4C22-A941-F07F2973D95C}"/>
              </a:ext>
            </a:extLst>
          </p:cNvPr>
          <p:cNvCxnSpPr>
            <a:cxnSpLocks/>
          </p:cNvCxnSpPr>
          <p:nvPr/>
        </p:nvCxnSpPr>
        <p:spPr>
          <a:xfrm flipV="1">
            <a:off x="5859544" y="4517795"/>
            <a:ext cx="1267120" cy="125965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95565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</TotalTime>
  <Words>7</Words>
  <Application>Microsoft Office PowerPoint</Application>
  <PresentationFormat>Màn hình rộng</PresentationFormat>
  <Paragraphs>5</Paragraphs>
  <Slides>6</Slides>
  <Notes>1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3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Chủ đề Office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Bản trình bày PowerPoint</dc:title>
  <dc:creator>Minh Trí</dc:creator>
  <cp:lastModifiedBy>Minh Trí</cp:lastModifiedBy>
  <cp:revision>1</cp:revision>
  <dcterms:created xsi:type="dcterms:W3CDTF">2021-10-29T10:31:20Z</dcterms:created>
  <dcterms:modified xsi:type="dcterms:W3CDTF">2021-10-29T12:33:39Z</dcterms:modified>
</cp:coreProperties>
</file>