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handoutMasterIdLst>
    <p:handoutMasterId r:id="rId30"/>
  </p:handoutMasterIdLst>
  <p:sldIdLst>
    <p:sldId id="411" r:id="rId2"/>
    <p:sldId id="340" r:id="rId3"/>
    <p:sldId id="273" r:id="rId4"/>
    <p:sldId id="421" r:id="rId5"/>
    <p:sldId id="414" r:id="rId6"/>
    <p:sldId id="311" r:id="rId7"/>
    <p:sldId id="413" r:id="rId8"/>
    <p:sldId id="415" r:id="rId9"/>
    <p:sldId id="416" r:id="rId10"/>
    <p:sldId id="417" r:id="rId11"/>
    <p:sldId id="420" r:id="rId12"/>
    <p:sldId id="404" r:id="rId13"/>
    <p:sldId id="422" r:id="rId14"/>
    <p:sldId id="423" r:id="rId15"/>
    <p:sldId id="424" r:id="rId16"/>
    <p:sldId id="425" r:id="rId17"/>
    <p:sldId id="426" r:id="rId18"/>
    <p:sldId id="427" r:id="rId19"/>
    <p:sldId id="428" r:id="rId20"/>
    <p:sldId id="429" r:id="rId21"/>
    <p:sldId id="431" r:id="rId22"/>
    <p:sldId id="430" r:id="rId23"/>
    <p:sldId id="432" r:id="rId24"/>
    <p:sldId id="433" r:id="rId25"/>
    <p:sldId id="435" r:id="rId26"/>
    <p:sldId id="434" r:id="rId27"/>
    <p:sldId id="289" r:id="rId28"/>
  </p:sldIdLst>
  <p:sldSz cx="9144000" cy="5143500" type="screen16x9"/>
  <p:notesSz cx="7010400" cy="9296400"/>
  <p:custDataLst>
    <p:tags r:id="rId31"/>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 uri="{2D200454-40CA-4A62-9FC3-DE9A4176ACB9}">
      <p15:notesGuideLst xmlns=""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8000"/>
    <a:srgbClr val="66FF33"/>
    <a:srgbClr val="CC66FF"/>
    <a:srgbClr val="FF00FF"/>
    <a:srgbClr val="00FFFF"/>
    <a:srgbClr val="00FF00"/>
    <a:srgbClr val="33CC33"/>
    <a:srgbClr val="CC3300"/>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104" d="100"/>
          <a:sy n="104" d="100"/>
        </p:scale>
        <p:origin x="-378" y="-72"/>
      </p:cViewPr>
      <p:guideLst>
        <p:guide orient="horz" pos="1620"/>
        <p:guide pos="2880"/>
      </p:guideLst>
    </p:cSldViewPr>
  </p:slideViewPr>
  <p:notesTextViewPr>
    <p:cViewPr>
      <p:scale>
        <a:sx n="1" d="1"/>
        <a:sy n="1" d="1"/>
      </p:scale>
      <p:origin x="0" y="0"/>
    </p:cViewPr>
  </p:notesTextViewPr>
  <p:sorterViewPr>
    <p:cViewPr>
      <p:scale>
        <a:sx n="100" d="100"/>
        <a:sy n="100" d="100"/>
      </p:scale>
      <p:origin x="0" y="186"/>
    </p:cViewPr>
  </p:sorterViewPr>
  <p:notesViewPr>
    <p:cSldViewPr snapToGrid="0">
      <p:cViewPr>
        <p:scale>
          <a:sx n="70" d="100"/>
          <a:sy n="70" d="100"/>
        </p:scale>
        <p:origin x="-2424" y="4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F9B84EA-7D68-4D60-9CB1-D50884785D1C}" type="datetimeFigureOut">
              <a:rPr lang="zh-CN" altLang="en-US" smtClean="0"/>
              <a:pPr/>
              <a:t>2021/9/9</a:t>
            </a:fld>
            <a:endParaRPr lang="zh-CN" altLang="en-US"/>
          </a:p>
        </p:txBody>
      </p:sp>
      <p:sp>
        <p:nvSpPr>
          <p:cNvPr id="4" name="页脚占位符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D4E0FC9-F1F8-4FAE-9988-3BA365CFD46F}" type="slidenum">
              <a:rPr lang="zh-CN" altLang="en-US" smtClean="0"/>
              <a:pPr/>
              <a:t>‹#›</a:t>
            </a:fld>
            <a:endParaRPr lang="zh-CN" altLang="en-US"/>
          </a:p>
        </p:txBody>
      </p:sp>
    </p:spTree>
    <p:extLst>
      <p:ext uri="{BB962C8B-B14F-4D97-AF65-F5344CB8AC3E}">
        <p14:creationId xmlns:p14="http://schemas.microsoft.com/office/powerpoint/2010/main" val="17057332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8D5648A-8057-441C-8486-1AFC06DCE09F}" type="datetimeFigureOut">
              <a:rPr lang="zh-CN" altLang="en-US" smtClean="0"/>
              <a:pPr/>
              <a:t>2021/9/9</a:t>
            </a:fld>
            <a:endParaRPr lang="zh-CN" altLang="en-US"/>
          </a:p>
        </p:txBody>
      </p:sp>
      <p:sp>
        <p:nvSpPr>
          <p:cNvPr id="4" name="幻灯片图像占位符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36F6CAB-9A0A-4926-864A-6FF66F165620}" type="slidenum">
              <a:rPr lang="zh-CN" altLang="en-US" smtClean="0"/>
              <a:pPr/>
              <a:t>‹#›</a:t>
            </a:fld>
            <a:endParaRPr lang="zh-CN" altLang="en-US"/>
          </a:p>
        </p:txBody>
      </p:sp>
    </p:spTree>
    <p:extLst>
      <p:ext uri="{BB962C8B-B14F-4D97-AF65-F5344CB8AC3E}">
        <p14:creationId xmlns:p14="http://schemas.microsoft.com/office/powerpoint/2010/main" val="2104124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10"/>
          </p:nvPr>
        </p:nvSpPr>
        <p:spPr/>
        <p:txBody>
          <a:bodyPr/>
          <a:lstStyle/>
          <a:p>
            <a:fld id="{92E46C8A-90CA-4D6C-B846-B71F6733D476}" type="slidenum">
              <a:rPr lang="zh-CN" altLang="en-US" smtClean="0"/>
              <a:pPr/>
              <a:t>2</a:t>
            </a:fld>
            <a:endParaRPr lang="zh-CN" altLang="en-US"/>
          </a:p>
        </p:txBody>
      </p:sp>
    </p:spTree>
    <p:extLst>
      <p:ext uri="{BB962C8B-B14F-4D97-AF65-F5344CB8AC3E}">
        <p14:creationId xmlns:p14="http://schemas.microsoft.com/office/powerpoint/2010/main" val="1912121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14</a:t>
            </a:fld>
            <a:endParaRPr lang="zh-CN" altLang="en-US"/>
          </a:p>
        </p:txBody>
      </p:sp>
    </p:spTree>
    <p:extLst>
      <p:ext uri="{BB962C8B-B14F-4D97-AF65-F5344CB8AC3E}">
        <p14:creationId xmlns:p14="http://schemas.microsoft.com/office/powerpoint/2010/main" val="1060215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15</a:t>
            </a:fld>
            <a:endParaRPr lang="zh-CN" altLang="en-US"/>
          </a:p>
        </p:txBody>
      </p:sp>
    </p:spTree>
    <p:extLst>
      <p:ext uri="{BB962C8B-B14F-4D97-AF65-F5344CB8AC3E}">
        <p14:creationId xmlns:p14="http://schemas.microsoft.com/office/powerpoint/2010/main" val="3757263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16</a:t>
            </a:fld>
            <a:endParaRPr lang="zh-CN" altLang="en-US"/>
          </a:p>
        </p:txBody>
      </p:sp>
    </p:spTree>
    <p:extLst>
      <p:ext uri="{BB962C8B-B14F-4D97-AF65-F5344CB8AC3E}">
        <p14:creationId xmlns:p14="http://schemas.microsoft.com/office/powerpoint/2010/main" val="2627697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17</a:t>
            </a:fld>
            <a:endParaRPr lang="zh-CN" altLang="en-US"/>
          </a:p>
        </p:txBody>
      </p:sp>
    </p:spTree>
    <p:extLst>
      <p:ext uri="{BB962C8B-B14F-4D97-AF65-F5344CB8AC3E}">
        <p14:creationId xmlns:p14="http://schemas.microsoft.com/office/powerpoint/2010/main" val="925121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18</a:t>
            </a:fld>
            <a:endParaRPr lang="zh-CN" altLang="en-US"/>
          </a:p>
        </p:txBody>
      </p:sp>
    </p:spTree>
    <p:extLst>
      <p:ext uri="{BB962C8B-B14F-4D97-AF65-F5344CB8AC3E}">
        <p14:creationId xmlns:p14="http://schemas.microsoft.com/office/powerpoint/2010/main" val="431966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19</a:t>
            </a:fld>
            <a:endParaRPr lang="zh-CN" altLang="en-US"/>
          </a:p>
        </p:txBody>
      </p:sp>
    </p:spTree>
    <p:extLst>
      <p:ext uri="{BB962C8B-B14F-4D97-AF65-F5344CB8AC3E}">
        <p14:creationId xmlns:p14="http://schemas.microsoft.com/office/powerpoint/2010/main" val="3460298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20</a:t>
            </a:fld>
            <a:endParaRPr lang="zh-CN" altLang="en-US"/>
          </a:p>
        </p:txBody>
      </p:sp>
    </p:spTree>
    <p:extLst>
      <p:ext uri="{BB962C8B-B14F-4D97-AF65-F5344CB8AC3E}">
        <p14:creationId xmlns:p14="http://schemas.microsoft.com/office/powerpoint/2010/main" val="3954178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21</a:t>
            </a:fld>
            <a:endParaRPr lang="zh-CN" altLang="en-US"/>
          </a:p>
        </p:txBody>
      </p:sp>
    </p:spTree>
    <p:extLst>
      <p:ext uri="{BB962C8B-B14F-4D97-AF65-F5344CB8AC3E}">
        <p14:creationId xmlns:p14="http://schemas.microsoft.com/office/powerpoint/2010/main" val="2942798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27</a:t>
            </a:fld>
            <a:endParaRPr lang="zh-CN" altLang="en-US"/>
          </a:p>
        </p:txBody>
      </p:sp>
    </p:spTree>
    <p:extLst>
      <p:ext uri="{BB962C8B-B14F-4D97-AF65-F5344CB8AC3E}">
        <p14:creationId xmlns:p14="http://schemas.microsoft.com/office/powerpoint/2010/main" val="854851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4</a:t>
            </a:fld>
            <a:endParaRPr lang="zh-CN" altLang="en-US"/>
          </a:p>
        </p:txBody>
      </p:sp>
    </p:spTree>
    <p:extLst>
      <p:ext uri="{BB962C8B-B14F-4D97-AF65-F5344CB8AC3E}">
        <p14:creationId xmlns:p14="http://schemas.microsoft.com/office/powerpoint/2010/main" val="2057025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5</a:t>
            </a:fld>
            <a:endParaRPr lang="zh-CN" altLang="en-US"/>
          </a:p>
        </p:txBody>
      </p:sp>
    </p:spTree>
    <p:extLst>
      <p:ext uri="{BB962C8B-B14F-4D97-AF65-F5344CB8AC3E}">
        <p14:creationId xmlns:p14="http://schemas.microsoft.com/office/powerpoint/2010/main" val="144253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6</a:t>
            </a:fld>
            <a:endParaRPr lang="zh-CN" altLang="en-US"/>
          </a:p>
        </p:txBody>
      </p:sp>
    </p:spTree>
    <p:extLst>
      <p:ext uri="{BB962C8B-B14F-4D97-AF65-F5344CB8AC3E}">
        <p14:creationId xmlns:p14="http://schemas.microsoft.com/office/powerpoint/2010/main" val="1852027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7</a:t>
            </a:fld>
            <a:endParaRPr lang="zh-CN" altLang="en-US"/>
          </a:p>
        </p:txBody>
      </p:sp>
    </p:spTree>
    <p:extLst>
      <p:ext uri="{BB962C8B-B14F-4D97-AF65-F5344CB8AC3E}">
        <p14:creationId xmlns:p14="http://schemas.microsoft.com/office/powerpoint/2010/main" val="3430018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11</a:t>
            </a:fld>
            <a:endParaRPr lang="zh-CN" altLang="en-US"/>
          </a:p>
        </p:txBody>
      </p:sp>
    </p:spTree>
    <p:extLst>
      <p:ext uri="{BB962C8B-B14F-4D97-AF65-F5344CB8AC3E}">
        <p14:creationId xmlns:p14="http://schemas.microsoft.com/office/powerpoint/2010/main" val="1483957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12</a:t>
            </a:fld>
            <a:endParaRPr lang="zh-CN" altLang="en-US"/>
          </a:p>
        </p:txBody>
      </p:sp>
    </p:spTree>
    <p:extLst>
      <p:ext uri="{BB962C8B-B14F-4D97-AF65-F5344CB8AC3E}">
        <p14:creationId xmlns:p14="http://schemas.microsoft.com/office/powerpoint/2010/main" val="2014300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13</a:t>
            </a:fld>
            <a:endParaRPr lang="zh-CN" altLang="en-US"/>
          </a:p>
        </p:txBody>
      </p:sp>
    </p:spTree>
    <p:extLst>
      <p:ext uri="{BB962C8B-B14F-4D97-AF65-F5344CB8AC3E}">
        <p14:creationId xmlns:p14="http://schemas.microsoft.com/office/powerpoint/2010/main" val="842189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2021/9/9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2021/9/9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2021/9/9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2021/9/9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2021/9/9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516EE7D-276B-4CA8-9C22-89EEC56C6BE5}" type="datetimeFigureOut">
              <a:rPr lang="zh-CN" altLang="en-US" smtClean="0"/>
              <a:pPr/>
              <a:t>2021/9/9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192357"/>
            <a:ext cx="9144000" cy="2952521"/>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5595964" cy="5595964"/>
          </a:xfrm>
          <a:prstGeom prst="rect">
            <a:avLst/>
          </a:prstGeom>
        </p:spPr>
      </p:pic>
      <p:pic>
        <p:nvPicPr>
          <p:cNvPr id="13" name="图片 12"/>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3878663"/>
            <a:ext cx="2285900" cy="1266093"/>
          </a:xfrm>
          <a:prstGeom prst="rect">
            <a:avLst/>
          </a:prstGeom>
        </p:spPr>
      </p:pic>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52717" y="4709766"/>
            <a:ext cx="1023641" cy="510918"/>
          </a:xfrm>
          <a:prstGeom prst="rect">
            <a:avLst/>
          </a:prstGeom>
        </p:spPr>
      </p:pic>
      <p:pic>
        <p:nvPicPr>
          <p:cNvPr id="15" name="图片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94640" y="4539058"/>
            <a:ext cx="1534672" cy="765983"/>
          </a:xfrm>
          <a:prstGeom prst="rect">
            <a:avLst/>
          </a:prstGeom>
        </p:spPr>
      </p:pic>
      <p:sp>
        <p:nvSpPr>
          <p:cNvPr id="7" name="Date Placeholder 6"/>
          <p:cNvSpPr>
            <a:spLocks noGrp="1"/>
          </p:cNvSpPr>
          <p:nvPr>
            <p:ph type="dt" sz="half" idx="10"/>
          </p:nvPr>
        </p:nvSpPr>
        <p:spPr/>
        <p:txBody>
          <a:bodyPr/>
          <a:lstStyle/>
          <a:p>
            <a:fld id="{0516EE7D-276B-4CA8-9C22-89EEC56C6BE5}" type="datetimeFigureOut">
              <a:rPr lang="zh-CN" altLang="en-US" smtClean="0"/>
              <a:pPr/>
              <a:t>2021/9/9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192357"/>
            <a:ext cx="9144000" cy="2952521"/>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5595964" cy="5595964"/>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3878663"/>
            <a:ext cx="2285900" cy="1266093"/>
          </a:xfrm>
          <a:prstGeom prst="rect">
            <a:avLst/>
          </a:prstGeom>
        </p:spPr>
      </p:pic>
      <p:sp>
        <p:nvSpPr>
          <p:cNvPr id="3" name="Date Placeholder 2"/>
          <p:cNvSpPr>
            <a:spLocks noGrp="1"/>
          </p:cNvSpPr>
          <p:nvPr>
            <p:ph type="dt" sz="half" idx="10"/>
          </p:nvPr>
        </p:nvSpPr>
        <p:spPr/>
        <p:txBody>
          <a:bodyPr/>
          <a:lstStyle/>
          <a:p>
            <a:fld id="{0516EE7D-276B-4CA8-9C22-89EEC56C6BE5}" type="datetimeFigureOut">
              <a:rPr lang="zh-CN" altLang="en-US" smtClean="0"/>
              <a:pPr/>
              <a:t>2021/9/9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6CC75A5-5D54-41D7-824F-98141794C689}" type="slidenum">
              <a:rPr lang="zh-CN" altLang="en-US" smtClean="0"/>
              <a:pPr/>
              <a:t>‹#›</a:t>
            </a:fld>
            <a:endParaRPr lang="zh-CN" altLang="en-US"/>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52717" y="4709766"/>
            <a:ext cx="1023641" cy="510918"/>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94640" y="4539058"/>
            <a:ext cx="1534672" cy="7659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746" b="4281"/>
          <a:stretch>
            <a:fillRect/>
          </a:stretch>
        </p:blipFill>
        <p:spPr>
          <a:xfrm>
            <a:off x="-1" y="3645612"/>
            <a:ext cx="9144001" cy="149926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pPr/>
              <a:t>2021/9/9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pPr/>
              <a:t>2021/9/9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516EE7D-276B-4CA8-9C22-89EEC56C6BE5}" type="datetimeFigureOut">
              <a:rPr lang="zh-CN" altLang="en-US" smtClean="0"/>
              <a:pPr/>
              <a:t>2021/9/9</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6CC75A5-5D54-41D7-824F-98141794C689}"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notesSlide" Target="../notesSlides/notesSlide1.xml"/><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Cau be thong m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19688"/>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6667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890442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135219" y="1515566"/>
            <a:ext cx="8839200" cy="1555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en-US" sz="7200" dirty="0" smtClean="0">
                <a:solidFill>
                  <a:srgbClr val="FF0000"/>
                </a:solidFill>
                <a:latin typeface="Times New Roman" pitchFamily="18" charset="0"/>
                <a:cs typeface="Times New Roman" pitchFamily="18" charset="0"/>
              </a:rPr>
              <a:t>TÌM HIỂU </a:t>
            </a:r>
            <a:r>
              <a:rPr lang="en-US" sz="7200" b="0" dirty="0" smtClean="0">
                <a:solidFill>
                  <a:srgbClr val="FF0000"/>
                </a:solidFill>
                <a:latin typeface="Times New Roman" pitchFamily="18" charset="0"/>
                <a:cs typeface="Times New Roman" pitchFamily="18" charset="0"/>
              </a:rPr>
              <a:t>BÀI</a:t>
            </a:r>
          </a:p>
        </p:txBody>
      </p:sp>
      <p:sp>
        <p:nvSpPr>
          <p:cNvPr id="2" name="Rectangle 1"/>
          <p:cNvSpPr/>
          <p:nvPr/>
        </p:nvSpPr>
        <p:spPr>
          <a:xfrm>
            <a:off x="355103" y="1117998"/>
            <a:ext cx="8230632" cy="742511"/>
          </a:xfrm>
          <a:prstGeom prst="rect">
            <a:avLst/>
          </a:prstGeom>
        </p:spPr>
        <p:txBody>
          <a:bodyPr wrap="square">
            <a:spAutoFit/>
          </a:bodyPr>
          <a:lstStyle/>
          <a:p>
            <a:pPr algn="ctr">
              <a:lnSpc>
                <a:spcPct val="150000"/>
              </a:lnSpc>
            </a:pPr>
            <a:r>
              <a:rPr lang="en-US" sz="3200" b="1" dirty="0" err="1">
                <a:solidFill>
                  <a:srgbClr val="FF0000"/>
                </a:solidFill>
                <a:latin typeface="Times New Roman" pitchFamily="18" charset="0"/>
                <a:ea typeface="Tahoma" pitchFamily="34" charset="0"/>
                <a:cs typeface="Times New Roman" pitchFamily="18" charset="0"/>
              </a:rPr>
              <a:t>Cậu</a:t>
            </a:r>
            <a:r>
              <a:rPr lang="en-US" sz="3200" b="1" dirty="0">
                <a:solidFill>
                  <a:srgbClr val="FF0000"/>
                </a:solidFill>
                <a:latin typeface="Times New Roman" pitchFamily="18" charset="0"/>
                <a:ea typeface="Tahoma" pitchFamily="34" charset="0"/>
                <a:cs typeface="Times New Roman" pitchFamily="18" charset="0"/>
              </a:rPr>
              <a:t> </a:t>
            </a:r>
            <a:r>
              <a:rPr lang="en-US" sz="3200" b="1" dirty="0" err="1">
                <a:solidFill>
                  <a:srgbClr val="FF0000"/>
                </a:solidFill>
                <a:latin typeface="Times New Roman" pitchFamily="18" charset="0"/>
                <a:ea typeface="Tahoma" pitchFamily="34" charset="0"/>
                <a:cs typeface="Times New Roman" pitchFamily="18" charset="0"/>
              </a:rPr>
              <a:t>bé</a:t>
            </a:r>
            <a:r>
              <a:rPr lang="en-US" sz="3200" b="1" dirty="0">
                <a:solidFill>
                  <a:srgbClr val="FF0000"/>
                </a:solidFill>
                <a:latin typeface="Times New Roman" pitchFamily="18" charset="0"/>
                <a:ea typeface="Tahoma" pitchFamily="34" charset="0"/>
                <a:cs typeface="Times New Roman" pitchFamily="18" charset="0"/>
              </a:rPr>
              <a:t> </a:t>
            </a:r>
            <a:r>
              <a:rPr lang="en-US" sz="3200" b="1" dirty="0" err="1">
                <a:solidFill>
                  <a:srgbClr val="FF0000"/>
                </a:solidFill>
                <a:latin typeface="Times New Roman" pitchFamily="18" charset="0"/>
                <a:ea typeface="Tahoma" pitchFamily="34" charset="0"/>
                <a:cs typeface="Times New Roman" pitchFamily="18" charset="0"/>
              </a:rPr>
              <a:t>thông</a:t>
            </a:r>
            <a:r>
              <a:rPr lang="en-US" sz="3200" b="1" dirty="0">
                <a:solidFill>
                  <a:srgbClr val="FF0000"/>
                </a:solidFill>
                <a:latin typeface="Times New Roman" pitchFamily="18" charset="0"/>
                <a:ea typeface="Tahoma" pitchFamily="34" charset="0"/>
                <a:cs typeface="Times New Roman" pitchFamily="18" charset="0"/>
              </a:rPr>
              <a:t> minh </a:t>
            </a:r>
          </a:p>
        </p:txBody>
      </p:sp>
      <p:sp>
        <p:nvSpPr>
          <p:cNvPr id="4" name="Rectangle 3"/>
          <p:cNvSpPr/>
          <p:nvPr/>
        </p:nvSpPr>
        <p:spPr>
          <a:xfrm>
            <a:off x="521137" y="546070"/>
            <a:ext cx="7898561" cy="661207"/>
          </a:xfrm>
          <a:prstGeom prst="rect">
            <a:avLst/>
          </a:prstGeom>
        </p:spPr>
        <p:txBody>
          <a:bodyPr wrap="square">
            <a:spAutoFit/>
          </a:bodyPr>
          <a:lstStyle/>
          <a:p>
            <a:pPr algn="ctr">
              <a:lnSpc>
                <a:spcPct val="150000"/>
              </a:lnSpc>
            </a:pPr>
            <a:r>
              <a:rPr lang="en-US" sz="2800" b="1" u="sng" dirty="0" err="1" smtClean="0">
                <a:solidFill>
                  <a:srgbClr val="FF0000"/>
                </a:solidFill>
                <a:latin typeface="Times New Roman" pitchFamily="18" charset="0"/>
                <a:ea typeface="Tahoma" pitchFamily="34" charset="0"/>
                <a:cs typeface="Times New Roman" pitchFamily="18" charset="0"/>
              </a:rPr>
              <a:t>Tập</a:t>
            </a:r>
            <a:r>
              <a:rPr lang="en-US" sz="2800" b="1" u="sng" dirty="0" smtClean="0">
                <a:solidFill>
                  <a:srgbClr val="FF0000"/>
                </a:solidFill>
                <a:latin typeface="Times New Roman" pitchFamily="18" charset="0"/>
                <a:ea typeface="Tahoma" pitchFamily="34" charset="0"/>
                <a:cs typeface="Times New Roman" pitchFamily="18" charset="0"/>
              </a:rPr>
              <a:t> </a:t>
            </a:r>
            <a:r>
              <a:rPr lang="en-US" sz="2800" b="1" u="sng" dirty="0" err="1" smtClean="0">
                <a:solidFill>
                  <a:srgbClr val="FF0000"/>
                </a:solidFill>
                <a:latin typeface="Times New Roman" pitchFamily="18" charset="0"/>
                <a:ea typeface="Tahoma" pitchFamily="34" charset="0"/>
                <a:cs typeface="Times New Roman" pitchFamily="18" charset="0"/>
              </a:rPr>
              <a:t>đọc</a:t>
            </a:r>
            <a:r>
              <a:rPr lang="en-US" sz="2800" b="1" u="sng" dirty="0" smtClean="0">
                <a:solidFill>
                  <a:srgbClr val="FF0000"/>
                </a:solidFill>
                <a:latin typeface="Times New Roman" pitchFamily="18" charset="0"/>
                <a:ea typeface="Tahoma" pitchFamily="34" charset="0"/>
                <a:cs typeface="Times New Roman" pitchFamily="18" charset="0"/>
              </a:rPr>
              <a:t> – </a:t>
            </a:r>
            <a:r>
              <a:rPr lang="en-US" sz="2800" b="1" u="sng" dirty="0" err="1" smtClean="0">
                <a:solidFill>
                  <a:srgbClr val="FF0000"/>
                </a:solidFill>
                <a:latin typeface="Times New Roman" pitchFamily="18" charset="0"/>
                <a:ea typeface="Tahoma" pitchFamily="34" charset="0"/>
                <a:cs typeface="Times New Roman" pitchFamily="18" charset="0"/>
              </a:rPr>
              <a:t>kể</a:t>
            </a:r>
            <a:r>
              <a:rPr lang="en-US" sz="2800" b="1" u="sng" dirty="0" smtClean="0">
                <a:solidFill>
                  <a:srgbClr val="FF0000"/>
                </a:solidFill>
                <a:latin typeface="Times New Roman" pitchFamily="18" charset="0"/>
                <a:ea typeface="Tahoma" pitchFamily="34" charset="0"/>
                <a:cs typeface="Times New Roman" pitchFamily="18" charset="0"/>
              </a:rPr>
              <a:t> </a:t>
            </a:r>
            <a:r>
              <a:rPr lang="en-US" sz="2800" b="1" u="sng" dirty="0" err="1" smtClean="0">
                <a:solidFill>
                  <a:srgbClr val="FF0000"/>
                </a:solidFill>
                <a:latin typeface="Times New Roman" pitchFamily="18" charset="0"/>
                <a:ea typeface="Tahoma" pitchFamily="34" charset="0"/>
                <a:cs typeface="Times New Roman" pitchFamily="18" charset="0"/>
              </a:rPr>
              <a:t>chuyện</a:t>
            </a:r>
            <a:r>
              <a:rPr lang="en-US" sz="2800" b="1" u="sng" dirty="0" smtClean="0">
                <a:solidFill>
                  <a:srgbClr val="FF0000"/>
                </a:solidFill>
                <a:latin typeface="Times New Roman" pitchFamily="18" charset="0"/>
                <a:ea typeface="Tahoma" pitchFamily="34" charset="0"/>
                <a:cs typeface="Times New Roman" pitchFamily="18" charset="0"/>
              </a:rPr>
              <a:t> </a:t>
            </a:r>
            <a:endParaRPr lang="en-US" sz="2800" b="1" u="sng" dirty="0">
              <a:solidFill>
                <a:srgbClr val="FF0000"/>
              </a:solidFill>
              <a:latin typeface="Times New Roman" pitchFamily="18" charset="0"/>
              <a:ea typeface="Tahoma" pitchFamily="34" charset="0"/>
              <a:cs typeface="Times New Roman" pitchFamily="18" charset="0"/>
            </a:endParaRPr>
          </a:p>
        </p:txBody>
      </p:sp>
    </p:spTree>
    <p:extLst>
      <p:ext uri="{BB962C8B-B14F-4D97-AF65-F5344CB8AC3E}">
        <p14:creationId xmlns:p14="http://schemas.microsoft.com/office/powerpoint/2010/main" val="4215036072"/>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p:cNvSpPr txBox="1">
            <a:spLocks noChangeArrowheads="1"/>
          </p:cNvSpPr>
          <p:nvPr/>
        </p:nvSpPr>
        <p:spPr bwMode="auto">
          <a:xfrm>
            <a:off x="139799" y="0"/>
            <a:ext cx="8839200" cy="1636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lnSpc>
                <a:spcPct val="114000"/>
              </a:lnSpc>
              <a:defRPr/>
            </a:pPr>
            <a:r>
              <a:rPr lang="en-US" sz="4400" b="0" dirty="0" smtClean="0">
                <a:solidFill>
                  <a:srgbClr val="FF0000"/>
                </a:solidFill>
                <a:latin typeface="Times New Roman" pitchFamily="18" charset="0"/>
                <a:cs typeface="Times New Roman" pitchFamily="18" charset="0"/>
              </a:rPr>
              <a:t>Câu1</a:t>
            </a:r>
            <a:r>
              <a:rPr lang="en-US" sz="4400" b="0" dirty="0">
                <a:solidFill>
                  <a:srgbClr val="FF0000"/>
                </a:solidFill>
                <a:latin typeface="Times New Roman" pitchFamily="18" charset="0"/>
                <a:cs typeface="Times New Roman" pitchFamily="18" charset="0"/>
              </a:rPr>
              <a:t>:</a:t>
            </a:r>
            <a:r>
              <a:rPr lang="en-US" sz="4400" b="0" dirty="0" smtClean="0">
                <a:solidFill>
                  <a:srgbClr val="FF0000"/>
                </a:solidFill>
                <a:latin typeface="Times New Roman" pitchFamily="18" charset="0"/>
                <a:cs typeface="Times New Roman" pitchFamily="18" charset="0"/>
              </a:rPr>
              <a:t> Nhà </a:t>
            </a:r>
            <a:r>
              <a:rPr lang="en-US" sz="4400" b="0" dirty="0">
                <a:solidFill>
                  <a:srgbClr val="FF0000"/>
                </a:solidFill>
                <a:latin typeface="Times New Roman" pitchFamily="18" charset="0"/>
                <a:cs typeface="Times New Roman" pitchFamily="18" charset="0"/>
              </a:rPr>
              <a:t>vua đã nghĩ ra kế gì để tìm người tài ?</a:t>
            </a:r>
          </a:p>
        </p:txBody>
      </p:sp>
      <p:sp>
        <p:nvSpPr>
          <p:cNvPr id="2" name="Rectangle 1"/>
          <p:cNvSpPr/>
          <p:nvPr/>
        </p:nvSpPr>
        <p:spPr>
          <a:xfrm>
            <a:off x="139799" y="1553246"/>
            <a:ext cx="8925543" cy="1575431"/>
          </a:xfrm>
          <a:prstGeom prst="rect">
            <a:avLst/>
          </a:prstGeom>
        </p:spPr>
        <p:txBody>
          <a:bodyPr wrap="square">
            <a:spAutoFit/>
          </a:bodyPr>
          <a:lstStyle/>
          <a:p>
            <a:pPr algn="just">
              <a:lnSpc>
                <a:spcPct val="114000"/>
              </a:lnSpc>
            </a:pPr>
            <a:r>
              <a:rPr lang="en-US" altLang="en-US" sz="4400" dirty="0" smtClean="0">
                <a:solidFill>
                  <a:srgbClr val="0033CC"/>
                </a:solidFill>
                <a:latin typeface="Times New Roman" pitchFamily="18" charset="0"/>
                <a:cs typeface="Times New Roman" pitchFamily="18" charset="0"/>
              </a:rPr>
              <a:t>=&gt; Nhà vua lệnh </a:t>
            </a:r>
            <a:r>
              <a:rPr lang="en-US" altLang="en-US" sz="4400" dirty="0">
                <a:solidFill>
                  <a:srgbClr val="0033CC"/>
                </a:solidFill>
                <a:latin typeface="Times New Roman" pitchFamily="18" charset="0"/>
                <a:cs typeface="Times New Roman" pitchFamily="18" charset="0"/>
              </a:rPr>
              <a:t>cho mỗi vùng phải nộp một con gà trống biết </a:t>
            </a:r>
            <a:r>
              <a:rPr lang="en-US" altLang="en-US" sz="4400" dirty="0" smtClean="0">
                <a:solidFill>
                  <a:srgbClr val="0033CC"/>
                </a:solidFill>
                <a:latin typeface="Times New Roman" pitchFamily="18" charset="0"/>
                <a:cs typeface="Times New Roman" pitchFamily="18" charset="0"/>
              </a:rPr>
              <a:t>đẻ </a:t>
            </a:r>
            <a:r>
              <a:rPr lang="en-US" altLang="en-US" sz="4400" dirty="0">
                <a:solidFill>
                  <a:srgbClr val="0033CC"/>
                </a:solidFill>
                <a:latin typeface="Times New Roman" pitchFamily="18" charset="0"/>
                <a:cs typeface="Times New Roman" pitchFamily="18" charset="0"/>
              </a:rPr>
              <a:t>trứng.</a:t>
            </a:r>
          </a:p>
        </p:txBody>
      </p:sp>
    </p:spTree>
    <p:extLst>
      <p:ext uri="{BB962C8B-B14F-4D97-AF65-F5344CB8AC3E}">
        <p14:creationId xmlns:p14="http://schemas.microsoft.com/office/powerpoint/2010/main" val="39444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p:cNvSpPr txBox="1">
            <a:spLocks noChangeArrowheads="1"/>
          </p:cNvSpPr>
          <p:nvPr/>
        </p:nvSpPr>
        <p:spPr bwMode="auto">
          <a:xfrm>
            <a:off x="139799" y="0"/>
            <a:ext cx="8839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defRPr/>
            </a:pPr>
            <a:r>
              <a:rPr lang="en-US" sz="4400" b="0" dirty="0" err="1" smtClean="0">
                <a:solidFill>
                  <a:srgbClr val="FF0000"/>
                </a:solidFill>
                <a:latin typeface="Times New Roman" pitchFamily="18" charset="0"/>
                <a:cs typeface="Times New Roman" pitchFamily="18" charset="0"/>
              </a:rPr>
              <a:t>Câu</a:t>
            </a:r>
            <a:r>
              <a:rPr lang="en-US" sz="4400" b="0" dirty="0" smtClean="0">
                <a:solidFill>
                  <a:srgbClr val="FF0000"/>
                </a:solidFill>
                <a:latin typeface="Times New Roman" pitchFamily="18" charset="0"/>
                <a:cs typeface="Times New Roman" pitchFamily="18" charset="0"/>
              </a:rPr>
              <a:t> 2</a:t>
            </a:r>
            <a:r>
              <a:rPr lang="en-US" sz="4400" b="0" dirty="0">
                <a:solidFill>
                  <a:srgbClr val="FF0000"/>
                </a:solidFill>
                <a:latin typeface="Times New Roman" pitchFamily="18" charset="0"/>
                <a:cs typeface="Times New Roman" pitchFamily="18" charset="0"/>
              </a:rPr>
              <a:t>:</a:t>
            </a:r>
            <a:r>
              <a:rPr lang="en-US" sz="4400" b="0" dirty="0" smtClean="0">
                <a:solidFill>
                  <a:srgbClr val="FF0000"/>
                </a:solidFill>
                <a:latin typeface="Times New Roman" pitchFamily="18" charset="0"/>
                <a:cs typeface="Times New Roman" pitchFamily="18" charset="0"/>
              </a:rPr>
              <a:t> </a:t>
            </a:r>
            <a:r>
              <a:rPr lang="en-US" sz="4400" b="0" dirty="0">
                <a:solidFill>
                  <a:srgbClr val="FF0000"/>
                </a:solidFill>
                <a:latin typeface="Times New Roman" pitchFamily="18" charset="0"/>
                <a:cs typeface="Times New Roman" pitchFamily="18" charset="0"/>
              </a:rPr>
              <a:t>Vì sao dân làng lo sợ khi nghe lệnh của nhà vua ?</a:t>
            </a:r>
          </a:p>
        </p:txBody>
      </p:sp>
      <p:sp>
        <p:nvSpPr>
          <p:cNvPr id="2" name="Rectangle 1"/>
          <p:cNvSpPr/>
          <p:nvPr/>
        </p:nvSpPr>
        <p:spPr>
          <a:xfrm>
            <a:off x="139799" y="1553246"/>
            <a:ext cx="8925543" cy="803553"/>
          </a:xfrm>
          <a:prstGeom prst="rect">
            <a:avLst/>
          </a:prstGeom>
        </p:spPr>
        <p:txBody>
          <a:bodyPr wrap="square">
            <a:spAutoFit/>
          </a:bodyPr>
          <a:lstStyle/>
          <a:p>
            <a:pPr algn="just">
              <a:lnSpc>
                <a:spcPct val="114000"/>
              </a:lnSpc>
            </a:pPr>
            <a:r>
              <a:rPr lang="en-US" altLang="en-US" sz="4400" dirty="0" smtClean="0">
                <a:solidFill>
                  <a:srgbClr val="0033CC"/>
                </a:solidFill>
                <a:latin typeface="Times New Roman" pitchFamily="18" charset="0"/>
                <a:cs typeface="Times New Roman" pitchFamily="18" charset="0"/>
              </a:rPr>
              <a:t>=&gt; Vì </a:t>
            </a:r>
            <a:r>
              <a:rPr lang="en-US" altLang="en-US" sz="4400" dirty="0">
                <a:solidFill>
                  <a:srgbClr val="0033CC"/>
                </a:solidFill>
                <a:latin typeface="Times New Roman" pitchFamily="18" charset="0"/>
                <a:cs typeface="Times New Roman" pitchFamily="18" charset="0"/>
              </a:rPr>
              <a:t>gà trống không biết đẻ trứng</a:t>
            </a:r>
          </a:p>
        </p:txBody>
      </p:sp>
    </p:spTree>
    <p:extLst>
      <p:ext uri="{BB962C8B-B14F-4D97-AF65-F5344CB8AC3E}">
        <p14:creationId xmlns:p14="http://schemas.microsoft.com/office/powerpoint/2010/main" val="80988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p:cNvSpPr txBox="1">
            <a:spLocks noChangeArrowheads="1"/>
          </p:cNvSpPr>
          <p:nvPr/>
        </p:nvSpPr>
        <p:spPr bwMode="auto">
          <a:xfrm>
            <a:off x="147637" y="865239"/>
            <a:ext cx="8839200" cy="2175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lnSpc>
                <a:spcPct val="150000"/>
              </a:lnSpc>
              <a:defRPr/>
            </a:pPr>
            <a:r>
              <a:rPr lang="en-US" sz="4800" b="0" smtClean="0">
                <a:solidFill>
                  <a:srgbClr val="FF0000"/>
                </a:solidFill>
                <a:latin typeface="Times New Roman" pitchFamily="18" charset="0"/>
                <a:cs typeface="Times New Roman" pitchFamily="18" charset="0"/>
              </a:rPr>
              <a:t>Câu 3</a:t>
            </a:r>
            <a:r>
              <a:rPr lang="en-US" sz="4800" b="0" dirty="0">
                <a:solidFill>
                  <a:srgbClr val="FF0000"/>
                </a:solidFill>
                <a:latin typeface="Times New Roman" pitchFamily="18" charset="0"/>
                <a:cs typeface="Times New Roman" pitchFamily="18" charset="0"/>
              </a:rPr>
              <a:t>:</a:t>
            </a:r>
            <a:r>
              <a:rPr lang="en-US" sz="4800" b="0" smtClean="0">
                <a:solidFill>
                  <a:srgbClr val="FF0000"/>
                </a:solidFill>
                <a:latin typeface="Times New Roman" pitchFamily="18" charset="0"/>
                <a:cs typeface="Times New Roman" pitchFamily="18" charset="0"/>
              </a:rPr>
              <a:t> </a:t>
            </a:r>
            <a:r>
              <a:rPr lang="en-US" sz="4800" b="0" dirty="0">
                <a:solidFill>
                  <a:srgbClr val="FF0000"/>
                </a:solidFill>
                <a:latin typeface="Times New Roman" pitchFamily="18" charset="0"/>
                <a:cs typeface="Times New Roman" pitchFamily="18" charset="0"/>
              </a:rPr>
              <a:t>Cậu bé đã làm cách nào để vua thấy lệnh của </a:t>
            </a:r>
            <a:r>
              <a:rPr lang="en-US" sz="4800" b="0" dirty="0" smtClean="0">
                <a:solidFill>
                  <a:srgbClr val="FF0000"/>
                </a:solidFill>
                <a:latin typeface="Times New Roman" pitchFamily="18" charset="0"/>
                <a:cs typeface="Times New Roman" pitchFamily="18" charset="0"/>
              </a:rPr>
              <a:t>nhà vua </a:t>
            </a:r>
            <a:r>
              <a:rPr lang="en-US" sz="4800" b="0" dirty="0">
                <a:solidFill>
                  <a:srgbClr val="FF0000"/>
                </a:solidFill>
                <a:latin typeface="Times New Roman" pitchFamily="18" charset="0"/>
                <a:cs typeface="Times New Roman" pitchFamily="18" charset="0"/>
              </a:rPr>
              <a:t>là vô </a:t>
            </a:r>
            <a:r>
              <a:rPr lang="en-US" sz="4800" b="0" dirty="0" smtClean="0">
                <a:solidFill>
                  <a:srgbClr val="FF0000"/>
                </a:solidFill>
                <a:latin typeface="Times New Roman" pitchFamily="18" charset="0"/>
                <a:cs typeface="Times New Roman" pitchFamily="18" charset="0"/>
              </a:rPr>
              <a:t>lí ?</a:t>
            </a:r>
            <a:endParaRPr lang="en-US" sz="4800" b="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066187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0"/>
            <a:ext cx="9153525" cy="5143500"/>
          </a:xfrm>
          <a:prstGeom prst="rect">
            <a:avLst/>
          </a:prstGeom>
        </p:spPr>
      </p:pic>
      <p:sp>
        <p:nvSpPr>
          <p:cNvPr id="4" name="TextBox 6"/>
          <p:cNvSpPr txBox="1">
            <a:spLocks noChangeArrowheads="1"/>
          </p:cNvSpPr>
          <p:nvPr/>
        </p:nvSpPr>
        <p:spPr bwMode="auto">
          <a:xfrm>
            <a:off x="139799" y="0"/>
            <a:ext cx="88392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a:r>
              <a:rPr lang="en-US" sz="4800" b="0" dirty="0" smtClean="0">
                <a:solidFill>
                  <a:srgbClr val="0033CC"/>
                </a:solidFill>
                <a:latin typeface="Times New Roman" pitchFamily="18" charset="0"/>
                <a:cs typeface="Times New Roman" pitchFamily="18" charset="0"/>
              </a:rPr>
              <a:t>=&gt;</a:t>
            </a:r>
            <a:r>
              <a:rPr lang="en-US" sz="4800" b="0" dirty="0" smtClean="0">
                <a:solidFill>
                  <a:srgbClr val="FF0000"/>
                </a:solidFill>
                <a:latin typeface="Times New Roman" pitchFamily="18" charset="0"/>
                <a:cs typeface="Times New Roman" pitchFamily="18" charset="0"/>
              </a:rPr>
              <a:t> </a:t>
            </a:r>
            <a:r>
              <a:rPr lang="en-US" altLang="en-US" sz="4800" b="0" dirty="0">
                <a:solidFill>
                  <a:srgbClr val="0033CC"/>
                </a:solidFill>
                <a:latin typeface="Times New Roman" pitchFamily="18" charset="0"/>
                <a:cs typeface="Times New Roman" pitchFamily="18" charset="0"/>
              </a:rPr>
              <a:t>Cậu nói một câu khiến vua cho là vô lí: </a:t>
            </a:r>
            <a:r>
              <a:rPr lang="en-US" altLang="en-US" sz="4800" b="0" dirty="0" smtClean="0">
                <a:solidFill>
                  <a:srgbClr val="0033CC"/>
                </a:solidFill>
                <a:latin typeface="Times New Roman" pitchFamily="18" charset="0"/>
                <a:cs typeface="Times New Roman" pitchFamily="18" charset="0"/>
              </a:rPr>
              <a:t>“Bố </a:t>
            </a:r>
            <a:r>
              <a:rPr lang="en-US" altLang="en-US" sz="4800" b="0" dirty="0">
                <a:solidFill>
                  <a:srgbClr val="0033CC"/>
                </a:solidFill>
                <a:latin typeface="Times New Roman" pitchFamily="18" charset="0"/>
                <a:cs typeface="Times New Roman" pitchFamily="18" charset="0"/>
              </a:rPr>
              <a:t>mới </a:t>
            </a:r>
            <a:r>
              <a:rPr lang="en-US" altLang="en-US" sz="4800" b="0" dirty="0" smtClean="0">
                <a:solidFill>
                  <a:srgbClr val="0033CC"/>
                </a:solidFill>
                <a:latin typeface="Times New Roman" pitchFamily="18" charset="0"/>
                <a:cs typeface="Times New Roman" pitchFamily="18" charset="0"/>
              </a:rPr>
              <a:t>đẻ em bé”, từ đó làm cho nhà </a:t>
            </a:r>
            <a:r>
              <a:rPr lang="en-US" altLang="en-US" sz="4800" b="0" dirty="0">
                <a:solidFill>
                  <a:srgbClr val="0033CC"/>
                </a:solidFill>
                <a:latin typeface="Times New Roman" pitchFamily="18" charset="0"/>
                <a:cs typeface="Times New Roman" pitchFamily="18" charset="0"/>
              </a:rPr>
              <a:t>vua phải thừa </a:t>
            </a:r>
            <a:r>
              <a:rPr lang="en-US" altLang="en-US" sz="4800" b="0" dirty="0" smtClean="0">
                <a:solidFill>
                  <a:srgbClr val="0033CC"/>
                </a:solidFill>
                <a:latin typeface="Times New Roman" pitchFamily="18" charset="0"/>
                <a:cs typeface="Times New Roman" pitchFamily="18" charset="0"/>
              </a:rPr>
              <a:t>nhận </a:t>
            </a:r>
            <a:r>
              <a:rPr lang="en-US" altLang="en-US" sz="4800" b="0" dirty="0">
                <a:solidFill>
                  <a:srgbClr val="0033CC"/>
                </a:solidFill>
                <a:latin typeface="Times New Roman" pitchFamily="18" charset="0"/>
                <a:cs typeface="Times New Roman" pitchFamily="18" charset="0"/>
              </a:rPr>
              <a:t>lệnh của ngài </a:t>
            </a:r>
            <a:r>
              <a:rPr lang="en-US" altLang="en-US" sz="4800" b="0" dirty="0" smtClean="0">
                <a:solidFill>
                  <a:srgbClr val="0033CC"/>
                </a:solidFill>
                <a:latin typeface="Times New Roman" pitchFamily="18" charset="0"/>
                <a:cs typeface="Times New Roman" pitchFamily="18" charset="0"/>
              </a:rPr>
              <a:t>cũng </a:t>
            </a:r>
            <a:r>
              <a:rPr lang="en-US" altLang="en-US" sz="4800" b="0" dirty="0">
                <a:solidFill>
                  <a:srgbClr val="0033CC"/>
                </a:solidFill>
                <a:latin typeface="Times New Roman" pitchFamily="18" charset="0"/>
                <a:cs typeface="Times New Roman" pitchFamily="18" charset="0"/>
              </a:rPr>
              <a:t>vô </a:t>
            </a:r>
            <a:r>
              <a:rPr lang="en-US" altLang="en-US" sz="4800" b="0" dirty="0" smtClean="0">
                <a:solidFill>
                  <a:srgbClr val="0033CC"/>
                </a:solidFill>
                <a:latin typeface="Times New Roman" pitchFamily="18" charset="0"/>
                <a:cs typeface="Times New Roman" pitchFamily="18" charset="0"/>
              </a:rPr>
              <a:t>lí.</a:t>
            </a:r>
            <a:endParaRPr lang="en-US" altLang="en-US" sz="4800" b="0"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11136286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0"/>
            <a:ext cx="9153525" cy="5143500"/>
          </a:xfrm>
          <a:prstGeom prst="rect">
            <a:avLst/>
          </a:prstGeom>
        </p:spPr>
      </p:pic>
      <p:sp>
        <p:nvSpPr>
          <p:cNvPr id="4" name="TextBox 6"/>
          <p:cNvSpPr txBox="1">
            <a:spLocks noChangeArrowheads="1"/>
          </p:cNvSpPr>
          <p:nvPr/>
        </p:nvSpPr>
        <p:spPr bwMode="auto">
          <a:xfrm>
            <a:off x="147637" y="435471"/>
            <a:ext cx="8839200" cy="301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lnSpc>
                <a:spcPct val="150000"/>
              </a:lnSpc>
              <a:defRPr/>
            </a:pPr>
            <a:r>
              <a:rPr lang="en-US" sz="4400" b="0" dirty="0" err="1" smtClean="0">
                <a:solidFill>
                  <a:srgbClr val="FF0000"/>
                </a:solidFill>
                <a:latin typeface="Times New Roman" pitchFamily="18" charset="0"/>
                <a:cs typeface="Times New Roman" pitchFamily="18" charset="0"/>
              </a:rPr>
              <a:t>Câu</a:t>
            </a:r>
            <a:r>
              <a:rPr lang="en-US" sz="4400" b="0" dirty="0" smtClean="0">
                <a:solidFill>
                  <a:srgbClr val="FF0000"/>
                </a:solidFill>
                <a:latin typeface="Times New Roman" pitchFamily="18" charset="0"/>
                <a:cs typeface="Times New Roman" pitchFamily="18" charset="0"/>
              </a:rPr>
              <a:t> 4</a:t>
            </a:r>
            <a:r>
              <a:rPr lang="en-US" sz="4400" b="0" dirty="0">
                <a:solidFill>
                  <a:srgbClr val="FF0000"/>
                </a:solidFill>
                <a:latin typeface="Times New Roman" pitchFamily="18" charset="0"/>
                <a:cs typeface="Times New Roman" pitchFamily="18" charset="0"/>
              </a:rPr>
              <a:t>:</a:t>
            </a:r>
            <a:r>
              <a:rPr lang="en-US" sz="4400" b="0" dirty="0" smtClean="0">
                <a:solidFill>
                  <a:srgbClr val="FF0000"/>
                </a:solidFill>
                <a:latin typeface="Times New Roman" pitchFamily="18" charset="0"/>
                <a:cs typeface="Times New Roman" pitchFamily="18" charset="0"/>
              </a:rPr>
              <a:t> </a:t>
            </a:r>
            <a:r>
              <a:rPr lang="en-US" sz="4400" b="0" dirty="0">
                <a:solidFill>
                  <a:srgbClr val="FF0000"/>
                </a:solidFill>
                <a:latin typeface="Times New Roman" pitchFamily="18" charset="0"/>
                <a:cs typeface="Times New Roman" pitchFamily="18" charset="0"/>
              </a:rPr>
              <a:t>Trong cuộc thử tài lần sau, cậu bé yêu cầu điều </a:t>
            </a:r>
            <a:r>
              <a:rPr lang="en-US" sz="4400" b="0" dirty="0" smtClean="0">
                <a:solidFill>
                  <a:srgbClr val="FF0000"/>
                </a:solidFill>
                <a:latin typeface="Times New Roman" pitchFamily="18" charset="0"/>
                <a:cs typeface="Times New Roman" pitchFamily="18" charset="0"/>
              </a:rPr>
              <a:t>gì</a:t>
            </a:r>
            <a:r>
              <a:rPr lang="en-US" sz="4400" b="0" dirty="0">
                <a:solidFill>
                  <a:srgbClr val="FF0000"/>
                </a:solidFill>
                <a:latin typeface="Times New Roman" pitchFamily="18" charset="0"/>
                <a:cs typeface="Times New Roman" pitchFamily="18" charset="0"/>
              </a:rPr>
              <a:t> </a:t>
            </a:r>
            <a:r>
              <a:rPr lang="en-US" sz="4400" b="0" dirty="0" smtClean="0">
                <a:solidFill>
                  <a:srgbClr val="FF0000"/>
                </a:solidFill>
                <a:latin typeface="Times New Roman" pitchFamily="18" charset="0"/>
                <a:cs typeface="Times New Roman" pitchFamily="18" charset="0"/>
              </a:rPr>
              <a:t>? Vì sao cậu bé lại yêu cầu như vậy ?</a:t>
            </a:r>
            <a:endParaRPr lang="en-US" sz="4400" b="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135146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0"/>
            <a:ext cx="9153525" cy="5143500"/>
          </a:xfrm>
          <a:prstGeom prst="rect">
            <a:avLst/>
          </a:prstGeom>
        </p:spPr>
      </p:pic>
      <p:sp>
        <p:nvSpPr>
          <p:cNvPr id="4" name="TextBox 6"/>
          <p:cNvSpPr txBox="1">
            <a:spLocks noChangeArrowheads="1"/>
          </p:cNvSpPr>
          <p:nvPr/>
        </p:nvSpPr>
        <p:spPr bwMode="auto">
          <a:xfrm>
            <a:off x="139799" y="0"/>
            <a:ext cx="88392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eaLnBrk="1" hangingPunct="1"/>
            <a:r>
              <a:rPr lang="en-US" sz="4800" b="0" dirty="0" smtClean="0">
                <a:solidFill>
                  <a:srgbClr val="0033CC"/>
                </a:solidFill>
                <a:latin typeface="Times New Roman" pitchFamily="18" charset="0"/>
                <a:cs typeface="Times New Roman" pitchFamily="18" charset="0"/>
              </a:rPr>
              <a:t>=&gt; Cậu bé </a:t>
            </a:r>
            <a:r>
              <a:rPr lang="en-US" altLang="en-US" sz="4800" b="0" dirty="0" smtClean="0">
                <a:solidFill>
                  <a:srgbClr val="0033CC"/>
                </a:solidFill>
                <a:latin typeface="Times New Roman" pitchFamily="18" charset="0"/>
                <a:cs typeface="Times New Roman" pitchFamily="18" charset="0"/>
              </a:rPr>
              <a:t>yêu </a:t>
            </a:r>
            <a:r>
              <a:rPr lang="en-US" altLang="en-US" sz="4800" b="0" dirty="0">
                <a:solidFill>
                  <a:srgbClr val="0033CC"/>
                </a:solidFill>
                <a:latin typeface="Times New Roman" pitchFamily="18" charset="0"/>
                <a:cs typeface="Times New Roman" pitchFamily="18" charset="0"/>
              </a:rPr>
              <a:t>cầu sứ giả về tâu với đức vua rèn </a:t>
            </a:r>
            <a:r>
              <a:rPr lang="en-US" altLang="en-US" sz="4800" b="0" dirty="0" smtClean="0">
                <a:solidFill>
                  <a:srgbClr val="0033CC"/>
                </a:solidFill>
                <a:latin typeface="Times New Roman" pitchFamily="18" charset="0"/>
                <a:cs typeface="Times New Roman" pitchFamily="18" charset="0"/>
              </a:rPr>
              <a:t>cho chiếc </a:t>
            </a:r>
            <a:r>
              <a:rPr lang="en-US" altLang="en-US" sz="4800" b="0" dirty="0">
                <a:solidFill>
                  <a:srgbClr val="0033CC"/>
                </a:solidFill>
                <a:latin typeface="Times New Roman" pitchFamily="18" charset="0"/>
                <a:cs typeface="Times New Roman" pitchFamily="18" charset="0"/>
              </a:rPr>
              <a:t>kim </a:t>
            </a:r>
            <a:r>
              <a:rPr lang="en-US" altLang="en-US" sz="4800" b="0" dirty="0" smtClean="0">
                <a:solidFill>
                  <a:srgbClr val="0033CC"/>
                </a:solidFill>
                <a:latin typeface="Times New Roman" pitchFamily="18" charset="0"/>
                <a:cs typeface="Times New Roman" pitchFamily="18" charset="0"/>
              </a:rPr>
              <a:t>khâu </a:t>
            </a:r>
            <a:r>
              <a:rPr lang="en-US" altLang="en-US" sz="4800" b="0" dirty="0">
                <a:solidFill>
                  <a:srgbClr val="0033CC"/>
                </a:solidFill>
                <a:latin typeface="Times New Roman" pitchFamily="18" charset="0"/>
                <a:cs typeface="Times New Roman" pitchFamily="18" charset="0"/>
              </a:rPr>
              <a:t>thành một con dao thật sắc để xẻ thịt chim.</a:t>
            </a:r>
          </a:p>
        </p:txBody>
      </p:sp>
    </p:spTree>
    <p:extLst>
      <p:ext uri="{BB962C8B-B14F-4D97-AF65-F5344CB8AC3E}">
        <p14:creationId xmlns:p14="http://schemas.microsoft.com/office/powerpoint/2010/main" val="30985381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0"/>
            <a:ext cx="9153525" cy="5143500"/>
          </a:xfrm>
          <a:prstGeom prst="rect">
            <a:avLst/>
          </a:prstGeom>
        </p:spPr>
      </p:pic>
      <p:sp>
        <p:nvSpPr>
          <p:cNvPr id="4" name="TextBox 6"/>
          <p:cNvSpPr txBox="1">
            <a:spLocks noChangeArrowheads="1"/>
          </p:cNvSpPr>
          <p:nvPr/>
        </p:nvSpPr>
        <p:spPr bwMode="auto">
          <a:xfrm>
            <a:off x="147637" y="324465"/>
            <a:ext cx="8839200" cy="2679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defTabSz="957263">
              <a:lnSpc>
                <a:spcPct val="150000"/>
              </a:lnSpc>
              <a:defRPr/>
            </a:pPr>
            <a:r>
              <a:rPr lang="en-US" sz="6000" b="0" dirty="0">
                <a:solidFill>
                  <a:srgbClr val="FF0000"/>
                </a:solidFill>
                <a:latin typeface="UTM Avo" panose="02040603050506020204" pitchFamily="18" charset="0"/>
              </a:rPr>
              <a:t>Câu chuyện này nói lên điều gì ?</a:t>
            </a:r>
            <a:endParaRPr lang="en-US" sz="8000" b="0" dirty="0">
              <a:solidFill>
                <a:srgbClr val="FF0000"/>
              </a:solidFill>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35582119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0"/>
            <a:ext cx="9153525" cy="5143500"/>
          </a:xfrm>
          <a:prstGeom prst="rect">
            <a:avLst/>
          </a:prstGeom>
        </p:spPr>
      </p:pic>
      <p:sp>
        <p:nvSpPr>
          <p:cNvPr id="4" name="TextBox 6"/>
          <p:cNvSpPr txBox="1">
            <a:spLocks noChangeArrowheads="1"/>
          </p:cNvSpPr>
          <p:nvPr/>
        </p:nvSpPr>
        <p:spPr bwMode="auto">
          <a:xfrm>
            <a:off x="147637" y="167149"/>
            <a:ext cx="8839200" cy="269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defTabSz="957263">
              <a:lnSpc>
                <a:spcPct val="150000"/>
              </a:lnSpc>
              <a:defRPr/>
            </a:pPr>
            <a:r>
              <a:rPr lang="nl-NL" sz="6000" b="0" dirty="0">
                <a:solidFill>
                  <a:srgbClr val="0033CC"/>
                </a:solidFill>
                <a:latin typeface="Times New Roman" pitchFamily="18" charset="0"/>
                <a:cs typeface="Times New Roman" pitchFamily="18" charset="0"/>
              </a:rPr>
              <a:t>Ca ngợi sự thông minh và tài trí của cậu bé.</a:t>
            </a:r>
            <a:endParaRPr lang="en-US" sz="19900" b="0"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29138826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7143" t="4716" r="5691" b="8240"/>
          <a:stretch/>
        </p:blipFill>
        <p:spPr>
          <a:xfrm>
            <a:off x="-120580" y="0"/>
            <a:ext cx="9144000" cy="5143500"/>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1947">
            <a:off x="-551719" y="3695699"/>
            <a:ext cx="437450" cy="30718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212174">
            <a:off x="9221992" y="4247729"/>
            <a:ext cx="349782" cy="327477"/>
          </a:xfrm>
          <a:prstGeom prst="rect">
            <a:avLst/>
          </a:prstGeom>
        </p:spPr>
      </p:pic>
      <p:pic>
        <p:nvPicPr>
          <p:cNvPr id="11" name="图片 10"/>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711065" y="663305"/>
            <a:ext cx="1115579" cy="1044909"/>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64143"/>
            <a:ext cx="1405580" cy="4679358"/>
          </a:xfrm>
          <a:prstGeom prst="rect">
            <a:avLst/>
          </a:prstGeom>
        </p:spPr>
      </p:pic>
      <p:pic>
        <p:nvPicPr>
          <p:cNvPr id="30" name="纯音乐 - 轻快儿童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7482465" y="-1028950"/>
            <a:ext cx="457200" cy="457200"/>
          </a:xfrm>
          <a:prstGeom prst="rect">
            <a:avLst/>
          </a:prstGeom>
        </p:spPr>
      </p:pic>
      <p:sp>
        <p:nvSpPr>
          <p:cNvPr id="3" name="Rectangle 2"/>
          <p:cNvSpPr/>
          <p:nvPr/>
        </p:nvSpPr>
        <p:spPr>
          <a:xfrm>
            <a:off x="2703481" y="2065158"/>
            <a:ext cx="3583032" cy="658835"/>
          </a:xfrm>
          <a:prstGeom prst="rect">
            <a:avLst/>
          </a:prstGeom>
        </p:spPr>
        <p:txBody>
          <a:bodyPr wrap="none">
            <a:spAutoFit/>
          </a:bodyPr>
          <a:lstStyle/>
          <a:p>
            <a:pPr algn="ctr">
              <a:lnSpc>
                <a:spcPct val="150000"/>
              </a:lnSpc>
            </a:pPr>
            <a:r>
              <a:rPr lang="en-US" sz="2800" u="sng" smtClean="0">
                <a:solidFill>
                  <a:srgbClr val="FF0000"/>
                </a:solidFill>
                <a:latin typeface="HP001 5H" panose="020B0603050302020204" pitchFamily="34" charset="0"/>
                <a:cs typeface="HP001 5H" panose="020B0603050302020204" pitchFamily="34" charset="0"/>
              </a:rPr>
              <a:t>Tập đọc – Kể chuyện</a:t>
            </a:r>
            <a:endParaRPr lang="en-US" sz="2800" u="sng" dirty="0">
              <a:solidFill>
                <a:srgbClr val="FF0000"/>
              </a:solidFill>
              <a:latin typeface="HP001 5H" panose="020B0603050302020204" pitchFamily="34" charset="0"/>
              <a:cs typeface="HP001 5H" panose="020B0603050302020204" pitchFamily="34" charset="0"/>
            </a:endParaRPr>
          </a:p>
        </p:txBody>
      </p:sp>
    </p:spTree>
    <p:extLst>
      <p:ext uri="{BB962C8B-B14F-4D97-AF65-F5344CB8AC3E}">
        <p14:creationId xmlns:p14="http://schemas.microsoft.com/office/powerpoint/2010/main" val="2707480425"/>
      </p:ext>
    </p:extLst>
  </p:cSld>
  <p:clrMapOvr>
    <a:masterClrMapping/>
  </p:clrMapOvr>
  <mc:AlternateContent xmlns:mc="http://schemas.openxmlformats.org/markup-compatibility/2006" xmlns:p14="http://schemas.microsoft.com/office/powerpoint/2010/main">
    <mc:Choice Requires="p14">
      <p:transition spd="slow" p14:dur="2500">
        <p:blinds dir="vert"/>
      </p:transition>
    </mc:Choice>
    <mc:Fallback xmlns="">
      <p:transition spd="slow">
        <p:blinds dir="vert"/>
      </p:transition>
    </mc:Fallback>
  </mc:AlternateContent>
  <p:timing>
    <p:tnLst>
      <p:par>
        <p:cTn id="1" dur="indefinite" restart="never" nodeType="tmRoot">
          <p:childTnLst>
            <p:audio>
              <p:cMediaNode vol="80000" numSld="100">
                <p:cTn id="2"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48126" y="1371120"/>
            <a:ext cx="9462308" cy="10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en-US" sz="4800" dirty="0" smtClean="0">
                <a:solidFill>
                  <a:srgbClr val="FF0000"/>
                </a:solidFill>
                <a:latin typeface="Times New Roman" pitchFamily="18" charset="0"/>
                <a:cs typeface="Times New Roman" pitchFamily="18" charset="0"/>
              </a:rPr>
              <a:t>LUYỆN ĐỌC LẠI</a:t>
            </a:r>
          </a:p>
        </p:txBody>
      </p:sp>
      <p:sp>
        <p:nvSpPr>
          <p:cNvPr id="2" name="Rectangle 1"/>
          <p:cNvSpPr/>
          <p:nvPr/>
        </p:nvSpPr>
        <p:spPr>
          <a:xfrm>
            <a:off x="903742" y="561933"/>
            <a:ext cx="7961125" cy="742511"/>
          </a:xfrm>
          <a:prstGeom prst="rect">
            <a:avLst/>
          </a:prstGeom>
        </p:spPr>
        <p:txBody>
          <a:bodyPr wrap="square">
            <a:spAutoFit/>
          </a:bodyPr>
          <a:lstStyle/>
          <a:p>
            <a:pPr algn="ctr">
              <a:lnSpc>
                <a:spcPct val="150000"/>
              </a:lnSpc>
            </a:pPr>
            <a:r>
              <a:rPr lang="en-US" sz="3200" b="1">
                <a:solidFill>
                  <a:srgbClr val="FF0000"/>
                </a:solidFill>
                <a:latin typeface="Times New Roman" pitchFamily="18" charset="0"/>
                <a:ea typeface="Tahoma" pitchFamily="34" charset="0"/>
                <a:cs typeface="Times New Roman" pitchFamily="18" charset="0"/>
              </a:rPr>
              <a:t>Cậu bé thông minh </a:t>
            </a:r>
            <a:endParaRPr lang="en-US" sz="3200" b="1" dirty="0">
              <a:solidFill>
                <a:srgbClr val="FF0000"/>
              </a:solidFill>
              <a:latin typeface="Times New Roman" pitchFamily="18" charset="0"/>
              <a:ea typeface="Tahoma" pitchFamily="34" charset="0"/>
              <a:cs typeface="Times New Roman" pitchFamily="18" charset="0"/>
            </a:endParaRPr>
          </a:p>
        </p:txBody>
      </p:sp>
      <p:sp>
        <p:nvSpPr>
          <p:cNvPr id="3" name="Rectangle 2"/>
          <p:cNvSpPr/>
          <p:nvPr/>
        </p:nvSpPr>
        <p:spPr>
          <a:xfrm>
            <a:off x="774654" y="171304"/>
            <a:ext cx="8009251" cy="579967"/>
          </a:xfrm>
          <a:prstGeom prst="rect">
            <a:avLst/>
          </a:prstGeom>
        </p:spPr>
        <p:txBody>
          <a:bodyPr wrap="square">
            <a:spAutoFit/>
          </a:bodyPr>
          <a:lstStyle/>
          <a:p>
            <a:pPr algn="ctr">
              <a:lnSpc>
                <a:spcPct val="150000"/>
              </a:lnSpc>
            </a:pPr>
            <a:r>
              <a:rPr lang="en-US" sz="2400" b="1" u="sng" smtClean="0">
                <a:solidFill>
                  <a:srgbClr val="FF0000"/>
                </a:solidFill>
                <a:latin typeface="Times New Roman" pitchFamily="18" charset="0"/>
                <a:ea typeface="Tahoma" pitchFamily="34" charset="0"/>
                <a:cs typeface="Times New Roman" pitchFamily="18" charset="0"/>
              </a:rPr>
              <a:t>Tập đọc – kể chuyện  </a:t>
            </a:r>
            <a:endParaRPr lang="en-US" sz="2400" b="1" u="sng" dirty="0">
              <a:solidFill>
                <a:srgbClr val="FF0000"/>
              </a:solidFill>
              <a:latin typeface="Times New Roman" pitchFamily="18" charset="0"/>
              <a:ea typeface="Tahoma" pitchFamily="34" charset="0"/>
              <a:cs typeface="Times New Roman" pitchFamily="18" charset="0"/>
            </a:endParaRPr>
          </a:p>
        </p:txBody>
      </p:sp>
    </p:spTree>
    <p:extLst>
      <p:ext uri="{BB962C8B-B14F-4D97-AF65-F5344CB8AC3E}">
        <p14:creationId xmlns:p14="http://schemas.microsoft.com/office/powerpoint/2010/main" val="3043168938"/>
      </p:ext>
    </p:extLst>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0" y="1169057"/>
            <a:ext cx="8839200" cy="10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en-US" sz="4800" dirty="0" smtClean="0">
                <a:solidFill>
                  <a:srgbClr val="FF0000"/>
                </a:solidFill>
                <a:latin typeface="Times New Roman" pitchFamily="18" charset="0"/>
                <a:cs typeface="Times New Roman" pitchFamily="18" charset="0"/>
              </a:rPr>
              <a:t>KỂ CHUYỆN</a:t>
            </a:r>
          </a:p>
        </p:txBody>
      </p:sp>
      <p:pic>
        <p:nvPicPr>
          <p:cNvPr id="6" name="6"/>
          <p:cNvPicPr>
            <a:picLocks noChangeAspect="1"/>
          </p:cNvPicPr>
          <p:nvPr/>
        </p:nvPicPr>
        <p:blipFill rotWithShape="1">
          <a:blip r:embed="rId3">
            <a:extLst>
              <a:ext uri="{28A0092B-C50C-407E-A947-70E740481C1C}">
                <a14:useLocalDpi xmlns:a14="http://schemas.microsoft.com/office/drawing/2010/main" val="0"/>
              </a:ext>
            </a:extLst>
          </a:blip>
          <a:srcRect t="34927"/>
          <a:stretch/>
        </p:blipFill>
        <p:spPr>
          <a:xfrm>
            <a:off x="0" y="1796458"/>
            <a:ext cx="9144000" cy="3347041"/>
          </a:xfrm>
          <a:prstGeom prst="rect">
            <a:avLst/>
          </a:prstGeom>
        </p:spPr>
      </p:pic>
      <p:sp>
        <p:nvSpPr>
          <p:cNvPr id="2" name="Rectangle 1"/>
          <p:cNvSpPr/>
          <p:nvPr/>
        </p:nvSpPr>
        <p:spPr>
          <a:xfrm>
            <a:off x="980744" y="653300"/>
            <a:ext cx="6979349" cy="830997"/>
          </a:xfrm>
          <a:prstGeom prst="rect">
            <a:avLst/>
          </a:prstGeom>
        </p:spPr>
        <p:txBody>
          <a:bodyPr wrap="square">
            <a:spAutoFit/>
          </a:bodyPr>
          <a:lstStyle/>
          <a:p>
            <a:pPr algn="ctr">
              <a:lnSpc>
                <a:spcPct val="150000"/>
              </a:lnSpc>
            </a:pPr>
            <a:r>
              <a:rPr lang="en-US" sz="3200" b="1">
                <a:solidFill>
                  <a:srgbClr val="FF0000"/>
                </a:solidFill>
                <a:latin typeface="Times New Roman" pitchFamily="18" charset="0"/>
                <a:ea typeface="Tahoma" pitchFamily="34" charset="0"/>
                <a:cs typeface="Times New Roman" pitchFamily="18" charset="0"/>
              </a:rPr>
              <a:t>Cậu bé thông minh </a:t>
            </a:r>
            <a:endParaRPr lang="en-US" sz="3200" b="1" dirty="0">
              <a:solidFill>
                <a:srgbClr val="FF0000"/>
              </a:solidFill>
              <a:latin typeface="Times New Roman" pitchFamily="18" charset="0"/>
              <a:ea typeface="Tahoma" pitchFamily="34" charset="0"/>
              <a:cs typeface="Times New Roman" pitchFamily="18" charset="0"/>
            </a:endParaRPr>
          </a:p>
        </p:txBody>
      </p:sp>
      <p:sp>
        <p:nvSpPr>
          <p:cNvPr id="4" name="Rectangle 3"/>
          <p:cNvSpPr/>
          <p:nvPr/>
        </p:nvSpPr>
        <p:spPr>
          <a:xfrm>
            <a:off x="502404" y="376301"/>
            <a:ext cx="8139192" cy="553998"/>
          </a:xfrm>
          <a:prstGeom prst="rect">
            <a:avLst/>
          </a:prstGeom>
        </p:spPr>
        <p:txBody>
          <a:bodyPr wrap="square">
            <a:spAutoFit/>
          </a:bodyPr>
          <a:lstStyle/>
          <a:p>
            <a:pPr algn="ctr">
              <a:lnSpc>
                <a:spcPct val="150000"/>
              </a:lnSpc>
            </a:pPr>
            <a:r>
              <a:rPr lang="en-US" sz="2000" b="1" u="sng" smtClean="0">
                <a:solidFill>
                  <a:srgbClr val="FF0000"/>
                </a:solidFill>
                <a:latin typeface="Times New Roman" pitchFamily="18" charset="0"/>
                <a:ea typeface="Tahoma" pitchFamily="34" charset="0"/>
                <a:cs typeface="Times New Roman" pitchFamily="18" charset="0"/>
              </a:rPr>
              <a:t>Tập đọc – Kể chuyện  </a:t>
            </a:r>
            <a:endParaRPr lang="en-US" sz="2000" b="1" u="sng" dirty="0">
              <a:solidFill>
                <a:srgbClr val="FF0000"/>
              </a:solidFill>
              <a:latin typeface="Times New Roman" pitchFamily="18" charset="0"/>
              <a:ea typeface="Tahoma" pitchFamily="34" charset="0"/>
              <a:cs typeface="Times New Roman" pitchFamily="18" charset="0"/>
            </a:endParaRPr>
          </a:p>
        </p:txBody>
      </p:sp>
    </p:spTree>
    <p:extLst>
      <p:ext uri="{BB962C8B-B14F-4D97-AF65-F5344CB8AC3E}">
        <p14:creationId xmlns:p14="http://schemas.microsoft.com/office/powerpoint/2010/main" val="3798967858"/>
      </p:ext>
    </p:extLst>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au be thong m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052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118141" y="167149"/>
            <a:ext cx="8839200" cy="369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lnSpc>
                <a:spcPct val="150000"/>
              </a:lnSpc>
              <a:defRPr/>
            </a:pPr>
            <a:r>
              <a:rPr lang="nl-NL" b="0" dirty="0" smtClean="0">
                <a:solidFill>
                  <a:srgbClr val="FF0000"/>
                </a:solidFill>
                <a:latin typeface="Times New Roman" pitchFamily="18" charset="0"/>
                <a:cs typeface="Times New Roman" pitchFamily="18" charset="0"/>
              </a:rPr>
              <a:t>Tranh 1</a:t>
            </a:r>
            <a:r>
              <a:rPr lang="nl-NL" b="0" dirty="0" smtClean="0">
                <a:solidFill>
                  <a:srgbClr val="0033CC"/>
                </a:solidFill>
                <a:latin typeface="Times New Roman" pitchFamily="18" charset="0"/>
                <a:cs typeface="Times New Roman" pitchFamily="18" charset="0"/>
              </a:rPr>
              <a:t>:</a:t>
            </a:r>
          </a:p>
          <a:p>
            <a:pPr algn="just" defTabSz="957263">
              <a:lnSpc>
                <a:spcPct val="150000"/>
              </a:lnSpc>
              <a:defRPr/>
            </a:pPr>
            <a:r>
              <a:rPr lang="nl-NL" b="0" dirty="0" smtClean="0">
                <a:solidFill>
                  <a:srgbClr val="0033CC"/>
                </a:solidFill>
                <a:latin typeface="Times New Roman" pitchFamily="18" charset="0"/>
                <a:cs typeface="Times New Roman" pitchFamily="18" charset="0"/>
              </a:rPr>
              <a:t> Nhà vua tìm người tài ra giúp nước bằng cách yêu cầu mỗi làng nộp một con gà trống biết đẻ trứng. Nếu làng đó không tìm được sẽ phải chịu tội nặng, khiến cho ai nấy đều cảm thấy lo sợ. </a:t>
            </a:r>
            <a:endParaRPr lang="en-US" sz="8000" b="0"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24630776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118141" y="167149"/>
            <a:ext cx="8839200" cy="369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lnSpc>
                <a:spcPct val="150000"/>
              </a:lnSpc>
              <a:defRPr/>
            </a:pPr>
            <a:r>
              <a:rPr lang="nl-NL" b="0" dirty="0" smtClean="0">
                <a:solidFill>
                  <a:srgbClr val="FF0000"/>
                </a:solidFill>
                <a:latin typeface="Times New Roman" pitchFamily="18" charset="0"/>
                <a:cs typeface="Times New Roman" pitchFamily="18" charset="0"/>
              </a:rPr>
              <a:t>Tranh 2</a:t>
            </a:r>
            <a:r>
              <a:rPr lang="nl-NL" b="0" dirty="0" smtClean="0">
                <a:solidFill>
                  <a:srgbClr val="0033CC"/>
                </a:solidFill>
                <a:latin typeface="Times New Roman" pitchFamily="18" charset="0"/>
                <a:cs typeface="Times New Roman" pitchFamily="18" charset="0"/>
              </a:rPr>
              <a:t>: </a:t>
            </a:r>
          </a:p>
          <a:p>
            <a:pPr algn="just" defTabSz="957263">
              <a:lnSpc>
                <a:spcPct val="150000"/>
              </a:lnSpc>
              <a:defRPr/>
            </a:pPr>
            <a:r>
              <a:rPr lang="nl-NL" b="0" dirty="0" smtClean="0">
                <a:solidFill>
                  <a:srgbClr val="0033CC"/>
                </a:solidFill>
                <a:latin typeface="Times New Roman" pitchFamily="18" charset="0"/>
                <a:cs typeface="Times New Roman" pitchFamily="18" charset="0"/>
              </a:rPr>
              <a:t>Cậu bé tới gặp vua và kể lại câu chuyện: bố đẻ ra em bé và cậu bị bắt đi xin sữa. Nhà vua tức giận nhưng rồi cũng nhận ra thách đố của mình là vô lí. Vua thầm khen cậu bé tài giỏi. </a:t>
            </a:r>
            <a:endParaRPr lang="en-US" sz="8000" b="0"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11842678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118141" y="167149"/>
            <a:ext cx="8839200" cy="369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lnSpc>
                <a:spcPct val="150000"/>
              </a:lnSpc>
              <a:defRPr/>
            </a:pPr>
            <a:r>
              <a:rPr lang="nl-NL" b="0" dirty="0" smtClean="0">
                <a:solidFill>
                  <a:srgbClr val="FF0000"/>
                </a:solidFill>
                <a:latin typeface="Times New Roman" pitchFamily="18" charset="0"/>
                <a:cs typeface="Times New Roman" pitchFamily="18" charset="0"/>
              </a:rPr>
              <a:t>Tranh 3</a:t>
            </a:r>
            <a:r>
              <a:rPr lang="nl-NL" b="0" smtClean="0">
                <a:solidFill>
                  <a:srgbClr val="0033CC"/>
                </a:solidFill>
                <a:latin typeface="Times New Roman" pitchFamily="18" charset="0"/>
                <a:cs typeface="Times New Roman" pitchFamily="18" charset="0"/>
              </a:rPr>
              <a:t>: </a:t>
            </a:r>
          </a:p>
          <a:p>
            <a:pPr algn="just" defTabSz="957263">
              <a:lnSpc>
                <a:spcPct val="150000"/>
              </a:lnSpc>
              <a:defRPr/>
            </a:pPr>
            <a:r>
              <a:rPr lang="nl-NL" b="0" smtClean="0">
                <a:solidFill>
                  <a:srgbClr val="0033CC"/>
                </a:solidFill>
                <a:latin typeface="Times New Roman" pitchFamily="18" charset="0"/>
                <a:cs typeface="Times New Roman" pitchFamily="18" charset="0"/>
              </a:rPr>
              <a:t>Đức </a:t>
            </a:r>
            <a:r>
              <a:rPr lang="nl-NL" b="0" dirty="0" smtClean="0">
                <a:solidFill>
                  <a:srgbClr val="0033CC"/>
                </a:solidFill>
                <a:latin typeface="Times New Roman" pitchFamily="18" charset="0"/>
                <a:cs typeface="Times New Roman" pitchFamily="18" charset="0"/>
              </a:rPr>
              <a:t>Vua thử tài cậu bé một lần nữa, bắt cậu xẻ thịt chim sẻ thành ba mâm cỗ. Cậu bé đưa lại chiếc im khâu cho sứ giả yêu cầu nhà vua rèn thành con dao để xẻ thịt chim. </a:t>
            </a:r>
            <a:endParaRPr lang="en-US" sz="8000" b="0"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6904188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118141" y="167149"/>
            <a:ext cx="8839200" cy="22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lnSpc>
                <a:spcPct val="150000"/>
              </a:lnSpc>
              <a:defRPr/>
            </a:pPr>
            <a:r>
              <a:rPr lang="nl-NL" b="0" dirty="0" smtClean="0">
                <a:solidFill>
                  <a:srgbClr val="0033CC"/>
                </a:solidFill>
                <a:latin typeface="Times New Roman" pitchFamily="18" charset="0"/>
                <a:cs typeface="Times New Roman" pitchFamily="18" charset="0"/>
              </a:rPr>
              <a:t>Nhà vua biết đã tìm ra được người tài giỏi, trọng thưởng cho cậu bé thông minh và gửi cậu vào trường học.</a:t>
            </a:r>
            <a:endParaRPr lang="en-US" sz="8000" b="0"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27763904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12" descr="0 (50)"/>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4172" y="3906441"/>
            <a:ext cx="400050" cy="33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3" descr="0 (50)"/>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0" y="4315938"/>
            <a:ext cx="400050" cy="33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8" name="AutoShape 14"/>
          <p:cNvSpPr>
            <a:spLocks noChangeArrowheads="1"/>
          </p:cNvSpPr>
          <p:nvPr/>
        </p:nvSpPr>
        <p:spPr bwMode="auto">
          <a:xfrm>
            <a:off x="1143001" y="2628900"/>
            <a:ext cx="302419" cy="323850"/>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atin typeface="Times New Roman" panose="02020603050405020304" pitchFamily="18" charset="0"/>
            </a:endParaRPr>
          </a:p>
        </p:txBody>
      </p:sp>
      <p:sp>
        <p:nvSpPr>
          <p:cNvPr id="21520" name="AutoShape 16"/>
          <p:cNvSpPr>
            <a:spLocks noChangeArrowheads="1"/>
          </p:cNvSpPr>
          <p:nvPr/>
        </p:nvSpPr>
        <p:spPr bwMode="auto">
          <a:xfrm>
            <a:off x="3108128" y="4171950"/>
            <a:ext cx="407194" cy="404813"/>
          </a:xfrm>
          <a:prstGeom prst="star4">
            <a:avLst>
              <a:gd name="adj" fmla="val 1250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atin typeface="Times New Roman" panose="02020603050405020304" pitchFamily="18" charset="0"/>
            </a:endParaRPr>
          </a:p>
        </p:txBody>
      </p:sp>
      <p:sp>
        <p:nvSpPr>
          <p:cNvPr id="21522" name="AutoShape 18"/>
          <p:cNvSpPr>
            <a:spLocks noChangeArrowheads="1"/>
          </p:cNvSpPr>
          <p:nvPr/>
        </p:nvSpPr>
        <p:spPr bwMode="auto">
          <a:xfrm>
            <a:off x="1394223" y="2800350"/>
            <a:ext cx="407194" cy="404813"/>
          </a:xfrm>
          <a:prstGeom prst="star4">
            <a:avLst>
              <a:gd name="adj" fmla="val 1250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atin typeface="Times New Roman" panose="02020603050405020304" pitchFamily="18" charset="0"/>
            </a:endParaRPr>
          </a:p>
        </p:txBody>
      </p:sp>
      <p:sp>
        <p:nvSpPr>
          <p:cNvPr id="21523" name="AutoShape 19"/>
          <p:cNvSpPr>
            <a:spLocks noChangeArrowheads="1"/>
          </p:cNvSpPr>
          <p:nvPr/>
        </p:nvSpPr>
        <p:spPr bwMode="auto">
          <a:xfrm>
            <a:off x="4663680" y="4343400"/>
            <a:ext cx="407194" cy="404813"/>
          </a:xfrm>
          <a:prstGeom prst="star4">
            <a:avLst>
              <a:gd name="adj" fmla="val 1250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atin typeface="Times New Roman" panose="02020603050405020304" pitchFamily="18" charset="0"/>
            </a:endParaRPr>
          </a:p>
        </p:txBody>
      </p:sp>
      <p:sp>
        <p:nvSpPr>
          <p:cNvPr id="21527" name="AutoShape 23"/>
          <p:cNvSpPr>
            <a:spLocks noChangeArrowheads="1"/>
          </p:cNvSpPr>
          <p:nvPr/>
        </p:nvSpPr>
        <p:spPr bwMode="auto">
          <a:xfrm>
            <a:off x="940927" y="1702625"/>
            <a:ext cx="251222" cy="342900"/>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atin typeface="Times New Roman" panose="02020603050405020304" pitchFamily="18" charset="0"/>
            </a:endParaRPr>
          </a:p>
        </p:txBody>
      </p:sp>
      <p:sp>
        <p:nvSpPr>
          <p:cNvPr id="21530" name="AutoShape 26"/>
          <p:cNvSpPr>
            <a:spLocks noChangeArrowheads="1"/>
          </p:cNvSpPr>
          <p:nvPr/>
        </p:nvSpPr>
        <p:spPr bwMode="auto">
          <a:xfrm>
            <a:off x="2651522" y="4171950"/>
            <a:ext cx="251222"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31" name="AutoShape 27"/>
          <p:cNvSpPr>
            <a:spLocks noChangeArrowheads="1"/>
          </p:cNvSpPr>
          <p:nvPr/>
        </p:nvSpPr>
        <p:spPr bwMode="auto">
          <a:xfrm>
            <a:off x="1143001" y="1143000"/>
            <a:ext cx="251222"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32" name="AutoShape 28"/>
          <p:cNvSpPr>
            <a:spLocks noChangeArrowheads="1"/>
          </p:cNvSpPr>
          <p:nvPr/>
        </p:nvSpPr>
        <p:spPr bwMode="auto">
          <a:xfrm>
            <a:off x="2022872" y="3657600"/>
            <a:ext cx="251222"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33" name="AutoShape 29"/>
          <p:cNvSpPr>
            <a:spLocks noChangeArrowheads="1"/>
          </p:cNvSpPr>
          <p:nvPr/>
        </p:nvSpPr>
        <p:spPr bwMode="auto">
          <a:xfrm>
            <a:off x="6423422" y="4914900"/>
            <a:ext cx="251222"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34" name="AutoShape 30"/>
          <p:cNvSpPr>
            <a:spLocks noChangeArrowheads="1"/>
          </p:cNvSpPr>
          <p:nvPr/>
        </p:nvSpPr>
        <p:spPr bwMode="auto">
          <a:xfrm>
            <a:off x="7584876" y="1613296"/>
            <a:ext cx="317897" cy="329804"/>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35" name="AutoShape 31"/>
          <p:cNvSpPr>
            <a:spLocks noChangeArrowheads="1"/>
          </p:cNvSpPr>
          <p:nvPr/>
        </p:nvSpPr>
        <p:spPr bwMode="auto">
          <a:xfrm>
            <a:off x="1863328" y="956334"/>
            <a:ext cx="319088" cy="329804"/>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37" name="AutoShape 33"/>
          <p:cNvSpPr>
            <a:spLocks noChangeArrowheads="1"/>
          </p:cNvSpPr>
          <p:nvPr/>
        </p:nvSpPr>
        <p:spPr bwMode="auto">
          <a:xfrm>
            <a:off x="1457326" y="1943100"/>
            <a:ext cx="251222"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38" name="AutoShape 34"/>
          <p:cNvSpPr>
            <a:spLocks noChangeArrowheads="1"/>
          </p:cNvSpPr>
          <p:nvPr/>
        </p:nvSpPr>
        <p:spPr bwMode="auto">
          <a:xfrm>
            <a:off x="2797970" y="724025"/>
            <a:ext cx="419100" cy="302419"/>
          </a:xfrm>
          <a:prstGeom prst="star4">
            <a:avLst>
              <a:gd name="adj" fmla="val 125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atin typeface="Times New Roman" panose="02020603050405020304" pitchFamily="18" charset="0"/>
            </a:endParaRPr>
          </a:p>
        </p:txBody>
      </p:sp>
      <p:sp>
        <p:nvSpPr>
          <p:cNvPr id="21539" name="AutoShape 35"/>
          <p:cNvSpPr>
            <a:spLocks noChangeArrowheads="1"/>
          </p:cNvSpPr>
          <p:nvPr/>
        </p:nvSpPr>
        <p:spPr bwMode="auto">
          <a:xfrm>
            <a:off x="6376757" y="664076"/>
            <a:ext cx="419100" cy="302419"/>
          </a:xfrm>
          <a:prstGeom prst="star4">
            <a:avLst>
              <a:gd name="adj" fmla="val 125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atin typeface="Times New Roman" panose="02020603050405020304" pitchFamily="18" charset="0"/>
            </a:endParaRPr>
          </a:p>
        </p:txBody>
      </p:sp>
      <p:sp>
        <p:nvSpPr>
          <p:cNvPr id="21541" name="AutoShape 37"/>
          <p:cNvSpPr>
            <a:spLocks noChangeArrowheads="1"/>
          </p:cNvSpPr>
          <p:nvPr/>
        </p:nvSpPr>
        <p:spPr bwMode="auto">
          <a:xfrm>
            <a:off x="1143000" y="628650"/>
            <a:ext cx="314325" cy="28575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42" name="AutoShape 38"/>
          <p:cNvSpPr>
            <a:spLocks noChangeArrowheads="1"/>
          </p:cNvSpPr>
          <p:nvPr/>
        </p:nvSpPr>
        <p:spPr bwMode="auto">
          <a:xfrm>
            <a:off x="5715000" y="783771"/>
            <a:ext cx="188119" cy="28575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44" name="AutoShape 40"/>
          <p:cNvSpPr>
            <a:spLocks noChangeArrowheads="1"/>
          </p:cNvSpPr>
          <p:nvPr/>
        </p:nvSpPr>
        <p:spPr bwMode="auto">
          <a:xfrm>
            <a:off x="3217070" y="0"/>
            <a:ext cx="189310" cy="285750"/>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atin typeface="Times New Roman" panose="02020603050405020304" pitchFamily="18" charset="0"/>
            </a:endParaRPr>
          </a:p>
        </p:txBody>
      </p:sp>
      <p:sp>
        <p:nvSpPr>
          <p:cNvPr id="21545" name="AutoShape 41"/>
          <p:cNvSpPr>
            <a:spLocks noChangeArrowheads="1"/>
          </p:cNvSpPr>
          <p:nvPr/>
        </p:nvSpPr>
        <p:spPr bwMode="auto">
          <a:xfrm>
            <a:off x="7241381" y="685800"/>
            <a:ext cx="251222"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47" name="AutoShape 43"/>
          <p:cNvSpPr>
            <a:spLocks noChangeArrowheads="1"/>
          </p:cNvSpPr>
          <p:nvPr/>
        </p:nvSpPr>
        <p:spPr bwMode="auto">
          <a:xfrm>
            <a:off x="7617619" y="2686050"/>
            <a:ext cx="252413"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 name="TextBox 1"/>
          <p:cNvSpPr txBox="1"/>
          <p:nvPr/>
        </p:nvSpPr>
        <p:spPr>
          <a:xfrm>
            <a:off x="868680" y="610173"/>
            <a:ext cx="7214616" cy="33162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vi-VN" sz="2800" b="1" dirty="0" smtClean="0">
                <a:solidFill>
                  <a:srgbClr val="FF0000"/>
                </a:solidFill>
              </a:rPr>
              <a:t>Dặn dò : </a:t>
            </a:r>
          </a:p>
          <a:p>
            <a:pPr marL="285750" indent="-285750">
              <a:buFontTx/>
              <a:buChar char="-"/>
            </a:pPr>
            <a:r>
              <a:rPr lang="vi-VN" sz="2800" b="1" dirty="0" smtClean="0"/>
              <a:t>Ghi thứ và tựa bài vào vở Bài học.</a:t>
            </a:r>
          </a:p>
          <a:p>
            <a:pPr marL="285750" indent="-285750">
              <a:buFontTx/>
              <a:buChar char="-"/>
            </a:pPr>
            <a:r>
              <a:rPr lang="vi-VN" sz="2800" b="1" dirty="0" smtClean="0"/>
              <a:t>Đọc lại bài 2 đến 3 lần và trả lời lại các câu hỏi trong sách giáo khoa.</a:t>
            </a:r>
          </a:p>
          <a:p>
            <a:pPr marL="285750" indent="-285750">
              <a:buFontTx/>
              <a:buChar char="-"/>
            </a:pPr>
            <a:r>
              <a:rPr lang="vi-VN" sz="2800" b="1" dirty="0" smtClean="0"/>
              <a:t>Tự kể lại câu chuyện Cậu bé thông minh.</a:t>
            </a:r>
          </a:p>
          <a:p>
            <a:pPr marL="285750" indent="-285750">
              <a:buFontTx/>
              <a:buChar char="-"/>
            </a:pPr>
            <a:r>
              <a:rPr lang="vi-VN" sz="2800" b="1" dirty="0" smtClean="0"/>
              <a:t>Xem trước bài : Hai bàn tay em.</a:t>
            </a:r>
          </a:p>
          <a:p>
            <a:endParaRPr lang="en-US" dirty="0"/>
          </a:p>
        </p:txBody>
      </p:sp>
    </p:spTree>
    <p:extLst>
      <p:ext uri="{BB962C8B-B14F-4D97-AF65-F5344CB8AC3E}">
        <p14:creationId xmlns:p14="http://schemas.microsoft.com/office/powerpoint/2010/main" val="223320542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nodeType="withEffect">
                                  <p:stCondLst>
                                    <p:cond delay="0"/>
                                  </p:stCondLst>
                                  <p:childTnLst>
                                    <p:set>
                                      <p:cBhvr>
                                        <p:cTn id="6" dur="1" fill="hold">
                                          <p:stCondLst>
                                            <p:cond delay="0"/>
                                          </p:stCondLst>
                                        </p:cTn>
                                        <p:tgtEl>
                                          <p:spTgt spid="21518"/>
                                        </p:tgtEl>
                                        <p:attrNameLst>
                                          <p:attrName>style.visibility</p:attrName>
                                        </p:attrNameLst>
                                      </p:cBhvr>
                                      <p:to>
                                        <p:strVal val="visible"/>
                                      </p:to>
                                    </p:set>
                                    <p:anim calcmode="lin" valueType="num">
                                      <p:cBhvr>
                                        <p:cTn id="7" dur="1000" fill="hold"/>
                                        <p:tgtEl>
                                          <p:spTgt spid="21518"/>
                                        </p:tgtEl>
                                        <p:attrNameLst>
                                          <p:attrName>ppt_w</p:attrName>
                                        </p:attrNameLst>
                                      </p:cBhvr>
                                      <p:tavLst>
                                        <p:tav tm="0">
                                          <p:val>
                                            <p:fltVal val="0"/>
                                          </p:val>
                                        </p:tav>
                                        <p:tav tm="100000">
                                          <p:val>
                                            <p:strVal val="#ppt_w"/>
                                          </p:val>
                                        </p:tav>
                                      </p:tavLst>
                                    </p:anim>
                                    <p:anim calcmode="lin" valueType="num">
                                      <p:cBhvr>
                                        <p:cTn id="8" dur="1000" fill="hold"/>
                                        <p:tgtEl>
                                          <p:spTgt spid="21518"/>
                                        </p:tgtEl>
                                        <p:attrNameLst>
                                          <p:attrName>ppt_h</p:attrName>
                                        </p:attrNameLst>
                                      </p:cBhvr>
                                      <p:tavLst>
                                        <p:tav tm="0">
                                          <p:val>
                                            <p:fltVal val="0"/>
                                          </p:val>
                                        </p:tav>
                                        <p:tav tm="100000">
                                          <p:val>
                                            <p:strVal val="#ppt_h"/>
                                          </p:val>
                                        </p:tav>
                                      </p:tavLst>
                                    </p:anim>
                                    <p:anim calcmode="lin" valueType="num">
                                      <p:cBhvr>
                                        <p:cTn id="9" dur="1000" fill="hold"/>
                                        <p:tgtEl>
                                          <p:spTgt spid="21518"/>
                                        </p:tgtEl>
                                        <p:attrNameLst>
                                          <p:attrName>ppt_x</p:attrName>
                                        </p:attrNameLst>
                                      </p:cBhvr>
                                      <p:tavLst>
                                        <p:tav tm="0">
                                          <p:val>
                                            <p:fltVal val="0.5"/>
                                          </p:val>
                                        </p:tav>
                                        <p:tav tm="100000">
                                          <p:val>
                                            <p:strVal val="#ppt_x"/>
                                          </p:val>
                                        </p:tav>
                                      </p:tavLst>
                                    </p:anim>
                                    <p:anim calcmode="lin" valueType="num">
                                      <p:cBhvr>
                                        <p:cTn id="10" dur="1000" fill="hold"/>
                                        <p:tgtEl>
                                          <p:spTgt spid="21518"/>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nodeType="withEffect">
                                  <p:stCondLst>
                                    <p:cond delay="0"/>
                                  </p:stCondLst>
                                  <p:childTnLst>
                                    <p:set>
                                      <p:cBhvr>
                                        <p:cTn id="12" dur="1" fill="hold">
                                          <p:stCondLst>
                                            <p:cond delay="0"/>
                                          </p:stCondLst>
                                        </p:cTn>
                                        <p:tgtEl>
                                          <p:spTgt spid="21520"/>
                                        </p:tgtEl>
                                        <p:attrNameLst>
                                          <p:attrName>style.visibility</p:attrName>
                                        </p:attrNameLst>
                                      </p:cBhvr>
                                      <p:to>
                                        <p:strVal val="visible"/>
                                      </p:to>
                                    </p:set>
                                    <p:anim calcmode="lin" valueType="num">
                                      <p:cBhvr>
                                        <p:cTn id="13" dur="1000" fill="hold"/>
                                        <p:tgtEl>
                                          <p:spTgt spid="21520"/>
                                        </p:tgtEl>
                                        <p:attrNameLst>
                                          <p:attrName>ppt_w</p:attrName>
                                        </p:attrNameLst>
                                      </p:cBhvr>
                                      <p:tavLst>
                                        <p:tav tm="0">
                                          <p:val>
                                            <p:fltVal val="0"/>
                                          </p:val>
                                        </p:tav>
                                        <p:tav tm="100000">
                                          <p:val>
                                            <p:strVal val="#ppt_w"/>
                                          </p:val>
                                        </p:tav>
                                      </p:tavLst>
                                    </p:anim>
                                    <p:anim calcmode="lin" valueType="num">
                                      <p:cBhvr>
                                        <p:cTn id="14" dur="1000" fill="hold"/>
                                        <p:tgtEl>
                                          <p:spTgt spid="21520"/>
                                        </p:tgtEl>
                                        <p:attrNameLst>
                                          <p:attrName>ppt_h</p:attrName>
                                        </p:attrNameLst>
                                      </p:cBhvr>
                                      <p:tavLst>
                                        <p:tav tm="0">
                                          <p:val>
                                            <p:fltVal val="0"/>
                                          </p:val>
                                        </p:tav>
                                        <p:tav tm="100000">
                                          <p:val>
                                            <p:strVal val="#ppt_h"/>
                                          </p:val>
                                        </p:tav>
                                      </p:tavLst>
                                    </p:anim>
                                    <p:anim calcmode="lin" valueType="num">
                                      <p:cBhvr>
                                        <p:cTn id="15" dur="1000" fill="hold"/>
                                        <p:tgtEl>
                                          <p:spTgt spid="21520"/>
                                        </p:tgtEl>
                                        <p:attrNameLst>
                                          <p:attrName>ppt_x</p:attrName>
                                        </p:attrNameLst>
                                      </p:cBhvr>
                                      <p:tavLst>
                                        <p:tav tm="0">
                                          <p:val>
                                            <p:fltVal val="0.5"/>
                                          </p:val>
                                        </p:tav>
                                        <p:tav tm="100000">
                                          <p:val>
                                            <p:strVal val="#ppt_x"/>
                                          </p:val>
                                        </p:tav>
                                      </p:tavLst>
                                    </p:anim>
                                    <p:anim calcmode="lin" valueType="num">
                                      <p:cBhvr>
                                        <p:cTn id="16" dur="1000" fill="hold"/>
                                        <p:tgtEl>
                                          <p:spTgt spid="21520"/>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0"/>
                                  </p:stCondLst>
                                  <p:childTnLst>
                                    <p:set>
                                      <p:cBhvr>
                                        <p:cTn id="18" dur="1" fill="hold">
                                          <p:stCondLst>
                                            <p:cond delay="0"/>
                                          </p:stCondLst>
                                        </p:cTn>
                                        <p:tgtEl>
                                          <p:spTgt spid="21522"/>
                                        </p:tgtEl>
                                        <p:attrNameLst>
                                          <p:attrName>style.visibility</p:attrName>
                                        </p:attrNameLst>
                                      </p:cBhvr>
                                      <p:to>
                                        <p:strVal val="visible"/>
                                      </p:to>
                                    </p:set>
                                    <p:anim calcmode="lin" valueType="num">
                                      <p:cBhvr>
                                        <p:cTn id="19" dur="1000" fill="hold"/>
                                        <p:tgtEl>
                                          <p:spTgt spid="21522"/>
                                        </p:tgtEl>
                                        <p:attrNameLst>
                                          <p:attrName>ppt_w</p:attrName>
                                        </p:attrNameLst>
                                      </p:cBhvr>
                                      <p:tavLst>
                                        <p:tav tm="0">
                                          <p:val>
                                            <p:fltVal val="0"/>
                                          </p:val>
                                        </p:tav>
                                        <p:tav tm="100000">
                                          <p:val>
                                            <p:strVal val="#ppt_w"/>
                                          </p:val>
                                        </p:tav>
                                      </p:tavLst>
                                    </p:anim>
                                    <p:anim calcmode="lin" valueType="num">
                                      <p:cBhvr>
                                        <p:cTn id="20" dur="1000" fill="hold"/>
                                        <p:tgtEl>
                                          <p:spTgt spid="21522"/>
                                        </p:tgtEl>
                                        <p:attrNameLst>
                                          <p:attrName>ppt_h</p:attrName>
                                        </p:attrNameLst>
                                      </p:cBhvr>
                                      <p:tavLst>
                                        <p:tav tm="0">
                                          <p:val>
                                            <p:fltVal val="0"/>
                                          </p:val>
                                        </p:tav>
                                        <p:tav tm="100000">
                                          <p:val>
                                            <p:strVal val="#ppt_h"/>
                                          </p:val>
                                        </p:tav>
                                      </p:tavLst>
                                    </p:anim>
                                    <p:anim calcmode="lin" valueType="num">
                                      <p:cBhvr>
                                        <p:cTn id="21" dur="1000" fill="hold"/>
                                        <p:tgtEl>
                                          <p:spTgt spid="21522"/>
                                        </p:tgtEl>
                                        <p:attrNameLst>
                                          <p:attrName>ppt_x</p:attrName>
                                        </p:attrNameLst>
                                      </p:cBhvr>
                                      <p:tavLst>
                                        <p:tav tm="0">
                                          <p:val>
                                            <p:fltVal val="0.5"/>
                                          </p:val>
                                        </p:tav>
                                        <p:tav tm="100000">
                                          <p:val>
                                            <p:strVal val="#ppt_x"/>
                                          </p:val>
                                        </p:tav>
                                      </p:tavLst>
                                    </p:anim>
                                    <p:anim calcmode="lin" valueType="num">
                                      <p:cBhvr>
                                        <p:cTn id="22" dur="1000" fill="hold"/>
                                        <p:tgtEl>
                                          <p:spTgt spid="21522"/>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nodeType="withEffect">
                                  <p:stCondLst>
                                    <p:cond delay="0"/>
                                  </p:stCondLst>
                                  <p:childTnLst>
                                    <p:set>
                                      <p:cBhvr>
                                        <p:cTn id="24" dur="1" fill="hold">
                                          <p:stCondLst>
                                            <p:cond delay="0"/>
                                          </p:stCondLst>
                                        </p:cTn>
                                        <p:tgtEl>
                                          <p:spTgt spid="21523"/>
                                        </p:tgtEl>
                                        <p:attrNameLst>
                                          <p:attrName>style.visibility</p:attrName>
                                        </p:attrNameLst>
                                      </p:cBhvr>
                                      <p:to>
                                        <p:strVal val="visible"/>
                                      </p:to>
                                    </p:set>
                                    <p:anim calcmode="lin" valueType="num">
                                      <p:cBhvr>
                                        <p:cTn id="25" dur="1000" fill="hold"/>
                                        <p:tgtEl>
                                          <p:spTgt spid="21523"/>
                                        </p:tgtEl>
                                        <p:attrNameLst>
                                          <p:attrName>ppt_w</p:attrName>
                                        </p:attrNameLst>
                                      </p:cBhvr>
                                      <p:tavLst>
                                        <p:tav tm="0">
                                          <p:val>
                                            <p:fltVal val="0"/>
                                          </p:val>
                                        </p:tav>
                                        <p:tav tm="100000">
                                          <p:val>
                                            <p:strVal val="#ppt_w"/>
                                          </p:val>
                                        </p:tav>
                                      </p:tavLst>
                                    </p:anim>
                                    <p:anim calcmode="lin" valueType="num">
                                      <p:cBhvr>
                                        <p:cTn id="26" dur="1000" fill="hold"/>
                                        <p:tgtEl>
                                          <p:spTgt spid="21523"/>
                                        </p:tgtEl>
                                        <p:attrNameLst>
                                          <p:attrName>ppt_h</p:attrName>
                                        </p:attrNameLst>
                                      </p:cBhvr>
                                      <p:tavLst>
                                        <p:tav tm="0">
                                          <p:val>
                                            <p:fltVal val="0"/>
                                          </p:val>
                                        </p:tav>
                                        <p:tav tm="100000">
                                          <p:val>
                                            <p:strVal val="#ppt_h"/>
                                          </p:val>
                                        </p:tav>
                                      </p:tavLst>
                                    </p:anim>
                                    <p:anim calcmode="lin" valueType="num">
                                      <p:cBhvr>
                                        <p:cTn id="27" dur="1000" fill="hold"/>
                                        <p:tgtEl>
                                          <p:spTgt spid="21523"/>
                                        </p:tgtEl>
                                        <p:attrNameLst>
                                          <p:attrName>ppt_x</p:attrName>
                                        </p:attrNameLst>
                                      </p:cBhvr>
                                      <p:tavLst>
                                        <p:tav tm="0">
                                          <p:val>
                                            <p:fltVal val="0.5"/>
                                          </p:val>
                                        </p:tav>
                                        <p:tav tm="100000">
                                          <p:val>
                                            <p:strVal val="#ppt_x"/>
                                          </p:val>
                                        </p:tav>
                                      </p:tavLst>
                                    </p:anim>
                                    <p:anim calcmode="lin" valueType="num">
                                      <p:cBhvr>
                                        <p:cTn id="28" dur="1000" fill="hold"/>
                                        <p:tgtEl>
                                          <p:spTgt spid="21523"/>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nodeType="withEffect">
                                  <p:stCondLst>
                                    <p:cond delay="0"/>
                                  </p:stCondLst>
                                  <p:childTnLst>
                                    <p:set>
                                      <p:cBhvr>
                                        <p:cTn id="30" dur="1" fill="hold">
                                          <p:stCondLst>
                                            <p:cond delay="0"/>
                                          </p:stCondLst>
                                        </p:cTn>
                                        <p:tgtEl>
                                          <p:spTgt spid="21527"/>
                                        </p:tgtEl>
                                        <p:attrNameLst>
                                          <p:attrName>style.visibility</p:attrName>
                                        </p:attrNameLst>
                                      </p:cBhvr>
                                      <p:to>
                                        <p:strVal val="visible"/>
                                      </p:to>
                                    </p:set>
                                    <p:anim calcmode="lin" valueType="num">
                                      <p:cBhvr>
                                        <p:cTn id="31" dur="1000" fill="hold"/>
                                        <p:tgtEl>
                                          <p:spTgt spid="21527"/>
                                        </p:tgtEl>
                                        <p:attrNameLst>
                                          <p:attrName>ppt_w</p:attrName>
                                        </p:attrNameLst>
                                      </p:cBhvr>
                                      <p:tavLst>
                                        <p:tav tm="0">
                                          <p:val>
                                            <p:fltVal val="0"/>
                                          </p:val>
                                        </p:tav>
                                        <p:tav tm="100000">
                                          <p:val>
                                            <p:strVal val="#ppt_w"/>
                                          </p:val>
                                        </p:tav>
                                      </p:tavLst>
                                    </p:anim>
                                    <p:anim calcmode="lin" valueType="num">
                                      <p:cBhvr>
                                        <p:cTn id="32" dur="1000" fill="hold"/>
                                        <p:tgtEl>
                                          <p:spTgt spid="21527"/>
                                        </p:tgtEl>
                                        <p:attrNameLst>
                                          <p:attrName>ppt_h</p:attrName>
                                        </p:attrNameLst>
                                      </p:cBhvr>
                                      <p:tavLst>
                                        <p:tav tm="0">
                                          <p:val>
                                            <p:fltVal val="0"/>
                                          </p:val>
                                        </p:tav>
                                        <p:tav tm="100000">
                                          <p:val>
                                            <p:strVal val="#ppt_h"/>
                                          </p:val>
                                        </p:tav>
                                      </p:tavLst>
                                    </p:anim>
                                    <p:anim calcmode="lin" valueType="num">
                                      <p:cBhvr>
                                        <p:cTn id="33" dur="1000" fill="hold"/>
                                        <p:tgtEl>
                                          <p:spTgt spid="21527"/>
                                        </p:tgtEl>
                                        <p:attrNameLst>
                                          <p:attrName>ppt_x</p:attrName>
                                        </p:attrNameLst>
                                      </p:cBhvr>
                                      <p:tavLst>
                                        <p:tav tm="0">
                                          <p:val>
                                            <p:fltVal val="0.5"/>
                                          </p:val>
                                        </p:tav>
                                        <p:tav tm="100000">
                                          <p:val>
                                            <p:strVal val="#ppt_x"/>
                                          </p:val>
                                        </p:tav>
                                      </p:tavLst>
                                    </p:anim>
                                    <p:anim calcmode="lin" valueType="num">
                                      <p:cBhvr>
                                        <p:cTn id="34" dur="1000" fill="hold"/>
                                        <p:tgtEl>
                                          <p:spTgt spid="21527"/>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nodeType="withEffect">
                                  <p:stCondLst>
                                    <p:cond delay="1500"/>
                                  </p:stCondLst>
                                  <p:childTnLst>
                                    <p:set>
                                      <p:cBhvr>
                                        <p:cTn id="36" dur="1" fill="hold">
                                          <p:stCondLst>
                                            <p:cond delay="0"/>
                                          </p:stCondLst>
                                        </p:cTn>
                                        <p:tgtEl>
                                          <p:spTgt spid="21530"/>
                                        </p:tgtEl>
                                        <p:attrNameLst>
                                          <p:attrName>style.visibility</p:attrName>
                                        </p:attrNameLst>
                                      </p:cBhvr>
                                      <p:to>
                                        <p:strVal val="visible"/>
                                      </p:to>
                                    </p:set>
                                    <p:anim calcmode="lin" valueType="num">
                                      <p:cBhvr>
                                        <p:cTn id="37" dur="1000" fill="hold"/>
                                        <p:tgtEl>
                                          <p:spTgt spid="21530"/>
                                        </p:tgtEl>
                                        <p:attrNameLst>
                                          <p:attrName>ppt_w</p:attrName>
                                        </p:attrNameLst>
                                      </p:cBhvr>
                                      <p:tavLst>
                                        <p:tav tm="0">
                                          <p:val>
                                            <p:fltVal val="0"/>
                                          </p:val>
                                        </p:tav>
                                        <p:tav tm="100000">
                                          <p:val>
                                            <p:strVal val="#ppt_w"/>
                                          </p:val>
                                        </p:tav>
                                      </p:tavLst>
                                    </p:anim>
                                    <p:anim calcmode="lin" valueType="num">
                                      <p:cBhvr>
                                        <p:cTn id="38" dur="1000" fill="hold"/>
                                        <p:tgtEl>
                                          <p:spTgt spid="21530"/>
                                        </p:tgtEl>
                                        <p:attrNameLst>
                                          <p:attrName>ppt_h</p:attrName>
                                        </p:attrNameLst>
                                      </p:cBhvr>
                                      <p:tavLst>
                                        <p:tav tm="0">
                                          <p:val>
                                            <p:fltVal val="0"/>
                                          </p:val>
                                        </p:tav>
                                        <p:tav tm="100000">
                                          <p:val>
                                            <p:strVal val="#ppt_h"/>
                                          </p:val>
                                        </p:tav>
                                      </p:tavLst>
                                    </p:anim>
                                    <p:anim calcmode="lin" valueType="num">
                                      <p:cBhvr>
                                        <p:cTn id="39" dur="1000" fill="hold"/>
                                        <p:tgtEl>
                                          <p:spTgt spid="21530"/>
                                        </p:tgtEl>
                                        <p:attrNameLst>
                                          <p:attrName>ppt_x</p:attrName>
                                        </p:attrNameLst>
                                      </p:cBhvr>
                                      <p:tavLst>
                                        <p:tav tm="0">
                                          <p:val>
                                            <p:fltVal val="0.5"/>
                                          </p:val>
                                        </p:tav>
                                        <p:tav tm="100000">
                                          <p:val>
                                            <p:strVal val="#ppt_x"/>
                                          </p:val>
                                        </p:tav>
                                      </p:tavLst>
                                    </p:anim>
                                    <p:anim calcmode="lin" valueType="num">
                                      <p:cBhvr>
                                        <p:cTn id="40" dur="1000" fill="hold"/>
                                        <p:tgtEl>
                                          <p:spTgt spid="21530"/>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1500"/>
                                  </p:stCondLst>
                                  <p:childTnLst>
                                    <p:set>
                                      <p:cBhvr>
                                        <p:cTn id="42" dur="1" fill="hold">
                                          <p:stCondLst>
                                            <p:cond delay="0"/>
                                          </p:stCondLst>
                                        </p:cTn>
                                        <p:tgtEl>
                                          <p:spTgt spid="21531"/>
                                        </p:tgtEl>
                                        <p:attrNameLst>
                                          <p:attrName>style.visibility</p:attrName>
                                        </p:attrNameLst>
                                      </p:cBhvr>
                                      <p:to>
                                        <p:strVal val="visible"/>
                                      </p:to>
                                    </p:set>
                                    <p:anim calcmode="lin" valueType="num">
                                      <p:cBhvr>
                                        <p:cTn id="43" dur="1000" fill="hold"/>
                                        <p:tgtEl>
                                          <p:spTgt spid="21531"/>
                                        </p:tgtEl>
                                        <p:attrNameLst>
                                          <p:attrName>ppt_w</p:attrName>
                                        </p:attrNameLst>
                                      </p:cBhvr>
                                      <p:tavLst>
                                        <p:tav tm="0">
                                          <p:val>
                                            <p:fltVal val="0"/>
                                          </p:val>
                                        </p:tav>
                                        <p:tav tm="100000">
                                          <p:val>
                                            <p:strVal val="#ppt_w"/>
                                          </p:val>
                                        </p:tav>
                                      </p:tavLst>
                                    </p:anim>
                                    <p:anim calcmode="lin" valueType="num">
                                      <p:cBhvr>
                                        <p:cTn id="44" dur="1000" fill="hold"/>
                                        <p:tgtEl>
                                          <p:spTgt spid="21531"/>
                                        </p:tgtEl>
                                        <p:attrNameLst>
                                          <p:attrName>ppt_h</p:attrName>
                                        </p:attrNameLst>
                                      </p:cBhvr>
                                      <p:tavLst>
                                        <p:tav tm="0">
                                          <p:val>
                                            <p:fltVal val="0"/>
                                          </p:val>
                                        </p:tav>
                                        <p:tav tm="100000">
                                          <p:val>
                                            <p:strVal val="#ppt_h"/>
                                          </p:val>
                                        </p:tav>
                                      </p:tavLst>
                                    </p:anim>
                                    <p:anim calcmode="lin" valueType="num">
                                      <p:cBhvr>
                                        <p:cTn id="45" dur="1000" fill="hold"/>
                                        <p:tgtEl>
                                          <p:spTgt spid="21531"/>
                                        </p:tgtEl>
                                        <p:attrNameLst>
                                          <p:attrName>ppt_x</p:attrName>
                                        </p:attrNameLst>
                                      </p:cBhvr>
                                      <p:tavLst>
                                        <p:tav tm="0">
                                          <p:val>
                                            <p:fltVal val="0.5"/>
                                          </p:val>
                                        </p:tav>
                                        <p:tav tm="100000">
                                          <p:val>
                                            <p:strVal val="#ppt_x"/>
                                          </p:val>
                                        </p:tav>
                                      </p:tavLst>
                                    </p:anim>
                                    <p:anim calcmode="lin" valueType="num">
                                      <p:cBhvr>
                                        <p:cTn id="46" dur="1000" fill="hold"/>
                                        <p:tgtEl>
                                          <p:spTgt spid="21531"/>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nodeType="withEffect">
                                  <p:stCondLst>
                                    <p:cond delay="1500"/>
                                  </p:stCondLst>
                                  <p:childTnLst>
                                    <p:set>
                                      <p:cBhvr>
                                        <p:cTn id="48" dur="1" fill="hold">
                                          <p:stCondLst>
                                            <p:cond delay="0"/>
                                          </p:stCondLst>
                                        </p:cTn>
                                        <p:tgtEl>
                                          <p:spTgt spid="21532"/>
                                        </p:tgtEl>
                                        <p:attrNameLst>
                                          <p:attrName>style.visibility</p:attrName>
                                        </p:attrNameLst>
                                      </p:cBhvr>
                                      <p:to>
                                        <p:strVal val="visible"/>
                                      </p:to>
                                    </p:set>
                                    <p:anim calcmode="lin" valueType="num">
                                      <p:cBhvr>
                                        <p:cTn id="49" dur="1000" fill="hold"/>
                                        <p:tgtEl>
                                          <p:spTgt spid="21532"/>
                                        </p:tgtEl>
                                        <p:attrNameLst>
                                          <p:attrName>ppt_w</p:attrName>
                                        </p:attrNameLst>
                                      </p:cBhvr>
                                      <p:tavLst>
                                        <p:tav tm="0">
                                          <p:val>
                                            <p:fltVal val="0"/>
                                          </p:val>
                                        </p:tav>
                                        <p:tav tm="100000">
                                          <p:val>
                                            <p:strVal val="#ppt_w"/>
                                          </p:val>
                                        </p:tav>
                                      </p:tavLst>
                                    </p:anim>
                                    <p:anim calcmode="lin" valueType="num">
                                      <p:cBhvr>
                                        <p:cTn id="50" dur="1000" fill="hold"/>
                                        <p:tgtEl>
                                          <p:spTgt spid="21532"/>
                                        </p:tgtEl>
                                        <p:attrNameLst>
                                          <p:attrName>ppt_h</p:attrName>
                                        </p:attrNameLst>
                                      </p:cBhvr>
                                      <p:tavLst>
                                        <p:tav tm="0">
                                          <p:val>
                                            <p:fltVal val="0"/>
                                          </p:val>
                                        </p:tav>
                                        <p:tav tm="100000">
                                          <p:val>
                                            <p:strVal val="#ppt_h"/>
                                          </p:val>
                                        </p:tav>
                                      </p:tavLst>
                                    </p:anim>
                                    <p:anim calcmode="lin" valueType="num">
                                      <p:cBhvr>
                                        <p:cTn id="51" dur="1000" fill="hold"/>
                                        <p:tgtEl>
                                          <p:spTgt spid="21532"/>
                                        </p:tgtEl>
                                        <p:attrNameLst>
                                          <p:attrName>ppt_x</p:attrName>
                                        </p:attrNameLst>
                                      </p:cBhvr>
                                      <p:tavLst>
                                        <p:tav tm="0">
                                          <p:val>
                                            <p:fltVal val="0.5"/>
                                          </p:val>
                                        </p:tav>
                                        <p:tav tm="100000">
                                          <p:val>
                                            <p:strVal val="#ppt_x"/>
                                          </p:val>
                                        </p:tav>
                                      </p:tavLst>
                                    </p:anim>
                                    <p:anim calcmode="lin" valueType="num">
                                      <p:cBhvr>
                                        <p:cTn id="52" dur="1000" fill="hold"/>
                                        <p:tgtEl>
                                          <p:spTgt spid="21532"/>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nodeType="withEffect">
                                  <p:stCondLst>
                                    <p:cond delay="1500"/>
                                  </p:stCondLst>
                                  <p:childTnLst>
                                    <p:set>
                                      <p:cBhvr>
                                        <p:cTn id="54" dur="1" fill="hold">
                                          <p:stCondLst>
                                            <p:cond delay="0"/>
                                          </p:stCondLst>
                                        </p:cTn>
                                        <p:tgtEl>
                                          <p:spTgt spid="21533"/>
                                        </p:tgtEl>
                                        <p:attrNameLst>
                                          <p:attrName>style.visibility</p:attrName>
                                        </p:attrNameLst>
                                      </p:cBhvr>
                                      <p:to>
                                        <p:strVal val="visible"/>
                                      </p:to>
                                    </p:set>
                                    <p:anim calcmode="lin" valueType="num">
                                      <p:cBhvr>
                                        <p:cTn id="55" dur="1000" fill="hold"/>
                                        <p:tgtEl>
                                          <p:spTgt spid="21533"/>
                                        </p:tgtEl>
                                        <p:attrNameLst>
                                          <p:attrName>ppt_w</p:attrName>
                                        </p:attrNameLst>
                                      </p:cBhvr>
                                      <p:tavLst>
                                        <p:tav tm="0">
                                          <p:val>
                                            <p:fltVal val="0"/>
                                          </p:val>
                                        </p:tav>
                                        <p:tav tm="100000">
                                          <p:val>
                                            <p:strVal val="#ppt_w"/>
                                          </p:val>
                                        </p:tav>
                                      </p:tavLst>
                                    </p:anim>
                                    <p:anim calcmode="lin" valueType="num">
                                      <p:cBhvr>
                                        <p:cTn id="56" dur="1000" fill="hold"/>
                                        <p:tgtEl>
                                          <p:spTgt spid="21533"/>
                                        </p:tgtEl>
                                        <p:attrNameLst>
                                          <p:attrName>ppt_h</p:attrName>
                                        </p:attrNameLst>
                                      </p:cBhvr>
                                      <p:tavLst>
                                        <p:tav tm="0">
                                          <p:val>
                                            <p:fltVal val="0"/>
                                          </p:val>
                                        </p:tav>
                                        <p:tav tm="100000">
                                          <p:val>
                                            <p:strVal val="#ppt_h"/>
                                          </p:val>
                                        </p:tav>
                                      </p:tavLst>
                                    </p:anim>
                                    <p:anim calcmode="lin" valueType="num">
                                      <p:cBhvr>
                                        <p:cTn id="57" dur="1000" fill="hold"/>
                                        <p:tgtEl>
                                          <p:spTgt spid="21533"/>
                                        </p:tgtEl>
                                        <p:attrNameLst>
                                          <p:attrName>ppt_x</p:attrName>
                                        </p:attrNameLst>
                                      </p:cBhvr>
                                      <p:tavLst>
                                        <p:tav tm="0">
                                          <p:val>
                                            <p:fltVal val="0.5"/>
                                          </p:val>
                                        </p:tav>
                                        <p:tav tm="100000">
                                          <p:val>
                                            <p:strVal val="#ppt_x"/>
                                          </p:val>
                                        </p:tav>
                                      </p:tavLst>
                                    </p:anim>
                                    <p:anim calcmode="lin" valueType="num">
                                      <p:cBhvr>
                                        <p:cTn id="58" dur="1000" fill="hold"/>
                                        <p:tgtEl>
                                          <p:spTgt spid="21533"/>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nodeType="withEffect">
                                  <p:stCondLst>
                                    <p:cond delay="0"/>
                                  </p:stCondLst>
                                  <p:childTnLst>
                                    <p:set>
                                      <p:cBhvr>
                                        <p:cTn id="60" dur="1" fill="hold">
                                          <p:stCondLst>
                                            <p:cond delay="0"/>
                                          </p:stCondLst>
                                        </p:cTn>
                                        <p:tgtEl>
                                          <p:spTgt spid="21534"/>
                                        </p:tgtEl>
                                        <p:attrNameLst>
                                          <p:attrName>style.visibility</p:attrName>
                                        </p:attrNameLst>
                                      </p:cBhvr>
                                      <p:to>
                                        <p:strVal val="visible"/>
                                      </p:to>
                                    </p:set>
                                    <p:anim calcmode="lin" valueType="num">
                                      <p:cBhvr>
                                        <p:cTn id="61" dur="1000" fill="hold"/>
                                        <p:tgtEl>
                                          <p:spTgt spid="21534"/>
                                        </p:tgtEl>
                                        <p:attrNameLst>
                                          <p:attrName>ppt_w</p:attrName>
                                        </p:attrNameLst>
                                      </p:cBhvr>
                                      <p:tavLst>
                                        <p:tav tm="0">
                                          <p:val>
                                            <p:fltVal val="0"/>
                                          </p:val>
                                        </p:tav>
                                        <p:tav tm="100000">
                                          <p:val>
                                            <p:strVal val="#ppt_w"/>
                                          </p:val>
                                        </p:tav>
                                      </p:tavLst>
                                    </p:anim>
                                    <p:anim calcmode="lin" valueType="num">
                                      <p:cBhvr>
                                        <p:cTn id="62" dur="1000" fill="hold"/>
                                        <p:tgtEl>
                                          <p:spTgt spid="21534"/>
                                        </p:tgtEl>
                                        <p:attrNameLst>
                                          <p:attrName>ppt_h</p:attrName>
                                        </p:attrNameLst>
                                      </p:cBhvr>
                                      <p:tavLst>
                                        <p:tav tm="0">
                                          <p:val>
                                            <p:fltVal val="0"/>
                                          </p:val>
                                        </p:tav>
                                        <p:tav tm="100000">
                                          <p:val>
                                            <p:strVal val="#ppt_h"/>
                                          </p:val>
                                        </p:tav>
                                      </p:tavLst>
                                    </p:anim>
                                    <p:anim calcmode="lin" valueType="num">
                                      <p:cBhvr>
                                        <p:cTn id="63" dur="1000" fill="hold"/>
                                        <p:tgtEl>
                                          <p:spTgt spid="21534"/>
                                        </p:tgtEl>
                                        <p:attrNameLst>
                                          <p:attrName>ppt_x</p:attrName>
                                        </p:attrNameLst>
                                      </p:cBhvr>
                                      <p:tavLst>
                                        <p:tav tm="0">
                                          <p:val>
                                            <p:fltVal val="0.5"/>
                                          </p:val>
                                        </p:tav>
                                        <p:tav tm="100000">
                                          <p:val>
                                            <p:strVal val="#ppt_x"/>
                                          </p:val>
                                        </p:tav>
                                      </p:tavLst>
                                    </p:anim>
                                    <p:anim calcmode="lin" valueType="num">
                                      <p:cBhvr>
                                        <p:cTn id="64" dur="1000" fill="hold"/>
                                        <p:tgtEl>
                                          <p:spTgt spid="21534"/>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nodeType="withEffect">
                                  <p:stCondLst>
                                    <p:cond delay="0"/>
                                  </p:stCondLst>
                                  <p:childTnLst>
                                    <p:set>
                                      <p:cBhvr>
                                        <p:cTn id="66" dur="1" fill="hold">
                                          <p:stCondLst>
                                            <p:cond delay="0"/>
                                          </p:stCondLst>
                                        </p:cTn>
                                        <p:tgtEl>
                                          <p:spTgt spid="21535"/>
                                        </p:tgtEl>
                                        <p:attrNameLst>
                                          <p:attrName>style.visibility</p:attrName>
                                        </p:attrNameLst>
                                      </p:cBhvr>
                                      <p:to>
                                        <p:strVal val="visible"/>
                                      </p:to>
                                    </p:set>
                                    <p:anim calcmode="lin" valueType="num">
                                      <p:cBhvr>
                                        <p:cTn id="67" dur="1000" fill="hold"/>
                                        <p:tgtEl>
                                          <p:spTgt spid="21535"/>
                                        </p:tgtEl>
                                        <p:attrNameLst>
                                          <p:attrName>ppt_w</p:attrName>
                                        </p:attrNameLst>
                                      </p:cBhvr>
                                      <p:tavLst>
                                        <p:tav tm="0">
                                          <p:val>
                                            <p:fltVal val="0"/>
                                          </p:val>
                                        </p:tav>
                                        <p:tav tm="100000">
                                          <p:val>
                                            <p:strVal val="#ppt_w"/>
                                          </p:val>
                                        </p:tav>
                                      </p:tavLst>
                                    </p:anim>
                                    <p:anim calcmode="lin" valueType="num">
                                      <p:cBhvr>
                                        <p:cTn id="68" dur="1000" fill="hold"/>
                                        <p:tgtEl>
                                          <p:spTgt spid="21535"/>
                                        </p:tgtEl>
                                        <p:attrNameLst>
                                          <p:attrName>ppt_h</p:attrName>
                                        </p:attrNameLst>
                                      </p:cBhvr>
                                      <p:tavLst>
                                        <p:tav tm="0">
                                          <p:val>
                                            <p:fltVal val="0"/>
                                          </p:val>
                                        </p:tav>
                                        <p:tav tm="100000">
                                          <p:val>
                                            <p:strVal val="#ppt_h"/>
                                          </p:val>
                                        </p:tav>
                                      </p:tavLst>
                                    </p:anim>
                                    <p:anim calcmode="lin" valueType="num">
                                      <p:cBhvr>
                                        <p:cTn id="69" dur="1000" fill="hold"/>
                                        <p:tgtEl>
                                          <p:spTgt spid="21535"/>
                                        </p:tgtEl>
                                        <p:attrNameLst>
                                          <p:attrName>ppt_x</p:attrName>
                                        </p:attrNameLst>
                                      </p:cBhvr>
                                      <p:tavLst>
                                        <p:tav tm="0">
                                          <p:val>
                                            <p:fltVal val="0.5"/>
                                          </p:val>
                                        </p:tav>
                                        <p:tav tm="100000">
                                          <p:val>
                                            <p:strVal val="#ppt_x"/>
                                          </p:val>
                                        </p:tav>
                                      </p:tavLst>
                                    </p:anim>
                                    <p:anim calcmode="lin" valueType="num">
                                      <p:cBhvr>
                                        <p:cTn id="70" dur="1000" fill="hold"/>
                                        <p:tgtEl>
                                          <p:spTgt spid="21535"/>
                                        </p:tgtEl>
                                        <p:attrNameLst>
                                          <p:attrName>ppt_y</p:attrName>
                                        </p:attrNameLst>
                                      </p:cBhvr>
                                      <p:tavLst>
                                        <p:tav tm="0">
                                          <p:val>
                                            <p:fltVal val="0.5"/>
                                          </p:val>
                                        </p:tav>
                                        <p:tav tm="100000">
                                          <p:val>
                                            <p:strVal val="#ppt_y"/>
                                          </p:val>
                                        </p:tav>
                                      </p:tavLst>
                                    </p:anim>
                                  </p:childTnLst>
                                </p:cTn>
                              </p:par>
                              <p:par>
                                <p:cTn id="71" presetID="23" presetClass="entr" presetSubtype="528" repeatCount="indefinite" fill="hold" nodeType="withEffect">
                                  <p:stCondLst>
                                    <p:cond delay="1500"/>
                                  </p:stCondLst>
                                  <p:childTnLst>
                                    <p:set>
                                      <p:cBhvr>
                                        <p:cTn id="72" dur="1" fill="hold">
                                          <p:stCondLst>
                                            <p:cond delay="0"/>
                                          </p:stCondLst>
                                        </p:cTn>
                                        <p:tgtEl>
                                          <p:spTgt spid="21537"/>
                                        </p:tgtEl>
                                        <p:attrNameLst>
                                          <p:attrName>style.visibility</p:attrName>
                                        </p:attrNameLst>
                                      </p:cBhvr>
                                      <p:to>
                                        <p:strVal val="visible"/>
                                      </p:to>
                                    </p:set>
                                    <p:anim calcmode="lin" valueType="num">
                                      <p:cBhvr>
                                        <p:cTn id="73" dur="1000" fill="hold"/>
                                        <p:tgtEl>
                                          <p:spTgt spid="21537"/>
                                        </p:tgtEl>
                                        <p:attrNameLst>
                                          <p:attrName>ppt_w</p:attrName>
                                        </p:attrNameLst>
                                      </p:cBhvr>
                                      <p:tavLst>
                                        <p:tav tm="0">
                                          <p:val>
                                            <p:fltVal val="0"/>
                                          </p:val>
                                        </p:tav>
                                        <p:tav tm="100000">
                                          <p:val>
                                            <p:strVal val="#ppt_w"/>
                                          </p:val>
                                        </p:tav>
                                      </p:tavLst>
                                    </p:anim>
                                    <p:anim calcmode="lin" valueType="num">
                                      <p:cBhvr>
                                        <p:cTn id="74" dur="1000" fill="hold"/>
                                        <p:tgtEl>
                                          <p:spTgt spid="21537"/>
                                        </p:tgtEl>
                                        <p:attrNameLst>
                                          <p:attrName>ppt_h</p:attrName>
                                        </p:attrNameLst>
                                      </p:cBhvr>
                                      <p:tavLst>
                                        <p:tav tm="0">
                                          <p:val>
                                            <p:fltVal val="0"/>
                                          </p:val>
                                        </p:tav>
                                        <p:tav tm="100000">
                                          <p:val>
                                            <p:strVal val="#ppt_h"/>
                                          </p:val>
                                        </p:tav>
                                      </p:tavLst>
                                    </p:anim>
                                    <p:anim calcmode="lin" valueType="num">
                                      <p:cBhvr>
                                        <p:cTn id="75" dur="1000" fill="hold"/>
                                        <p:tgtEl>
                                          <p:spTgt spid="21537"/>
                                        </p:tgtEl>
                                        <p:attrNameLst>
                                          <p:attrName>ppt_x</p:attrName>
                                        </p:attrNameLst>
                                      </p:cBhvr>
                                      <p:tavLst>
                                        <p:tav tm="0">
                                          <p:val>
                                            <p:fltVal val="0.5"/>
                                          </p:val>
                                        </p:tav>
                                        <p:tav tm="100000">
                                          <p:val>
                                            <p:strVal val="#ppt_x"/>
                                          </p:val>
                                        </p:tav>
                                      </p:tavLst>
                                    </p:anim>
                                    <p:anim calcmode="lin" valueType="num">
                                      <p:cBhvr>
                                        <p:cTn id="76" dur="1000" fill="hold"/>
                                        <p:tgtEl>
                                          <p:spTgt spid="21537"/>
                                        </p:tgtEl>
                                        <p:attrNameLst>
                                          <p:attrName>ppt_y</p:attrName>
                                        </p:attrNameLst>
                                      </p:cBhvr>
                                      <p:tavLst>
                                        <p:tav tm="0">
                                          <p:val>
                                            <p:fltVal val="0.5"/>
                                          </p:val>
                                        </p:tav>
                                        <p:tav tm="100000">
                                          <p:val>
                                            <p:strVal val="#ppt_y"/>
                                          </p:val>
                                        </p:tav>
                                      </p:tavLst>
                                    </p:anim>
                                  </p:childTnLst>
                                </p:cTn>
                              </p:par>
                              <p:par>
                                <p:cTn id="77" presetID="23" presetClass="entr" presetSubtype="528" repeatCount="indefinite" fill="hold" nodeType="withEffect">
                                  <p:stCondLst>
                                    <p:cond delay="0"/>
                                  </p:stCondLst>
                                  <p:childTnLst>
                                    <p:set>
                                      <p:cBhvr>
                                        <p:cTn id="78" dur="1" fill="hold">
                                          <p:stCondLst>
                                            <p:cond delay="0"/>
                                          </p:stCondLst>
                                        </p:cTn>
                                        <p:tgtEl>
                                          <p:spTgt spid="21538"/>
                                        </p:tgtEl>
                                        <p:attrNameLst>
                                          <p:attrName>style.visibility</p:attrName>
                                        </p:attrNameLst>
                                      </p:cBhvr>
                                      <p:to>
                                        <p:strVal val="visible"/>
                                      </p:to>
                                    </p:set>
                                    <p:anim calcmode="lin" valueType="num">
                                      <p:cBhvr>
                                        <p:cTn id="79" dur="1000" fill="hold"/>
                                        <p:tgtEl>
                                          <p:spTgt spid="21538"/>
                                        </p:tgtEl>
                                        <p:attrNameLst>
                                          <p:attrName>ppt_w</p:attrName>
                                        </p:attrNameLst>
                                      </p:cBhvr>
                                      <p:tavLst>
                                        <p:tav tm="0">
                                          <p:val>
                                            <p:fltVal val="0"/>
                                          </p:val>
                                        </p:tav>
                                        <p:tav tm="100000">
                                          <p:val>
                                            <p:strVal val="#ppt_w"/>
                                          </p:val>
                                        </p:tav>
                                      </p:tavLst>
                                    </p:anim>
                                    <p:anim calcmode="lin" valueType="num">
                                      <p:cBhvr>
                                        <p:cTn id="80" dur="1000" fill="hold"/>
                                        <p:tgtEl>
                                          <p:spTgt spid="21538"/>
                                        </p:tgtEl>
                                        <p:attrNameLst>
                                          <p:attrName>ppt_h</p:attrName>
                                        </p:attrNameLst>
                                      </p:cBhvr>
                                      <p:tavLst>
                                        <p:tav tm="0">
                                          <p:val>
                                            <p:fltVal val="0"/>
                                          </p:val>
                                        </p:tav>
                                        <p:tav tm="100000">
                                          <p:val>
                                            <p:strVal val="#ppt_h"/>
                                          </p:val>
                                        </p:tav>
                                      </p:tavLst>
                                    </p:anim>
                                    <p:anim calcmode="lin" valueType="num">
                                      <p:cBhvr>
                                        <p:cTn id="81" dur="1000" fill="hold"/>
                                        <p:tgtEl>
                                          <p:spTgt spid="21538"/>
                                        </p:tgtEl>
                                        <p:attrNameLst>
                                          <p:attrName>ppt_x</p:attrName>
                                        </p:attrNameLst>
                                      </p:cBhvr>
                                      <p:tavLst>
                                        <p:tav tm="0">
                                          <p:val>
                                            <p:fltVal val="0.5"/>
                                          </p:val>
                                        </p:tav>
                                        <p:tav tm="100000">
                                          <p:val>
                                            <p:strVal val="#ppt_x"/>
                                          </p:val>
                                        </p:tav>
                                      </p:tavLst>
                                    </p:anim>
                                    <p:anim calcmode="lin" valueType="num">
                                      <p:cBhvr>
                                        <p:cTn id="82" dur="1000" fill="hold"/>
                                        <p:tgtEl>
                                          <p:spTgt spid="21538"/>
                                        </p:tgtEl>
                                        <p:attrNameLst>
                                          <p:attrName>ppt_y</p:attrName>
                                        </p:attrNameLst>
                                      </p:cBhvr>
                                      <p:tavLst>
                                        <p:tav tm="0">
                                          <p:val>
                                            <p:fltVal val="0.5"/>
                                          </p:val>
                                        </p:tav>
                                        <p:tav tm="100000">
                                          <p:val>
                                            <p:strVal val="#ppt_y"/>
                                          </p:val>
                                        </p:tav>
                                      </p:tavLst>
                                    </p:anim>
                                  </p:childTnLst>
                                </p:cTn>
                              </p:par>
                              <p:par>
                                <p:cTn id="83" presetID="23" presetClass="entr" presetSubtype="528" repeatCount="indefinite" fill="hold" nodeType="withEffect">
                                  <p:stCondLst>
                                    <p:cond delay="0"/>
                                  </p:stCondLst>
                                  <p:childTnLst>
                                    <p:set>
                                      <p:cBhvr>
                                        <p:cTn id="84" dur="1" fill="hold">
                                          <p:stCondLst>
                                            <p:cond delay="0"/>
                                          </p:stCondLst>
                                        </p:cTn>
                                        <p:tgtEl>
                                          <p:spTgt spid="21539"/>
                                        </p:tgtEl>
                                        <p:attrNameLst>
                                          <p:attrName>style.visibility</p:attrName>
                                        </p:attrNameLst>
                                      </p:cBhvr>
                                      <p:to>
                                        <p:strVal val="visible"/>
                                      </p:to>
                                    </p:set>
                                    <p:anim calcmode="lin" valueType="num">
                                      <p:cBhvr>
                                        <p:cTn id="85" dur="1000" fill="hold"/>
                                        <p:tgtEl>
                                          <p:spTgt spid="21539"/>
                                        </p:tgtEl>
                                        <p:attrNameLst>
                                          <p:attrName>ppt_w</p:attrName>
                                        </p:attrNameLst>
                                      </p:cBhvr>
                                      <p:tavLst>
                                        <p:tav tm="0">
                                          <p:val>
                                            <p:fltVal val="0"/>
                                          </p:val>
                                        </p:tav>
                                        <p:tav tm="100000">
                                          <p:val>
                                            <p:strVal val="#ppt_w"/>
                                          </p:val>
                                        </p:tav>
                                      </p:tavLst>
                                    </p:anim>
                                    <p:anim calcmode="lin" valueType="num">
                                      <p:cBhvr>
                                        <p:cTn id="86" dur="1000" fill="hold"/>
                                        <p:tgtEl>
                                          <p:spTgt spid="21539"/>
                                        </p:tgtEl>
                                        <p:attrNameLst>
                                          <p:attrName>ppt_h</p:attrName>
                                        </p:attrNameLst>
                                      </p:cBhvr>
                                      <p:tavLst>
                                        <p:tav tm="0">
                                          <p:val>
                                            <p:fltVal val="0"/>
                                          </p:val>
                                        </p:tav>
                                        <p:tav tm="100000">
                                          <p:val>
                                            <p:strVal val="#ppt_h"/>
                                          </p:val>
                                        </p:tav>
                                      </p:tavLst>
                                    </p:anim>
                                    <p:anim calcmode="lin" valueType="num">
                                      <p:cBhvr>
                                        <p:cTn id="87" dur="1000" fill="hold"/>
                                        <p:tgtEl>
                                          <p:spTgt spid="21539"/>
                                        </p:tgtEl>
                                        <p:attrNameLst>
                                          <p:attrName>ppt_x</p:attrName>
                                        </p:attrNameLst>
                                      </p:cBhvr>
                                      <p:tavLst>
                                        <p:tav tm="0">
                                          <p:val>
                                            <p:fltVal val="0.5"/>
                                          </p:val>
                                        </p:tav>
                                        <p:tav tm="100000">
                                          <p:val>
                                            <p:strVal val="#ppt_x"/>
                                          </p:val>
                                        </p:tav>
                                      </p:tavLst>
                                    </p:anim>
                                    <p:anim calcmode="lin" valueType="num">
                                      <p:cBhvr>
                                        <p:cTn id="88" dur="1000" fill="hold"/>
                                        <p:tgtEl>
                                          <p:spTgt spid="21539"/>
                                        </p:tgtEl>
                                        <p:attrNameLst>
                                          <p:attrName>ppt_y</p:attrName>
                                        </p:attrNameLst>
                                      </p:cBhvr>
                                      <p:tavLst>
                                        <p:tav tm="0">
                                          <p:val>
                                            <p:fltVal val="0.5"/>
                                          </p:val>
                                        </p:tav>
                                        <p:tav tm="100000">
                                          <p:val>
                                            <p:strVal val="#ppt_y"/>
                                          </p:val>
                                        </p:tav>
                                      </p:tavLst>
                                    </p:anim>
                                  </p:childTnLst>
                                </p:cTn>
                              </p:par>
                              <p:par>
                                <p:cTn id="89" presetID="23" presetClass="entr" presetSubtype="528" repeatCount="indefinite" fill="hold" nodeType="withEffect">
                                  <p:stCondLst>
                                    <p:cond delay="0"/>
                                  </p:stCondLst>
                                  <p:childTnLst>
                                    <p:set>
                                      <p:cBhvr>
                                        <p:cTn id="90" dur="1" fill="hold">
                                          <p:stCondLst>
                                            <p:cond delay="0"/>
                                          </p:stCondLst>
                                        </p:cTn>
                                        <p:tgtEl>
                                          <p:spTgt spid="21541"/>
                                        </p:tgtEl>
                                        <p:attrNameLst>
                                          <p:attrName>style.visibility</p:attrName>
                                        </p:attrNameLst>
                                      </p:cBhvr>
                                      <p:to>
                                        <p:strVal val="visible"/>
                                      </p:to>
                                    </p:set>
                                    <p:anim calcmode="lin" valueType="num">
                                      <p:cBhvr>
                                        <p:cTn id="91" dur="1000" fill="hold"/>
                                        <p:tgtEl>
                                          <p:spTgt spid="21541"/>
                                        </p:tgtEl>
                                        <p:attrNameLst>
                                          <p:attrName>ppt_w</p:attrName>
                                        </p:attrNameLst>
                                      </p:cBhvr>
                                      <p:tavLst>
                                        <p:tav tm="0">
                                          <p:val>
                                            <p:fltVal val="0"/>
                                          </p:val>
                                        </p:tav>
                                        <p:tav tm="100000">
                                          <p:val>
                                            <p:strVal val="#ppt_w"/>
                                          </p:val>
                                        </p:tav>
                                      </p:tavLst>
                                    </p:anim>
                                    <p:anim calcmode="lin" valueType="num">
                                      <p:cBhvr>
                                        <p:cTn id="92" dur="1000" fill="hold"/>
                                        <p:tgtEl>
                                          <p:spTgt spid="21541"/>
                                        </p:tgtEl>
                                        <p:attrNameLst>
                                          <p:attrName>ppt_h</p:attrName>
                                        </p:attrNameLst>
                                      </p:cBhvr>
                                      <p:tavLst>
                                        <p:tav tm="0">
                                          <p:val>
                                            <p:fltVal val="0"/>
                                          </p:val>
                                        </p:tav>
                                        <p:tav tm="100000">
                                          <p:val>
                                            <p:strVal val="#ppt_h"/>
                                          </p:val>
                                        </p:tav>
                                      </p:tavLst>
                                    </p:anim>
                                    <p:anim calcmode="lin" valueType="num">
                                      <p:cBhvr>
                                        <p:cTn id="93" dur="1000" fill="hold"/>
                                        <p:tgtEl>
                                          <p:spTgt spid="21541"/>
                                        </p:tgtEl>
                                        <p:attrNameLst>
                                          <p:attrName>ppt_x</p:attrName>
                                        </p:attrNameLst>
                                      </p:cBhvr>
                                      <p:tavLst>
                                        <p:tav tm="0">
                                          <p:val>
                                            <p:fltVal val="0.5"/>
                                          </p:val>
                                        </p:tav>
                                        <p:tav tm="100000">
                                          <p:val>
                                            <p:strVal val="#ppt_x"/>
                                          </p:val>
                                        </p:tav>
                                      </p:tavLst>
                                    </p:anim>
                                    <p:anim calcmode="lin" valueType="num">
                                      <p:cBhvr>
                                        <p:cTn id="94" dur="1000" fill="hold"/>
                                        <p:tgtEl>
                                          <p:spTgt spid="21541"/>
                                        </p:tgtEl>
                                        <p:attrNameLst>
                                          <p:attrName>ppt_y</p:attrName>
                                        </p:attrNameLst>
                                      </p:cBhvr>
                                      <p:tavLst>
                                        <p:tav tm="0">
                                          <p:val>
                                            <p:fltVal val="0.5"/>
                                          </p:val>
                                        </p:tav>
                                        <p:tav tm="100000">
                                          <p:val>
                                            <p:strVal val="#ppt_y"/>
                                          </p:val>
                                        </p:tav>
                                      </p:tavLst>
                                    </p:anim>
                                  </p:childTnLst>
                                </p:cTn>
                              </p:par>
                              <p:par>
                                <p:cTn id="95" presetID="23" presetClass="entr" presetSubtype="528" repeatCount="indefinite" fill="hold" nodeType="withEffect">
                                  <p:stCondLst>
                                    <p:cond delay="0"/>
                                  </p:stCondLst>
                                  <p:childTnLst>
                                    <p:set>
                                      <p:cBhvr>
                                        <p:cTn id="96" dur="1" fill="hold">
                                          <p:stCondLst>
                                            <p:cond delay="0"/>
                                          </p:stCondLst>
                                        </p:cTn>
                                        <p:tgtEl>
                                          <p:spTgt spid="21542"/>
                                        </p:tgtEl>
                                        <p:attrNameLst>
                                          <p:attrName>style.visibility</p:attrName>
                                        </p:attrNameLst>
                                      </p:cBhvr>
                                      <p:to>
                                        <p:strVal val="visible"/>
                                      </p:to>
                                    </p:set>
                                    <p:anim calcmode="lin" valueType="num">
                                      <p:cBhvr>
                                        <p:cTn id="97" dur="1000" fill="hold"/>
                                        <p:tgtEl>
                                          <p:spTgt spid="21542"/>
                                        </p:tgtEl>
                                        <p:attrNameLst>
                                          <p:attrName>ppt_w</p:attrName>
                                        </p:attrNameLst>
                                      </p:cBhvr>
                                      <p:tavLst>
                                        <p:tav tm="0">
                                          <p:val>
                                            <p:fltVal val="0"/>
                                          </p:val>
                                        </p:tav>
                                        <p:tav tm="100000">
                                          <p:val>
                                            <p:strVal val="#ppt_w"/>
                                          </p:val>
                                        </p:tav>
                                      </p:tavLst>
                                    </p:anim>
                                    <p:anim calcmode="lin" valueType="num">
                                      <p:cBhvr>
                                        <p:cTn id="98" dur="1000" fill="hold"/>
                                        <p:tgtEl>
                                          <p:spTgt spid="21542"/>
                                        </p:tgtEl>
                                        <p:attrNameLst>
                                          <p:attrName>ppt_h</p:attrName>
                                        </p:attrNameLst>
                                      </p:cBhvr>
                                      <p:tavLst>
                                        <p:tav tm="0">
                                          <p:val>
                                            <p:fltVal val="0"/>
                                          </p:val>
                                        </p:tav>
                                        <p:tav tm="100000">
                                          <p:val>
                                            <p:strVal val="#ppt_h"/>
                                          </p:val>
                                        </p:tav>
                                      </p:tavLst>
                                    </p:anim>
                                    <p:anim calcmode="lin" valueType="num">
                                      <p:cBhvr>
                                        <p:cTn id="99" dur="1000" fill="hold"/>
                                        <p:tgtEl>
                                          <p:spTgt spid="21542"/>
                                        </p:tgtEl>
                                        <p:attrNameLst>
                                          <p:attrName>ppt_x</p:attrName>
                                        </p:attrNameLst>
                                      </p:cBhvr>
                                      <p:tavLst>
                                        <p:tav tm="0">
                                          <p:val>
                                            <p:fltVal val="0.5"/>
                                          </p:val>
                                        </p:tav>
                                        <p:tav tm="100000">
                                          <p:val>
                                            <p:strVal val="#ppt_x"/>
                                          </p:val>
                                        </p:tav>
                                      </p:tavLst>
                                    </p:anim>
                                    <p:anim calcmode="lin" valueType="num">
                                      <p:cBhvr>
                                        <p:cTn id="100" dur="1000" fill="hold"/>
                                        <p:tgtEl>
                                          <p:spTgt spid="21542"/>
                                        </p:tgtEl>
                                        <p:attrNameLst>
                                          <p:attrName>ppt_y</p:attrName>
                                        </p:attrNameLst>
                                      </p:cBhvr>
                                      <p:tavLst>
                                        <p:tav tm="0">
                                          <p:val>
                                            <p:fltVal val="0.5"/>
                                          </p:val>
                                        </p:tav>
                                        <p:tav tm="100000">
                                          <p:val>
                                            <p:strVal val="#ppt_y"/>
                                          </p:val>
                                        </p:tav>
                                      </p:tavLst>
                                    </p:anim>
                                  </p:childTnLst>
                                </p:cTn>
                              </p:par>
                              <p:par>
                                <p:cTn id="101" presetID="23" presetClass="entr" presetSubtype="528" repeatCount="indefinite" fill="hold" nodeType="withEffect">
                                  <p:stCondLst>
                                    <p:cond delay="0"/>
                                  </p:stCondLst>
                                  <p:childTnLst>
                                    <p:set>
                                      <p:cBhvr>
                                        <p:cTn id="102" dur="1" fill="hold">
                                          <p:stCondLst>
                                            <p:cond delay="0"/>
                                          </p:stCondLst>
                                        </p:cTn>
                                        <p:tgtEl>
                                          <p:spTgt spid="21544"/>
                                        </p:tgtEl>
                                        <p:attrNameLst>
                                          <p:attrName>style.visibility</p:attrName>
                                        </p:attrNameLst>
                                      </p:cBhvr>
                                      <p:to>
                                        <p:strVal val="visible"/>
                                      </p:to>
                                    </p:set>
                                    <p:anim calcmode="lin" valueType="num">
                                      <p:cBhvr>
                                        <p:cTn id="103" dur="1000" fill="hold"/>
                                        <p:tgtEl>
                                          <p:spTgt spid="21544"/>
                                        </p:tgtEl>
                                        <p:attrNameLst>
                                          <p:attrName>ppt_w</p:attrName>
                                        </p:attrNameLst>
                                      </p:cBhvr>
                                      <p:tavLst>
                                        <p:tav tm="0">
                                          <p:val>
                                            <p:fltVal val="0"/>
                                          </p:val>
                                        </p:tav>
                                        <p:tav tm="100000">
                                          <p:val>
                                            <p:strVal val="#ppt_w"/>
                                          </p:val>
                                        </p:tav>
                                      </p:tavLst>
                                    </p:anim>
                                    <p:anim calcmode="lin" valueType="num">
                                      <p:cBhvr>
                                        <p:cTn id="104" dur="1000" fill="hold"/>
                                        <p:tgtEl>
                                          <p:spTgt spid="21544"/>
                                        </p:tgtEl>
                                        <p:attrNameLst>
                                          <p:attrName>ppt_h</p:attrName>
                                        </p:attrNameLst>
                                      </p:cBhvr>
                                      <p:tavLst>
                                        <p:tav tm="0">
                                          <p:val>
                                            <p:fltVal val="0"/>
                                          </p:val>
                                        </p:tav>
                                        <p:tav tm="100000">
                                          <p:val>
                                            <p:strVal val="#ppt_h"/>
                                          </p:val>
                                        </p:tav>
                                      </p:tavLst>
                                    </p:anim>
                                    <p:anim calcmode="lin" valueType="num">
                                      <p:cBhvr>
                                        <p:cTn id="105" dur="1000" fill="hold"/>
                                        <p:tgtEl>
                                          <p:spTgt spid="21544"/>
                                        </p:tgtEl>
                                        <p:attrNameLst>
                                          <p:attrName>ppt_x</p:attrName>
                                        </p:attrNameLst>
                                      </p:cBhvr>
                                      <p:tavLst>
                                        <p:tav tm="0">
                                          <p:val>
                                            <p:fltVal val="0.5"/>
                                          </p:val>
                                        </p:tav>
                                        <p:tav tm="100000">
                                          <p:val>
                                            <p:strVal val="#ppt_x"/>
                                          </p:val>
                                        </p:tav>
                                      </p:tavLst>
                                    </p:anim>
                                    <p:anim calcmode="lin" valueType="num">
                                      <p:cBhvr>
                                        <p:cTn id="106" dur="1000" fill="hold"/>
                                        <p:tgtEl>
                                          <p:spTgt spid="21544"/>
                                        </p:tgtEl>
                                        <p:attrNameLst>
                                          <p:attrName>ppt_y</p:attrName>
                                        </p:attrNameLst>
                                      </p:cBhvr>
                                      <p:tavLst>
                                        <p:tav tm="0">
                                          <p:val>
                                            <p:fltVal val="0.5"/>
                                          </p:val>
                                        </p:tav>
                                        <p:tav tm="100000">
                                          <p:val>
                                            <p:strVal val="#ppt_y"/>
                                          </p:val>
                                        </p:tav>
                                      </p:tavLst>
                                    </p:anim>
                                  </p:childTnLst>
                                </p:cTn>
                              </p:par>
                              <p:par>
                                <p:cTn id="107" presetID="23" presetClass="entr" presetSubtype="528" repeatCount="indefinite" fill="hold" nodeType="withEffect">
                                  <p:stCondLst>
                                    <p:cond delay="1500"/>
                                  </p:stCondLst>
                                  <p:childTnLst>
                                    <p:set>
                                      <p:cBhvr>
                                        <p:cTn id="108" dur="1" fill="hold">
                                          <p:stCondLst>
                                            <p:cond delay="0"/>
                                          </p:stCondLst>
                                        </p:cTn>
                                        <p:tgtEl>
                                          <p:spTgt spid="21545"/>
                                        </p:tgtEl>
                                        <p:attrNameLst>
                                          <p:attrName>style.visibility</p:attrName>
                                        </p:attrNameLst>
                                      </p:cBhvr>
                                      <p:to>
                                        <p:strVal val="visible"/>
                                      </p:to>
                                    </p:set>
                                    <p:anim calcmode="lin" valueType="num">
                                      <p:cBhvr>
                                        <p:cTn id="109" dur="1000" fill="hold"/>
                                        <p:tgtEl>
                                          <p:spTgt spid="21545"/>
                                        </p:tgtEl>
                                        <p:attrNameLst>
                                          <p:attrName>ppt_w</p:attrName>
                                        </p:attrNameLst>
                                      </p:cBhvr>
                                      <p:tavLst>
                                        <p:tav tm="0">
                                          <p:val>
                                            <p:fltVal val="0"/>
                                          </p:val>
                                        </p:tav>
                                        <p:tav tm="100000">
                                          <p:val>
                                            <p:strVal val="#ppt_w"/>
                                          </p:val>
                                        </p:tav>
                                      </p:tavLst>
                                    </p:anim>
                                    <p:anim calcmode="lin" valueType="num">
                                      <p:cBhvr>
                                        <p:cTn id="110" dur="1000" fill="hold"/>
                                        <p:tgtEl>
                                          <p:spTgt spid="21545"/>
                                        </p:tgtEl>
                                        <p:attrNameLst>
                                          <p:attrName>ppt_h</p:attrName>
                                        </p:attrNameLst>
                                      </p:cBhvr>
                                      <p:tavLst>
                                        <p:tav tm="0">
                                          <p:val>
                                            <p:fltVal val="0"/>
                                          </p:val>
                                        </p:tav>
                                        <p:tav tm="100000">
                                          <p:val>
                                            <p:strVal val="#ppt_h"/>
                                          </p:val>
                                        </p:tav>
                                      </p:tavLst>
                                    </p:anim>
                                    <p:anim calcmode="lin" valueType="num">
                                      <p:cBhvr>
                                        <p:cTn id="111" dur="1000" fill="hold"/>
                                        <p:tgtEl>
                                          <p:spTgt spid="21545"/>
                                        </p:tgtEl>
                                        <p:attrNameLst>
                                          <p:attrName>ppt_x</p:attrName>
                                        </p:attrNameLst>
                                      </p:cBhvr>
                                      <p:tavLst>
                                        <p:tav tm="0">
                                          <p:val>
                                            <p:fltVal val="0.5"/>
                                          </p:val>
                                        </p:tav>
                                        <p:tav tm="100000">
                                          <p:val>
                                            <p:strVal val="#ppt_x"/>
                                          </p:val>
                                        </p:tav>
                                      </p:tavLst>
                                    </p:anim>
                                    <p:anim calcmode="lin" valueType="num">
                                      <p:cBhvr>
                                        <p:cTn id="112" dur="1000" fill="hold"/>
                                        <p:tgtEl>
                                          <p:spTgt spid="21545"/>
                                        </p:tgtEl>
                                        <p:attrNameLst>
                                          <p:attrName>ppt_y</p:attrName>
                                        </p:attrNameLst>
                                      </p:cBhvr>
                                      <p:tavLst>
                                        <p:tav tm="0">
                                          <p:val>
                                            <p:fltVal val="0.5"/>
                                          </p:val>
                                        </p:tav>
                                        <p:tav tm="100000">
                                          <p:val>
                                            <p:strVal val="#ppt_y"/>
                                          </p:val>
                                        </p:tav>
                                      </p:tavLst>
                                    </p:anim>
                                  </p:childTnLst>
                                </p:cTn>
                              </p:par>
                              <p:par>
                                <p:cTn id="113" presetID="23" presetClass="entr" presetSubtype="528" repeatCount="indefinite" fill="hold" nodeType="withEffect">
                                  <p:stCondLst>
                                    <p:cond delay="1500"/>
                                  </p:stCondLst>
                                  <p:childTnLst>
                                    <p:set>
                                      <p:cBhvr>
                                        <p:cTn id="114" dur="1" fill="hold">
                                          <p:stCondLst>
                                            <p:cond delay="0"/>
                                          </p:stCondLst>
                                        </p:cTn>
                                        <p:tgtEl>
                                          <p:spTgt spid="21547"/>
                                        </p:tgtEl>
                                        <p:attrNameLst>
                                          <p:attrName>style.visibility</p:attrName>
                                        </p:attrNameLst>
                                      </p:cBhvr>
                                      <p:to>
                                        <p:strVal val="visible"/>
                                      </p:to>
                                    </p:set>
                                    <p:anim calcmode="lin" valueType="num">
                                      <p:cBhvr>
                                        <p:cTn id="115" dur="1000" fill="hold"/>
                                        <p:tgtEl>
                                          <p:spTgt spid="21547"/>
                                        </p:tgtEl>
                                        <p:attrNameLst>
                                          <p:attrName>ppt_w</p:attrName>
                                        </p:attrNameLst>
                                      </p:cBhvr>
                                      <p:tavLst>
                                        <p:tav tm="0">
                                          <p:val>
                                            <p:fltVal val="0"/>
                                          </p:val>
                                        </p:tav>
                                        <p:tav tm="100000">
                                          <p:val>
                                            <p:strVal val="#ppt_w"/>
                                          </p:val>
                                        </p:tav>
                                      </p:tavLst>
                                    </p:anim>
                                    <p:anim calcmode="lin" valueType="num">
                                      <p:cBhvr>
                                        <p:cTn id="116" dur="1000" fill="hold"/>
                                        <p:tgtEl>
                                          <p:spTgt spid="21547"/>
                                        </p:tgtEl>
                                        <p:attrNameLst>
                                          <p:attrName>ppt_h</p:attrName>
                                        </p:attrNameLst>
                                      </p:cBhvr>
                                      <p:tavLst>
                                        <p:tav tm="0">
                                          <p:val>
                                            <p:fltVal val="0"/>
                                          </p:val>
                                        </p:tav>
                                        <p:tav tm="100000">
                                          <p:val>
                                            <p:strVal val="#ppt_h"/>
                                          </p:val>
                                        </p:tav>
                                      </p:tavLst>
                                    </p:anim>
                                    <p:anim calcmode="lin" valueType="num">
                                      <p:cBhvr>
                                        <p:cTn id="117" dur="1000" fill="hold"/>
                                        <p:tgtEl>
                                          <p:spTgt spid="21547"/>
                                        </p:tgtEl>
                                        <p:attrNameLst>
                                          <p:attrName>ppt_x</p:attrName>
                                        </p:attrNameLst>
                                      </p:cBhvr>
                                      <p:tavLst>
                                        <p:tav tm="0">
                                          <p:val>
                                            <p:fltVal val="0.5"/>
                                          </p:val>
                                        </p:tav>
                                        <p:tav tm="100000">
                                          <p:val>
                                            <p:strVal val="#ppt_x"/>
                                          </p:val>
                                        </p:tav>
                                      </p:tavLst>
                                    </p:anim>
                                    <p:anim calcmode="lin" valueType="num">
                                      <p:cBhvr>
                                        <p:cTn id="118" dur="1000" fill="hold"/>
                                        <p:tgtEl>
                                          <p:spTgt spid="2154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6"/>
          <p:cNvSpPr txBox="1">
            <a:spLocks noChangeArrowheads="1"/>
          </p:cNvSpPr>
          <p:nvPr/>
        </p:nvSpPr>
        <p:spPr bwMode="auto">
          <a:xfrm>
            <a:off x="118533" y="67294"/>
            <a:ext cx="8839200" cy="309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vi-VN" b="0" dirty="0" smtClean="0">
                <a:solidFill>
                  <a:srgbClr val="0033CC"/>
                </a:solidFill>
                <a:latin typeface="Times New Roman" pitchFamily="18" charset="0"/>
                <a:cs typeface="Times New Roman" pitchFamily="18" charset="0"/>
              </a:rPr>
              <a:t>Thứ hai, ngày 20 tháng 9 năm 2021</a:t>
            </a:r>
          </a:p>
          <a:p>
            <a:pPr algn="ctr" eaLnBrk="1" hangingPunct="1">
              <a:lnSpc>
                <a:spcPct val="150000"/>
              </a:lnSpc>
            </a:pPr>
            <a:r>
              <a:rPr lang="en-US" b="0" u="sng" dirty="0" smtClean="0">
                <a:solidFill>
                  <a:srgbClr val="0033CC"/>
                </a:solidFill>
                <a:latin typeface="Times New Roman" pitchFamily="18" charset="0"/>
                <a:cs typeface="Times New Roman" pitchFamily="18" charset="0"/>
              </a:rPr>
              <a:t>Tập đọc – Kể chuyện</a:t>
            </a:r>
          </a:p>
          <a:p>
            <a:pPr algn="ctr" eaLnBrk="1" hangingPunct="1">
              <a:lnSpc>
                <a:spcPct val="150000"/>
              </a:lnSpc>
            </a:pPr>
            <a:r>
              <a:rPr lang="en-US" sz="6600" dirty="0" smtClean="0">
                <a:solidFill>
                  <a:srgbClr val="FF0000"/>
                </a:solidFill>
                <a:latin typeface="Times New Roman" pitchFamily="18" charset="0"/>
                <a:cs typeface="Times New Roman" pitchFamily="18" charset="0"/>
              </a:rPr>
              <a:t>Cậu bé thông minh</a:t>
            </a:r>
          </a:p>
        </p:txBody>
      </p:sp>
    </p:spTree>
    <p:extLst>
      <p:ext uri="{BB962C8B-B14F-4D97-AF65-F5344CB8AC3E}">
        <p14:creationId xmlns:p14="http://schemas.microsoft.com/office/powerpoint/2010/main" val="14600954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387626" y="1376495"/>
            <a:ext cx="8756374" cy="1555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en-US" sz="7200" dirty="0" smtClean="0">
                <a:solidFill>
                  <a:srgbClr val="FF0000"/>
                </a:solidFill>
                <a:latin typeface="Times New Roman" pitchFamily="18" charset="0"/>
                <a:cs typeface="Times New Roman" pitchFamily="18" charset="0"/>
              </a:rPr>
              <a:t>LUYỆN ĐỌC</a:t>
            </a:r>
          </a:p>
        </p:txBody>
      </p:sp>
      <p:sp>
        <p:nvSpPr>
          <p:cNvPr id="3" name="Rectangle 2"/>
          <p:cNvSpPr/>
          <p:nvPr/>
        </p:nvSpPr>
        <p:spPr>
          <a:xfrm>
            <a:off x="2075576" y="565823"/>
            <a:ext cx="5597943" cy="376834"/>
          </a:xfrm>
          <a:prstGeom prst="rect">
            <a:avLst/>
          </a:prstGeom>
        </p:spPr>
        <p:txBody>
          <a:bodyPr wrap="square">
            <a:spAutoFit/>
          </a:bodyPr>
          <a:lstStyle/>
          <a:p>
            <a:pPr algn="ctr">
              <a:lnSpc>
                <a:spcPct val="150000"/>
              </a:lnSpc>
            </a:pPr>
            <a:r>
              <a:rPr lang="en-US" sz="1400" b="1" u="sng" dirty="0" smtClean="0">
                <a:solidFill>
                  <a:srgbClr val="FF0000"/>
                </a:solidFill>
                <a:latin typeface="Times New Roman" pitchFamily="18" charset="0"/>
                <a:cs typeface="Times New Roman" pitchFamily="18" charset="0"/>
              </a:rPr>
              <a:t>TẬP ĐỌC – KỂ CHUYỆN </a:t>
            </a:r>
            <a:endParaRPr lang="en-US" sz="1400" b="1" u="sng" dirty="0">
              <a:solidFill>
                <a:srgbClr val="FF0000"/>
              </a:solidFill>
              <a:latin typeface="Times New Roman" pitchFamily="18" charset="0"/>
              <a:cs typeface="Times New Roman" pitchFamily="18" charset="0"/>
            </a:endParaRPr>
          </a:p>
        </p:txBody>
      </p:sp>
      <p:sp>
        <p:nvSpPr>
          <p:cNvPr id="4" name="Rectangle 3"/>
          <p:cNvSpPr/>
          <p:nvPr/>
        </p:nvSpPr>
        <p:spPr>
          <a:xfrm>
            <a:off x="1822774" y="754240"/>
            <a:ext cx="6103543" cy="830997"/>
          </a:xfrm>
          <a:prstGeom prst="rect">
            <a:avLst/>
          </a:prstGeom>
        </p:spPr>
        <p:txBody>
          <a:bodyPr wrap="square">
            <a:spAutoFit/>
          </a:bodyPr>
          <a:lstStyle/>
          <a:p>
            <a:pPr algn="ctr">
              <a:lnSpc>
                <a:spcPct val="150000"/>
              </a:lnSpc>
            </a:pPr>
            <a:r>
              <a:rPr lang="en-US" sz="3200">
                <a:solidFill>
                  <a:srgbClr val="FF0000"/>
                </a:solidFill>
                <a:latin typeface="Times New Roman" pitchFamily="18" charset="0"/>
                <a:cs typeface="Times New Roman" pitchFamily="18" charset="0"/>
              </a:rPr>
              <a:t>Cậu bé thông minh</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9217560"/>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150695" y="1966730"/>
            <a:ext cx="8839200" cy="89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en-US" sz="4000" b="0" dirty="0" smtClean="0">
                <a:solidFill>
                  <a:srgbClr val="0033CC"/>
                </a:solidFill>
                <a:latin typeface="Times New Roman" pitchFamily="18" charset="0"/>
                <a:cs typeface="Times New Roman" pitchFamily="18" charset="0"/>
              </a:rPr>
              <a:t>Đọc nối tiếp câu, ngắt, nghỉ câu dài</a:t>
            </a:r>
          </a:p>
        </p:txBody>
      </p:sp>
      <p:sp>
        <p:nvSpPr>
          <p:cNvPr id="3" name="Rectangle 2"/>
          <p:cNvSpPr/>
          <p:nvPr/>
        </p:nvSpPr>
        <p:spPr>
          <a:xfrm>
            <a:off x="1031031" y="932576"/>
            <a:ext cx="7958864" cy="1067600"/>
          </a:xfrm>
          <a:prstGeom prst="rect">
            <a:avLst/>
          </a:prstGeom>
        </p:spPr>
        <p:txBody>
          <a:bodyPr wrap="square">
            <a:spAutoFit/>
          </a:bodyPr>
          <a:lstStyle/>
          <a:p>
            <a:pPr algn="ctr">
              <a:lnSpc>
                <a:spcPct val="150000"/>
              </a:lnSpc>
            </a:pPr>
            <a:r>
              <a:rPr lang="en-US" sz="4800" dirty="0" err="1">
                <a:solidFill>
                  <a:srgbClr val="FF0000"/>
                </a:solidFill>
                <a:latin typeface="Times New Roman" pitchFamily="18" charset="0"/>
                <a:cs typeface="Times New Roman" pitchFamily="18" charset="0"/>
              </a:rPr>
              <a:t>Cậu</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bé</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thông</a:t>
            </a:r>
            <a:r>
              <a:rPr lang="en-US" sz="4800" dirty="0">
                <a:solidFill>
                  <a:srgbClr val="FF0000"/>
                </a:solidFill>
                <a:latin typeface="Times New Roman" pitchFamily="18" charset="0"/>
                <a:cs typeface="Times New Roman" pitchFamily="18" charset="0"/>
              </a:rPr>
              <a:t> minh</a:t>
            </a:r>
          </a:p>
        </p:txBody>
      </p:sp>
      <p:sp>
        <p:nvSpPr>
          <p:cNvPr id="6" name="Rectangle 5"/>
          <p:cNvSpPr/>
          <p:nvPr/>
        </p:nvSpPr>
        <p:spPr>
          <a:xfrm>
            <a:off x="832318" y="655577"/>
            <a:ext cx="8356289" cy="498663"/>
          </a:xfrm>
          <a:prstGeom prst="rect">
            <a:avLst/>
          </a:prstGeom>
        </p:spPr>
        <p:txBody>
          <a:bodyPr wrap="square">
            <a:spAutoFit/>
          </a:bodyPr>
          <a:lstStyle/>
          <a:p>
            <a:pPr algn="ctr">
              <a:lnSpc>
                <a:spcPct val="150000"/>
              </a:lnSpc>
            </a:pPr>
            <a:r>
              <a:rPr lang="en-US" sz="2000" b="1" u="sng">
                <a:solidFill>
                  <a:srgbClr val="FF0000"/>
                </a:solidFill>
                <a:latin typeface="Times New Roman" pitchFamily="18" charset="0"/>
                <a:cs typeface="Times New Roman" pitchFamily="18" charset="0"/>
              </a:rPr>
              <a:t>TẬP ĐỌC – KỂ CHUYỆN </a:t>
            </a:r>
            <a:endParaRPr lang="en-US" sz="2000" b="1" u="sng"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77452764"/>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p:cNvSpPr txBox="1">
            <a:spLocks noChangeArrowheads="1"/>
          </p:cNvSpPr>
          <p:nvPr/>
        </p:nvSpPr>
        <p:spPr bwMode="auto">
          <a:xfrm>
            <a:off x="130056" y="225557"/>
            <a:ext cx="88392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a:spcBef>
                <a:spcPct val="50000"/>
              </a:spcBef>
              <a:buClrTx/>
              <a:buSzTx/>
              <a:buFontTx/>
              <a:buNone/>
            </a:pPr>
            <a:r>
              <a:rPr lang="en-US" altLang="en-US" sz="4800" b="0" dirty="0" err="1" smtClean="0">
                <a:latin typeface="Times New Roman" pitchFamily="18" charset="0"/>
                <a:cs typeface="Times New Roman" pitchFamily="18" charset="0"/>
              </a:rPr>
              <a:t>Ngày</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xưa</a:t>
            </a:r>
            <a:r>
              <a:rPr lang="en-US" altLang="en-US" sz="4800" b="0" dirty="0" smtClean="0">
                <a:latin typeface="Times New Roman" pitchFamily="18" charset="0"/>
                <a:cs typeface="Times New Roman" pitchFamily="18" charset="0"/>
              </a:rPr>
              <a:t>,</a:t>
            </a:r>
            <a:r>
              <a:rPr lang="en-US" altLang="en-US" sz="4800" b="0" dirty="0" smtClean="0">
                <a:solidFill>
                  <a:srgbClr val="FF0000"/>
                </a:solidFill>
                <a:latin typeface="Times New Roman" pitchFamily="18" charset="0"/>
                <a:cs typeface="Times New Roman" pitchFamily="18" charset="0"/>
              </a:rPr>
              <a:t>/</a:t>
            </a:r>
            <a:r>
              <a:rPr lang="en-US" altLang="en-US" sz="4800" b="0" dirty="0" err="1" smtClean="0">
                <a:latin typeface="Times New Roman" pitchFamily="18" charset="0"/>
                <a:cs typeface="Times New Roman" pitchFamily="18" charset="0"/>
              </a:rPr>
              <a:t>có</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một</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ông</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vua</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muốn</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tìm</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người</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tài</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ra</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giúp</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nước</a:t>
            </a:r>
            <a:r>
              <a:rPr lang="en-US" altLang="en-US" sz="4800" b="0" dirty="0" smtClean="0">
                <a:latin typeface="Times New Roman" pitchFamily="18" charset="0"/>
                <a:cs typeface="Times New Roman" pitchFamily="18" charset="0"/>
              </a:rPr>
              <a:t>.</a:t>
            </a:r>
            <a:r>
              <a:rPr lang="en-US" altLang="en-US" sz="4800" b="0" dirty="0" smtClean="0">
                <a:solidFill>
                  <a:srgbClr val="FF0000"/>
                </a:solidFill>
                <a:latin typeface="Times New Roman" pitchFamily="18" charset="0"/>
                <a:cs typeface="Times New Roman" pitchFamily="18" charset="0"/>
              </a:rPr>
              <a:t>//</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Vua</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hạ</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lệnh</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cho</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mỗi</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làng</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trong</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vùng</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nọ</a:t>
            </a:r>
            <a:r>
              <a:rPr lang="en-US" altLang="en-US" sz="4800" b="0" dirty="0" smtClean="0">
                <a:solidFill>
                  <a:srgbClr val="FF0000"/>
                </a:solidFill>
                <a:latin typeface="Times New Roman" pitchFamily="18" charset="0"/>
                <a:cs typeface="Times New Roman" pitchFamily="18" charset="0"/>
              </a:rPr>
              <a:t>/</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nộp</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một</a:t>
            </a:r>
            <a:r>
              <a:rPr lang="en-US" altLang="en-US" sz="4800" b="0" dirty="0" smtClean="0">
                <a:latin typeface="Times New Roman" pitchFamily="18" charset="0"/>
                <a:cs typeface="Times New Roman" pitchFamily="18" charset="0"/>
              </a:rPr>
              <a:t> con </a:t>
            </a:r>
            <a:r>
              <a:rPr lang="en-US" altLang="en-US" sz="4800" b="0" dirty="0" err="1" smtClean="0">
                <a:latin typeface="Times New Roman" pitchFamily="18" charset="0"/>
                <a:cs typeface="Times New Roman" pitchFamily="18" charset="0"/>
              </a:rPr>
              <a:t>gà</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trống</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biết</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đẻ</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trứng</a:t>
            </a:r>
            <a:r>
              <a:rPr lang="en-US" altLang="en-US" sz="4800" b="0" dirty="0" smtClean="0">
                <a:latin typeface="Times New Roman" pitchFamily="18" charset="0"/>
                <a:cs typeface="Times New Roman" pitchFamily="18" charset="0"/>
              </a:rPr>
              <a:t>,</a:t>
            </a:r>
            <a:r>
              <a:rPr lang="en-US" altLang="en-US" sz="4800" b="0" dirty="0" smtClean="0">
                <a:solidFill>
                  <a:srgbClr val="FF0000"/>
                </a:solidFill>
                <a:latin typeface="Times New Roman" pitchFamily="18" charset="0"/>
                <a:cs typeface="Times New Roman" pitchFamily="18" charset="0"/>
              </a:rPr>
              <a:t>/</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nếu</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không</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có</a:t>
            </a:r>
            <a:r>
              <a:rPr lang="en-US" altLang="en-US" sz="4800" b="0" dirty="0" smtClean="0">
                <a:solidFill>
                  <a:srgbClr val="FF0000"/>
                </a:solidFill>
                <a:latin typeface="Times New Roman" pitchFamily="18" charset="0"/>
                <a:cs typeface="Times New Roman" pitchFamily="18" charset="0"/>
              </a:rPr>
              <a:t>/</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thì</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cả</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làng</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phải</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chịu</a:t>
            </a:r>
            <a:r>
              <a:rPr lang="en-US" altLang="en-US" sz="4800" b="0" dirty="0" smtClean="0">
                <a:latin typeface="Times New Roman" pitchFamily="18" charset="0"/>
                <a:cs typeface="Times New Roman" pitchFamily="18" charset="0"/>
              </a:rPr>
              <a:t> </a:t>
            </a:r>
            <a:r>
              <a:rPr lang="en-US" altLang="en-US" sz="4800" b="0" dirty="0" err="1" smtClean="0">
                <a:latin typeface="Times New Roman" pitchFamily="18" charset="0"/>
                <a:cs typeface="Times New Roman" pitchFamily="18" charset="0"/>
              </a:rPr>
              <a:t>tội</a:t>
            </a:r>
            <a:r>
              <a:rPr lang="en-US" altLang="en-US" sz="4800" b="0" dirty="0" smtClean="0">
                <a:latin typeface="Times New Roman" pitchFamily="18" charset="0"/>
                <a:cs typeface="Times New Roman" pitchFamily="18" charset="0"/>
              </a:rPr>
              <a:t>.</a:t>
            </a:r>
            <a:r>
              <a:rPr lang="en-US" altLang="en-US" sz="4800" b="0" dirty="0" smtClean="0">
                <a:solidFill>
                  <a:srgbClr val="FF0000"/>
                </a:solidFill>
                <a:latin typeface="Times New Roman" pitchFamily="18" charset="0"/>
                <a:cs typeface="Times New Roman" pitchFamily="18" charset="0"/>
              </a:rPr>
              <a:t>//</a:t>
            </a:r>
            <a:r>
              <a:rPr lang="en-US" altLang="en-US" sz="4800" b="0" dirty="0" smtClean="0">
                <a:latin typeface="Times New Roman" pitchFamily="18" charset="0"/>
                <a:cs typeface="Times New Roman" pitchFamily="18" charset="0"/>
              </a:rPr>
              <a:t> </a:t>
            </a:r>
            <a:endParaRPr lang="en-US" altLang="en-US" sz="4800" b="0" i="1" dirty="0">
              <a:latin typeface="Times New Roman" pitchFamily="18" charset="0"/>
              <a:cs typeface="Times New Roman" pitchFamily="18" charset="0"/>
            </a:endParaRPr>
          </a:p>
        </p:txBody>
      </p:sp>
    </p:spTree>
    <p:extLst>
      <p:ext uri="{BB962C8B-B14F-4D97-AF65-F5344CB8AC3E}">
        <p14:creationId xmlns:p14="http://schemas.microsoft.com/office/powerpoint/2010/main" val="2612538073"/>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157162" y="1694577"/>
            <a:ext cx="8839200" cy="89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en-US" sz="4000" b="0" dirty="0" smtClean="0">
                <a:solidFill>
                  <a:srgbClr val="0033CC"/>
                </a:solidFill>
                <a:latin typeface="Times New Roman" pitchFamily="18" charset="0"/>
                <a:cs typeface="Times New Roman" pitchFamily="18" charset="0"/>
              </a:rPr>
              <a:t>Đọc nối tiếp đoạn – giải nghĩa từ</a:t>
            </a:r>
          </a:p>
        </p:txBody>
      </p:sp>
      <p:sp>
        <p:nvSpPr>
          <p:cNvPr id="2" name="Rectangle 1"/>
          <p:cNvSpPr/>
          <p:nvPr/>
        </p:nvSpPr>
        <p:spPr>
          <a:xfrm>
            <a:off x="430754" y="596785"/>
            <a:ext cx="8272961" cy="458074"/>
          </a:xfrm>
          <a:prstGeom prst="rect">
            <a:avLst/>
          </a:prstGeom>
        </p:spPr>
        <p:txBody>
          <a:bodyPr wrap="square">
            <a:spAutoFit/>
          </a:bodyPr>
          <a:lstStyle/>
          <a:p>
            <a:pPr algn="ctr">
              <a:lnSpc>
                <a:spcPct val="150000"/>
              </a:lnSpc>
            </a:pPr>
            <a:r>
              <a:rPr lang="en-US" sz="1800" b="1" u="sng" dirty="0">
                <a:solidFill>
                  <a:srgbClr val="FF0000"/>
                </a:solidFill>
                <a:latin typeface="Times New Roman" pitchFamily="18" charset="0"/>
                <a:cs typeface="Times New Roman" pitchFamily="18" charset="0"/>
              </a:rPr>
              <a:t>TẬP ĐỌC – KỂ CHUYỆN </a:t>
            </a:r>
          </a:p>
        </p:txBody>
      </p:sp>
      <p:sp>
        <p:nvSpPr>
          <p:cNvPr id="3" name="Rectangle 2"/>
          <p:cNvSpPr/>
          <p:nvPr/>
        </p:nvSpPr>
        <p:spPr>
          <a:xfrm>
            <a:off x="638624" y="966117"/>
            <a:ext cx="8276777" cy="905056"/>
          </a:xfrm>
          <a:prstGeom prst="rect">
            <a:avLst/>
          </a:prstGeom>
        </p:spPr>
        <p:txBody>
          <a:bodyPr wrap="square">
            <a:spAutoFit/>
          </a:bodyPr>
          <a:lstStyle/>
          <a:p>
            <a:pPr algn="ctr">
              <a:lnSpc>
                <a:spcPct val="150000"/>
              </a:lnSpc>
            </a:pPr>
            <a:r>
              <a:rPr lang="en-US" sz="4000" b="1" smtClean="0">
                <a:solidFill>
                  <a:srgbClr val="FF0000"/>
                </a:solidFill>
                <a:latin typeface="Times New Roman" pitchFamily="18" charset="0"/>
                <a:ea typeface="Tahoma" pitchFamily="34" charset="0"/>
                <a:cs typeface="Times New Roman" pitchFamily="18" charset="0"/>
              </a:rPr>
              <a:t>Cậu bé thông minh </a:t>
            </a:r>
            <a:endParaRPr lang="en-US" sz="4000" b="1" dirty="0">
              <a:solidFill>
                <a:srgbClr val="FF0000"/>
              </a:solidFill>
              <a:latin typeface="Times New Roman" pitchFamily="18" charset="0"/>
              <a:ea typeface="Tahoma" pitchFamily="34" charset="0"/>
              <a:cs typeface="Times New Roman" pitchFamily="18" charset="0"/>
            </a:endParaRPr>
          </a:p>
        </p:txBody>
      </p:sp>
    </p:spTree>
    <p:extLst>
      <p:ext uri="{BB962C8B-B14F-4D97-AF65-F5344CB8AC3E}">
        <p14:creationId xmlns:p14="http://schemas.microsoft.com/office/powerpoint/2010/main" val="1368247338"/>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0051588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7229361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340&quot;/&gt;&lt;/object&gt;&lt;object type=&quot;3&quot; unique_id=&quot;10004&quot;&gt;&lt;property id=&quot;20148&quot; value=&quot;5&quot;/&gt;&lt;property id=&quot;20300&quot; value=&quot;Slide 3&quot;/&gt;&lt;property id=&quot;20307&quot; value=&quot;348&quot;/&gt;&lt;/object&gt;&lt;object type=&quot;3&quot; unique_id=&quot;10005&quot;&gt;&lt;property id=&quot;20148&quot; value=&quot;5&quot;/&gt;&lt;property id=&quot;20300&quot; value=&quot;Slide 4&quot;/&gt;&lt;property id=&quot;20307&quot; value=&quot;292&quot;/&gt;&lt;/object&gt;&lt;object type=&quot;3&quot; unique_id=&quot;10006&quot;&gt;&lt;property id=&quot;20148&quot; value=&quot;5&quot;/&gt;&lt;property id=&quot;20300&quot; value=&quot;Slide 5&quot;/&gt;&lt;property id=&quot;20307&quot; value=&quot;347&quot;/&gt;&lt;/object&gt;&lt;object type=&quot;3&quot; unique_id=&quot;10007&quot;&gt;&lt;property id=&quot;20148&quot; value=&quot;5&quot;/&gt;&lt;property id=&quot;20300&quot; value=&quot;Slide 6&quot;/&gt;&lt;property id=&quot;20307&quot; value=&quot;394&quot;/&gt;&lt;/object&gt;&lt;object type=&quot;3&quot; unique_id=&quot;10008&quot;&gt;&lt;property id=&quot;20148&quot; value=&quot;5&quot;/&gt;&lt;property id=&quot;20300&quot; value=&quot;Slide 7&quot;/&gt;&lt;property id=&quot;20307&quot; value=&quot;307&quot;/&gt;&lt;/object&gt;&lt;object type=&quot;3&quot; unique_id=&quot;10010&quot;&gt;&lt;property id=&quot;20148&quot; value=&quot;5&quot;/&gt;&lt;property id=&quot;20300&quot; value=&quot;Slide 9&quot;/&gt;&lt;property id=&quot;20307&quot; value=&quot;393&quot;/&gt;&lt;/object&gt;&lt;object type=&quot;3&quot; unique_id=&quot;10011&quot;&gt;&lt;property id=&quot;20148&quot; value=&quot;5&quot;/&gt;&lt;property id=&quot;20300&quot; value=&quot;Slide 10&quot;/&gt;&lt;property id=&quot;20307&quot; value=&quot;309&quot;/&gt;&lt;/object&gt;&lt;object type=&quot;3&quot; unique_id=&quot;10013&quot;&gt;&lt;property id=&quot;20148&quot; value=&quot;5&quot;/&gt;&lt;property id=&quot;20300&quot; value=&quot;Slide 12&quot;/&gt;&lt;property id=&quot;20307&quot; value=&quot;395&quot;/&gt;&lt;/object&gt;&lt;object type=&quot;3&quot; unique_id=&quot;10014&quot;&gt;&lt;property id=&quot;20148&quot; value=&quot;5&quot;/&gt;&lt;property id=&quot;20300&quot; value=&quot;Slide 13&quot;/&gt;&lt;property id=&quot;20307&quot; value=&quot;273&quot;/&gt;&lt;/object&gt;&lt;object type=&quot;3&quot; unique_id=&quot;10015&quot;&gt;&lt;property id=&quot;20148&quot; value=&quot;5&quot;/&gt;&lt;property id=&quot;20300&quot; value=&quot;Slide 14&quot;/&gt;&lt;property id=&quot;20307&quot; value=&quot;302&quot;/&gt;&lt;/object&gt;&lt;object type=&quot;3&quot; unique_id=&quot;10016&quot;&gt;&lt;property id=&quot;20148&quot; value=&quot;5&quot;/&gt;&lt;property id=&quot;20300&quot; value=&quot;Slide 15&quot;/&gt;&lt;property id=&quot;20307&quot; value=&quot;357&quot;/&gt;&lt;/object&gt;&lt;object type=&quot;3&quot; unique_id=&quot;10017&quot;&gt;&lt;property id=&quot;20148&quot; value=&quot;5&quot;/&gt;&lt;property id=&quot;20300&quot; value=&quot;Slide 16&quot;/&gt;&lt;property id=&quot;20307&quot; value=&quot;311&quot;/&gt;&lt;/object&gt;&lt;object type=&quot;3&quot; unique_id=&quot;10018&quot;&gt;&lt;property id=&quot;20148&quot; value=&quot;5&quot;/&gt;&lt;property id=&quot;20300&quot; value=&quot;Slide 17&quot;/&gt;&lt;property id=&quot;20307&quot; value=&quot;355&quot;/&gt;&lt;/object&gt;&lt;object type=&quot;3&quot; unique_id=&quot;10019&quot;&gt;&lt;property id=&quot;20148&quot; value=&quot;5&quot;/&gt;&lt;property id=&quot;20300&quot; value=&quot;Slide 18&quot;/&gt;&lt;property id=&quot;20307&quot; value=&quot;354&quot;/&gt;&lt;/object&gt;&lt;object type=&quot;3&quot; unique_id=&quot;10020&quot;&gt;&lt;property id=&quot;20148&quot; value=&quot;5&quot;/&gt;&lt;property id=&quot;20300&quot; value=&quot;Slide 19&quot;/&gt;&lt;property id=&quot;20307&quot; value=&quot;358&quot;/&gt;&lt;/object&gt;&lt;object type=&quot;3&quot; unique_id=&quot;10021&quot;&gt;&lt;property id=&quot;20148&quot; value=&quot;5&quot;/&gt;&lt;property id=&quot;20300&quot; value=&quot;Slide 20&quot;/&gt;&lt;property id=&quot;20307&quot; value=&quot;313&quot;/&gt;&lt;/object&gt;&lt;object type=&quot;3&quot; unique_id=&quot;10022&quot;&gt;&lt;property id=&quot;20148&quot; value=&quot;5&quot;/&gt;&lt;property id=&quot;20300&quot; value=&quot;Slide 21&quot;/&gt;&lt;property id=&quot;20307&quot; value=&quot;366&quot;/&gt;&lt;/object&gt;&lt;object type=&quot;3&quot; unique_id=&quot;10023&quot;&gt;&lt;property id=&quot;20148&quot; value=&quot;5&quot;/&gt;&lt;property id=&quot;20300&quot; value=&quot;Slide 22&quot;/&gt;&lt;property id=&quot;20307&quot; value=&quot;406&quot;/&gt;&lt;/object&gt;&lt;object type=&quot;3&quot; unique_id=&quot;10024&quot;&gt;&lt;property id=&quot;20148&quot; value=&quot;5&quot;/&gt;&lt;property id=&quot;20300&quot; value=&quot;Slide 23&quot;/&gt;&lt;property id=&quot;20307&quot; value=&quot;399&quot;/&gt;&lt;/object&gt;&lt;object type=&quot;3&quot; unique_id=&quot;10025&quot;&gt;&lt;property id=&quot;20148&quot; value=&quot;5&quot;/&gt;&lt;property id=&quot;20300&quot; value=&quot;Slide 24&quot;/&gt;&lt;property id=&quot;20307&quot; value=&quot;398&quot;/&gt;&lt;/object&gt;&lt;object type=&quot;3&quot; unique_id=&quot;10026&quot;&gt;&lt;property id=&quot;20148&quot; value=&quot;5&quot;/&gt;&lt;property id=&quot;20300&quot; value=&quot;Slide 25&quot;/&gt;&lt;property id=&quot;20307&quot; value=&quot;400&quot;/&gt;&lt;/object&gt;&lt;object type=&quot;3&quot; unique_id=&quot;10027&quot;&gt;&lt;property id=&quot;20148&quot; value=&quot;5&quot;/&gt;&lt;property id=&quot;20300&quot; value=&quot;Slide 26&quot;/&gt;&lt;property id=&quot;20307&quot; value=&quot;403&quot;/&gt;&lt;/object&gt;&lt;object type=&quot;3&quot; unique_id=&quot;10028&quot;&gt;&lt;property id=&quot;20148&quot; value=&quot;5&quot;/&gt;&lt;property id=&quot;20300&quot; value=&quot;Slide 27&quot;/&gt;&lt;property id=&quot;20307&quot; value=&quot;407&quot;/&gt;&lt;/object&gt;&lt;object type=&quot;3&quot; unique_id=&quot;10029&quot;&gt;&lt;property id=&quot;20148&quot; value=&quot;5&quot;/&gt;&lt;property id=&quot;20300&quot; value=&quot;Slide 28&quot;/&gt;&lt;property id=&quot;20307&quot; value=&quot;364&quot;/&gt;&lt;/object&gt;&lt;object type=&quot;3&quot; unique_id=&quot;10032&quot;&gt;&lt;property id=&quot;20148&quot; value=&quot;5&quot;/&gt;&lt;property id=&quot;20300&quot; value=&quot;Slide 29&quot;/&gt;&lt;property id=&quot;20307&quot; value=&quot;367&quot;/&gt;&lt;/object&gt;&lt;object type=&quot;3&quot; unique_id=&quot;10033&quot;&gt;&lt;property id=&quot;20148&quot; value=&quot;5&quot;/&gt;&lt;property id=&quot;20300&quot; value=&quot;Slide 30&quot;/&gt;&lt;property id=&quot;20307&quot; value=&quot;359&quot;/&gt;&lt;/object&gt;&lt;object type=&quot;3&quot; unique_id=&quot;10034&quot;&gt;&lt;property id=&quot;20148&quot; value=&quot;5&quot;/&gt;&lt;property id=&quot;20300&quot; value=&quot;Slide 31&quot;/&gt;&lt;property id=&quot;20307&quot; value=&quot;375&quot;/&gt;&lt;/object&gt;&lt;object type=&quot;3&quot; unique_id=&quot;10035&quot;&gt;&lt;property id=&quot;20148&quot; value=&quot;5&quot;/&gt;&lt;property id=&quot;20300&quot; value=&quot;Slide 32&quot;/&gt;&lt;property id=&quot;20307&quot; value=&quot;381&quot;/&gt;&lt;/object&gt;&lt;object type=&quot;3&quot; unique_id=&quot;10037&quot;&gt;&lt;property id=&quot;20148&quot; value=&quot;5&quot;/&gt;&lt;property id=&quot;20300&quot; value=&quot;Slide 33&quot;/&gt;&lt;property id=&quot;20307&quot; value=&quot;376&quot;/&gt;&lt;/object&gt;&lt;object type=&quot;3&quot; unique_id=&quot;10038&quot;&gt;&lt;property id=&quot;20148&quot; value=&quot;5&quot;/&gt;&lt;property id=&quot;20300&quot; value=&quot;Slide 34&quot;/&gt;&lt;property id=&quot;20307&quot; value=&quot;378&quot;/&gt;&lt;/object&gt;&lt;object type=&quot;3&quot; unique_id=&quot;10040&quot;&gt;&lt;property id=&quot;20148&quot; value=&quot;5&quot;/&gt;&lt;property id=&quot;20300&quot; value=&quot;Slide 35&quot;/&gt;&lt;property id=&quot;20307&quot; value=&quot;404&quot;/&gt;&lt;/object&gt;&lt;object type=&quot;3&quot; unique_id=&quot;10041&quot;&gt;&lt;property id=&quot;20148&quot; value=&quot;5&quot;/&gt;&lt;property id=&quot;20300&quot; value=&quot;Slide 36&quot;/&gt;&lt;property id=&quot;20307&quot; value=&quot;380&quot;/&gt;&lt;/object&gt;&lt;object type=&quot;3&quot; unique_id=&quot;10043&quot;&gt;&lt;property id=&quot;20148&quot; value=&quot;5&quot;/&gt;&lt;property id=&quot;20300&quot; value=&quot;Slide 37&quot;/&gt;&lt;property id=&quot;20307&quot; value=&quot;408&quot;/&gt;&lt;/object&gt;&lt;object type=&quot;3&quot; unique_id=&quot;10044&quot;&gt;&lt;property id=&quot;20148&quot; value=&quot;5&quot;/&gt;&lt;property id=&quot;20300&quot; value=&quot;Slide 38&quot;/&gt;&lt;property id=&quot;20307&quot; value=&quot;405&quot;/&gt;&lt;/object&gt;&lt;object type=&quot;3&quot; unique_id=&quot;10045&quot;&gt;&lt;property id=&quot;20148&quot; value=&quot;5&quot;/&gt;&lt;property id=&quot;20300&quot; value=&quot;Slide 39&quot;/&gt;&lt;property id=&quot;20307&quot; value=&quot;289&quot;/&gt;&lt;/object&gt;&lt;object type=&quot;3&quot; unique_id=&quot;10046&quot;&gt;&lt;property id=&quot;20148&quot; value=&quot;5&quot;/&gt;&lt;property id=&quot;20300&quot; value=&quot;Slide 40&quot;/&gt;&lt;property id=&quot;20307&quot; value=&quot;328&quot;/&gt;&lt;/object&gt;&lt;object type=&quot;3&quot; unique_id=&quot;10047&quot;&gt;&lt;property id=&quot;20148&quot; value=&quot;5&quot;/&gt;&lt;property id=&quot;20300&quot; value=&quot;Slide 41&quot;/&gt;&lt;property id=&quot;20307&quot; value=&quot;288&quot;/&gt;&lt;/object&gt;&lt;object type=&quot;3&quot; unique_id=&quot;10491&quot;&gt;&lt;property id=&quot;20148&quot; value=&quot;5&quot;/&gt;&lt;property id=&quot;20300&quot; value=&quot;Slide 8&quot;/&gt;&lt;property id=&quot;20307&quot; value=&quot;410&quot;/&gt;&lt;/object&gt;&lt;object type=&quot;3&quot; unique_id=&quot;10492&quot;&gt;&lt;property id=&quot;20148&quot; value=&quot;5&quot;/&gt;&lt;property id=&quot;20300&quot; value=&quot;Slide 11&quot;/&gt;&lt;property id=&quot;20307&quot; value=&quot;409&quot;/&gt;&lt;/object&gt;&lt;object type=&quot;3&quot; unique_id=&quot;10629&quot;&gt;&lt;property id=&quot;20148&quot; value=&quot;5&quot;/&gt;&lt;property id=&quot;20300&quot; value=&quot;Slide 2&quot;/&gt;&lt;property id=&quot;20307&quot; value=&quot;411&quot;/&gt;&lt;/object&gt;&lt;/object&gt;&lt;object type=&quot;8&quot; unique_id=&quot;10098&quot;&gt;&lt;/object&gt;&lt;/object&gt;&lt;/database&gt;"/>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4994</TotalTime>
  <Words>577</Words>
  <Application>Microsoft Office PowerPoint</Application>
  <PresentationFormat>On-screen Show (16:9)</PresentationFormat>
  <Paragraphs>63</Paragraphs>
  <Slides>27</Slides>
  <Notes>18</Notes>
  <HiddenSlides>0</HiddenSlides>
  <MMClips>1</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 用户</dc:creator>
  <cp:lastModifiedBy>Windows User</cp:lastModifiedBy>
  <cp:revision>290</cp:revision>
  <dcterms:created xsi:type="dcterms:W3CDTF">2016-09-02T00:29:00Z</dcterms:created>
  <dcterms:modified xsi:type="dcterms:W3CDTF">2021-09-09T09:51:13Z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