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72" r:id="rId2"/>
  </p:sldMasterIdLst>
  <p:notesMasterIdLst>
    <p:notesMasterId r:id="rId21"/>
  </p:notesMasterIdLst>
  <p:sldIdLst>
    <p:sldId id="3252" r:id="rId3"/>
    <p:sldId id="3256" r:id="rId4"/>
    <p:sldId id="284" r:id="rId5"/>
    <p:sldId id="3257" r:id="rId6"/>
    <p:sldId id="260" r:id="rId7"/>
    <p:sldId id="261" r:id="rId8"/>
    <p:sldId id="263" r:id="rId9"/>
    <p:sldId id="285" r:id="rId10"/>
    <p:sldId id="3241" r:id="rId11"/>
    <p:sldId id="3218" r:id="rId12"/>
    <p:sldId id="3243" r:id="rId13"/>
    <p:sldId id="3244" r:id="rId14"/>
    <p:sldId id="286" r:id="rId15"/>
    <p:sldId id="3253" r:id="rId16"/>
    <p:sldId id="3248" r:id="rId17"/>
    <p:sldId id="266" r:id="rId18"/>
    <p:sldId id="3255" r:id="rId19"/>
    <p:sldId id="32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3B"/>
    <a:srgbClr val="0000FF"/>
    <a:srgbClr val="BA8333"/>
    <a:srgbClr val="35A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0844B-D2FA-42DB-9F88-9442BE7F98B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0B910-6854-4132-917B-6A3A035E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0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5DB5-7A98-1842-8427-5F312BC356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21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5DB5-7A98-1842-8427-5F312BC356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4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5DB5-7A98-1842-8427-5F312BC356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2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5DB5-7A98-1842-8427-5F312BC356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7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5DB5-7A98-1842-8427-5F312BC356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8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1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65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98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50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5DD45-4E3E-4143-A73F-983020A09E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BE35E-154B-4DB5-AAD1-4D145BAD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5DD45-4E3E-4143-A73F-983020A09E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BE35E-154B-4DB5-AAD1-4D145BAD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9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54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6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9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67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64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17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2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967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3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5D-309F-4DD5-89C3-C93B853A0A8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53E-FE4A-4D94-8125-0BC039E7E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997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21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9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1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04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=""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3006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23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5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4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2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15" r:id="rId4"/>
    <p:sldLayoutId id="2147483714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8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57C7-BA34-490A-830E-710D25F9CE51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C5D5-A640-45EB-9694-ED35C37E2C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3F159C1-BE06-4431-BCAF-4F0F4A1A6AF9}"/>
              </a:ext>
            </a:extLst>
          </p:cNvPr>
          <p:cNvGrpSpPr>
            <a:grpSpLocks/>
          </p:cNvGrpSpPr>
          <p:nvPr/>
        </p:nvGrpSpPr>
        <p:grpSpPr bwMode="auto">
          <a:xfrm>
            <a:off x="1301040" y="340823"/>
            <a:ext cx="9112202" cy="1232808"/>
            <a:chOff x="700245" y="-7718"/>
            <a:chExt cx="7785964" cy="1235455"/>
          </a:xfrm>
        </p:grpSpPr>
        <p:grpSp>
          <p:nvGrpSpPr>
            <p:cNvPr id="26" name="组合 3">
              <a:extLst>
                <a:ext uri="{FF2B5EF4-FFF2-40B4-BE49-F238E27FC236}">
                  <a16:creationId xmlns="" xmlns:a16="http://schemas.microsoft.com/office/drawing/2014/main" id="{16573370-F581-467B-A0E3-A34A82B25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245" y="-6567"/>
              <a:ext cx="1649675" cy="1211276"/>
              <a:chOff x="611532" y="226577"/>
              <a:chExt cx="1649962" cy="1211276"/>
            </a:xfrm>
          </p:grpSpPr>
          <p:sp>
            <p:nvSpPr>
              <p:cNvPr id="39" name="Freeform 27">
                <a:extLst>
                  <a:ext uri="{FF2B5EF4-FFF2-40B4-BE49-F238E27FC236}">
                    <a16:creationId xmlns="" xmlns:a16="http://schemas.microsoft.com/office/drawing/2014/main" id="{C05E4D7C-9FF3-435D-A895-9647BA13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36" y="226577"/>
                <a:ext cx="1445211" cy="1211276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 w="38100">
                <a:solidFill>
                  <a:srgbClr val="FF0000"/>
                </a:soli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16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D63798DC-0F30-4C7D-8D80-E2E2275BF078}"/>
                  </a:ext>
                </a:extLst>
              </p:cNvPr>
              <p:cNvSpPr txBox="1"/>
              <p:nvPr/>
            </p:nvSpPr>
            <p:spPr>
              <a:xfrm>
                <a:off x="611532" y="519818"/>
                <a:ext cx="1649962" cy="695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908" b="1" i="0" u="none" strike="noStrike" kern="2500" cap="none" spc="101" normalizeH="0" baseline="0" noProof="0">
                    <a:ln w="38100">
                      <a:solidFill>
                        <a:srgbClr val="000000"/>
                      </a:solidFill>
                    </a:ln>
                    <a:solidFill>
                      <a:srgbClr val="66DCF6"/>
                    </a:solidFill>
                    <a:effectLst>
                      <a:glow rad="228600">
                        <a:srgbClr val="2D2D8A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#Li-N SVN-Cookies" panose="02040603050506020204" pitchFamily="18" charset="0"/>
                    <a:ea typeface="微软雅黑" pitchFamily="34" charset="-122"/>
                    <a:cs typeface="+mn-cs"/>
                  </a:rPr>
                  <a:t>MÔN</a:t>
                </a:r>
                <a:endParaRPr kumimoji="0" lang="zh-CN" altLang="en-US" sz="3908" b="1" i="0" u="none" strike="noStrike" kern="2500" cap="none" spc="101" normalizeH="0" baseline="0" noProof="0" dirty="0">
                  <a:ln w="38100">
                    <a:solidFill>
                      <a:srgbClr val="000000"/>
                    </a:solidFill>
                  </a:ln>
                  <a:solidFill>
                    <a:srgbClr val="66DCF6"/>
                  </a:solidFill>
                  <a:effectLst>
                    <a:glow rad="228600">
                      <a:srgbClr val="2D2D8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#Li-N SVN-Cookies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27" name="组合 3">
              <a:extLst>
                <a:ext uri="{FF2B5EF4-FFF2-40B4-BE49-F238E27FC236}">
                  <a16:creationId xmlns="" xmlns:a16="http://schemas.microsoft.com/office/drawing/2014/main" id="{FBBD2307-97B0-47CE-9F16-9AFBF3528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166" y="341"/>
              <a:ext cx="1747536" cy="1210125"/>
              <a:chOff x="582402" y="227128"/>
              <a:chExt cx="1747840" cy="1210125"/>
            </a:xfrm>
          </p:grpSpPr>
          <p:sp>
            <p:nvSpPr>
              <p:cNvPr id="37" name="Freeform 27">
                <a:extLst>
                  <a:ext uri="{FF2B5EF4-FFF2-40B4-BE49-F238E27FC236}">
                    <a16:creationId xmlns="" xmlns:a16="http://schemas.microsoft.com/office/drawing/2014/main" id="{96962E79-7568-40D7-B33A-00E9DD0A5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450" y="227128"/>
                <a:ext cx="1462792" cy="1210125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 w="38100">
                <a:solidFill>
                  <a:srgbClr val="FFC000"/>
                </a:soli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16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47B7379D-DAB6-479F-B093-B784F3B5F0E4}"/>
                  </a:ext>
                </a:extLst>
              </p:cNvPr>
              <p:cNvSpPr txBox="1"/>
              <p:nvPr/>
            </p:nvSpPr>
            <p:spPr>
              <a:xfrm>
                <a:off x="582402" y="513461"/>
                <a:ext cx="1747840" cy="695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908" b="1" i="0" u="none" strike="noStrike" kern="2500" cap="none" spc="101" normalizeH="0" baseline="0" noProof="0" dirty="0" err="1">
                    <a:ln w="38100">
                      <a:solidFill>
                        <a:srgbClr val="000000"/>
                      </a:solidFill>
                    </a:ln>
                    <a:solidFill>
                      <a:srgbClr val="66DCF6"/>
                    </a:solidFill>
                    <a:effectLst>
                      <a:glow rad="228600">
                        <a:srgbClr val="2D2D8A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#Li-N SVN-Cookies" panose="02040603050506020204" pitchFamily="18" charset="0"/>
                    <a:ea typeface="微软雅黑" pitchFamily="34" charset="-122"/>
                    <a:cs typeface="+mn-cs"/>
                  </a:rPr>
                  <a:t>TIẾNG</a:t>
                </a:r>
                <a:endParaRPr kumimoji="0" lang="zh-CN" altLang="en-US" sz="3908" b="1" i="0" u="none" strike="noStrike" kern="2500" cap="none" spc="101" normalizeH="0" baseline="0" noProof="0" dirty="0">
                  <a:ln w="38100">
                    <a:solidFill>
                      <a:srgbClr val="000000"/>
                    </a:solidFill>
                  </a:ln>
                  <a:solidFill>
                    <a:srgbClr val="66DCF6"/>
                  </a:solidFill>
                  <a:effectLst>
                    <a:glow rad="228600">
                      <a:srgbClr val="2D2D8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#Li-N SVN-Cookies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28" name="组合 3">
              <a:extLst>
                <a:ext uri="{FF2B5EF4-FFF2-40B4-BE49-F238E27FC236}">
                  <a16:creationId xmlns="" xmlns:a16="http://schemas.microsoft.com/office/drawing/2014/main" id="{54F5265D-B776-494B-A8E0-CB00AF08F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336" y="16461"/>
              <a:ext cx="1649675" cy="1211276"/>
              <a:chOff x="611533" y="226552"/>
              <a:chExt cx="1649962" cy="1211276"/>
            </a:xfrm>
          </p:grpSpPr>
          <p:sp>
            <p:nvSpPr>
              <p:cNvPr id="35" name="Freeform 27">
                <a:extLst>
                  <a:ext uri="{FF2B5EF4-FFF2-40B4-BE49-F238E27FC236}">
                    <a16:creationId xmlns="" xmlns:a16="http://schemas.microsoft.com/office/drawing/2014/main" id="{838352C7-052A-492F-B57F-7E5C404B6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799" y="226552"/>
                <a:ext cx="1445212" cy="1211276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 w="38100">
                <a:solidFill>
                  <a:srgbClr val="00B050"/>
                </a:soli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16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CBCEC83-5603-454D-A533-C0D4EA39E41C}"/>
                  </a:ext>
                </a:extLst>
              </p:cNvPr>
              <p:cNvSpPr txBox="1"/>
              <p:nvPr/>
            </p:nvSpPr>
            <p:spPr>
              <a:xfrm>
                <a:off x="611533" y="496765"/>
                <a:ext cx="1649962" cy="695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908" b="1" i="0" u="none" strike="noStrike" kern="2500" cap="none" spc="101" normalizeH="0" baseline="0" noProof="0" dirty="0" err="1">
                    <a:ln w="38100">
                      <a:solidFill>
                        <a:srgbClr val="000000"/>
                      </a:solidFill>
                    </a:ln>
                    <a:solidFill>
                      <a:srgbClr val="66DCF6"/>
                    </a:solidFill>
                    <a:effectLst>
                      <a:glow rad="228600">
                        <a:srgbClr val="2D2D8A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#Li-N SVN-Cookies" panose="02040603050506020204" pitchFamily="18" charset="0"/>
                    <a:ea typeface="微软雅黑" pitchFamily="34" charset="-122"/>
                    <a:cs typeface="+mn-cs"/>
                  </a:rPr>
                  <a:t>VIỆT</a:t>
                </a:r>
                <a:endParaRPr kumimoji="0" lang="zh-CN" altLang="en-US" sz="3908" b="1" i="0" u="none" strike="noStrike" kern="2500" cap="none" spc="101" normalizeH="0" baseline="0" noProof="0" dirty="0">
                  <a:ln w="38100">
                    <a:solidFill>
                      <a:srgbClr val="000000"/>
                    </a:solidFill>
                  </a:ln>
                  <a:solidFill>
                    <a:srgbClr val="66DCF6"/>
                  </a:solidFill>
                  <a:effectLst>
                    <a:glow rad="228600">
                      <a:srgbClr val="2D2D8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#Li-N SVN-Cookies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29" name="组合 3">
              <a:extLst>
                <a:ext uri="{FF2B5EF4-FFF2-40B4-BE49-F238E27FC236}">
                  <a16:creationId xmlns="" xmlns:a16="http://schemas.microsoft.com/office/drawing/2014/main" id="{912DE883-5C63-4F93-B2F4-1AC00E6DF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0477" y="-7718"/>
              <a:ext cx="1649675" cy="1211276"/>
              <a:chOff x="611532" y="226786"/>
              <a:chExt cx="1649962" cy="1211276"/>
            </a:xfrm>
          </p:grpSpPr>
          <p:sp>
            <p:nvSpPr>
              <p:cNvPr id="33" name="Freeform 27">
                <a:extLst>
                  <a:ext uri="{FF2B5EF4-FFF2-40B4-BE49-F238E27FC236}">
                    <a16:creationId xmlns="" xmlns:a16="http://schemas.microsoft.com/office/drawing/2014/main" id="{98F28B84-EAB3-41FC-A197-01A2121C6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17" y="226786"/>
                <a:ext cx="1445211" cy="1211276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16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AD890981-BC37-4DBB-AC52-6E981A6C4F1E}"/>
                  </a:ext>
                </a:extLst>
              </p:cNvPr>
              <p:cNvSpPr txBox="1"/>
              <p:nvPr/>
            </p:nvSpPr>
            <p:spPr>
              <a:xfrm>
                <a:off x="611532" y="521178"/>
                <a:ext cx="1649962" cy="695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908" b="1" i="0" u="none" strike="noStrike" kern="2500" cap="none" spc="101" normalizeH="0" baseline="0" noProof="0">
                    <a:ln w="38100">
                      <a:solidFill>
                        <a:srgbClr val="000000"/>
                      </a:solidFill>
                    </a:ln>
                    <a:solidFill>
                      <a:srgbClr val="66DCF6"/>
                    </a:solidFill>
                    <a:effectLst>
                      <a:glow rad="228600">
                        <a:srgbClr val="2D2D8A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#Li-N SVN-Cookies" panose="02040603050506020204" pitchFamily="18" charset="0"/>
                    <a:ea typeface="微软雅黑" pitchFamily="34" charset="-122"/>
                    <a:cs typeface="+mn-cs"/>
                  </a:rPr>
                  <a:t>LỚP </a:t>
                </a:r>
                <a:endParaRPr kumimoji="0" lang="zh-CN" altLang="en-US" sz="3908" b="1" i="0" u="none" strike="noStrike" kern="2500" cap="none" spc="101" normalizeH="0" baseline="0" noProof="0" dirty="0">
                  <a:ln w="38100">
                    <a:solidFill>
                      <a:srgbClr val="000000"/>
                    </a:solidFill>
                  </a:ln>
                  <a:solidFill>
                    <a:srgbClr val="66DCF6"/>
                  </a:solidFill>
                  <a:effectLst>
                    <a:glow rad="228600">
                      <a:srgbClr val="2D2D8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#Li-N SVN-Cookies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30" name="组合 3">
              <a:extLst>
                <a:ext uri="{FF2B5EF4-FFF2-40B4-BE49-F238E27FC236}">
                  <a16:creationId xmlns="" xmlns:a16="http://schemas.microsoft.com/office/drawing/2014/main" id="{F582EC7A-5EA3-49D0-93AF-75765F312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6534" y="-7718"/>
              <a:ext cx="1649675" cy="1211276"/>
              <a:chOff x="611532" y="226787"/>
              <a:chExt cx="1649962" cy="1211276"/>
            </a:xfrm>
          </p:grpSpPr>
          <p:sp>
            <p:nvSpPr>
              <p:cNvPr id="31" name="Freeform 27">
                <a:extLst>
                  <a:ext uri="{FF2B5EF4-FFF2-40B4-BE49-F238E27FC236}">
                    <a16:creationId xmlns="" xmlns:a16="http://schemas.microsoft.com/office/drawing/2014/main" id="{3EAA233B-3C21-4694-BBFE-0F7205330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022" y="226787"/>
                <a:ext cx="1445211" cy="1211276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 w="38100">
                <a:solidFill>
                  <a:srgbClr val="0070C0"/>
                </a:soli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16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2A8E67D8-D5C5-4566-ADC7-09EDBFB4A3F9}"/>
                  </a:ext>
                </a:extLst>
              </p:cNvPr>
              <p:cNvSpPr txBox="1"/>
              <p:nvPr/>
            </p:nvSpPr>
            <p:spPr>
              <a:xfrm>
                <a:off x="611532" y="521179"/>
                <a:ext cx="1649962" cy="6952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908" b="1" i="0" u="none" strike="noStrike" kern="2500" cap="none" spc="101" normalizeH="0" baseline="0" noProof="0">
                    <a:ln w="38100">
                      <a:solidFill>
                        <a:srgbClr val="000000"/>
                      </a:solidFill>
                    </a:ln>
                    <a:solidFill>
                      <a:srgbClr val="66DCF6"/>
                    </a:solidFill>
                    <a:effectLst>
                      <a:glow rad="228600">
                        <a:srgbClr val="2D2D8A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#Li-N SVN-Cookies" panose="02040603050506020204" pitchFamily="18" charset="0"/>
                    <a:ea typeface="微软雅黑" pitchFamily="34" charset="-122"/>
                    <a:cs typeface="+mn-cs"/>
                  </a:rPr>
                  <a:t>5</a:t>
                </a:r>
                <a:endParaRPr kumimoji="0" lang="zh-CN" altLang="en-US" sz="3908" b="1" i="0" u="none" strike="noStrike" kern="2500" cap="none" spc="101" normalizeH="0" baseline="0" noProof="0" dirty="0">
                  <a:ln w="38100">
                    <a:solidFill>
                      <a:srgbClr val="000000"/>
                    </a:solidFill>
                  </a:ln>
                  <a:solidFill>
                    <a:srgbClr val="66DCF6"/>
                  </a:solidFill>
                  <a:effectLst>
                    <a:glow rad="228600">
                      <a:srgbClr val="2D2D8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#Li-N SVN-Cookies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41" name="Rectangle 13">
            <a:extLst>
              <a:ext uri="{FF2B5EF4-FFF2-40B4-BE49-F238E27FC236}">
                <a16:creationId xmlns="" xmlns:a16="http://schemas.microsoft.com/office/drawing/2014/main" id="{B2CEB91B-19DE-4492-872D-80E45473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671" y="1871577"/>
            <a:ext cx="4128428" cy="80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892" tIns="60945" rIns="121892" bIns="60945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189" indent="-457189" algn="ctr" defTabSz="1219170"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i="0" dirty="0" err="1">
                <a:ln w="0"/>
                <a:solidFill>
                  <a:srgbClr val="BA8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黑体简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5400" b="1" i="0" dirty="0">
                <a:ln w="0"/>
                <a:solidFill>
                  <a:srgbClr val="BA8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黑体简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0" dirty="0" err="1">
                <a:ln w="0"/>
                <a:solidFill>
                  <a:srgbClr val="BA83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黑体简体" pitchFamily="2" charset="-122"/>
                <a:cs typeface="Times New Roman" panose="02020603050405020304" pitchFamily="18" charset="0"/>
              </a:rPr>
              <a:t>ĐỌC</a:t>
            </a:r>
            <a:endParaRPr lang="en-US" altLang="zh-CN" sz="5400" b="1" i="0" dirty="0">
              <a:ln w="0"/>
              <a:solidFill>
                <a:srgbClr val="BA83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黑体简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F01BED5E-6DDC-4D0A-B986-FBA24236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377" y="3116134"/>
            <a:ext cx="9145016" cy="7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1892" tIns="60945" rIns="121892" bIns="60945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189" indent="-457189" algn="ctr" defTabSz="1219170" eaLnBrk="1" hangingPunct="1">
              <a:lnSpc>
                <a:spcPts val="5600"/>
              </a:lnSpc>
              <a:spcBef>
                <a:spcPct val="20000"/>
              </a:spcBef>
            </a:pPr>
            <a:r>
              <a:rPr lang="en-US" altLang="zh-CN" sz="48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4800" b="1" i="0" dirty="0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CHUYÊN</a:t>
            </a:r>
            <a:r>
              <a:rPr lang="en-US" altLang="zh-CN" sz="4800" b="1" i="0" dirty="0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altLang="zh-CN" sz="4800" b="1" i="0" dirty="0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altLang="zh-CN" sz="4800" b="1" i="0" dirty="0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方正大黑简体" panose="02010601030101010101" pitchFamily="2" charset="-122"/>
                <a:cs typeface="Times New Roman" panose="02020603050405020304" pitchFamily="18" charset="0"/>
              </a:rPr>
              <a:t>XÚC</a:t>
            </a:r>
            <a:endParaRPr lang="zh-CN" altLang="en-US" sz="4800" b="1" i="0" dirty="0">
              <a:solidFill>
                <a:srgbClr val="FF0000"/>
              </a:solidFill>
              <a:latin typeface="Times New Roman" panose="02020603050405020304" pitchFamily="18" charset="0"/>
              <a:ea typeface="方正大黑简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9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utoUpdateAnimBg="0"/>
      <p:bldP spid="41" grpId="1" bldLvl="0" autoUpdateAnimBg="0"/>
      <p:bldP spid="41" grpId="2" bldLvl="0" autoUpdateAnimBg="0"/>
      <p:bldP spid="41" grpId="3" bldLvl="0" autoUpdateAnimBg="0"/>
      <p:bldP spid="41" grpId="4"/>
      <p:bldP spid="42" grpId="0" bldLvl="0" autoUpdateAnimBg="0"/>
      <p:bldP spid="42" grpId="1" bldLvl="0" autoUpdateAnimBg="0"/>
      <p:bldP spid="42" grpId="2" bldLvl="0" autoUpdateAnimBg="0"/>
      <p:bldP spid="42" grpId="3" bldLvl="0" autoUpdateAnimBg="0"/>
      <p:bldP spid="4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E8C4610-95A8-4948-9A1C-9744C2605624}"/>
              </a:ext>
            </a:extLst>
          </p:cNvPr>
          <p:cNvSpPr txBox="1">
            <a:spLocks/>
          </p:cNvSpPr>
          <p:nvPr/>
        </p:nvSpPr>
        <p:spPr>
          <a:xfrm>
            <a:off x="1082350" y="3476532"/>
            <a:ext cx="10083570" cy="2280347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DD59F9-13DC-4167-9485-94BD5F251295}"/>
              </a:ext>
            </a:extLst>
          </p:cNvPr>
          <p:cNvSpPr txBox="1"/>
          <p:nvPr/>
        </p:nvSpPr>
        <p:spPr>
          <a:xfrm>
            <a:off x="6320174" y="2247693"/>
            <a:ext cx="261224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A-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lếch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xây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B70EAA-8419-4C07-AAD2-5637D042C75A}"/>
              </a:ext>
            </a:extLst>
          </p:cNvPr>
          <p:cNvSpPr txBox="1"/>
          <p:nvPr/>
        </p:nvSpPr>
        <p:spPr>
          <a:xfrm>
            <a:off x="2115349" y="2247693"/>
            <a:ext cx="3076575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uồng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lái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25">
            <a:extLst>
              <a:ext uri="{FF2B5EF4-FFF2-40B4-BE49-F238E27FC236}">
                <a16:creationId xmlns="" xmlns:a16="http://schemas.microsoft.com/office/drawing/2014/main" id="{82BC0A50-88AA-4FA3-9215-6F1E2634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49" y="1049628"/>
            <a:ext cx="3848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5603B"/>
                </a:solidFill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đọc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srgbClr val="15603B"/>
              </a:solidFill>
              <a:uLnTx/>
              <a:uFillTx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8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191C01-CEDA-484C-8AA7-3421D89F2A50}"/>
              </a:ext>
            </a:extLst>
          </p:cNvPr>
          <p:cNvSpPr/>
          <p:nvPr/>
        </p:nvSpPr>
        <p:spPr>
          <a:xfrm>
            <a:off x="812276" y="2265452"/>
            <a:ext cx="10567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19AD22-44AE-4614-A509-AC8EC2000195}"/>
              </a:ext>
            </a:extLst>
          </p:cNvPr>
          <p:cNvSpPr txBox="1"/>
          <p:nvPr/>
        </p:nvSpPr>
        <p:spPr>
          <a:xfrm>
            <a:off x="423042" y="3638606"/>
            <a:ext cx="11256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Anh Thủy gặp A-lếch-xây trên công trường lao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động.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Đó là một buổi sáng đầu xuân đẹp trời, khi anh đang điều khiển máy xúc làm việc.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组合 41">
            <a:extLst>
              <a:ext uri="{FF2B5EF4-FFF2-40B4-BE49-F238E27FC236}">
                <a16:creationId xmlns="" xmlns:a16="http://schemas.microsoft.com/office/drawing/2014/main" id="{87226B0D-119C-4EBF-9186-1C2E0F83EE10}"/>
              </a:ext>
            </a:extLst>
          </p:cNvPr>
          <p:cNvGrpSpPr/>
          <p:nvPr/>
        </p:nvGrpSpPr>
        <p:grpSpPr>
          <a:xfrm>
            <a:off x="1793351" y="430489"/>
            <a:ext cx="8375334" cy="1341628"/>
            <a:chOff x="1513192" y="1554345"/>
            <a:chExt cx="9542584" cy="2489152"/>
          </a:xfrm>
        </p:grpSpPr>
        <p:sp>
          <p:nvSpPr>
            <p:cNvPr id="8" name="Rectangle 4">
              <a:extLst>
                <a:ext uri="{FF2B5EF4-FFF2-40B4-BE49-F238E27FC236}">
                  <a16:creationId xmlns="" xmlns:a16="http://schemas.microsoft.com/office/drawing/2014/main" id="{86297EE3-6573-45F5-B6CA-7406E4549735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0A387B83-6C1E-4EA2-8126-9592F04BA775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文本框 38">
            <a:extLst>
              <a:ext uri="{FF2B5EF4-FFF2-40B4-BE49-F238E27FC236}">
                <a16:creationId xmlns="" xmlns:a16="http://schemas.microsoft.com/office/drawing/2014/main" id="{F73E9F1C-2D65-4D4B-9C02-FB6A84BD6B16}"/>
              </a:ext>
            </a:extLst>
          </p:cNvPr>
          <p:cNvSpPr txBox="1"/>
          <p:nvPr/>
        </p:nvSpPr>
        <p:spPr>
          <a:xfrm>
            <a:off x="2023315" y="624767"/>
            <a:ext cx="760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FC2A4"/>
                </a:solidFill>
                <a:effectLst/>
                <a:uLnTx/>
                <a:uFillTx/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Tìm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1FC2A4"/>
                </a:solidFill>
                <a:effectLst/>
                <a:uLnTx/>
                <a:uFillTx/>
                <a:latin typeface="Arial" panose="020B0604020202020204" pitchFamily="34" charset="0"/>
                <a:ea typeface="小宝贝儿拼音体" panose="02010601030101010101" pitchFamily="2" charset="-122"/>
                <a:cs typeface="Arial" panose="020B0604020202020204" pitchFamily="34" charset="0"/>
              </a:rPr>
              <a:t> hiểu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FC2A4"/>
              </a:solidFill>
              <a:effectLst/>
              <a:uLnTx/>
              <a:uFillTx/>
              <a:latin typeface="Arial" panose="020B0604020202020204" pitchFamily="34" charset="0"/>
              <a:ea typeface="小宝贝儿拼音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DE2CBC-749D-423A-BD8E-024F501AC324}"/>
              </a:ext>
            </a:extLst>
          </p:cNvPr>
          <p:cNvSpPr/>
          <p:nvPr/>
        </p:nvSpPr>
        <p:spPr>
          <a:xfrm>
            <a:off x="815342" y="963547"/>
            <a:ext cx="10033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94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1EAC94-6601-40FE-9199-F6C4421C0E4E}"/>
              </a:ext>
            </a:extLst>
          </p:cNvPr>
          <p:cNvSpPr txBox="1"/>
          <p:nvPr/>
        </p:nvSpPr>
        <p:spPr>
          <a:xfrm>
            <a:off x="815342" y="2206040"/>
            <a:ext cx="10468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Vóc người cao lớn; dáng đứng sừng sững.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Mái tóc vàng óng ửng lên như một mảng nắng.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Thân hình chắc khỏe trong bộ quần áo xanh công nhân.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Khuôn mặt to chất phác.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Tất cả từ con người ấy gợi lên ngay từ phút đầu cảm giác giản dị thân mật.</a:t>
            </a:r>
          </a:p>
        </p:txBody>
      </p:sp>
    </p:spTree>
    <p:extLst>
      <p:ext uri="{BB962C8B-B14F-4D97-AF65-F5344CB8AC3E}">
        <p14:creationId xmlns:p14="http://schemas.microsoft.com/office/powerpoint/2010/main" val="286468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9F362E6C-BA5D-4523-A27E-47FAE1109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74" y="2422154"/>
            <a:ext cx="10489687" cy="21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986DB8EC-B0FA-45D8-9CDE-48D2E989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56" y="1083547"/>
            <a:ext cx="10489687" cy="11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b="1" dirty="0" err="1">
                <a:solidFill>
                  <a:srgbClr val="156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56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b="1" dirty="0">
                <a:solidFill>
                  <a:srgbClr val="156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gặp gỡ giữa hai bạn đồng nghiệp diễn ra như thế nào?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15603B"/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716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DD675A8-E08B-48C0-A5FC-C25C0A12E64C}"/>
              </a:ext>
            </a:extLst>
          </p:cNvPr>
          <p:cNvSpPr/>
          <p:nvPr/>
        </p:nvSpPr>
        <p:spPr>
          <a:xfrm>
            <a:off x="804524" y="1308140"/>
            <a:ext cx="102232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="" xmlns:a16="http://schemas.microsoft.com/office/drawing/2014/main" id="{5F7F2A81-E02F-49DF-845B-DCC9EFD5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6" y="2565994"/>
            <a:ext cx="10661716" cy="2585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609585" lvl="0" indent="-609585" algn="just">
              <a:buFont typeface="Arial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A-lếch-xây chân thực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marR="0" lvl="0" indent="-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mật.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6C4F62E-7FA0-4191-A79F-AEEBB8D9C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5002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BDE7B89-4708-4A75-ACCC-80DB1BE1F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32581F6-2E2D-4081-9184-8F689CA1E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sp>
        <p:nvSpPr>
          <p:cNvPr id="18" name="Text Box 6">
            <a:extLst>
              <a:ext uri="{FF2B5EF4-FFF2-40B4-BE49-F238E27FC236}">
                <a16:creationId xmlns="" xmlns:a16="http://schemas.microsoft.com/office/drawing/2014/main" id="{65DF7C04-5B6F-4517-A1C1-C1BA53E0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098" y="2386132"/>
            <a:ext cx="8174039" cy="20928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văn ca ngợi tình cảm chân thành của một chuyên gia nước bạn với một công nhân Việt Nam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ua đó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thể hiện vẻ đẹp của tình hữu nghị giữa các dân tộc.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00FF"/>
              </a:solidFill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" name="图片 2069" descr="3">
            <a:extLst>
              <a:ext uri="{FF2B5EF4-FFF2-40B4-BE49-F238E27FC236}">
                <a16:creationId xmlns="" xmlns:a16="http://schemas.microsoft.com/office/drawing/2014/main" id="{F532F471-A4E4-421A-A739-955AE1B367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89" y="5099258"/>
            <a:ext cx="3906495" cy="163000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5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65EFA26C-9B8B-4194-B442-56EE2337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36" y="1702892"/>
            <a:ext cx="10595728" cy="455508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mỉm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ạ!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2F1709B-5046-42B5-8FDD-6D332A2F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548680"/>
            <a:ext cx="9409045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</a:t>
            </a:r>
            <a:endParaRPr kumimoji="0" lang="en-US" sz="37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9EE9FC8-6CA1-4DE7-8293-36C8071F7B31}"/>
              </a:ext>
            </a:extLst>
          </p:cNvPr>
          <p:cNvGrpSpPr/>
          <p:nvPr/>
        </p:nvGrpSpPr>
        <p:grpSpPr>
          <a:xfrm>
            <a:off x="2424977" y="548680"/>
            <a:ext cx="8736845" cy="935363"/>
            <a:chOff x="5226974" y="1827097"/>
            <a:chExt cx="6887642" cy="935363"/>
          </a:xfrm>
        </p:grpSpPr>
        <p:sp>
          <p:nvSpPr>
            <p:cNvPr id="7" name="椭圆 31">
              <a:extLst>
                <a:ext uri="{FF2B5EF4-FFF2-40B4-BE49-F238E27FC236}">
                  <a16:creationId xmlns="" xmlns:a16="http://schemas.microsoft.com/office/drawing/2014/main" id="{8142D679-C8B8-460D-B09A-ADF8951F0932}"/>
                </a:ext>
              </a:extLst>
            </p:cNvPr>
            <p:cNvSpPr/>
            <p:nvPr/>
          </p:nvSpPr>
          <p:spPr>
            <a:xfrm flipH="1">
              <a:off x="5226974" y="1827097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Text Box 25">
              <a:extLst>
                <a:ext uri="{FF2B5EF4-FFF2-40B4-BE49-F238E27FC236}">
                  <a16:creationId xmlns="" xmlns:a16="http://schemas.microsoft.com/office/drawing/2014/main" id="{0EC50992-FDBA-4E56-B920-4F517E454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570" y="1909504"/>
              <a:ext cx="614104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宋体" panose="02010600030101010101" pitchFamily="2" charset="-122"/>
                  <a:cs typeface="Times New Roman" panose="02020603050405020304" pitchFamily="18" charset="0"/>
                </a:rPr>
                <a:t>Luyện </a:t>
              </a:r>
              <a:r>
                <a:rPr kumimoji="0" lang="en-US" sz="44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宋体" panose="02010600030101010101" pitchFamily="2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sz="44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宋体" panose="02010600030101010101" pitchFamily="2" charset="-122"/>
                  <a:cs typeface="Times New Roman" panose="02020603050405020304" pitchFamily="18" charset="0"/>
                </a:rPr>
                <a:t>diễn</a:t>
              </a:r>
              <a:r>
                <a:rPr kumimoji="0" lang="en-US" sz="4400" b="1" i="0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宋体" panose="02010600030101010101" pitchFamily="2" charset="-122"/>
                  <a:cs typeface="Times New Roman" panose="02020603050405020304" pitchFamily="18" charset="0"/>
                </a:rPr>
                <a:t> cảm</a:t>
              </a:r>
              <a:endPara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Học Tập Và Giáo Dục Cho Trẻ Em Hình ảnh | Định dạng hình ảnh PSD 400196827|  vn.lovepik.com">
            <a:extLst>
              <a:ext uri="{FF2B5EF4-FFF2-40B4-BE49-F238E27FC236}">
                <a16:creationId xmlns="" xmlns:a16="http://schemas.microsoft.com/office/drawing/2014/main" id="{CE75DB69-8C5F-4591-B9C9-2FBF7897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36" y="15645"/>
            <a:ext cx="2191131" cy="13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2F1709B-5046-42B5-8FDD-6D332A2F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548680"/>
            <a:ext cx="9409045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</a:t>
            </a:r>
            <a:endParaRPr kumimoji="0" lang="en-US" sz="37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Học Tập Và Giáo Dục Cho Trẻ Em Hình ảnh | Định dạng hình ảnh PSD 400196827|  vn.lovepik.com">
            <a:extLst>
              <a:ext uri="{FF2B5EF4-FFF2-40B4-BE49-F238E27FC236}">
                <a16:creationId xmlns="" xmlns:a16="http://schemas.microsoft.com/office/drawing/2014/main" id="{CE75DB69-8C5F-4591-B9C9-2FBF7897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35" y="15645"/>
            <a:ext cx="2939774" cy="18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croll: Horizontal 10">
            <a:extLst>
              <a:ext uri="{FF2B5EF4-FFF2-40B4-BE49-F238E27FC236}">
                <a16:creationId xmlns="" xmlns:a16="http://schemas.microsoft.com/office/drawing/2014/main" id="{C3CBB84D-76BC-44ED-9A20-055D15E269AB}"/>
              </a:ext>
            </a:extLst>
          </p:cNvPr>
          <p:cNvSpPr/>
          <p:nvPr/>
        </p:nvSpPr>
        <p:spPr>
          <a:xfrm>
            <a:off x="2674573" y="1816100"/>
            <a:ext cx="6781800" cy="32258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540253D5-4A7A-42E7-8985-DCCB3332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865" y="2567107"/>
            <a:ext cx="544339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5603B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 smtClean="0">
                <a:solidFill>
                  <a:srgbClr val="15603B"/>
                </a:solidFill>
                <a:latin typeface="Arial" panose="020B0604020202020204" pitchFamily="34" charset="0"/>
              </a:rPr>
              <a:t>Luyện</a:t>
            </a:r>
            <a:r>
              <a:rPr lang="en-US" altLang="en-US" b="1" dirty="0" smtClean="0">
                <a:solidFill>
                  <a:srgbClr val="15603B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15603B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b="1" dirty="0">
                <a:solidFill>
                  <a:srgbClr val="15603B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15603B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b="1" dirty="0">
                <a:solidFill>
                  <a:srgbClr val="15603B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15603B"/>
                </a:solidFill>
                <a:latin typeface="Arial" panose="020B0604020202020204" pitchFamily="34" charset="0"/>
              </a:rPr>
              <a:t>cảm</a:t>
            </a:r>
            <a:endParaRPr lang="en-US" altLang="en-US" b="1" dirty="0">
              <a:solidFill>
                <a:srgbClr val="15603B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4A076E49-6BBF-479C-B7ED-F98B9347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775" y="3429000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5603B"/>
                </a:solidFill>
                <a:latin typeface="Arial" panose="020B0604020202020204" pitchFamily="34" charset="0"/>
              </a:rPr>
              <a:t>- Chuẩn bị bài: Ê-mi-li, con…</a:t>
            </a:r>
          </a:p>
        </p:txBody>
      </p:sp>
    </p:spTree>
    <p:extLst>
      <p:ext uri="{BB962C8B-B14F-4D97-AF65-F5344CB8AC3E}">
        <p14:creationId xmlns:p14="http://schemas.microsoft.com/office/powerpoint/2010/main" val="123057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5B74DB1E-5F56-4F03-9FB9-285C2E21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353" y="2315750"/>
            <a:ext cx="74168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909" tIns="60953" rIns="121909" bIns="60953">
            <a:prstTxWarp prst="textArchUp">
              <a:avLst>
                <a:gd name="adj" fmla="val 9309204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Chào</a:t>
            </a:r>
            <a:r>
              <a:rPr lang="en-US" altLang="zh-CN" sz="6600" dirty="0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tạm</a:t>
            </a:r>
            <a:r>
              <a:rPr lang="en-US" altLang="zh-CN" sz="6600" dirty="0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biệt</a:t>
            </a:r>
            <a:r>
              <a:rPr lang="en-US" altLang="zh-CN" sz="6600" dirty="0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6600" dirty="0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6600" dirty="0" smtClean="0">
                <a:solidFill>
                  <a:prstClr val="black"/>
                </a:solidFill>
                <a:latin typeface="Times New Roman" panose="02020603050405020304" pitchFamily="18" charset="0"/>
                <a:ea typeface="迷你简雁翎" panose="02010609000101010101" pitchFamily="49" charset="-122"/>
                <a:cs typeface="Times New Roman" panose="02020603050405020304" pitchFamily="18" charset="0"/>
              </a:rPr>
              <a:t> !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迷你简雁翎" panose="0201060900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ừ tiền đạo đến lái máy xúc khủng -">
            <a:extLst>
              <a:ext uri="{FF2B5EF4-FFF2-40B4-BE49-F238E27FC236}">
                <a16:creationId xmlns="" xmlns:a16="http://schemas.microsoft.com/office/drawing/2014/main" id="{C0C30AC6-3A5D-40D6-B05A-34F5A306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0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Soạn bài – Tập đọc: Một chuyên gia máy xúc | Giải bài tập Tiếng Việt lớp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109182"/>
            <a:ext cx="7806519" cy="67488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59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B2F0E3EF-00EA-4E94-BA5E-3AEB2600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25" y="1441302"/>
            <a:ext cx="10896533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chuyên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xúc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="" xmlns:a16="http://schemas.microsoft.com/office/drawing/2014/main" id="{8C2438DE-34BE-4104-AB87-B89A1D0E4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30" y="234321"/>
            <a:ext cx="10896533" cy="12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sz="3700" b="1" i="0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700" b="1" i="0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sz="3700" b="1" i="0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700" b="1" i="0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3700" b="1" i="0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18 </a:t>
            </a:r>
            <a:r>
              <a:rPr kumimoji="0" lang="en-US" sz="3700" b="1" i="0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thán</a:t>
            </a:r>
            <a:r>
              <a:rPr lang="en-US" sz="37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10 </a:t>
            </a:r>
            <a:r>
              <a:rPr lang="en-US" sz="37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37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sz="37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7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đọc</a:t>
            </a:r>
            <a:endParaRPr kumimoji="0" lang="en-US" sz="37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CF4E37DF-BD7E-4FCF-A9EA-40AE7E7D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291" y="2374627"/>
            <a:ext cx="5080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Hồng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Thủy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BF4FD1-7BE3-4B1A-B826-D7218F78ABAF}"/>
              </a:ext>
            </a:extLst>
          </p:cNvPr>
          <p:cNvSpPr txBox="1"/>
          <p:nvPr/>
        </p:nvSpPr>
        <p:spPr>
          <a:xfrm>
            <a:off x="3305293" y="3544496"/>
            <a:ext cx="4784467" cy="584200"/>
          </a:xfrm>
          <a:prstGeom prst="roundRect">
            <a:avLst>
              <a:gd name="adj" fmla="val 1874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x-none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FADBF1-6AA0-42C9-902B-C19569177AC9}"/>
              </a:ext>
            </a:extLst>
          </p:cNvPr>
          <p:cNvSpPr txBox="1"/>
          <p:nvPr/>
        </p:nvSpPr>
        <p:spPr>
          <a:xfrm>
            <a:off x="3305294" y="4683013"/>
            <a:ext cx="4784467" cy="579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BÀI</a:t>
            </a:r>
            <a:endParaRPr lang="x-none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B3ACF8-66B0-481C-AB08-8C4F983F053A}"/>
              </a:ext>
            </a:extLst>
          </p:cNvPr>
          <p:cNvSpPr txBox="1"/>
          <p:nvPr/>
        </p:nvSpPr>
        <p:spPr>
          <a:xfrm>
            <a:off x="3305294" y="5771207"/>
            <a:ext cx="4784467" cy="579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ĐỌC DIỄN CẢM</a:t>
            </a:r>
            <a:endParaRPr lang="x-none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29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21D99-81F3-4822-917C-D4660F74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23A1E6-9982-478D-836C-F68199B5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7FDADC-3A87-4E9F-B8DD-D1BED5321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2" b="7824"/>
          <a:stretch/>
        </p:blipFill>
        <p:spPr>
          <a:xfrm>
            <a:off x="5613399" y="1"/>
            <a:ext cx="6578601" cy="523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D38922-8CC2-4756-9D54-719B652C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56300" cy="71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247AEA7-298E-4F63-8482-DC46D56949BC}"/>
              </a:ext>
            </a:extLst>
          </p:cNvPr>
          <p:cNvSpPr txBox="1">
            <a:spLocks/>
          </p:cNvSpPr>
          <p:nvPr/>
        </p:nvSpPr>
        <p:spPr>
          <a:xfrm>
            <a:off x="947424" y="2148231"/>
            <a:ext cx="10297153" cy="382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Đó là ..... sắc êm dịu.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Chiếc máy xúc .... giản dị thân mật.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Đoàn xe tải ... chuyên gia máy xúc!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</a:t>
            </a:r>
            <a:r>
              <a:rPr lang="en-GB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Phần còn lại.</a:t>
            </a:r>
            <a:endParaRPr lang="en-GB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="" xmlns:a16="http://schemas.microsoft.com/office/drawing/2014/main" id="{4CAA7655-76EA-4965-9326-BAC5C65E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34" y="908720"/>
            <a:ext cx="10896533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Một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chuyên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máy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xúc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69B421A8-281D-4209-9E97-545DBF04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34" y="260648"/>
            <a:ext cx="10896533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Tập</a:t>
            </a:r>
            <a:r>
              <a:rPr kumimoji="0" lang="en-US" sz="37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7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đọc</a:t>
            </a:r>
            <a:endParaRPr kumimoji="0" lang="en-US" sz="37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2B96DF49-9AEA-4EE5-B5D5-4AC7012D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053" y="1757330"/>
            <a:ext cx="5080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Hồng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Thủy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3806D4-12CF-4E0C-BDB4-65EE0AB50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55"/>
            <a:ext cx="1991543" cy="15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9">
            <a:extLst>
              <a:ext uri="{FF2B5EF4-FFF2-40B4-BE49-F238E27FC236}">
                <a16:creationId xmlns="" xmlns:a16="http://schemas.microsoft.com/office/drawing/2014/main" id="{2A17D521-9C2C-4E4A-AEBA-AA66FEC3BA4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2554" y="2208018"/>
            <a:ext cx="3705339" cy="3238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trường: 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tập trung người, dụng cụ, máy móc,… để thực hiện việc xây dựng hoặc khai thác.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iekie jianheiti" panose="02000000000000000000" pitchFamily="2" charset="-128"/>
              <a:cs typeface="Times New Roman" panose="02020603050405020304" pitchFamily="18" charset="0"/>
              <a:sym typeface="iekie jianheiti" panose="02000000000000000000" pitchFamily="2" charset="-128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5369D6B4-DB9A-4D06-BE4F-8C6062526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55" y="1497167"/>
            <a:ext cx="6844643" cy="4660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WordArt 5">
            <a:extLst>
              <a:ext uri="{FF2B5EF4-FFF2-40B4-BE49-F238E27FC236}">
                <a16:creationId xmlns="" xmlns:a16="http://schemas.microsoft.com/office/drawing/2014/main" id="{894F6DB6-DA14-44F4-98EB-CAC06A1B7D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195" y="333546"/>
            <a:ext cx="2716098" cy="78557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urveDown">
              <a:avLst>
                <a:gd name="adj" fmla="val 2066"/>
              </a:avLst>
            </a:prstTxWarp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Chú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giải</a:t>
            </a:r>
            <a:endParaRPr lang="en-GB" sz="4800" b="1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4700C66E-E9BB-45A2-9B7C-F7E07836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92" y="689561"/>
            <a:ext cx="553772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="" xmlns:a16="http://schemas.microsoft.com/office/drawing/2014/main" id="{CED6555F-2E69-4A14-AD67-B9F5796E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92" y="1930935"/>
            <a:ext cx="5398267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07AAE6-9294-447E-A655-DFEB7F3C2241}"/>
              </a:ext>
            </a:extLst>
          </p:cNvPr>
          <p:cNvSpPr txBox="1"/>
          <p:nvPr/>
        </p:nvSpPr>
        <p:spPr>
          <a:xfrm>
            <a:off x="1008192" y="1310246"/>
            <a:ext cx="4939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 tâm: 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 lót dạ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="" xmlns:a16="http://schemas.microsoft.com/office/drawing/2014/main" id="{177132F1-47DA-4CCE-B7D6-A659BE7F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92" y="2710694"/>
            <a:ext cx="9842060" cy="11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Phiên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="" xmlns:a16="http://schemas.microsoft.com/office/drawing/2014/main" id="{C152B095-703B-4DDD-AF2C-C9083946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38" y="4013673"/>
            <a:ext cx="9797862" cy="11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Chuyên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3532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AAC56885-B097-417E-855E-48A790EF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78" y="596934"/>
            <a:ext cx="10896533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máy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xúc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1A4E049A-2539-424A-8943-0280CA8F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27" y="20869"/>
            <a:ext cx="10896533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Tập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đọc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="" xmlns:a16="http://schemas.microsoft.com/office/drawing/2014/main" id="{D0034BB1-F8AD-49EC-9487-E5B16ED7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7" y="1316056"/>
            <a:ext cx="5080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Hồng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Thủy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9B991B-2DC4-4B84-AF17-EE9C908B5716}"/>
              </a:ext>
            </a:extLst>
          </p:cNvPr>
          <p:cNvSpPr txBox="1"/>
          <p:nvPr/>
        </p:nvSpPr>
        <p:spPr>
          <a:xfrm>
            <a:off x="2440744" y="2797388"/>
            <a:ext cx="3761581" cy="1477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nhạt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loãng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992ECE-8E6A-4514-A3CC-712AC3DF63AD}"/>
              </a:ext>
            </a:extLst>
          </p:cNvPr>
          <p:cNvSpPr txBox="1"/>
          <p:nvPr/>
        </p:nvSpPr>
        <p:spPr>
          <a:xfrm>
            <a:off x="6822884" y="2797388"/>
            <a:ext cx="2349355" cy="8002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hòa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GB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sắc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21">
            <a:extLst>
              <a:ext uri="{FF2B5EF4-FFF2-40B4-BE49-F238E27FC236}">
                <a16:creationId xmlns="" xmlns:a16="http://schemas.microsoft.com/office/drawing/2014/main" id="{B400FEFD-5F6B-4FFE-A7F7-F5BF13C0B05B}"/>
              </a:ext>
            </a:extLst>
          </p:cNvPr>
          <p:cNvSpPr txBox="1"/>
          <p:nvPr/>
        </p:nvSpPr>
        <p:spPr>
          <a:xfrm>
            <a:off x="1047554" y="3859069"/>
            <a:ext cx="10096891" cy="1938992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nắng ban mai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 loãng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vùng đất đỏ công trường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nên một hòa sắc êm dịu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spc="600" dirty="0">
              <a:solidFill>
                <a:srgbClr val="0000FF"/>
              </a:solidFill>
              <a:latin typeface="Times New Roman" panose="02020603050405020304" pitchFamily="18" charset="0"/>
              <a:ea typeface="iekie jianheiti" panose="02000000000000000000" pitchFamily="2" charset="-128"/>
              <a:cs typeface="Times New Roman" panose="02020603050405020304" pitchFamily="18" charset="0"/>
              <a:sym typeface="iekie jianheiti" panose="02000000000000000000" pitchFamily="2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E992ECE-8E6A-4514-A3CC-712AC3DF63AD}"/>
              </a:ext>
            </a:extLst>
          </p:cNvPr>
          <p:cNvSpPr txBox="1"/>
          <p:nvPr/>
        </p:nvSpPr>
        <p:spPr>
          <a:xfrm>
            <a:off x="1047554" y="1997602"/>
            <a:ext cx="2293250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đọc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4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87635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663</Words>
  <Application>Microsoft Office PowerPoint</Application>
  <PresentationFormat>Widescreen</PresentationFormat>
  <Paragraphs>73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微软雅黑</vt:lpstr>
      <vt:lpstr>宋体</vt:lpstr>
      <vt:lpstr>#Li-N SVN-Cookies</vt:lpstr>
      <vt:lpstr>Arial</vt:lpstr>
      <vt:lpstr>Calibri</vt:lpstr>
      <vt:lpstr>Calibri Light</vt:lpstr>
      <vt:lpstr>iekie jianheiti</vt:lpstr>
      <vt:lpstr>inpin heiti</vt:lpstr>
      <vt:lpstr>Source Han Sans CN Normal</vt:lpstr>
      <vt:lpstr>Times New Roman</vt:lpstr>
      <vt:lpstr>字魂59号-创粗黑</vt:lpstr>
      <vt:lpstr>小宝贝儿拼音体</vt:lpstr>
      <vt:lpstr>方正大黑简体</vt:lpstr>
      <vt:lpstr>方正黑体简体</vt:lpstr>
      <vt:lpstr>等线</vt:lpstr>
      <vt:lpstr>迷你简雁翎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THỊ THÚY HẰNG</dc:creator>
  <cp:lastModifiedBy>Nguyen Hong Phuc</cp:lastModifiedBy>
  <cp:revision>14</cp:revision>
  <dcterms:created xsi:type="dcterms:W3CDTF">2021-09-25T10:20:03Z</dcterms:created>
  <dcterms:modified xsi:type="dcterms:W3CDTF">2021-10-16T13:44:10Z</dcterms:modified>
</cp:coreProperties>
</file>