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7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A017-9646-45E8-B68B-DE123AD187B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092E-2AA7-47F6-A5CB-97869756C9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A017-9646-45E8-B68B-DE123AD187B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092E-2AA7-47F6-A5CB-97869756C9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A017-9646-45E8-B68B-DE123AD187B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092E-2AA7-47F6-A5CB-97869756C9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A017-9646-45E8-B68B-DE123AD187B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092E-2AA7-47F6-A5CB-97869756C9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A017-9646-45E8-B68B-DE123AD187B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092E-2AA7-47F6-A5CB-97869756C9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A017-9646-45E8-B68B-DE123AD187B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092E-2AA7-47F6-A5CB-97869756C9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A017-9646-45E8-B68B-DE123AD187B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092E-2AA7-47F6-A5CB-97869756C9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A017-9646-45E8-B68B-DE123AD187B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092E-2AA7-47F6-A5CB-97869756C9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A017-9646-45E8-B68B-DE123AD187B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092E-2AA7-47F6-A5CB-97869756C9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A017-9646-45E8-B68B-DE123AD187B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092E-2AA7-47F6-A5CB-97869756C9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A017-9646-45E8-B68B-DE123AD187B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092E-2AA7-47F6-A5CB-97869756C9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A017-9646-45E8-B68B-DE123AD187B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2092E-2AA7-47F6-A5CB-97869756C93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872105" y="485140"/>
            <a:ext cx="64477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Thứ Hai, ngày 18 tháng 10 năm 2021</a:t>
            </a:r>
            <a:endParaRPr lang="en-US" sz="3200"/>
          </a:p>
          <a:p>
            <a:r>
              <a:rPr lang="en-US" sz="3200"/>
              <a:t>                      </a:t>
            </a:r>
            <a:r>
              <a:rPr lang="en-US" sz="3200" u="sng"/>
              <a:t>Toán                           </a:t>
            </a:r>
            <a:endParaRPr lang="en-US" sz="3200"/>
          </a:p>
          <a:p>
            <a:endParaRPr lang="en-US" sz="3200"/>
          </a:p>
        </p:txBody>
      </p:sp>
      <p:sp>
        <p:nvSpPr>
          <p:cNvPr id="11" name="Title 1"/>
          <p:cNvSpPr txBox="1"/>
          <p:nvPr/>
        </p:nvSpPr>
        <p:spPr>
          <a:xfrm>
            <a:off x="539260" y="1735307"/>
            <a:ext cx="11113477" cy="78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có tổng bằng 10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4055110" y="2876550"/>
            <a:ext cx="3657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rgbClr val="FF0000"/>
                </a:solidFill>
              </a:rPr>
              <a:t>Tuần 5 - Tiết 21</a:t>
            </a:r>
            <a:endParaRPr 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39648" y="1036271"/>
            <a:ext cx="7176865" cy="7859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 nhóm mẫu vật  thành 2 phần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586308" y="2306629"/>
            <a:ext cx="7176865" cy="7859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sơ đồ tách gộp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2524077" y="3691922"/>
            <a:ext cx="7176865" cy="7859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phép cộng theo sơ đồ 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3233" y="829994"/>
            <a:ext cx="14653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 + 1 =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1512" y="1743988"/>
            <a:ext cx="14771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8 + 2 =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3232" y="2656041"/>
            <a:ext cx="14771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 + 3 =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6820" y="3624372"/>
            <a:ext cx="14771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 + 4 =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2379" y="771378"/>
            <a:ext cx="14653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 + 9 =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0658" y="1685372"/>
            <a:ext cx="14771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 + 8 =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2378" y="2597425"/>
            <a:ext cx="14771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 + 7 =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5966" y="3565756"/>
            <a:ext cx="14771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 + 6 =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8046" y="4716962"/>
            <a:ext cx="14771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 + 5 =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6752" y="829993"/>
            <a:ext cx="6471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6752" y="1743987"/>
            <a:ext cx="6471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8479" y="2656041"/>
            <a:ext cx="6471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8479" y="3617185"/>
            <a:ext cx="6471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43557" y="771377"/>
            <a:ext cx="6471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43558" y="1693370"/>
            <a:ext cx="6471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64664" y="2597425"/>
            <a:ext cx="6471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41212" y="3565755"/>
            <a:ext cx="6471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40332" y="4716961"/>
            <a:ext cx="6471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669" y="540368"/>
            <a:ext cx="5706539" cy="523680"/>
          </a:xfrm>
          <a:solidFill>
            <a:srgbClr val="7030A0"/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 Thêm mấy để được 10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48" y="2093742"/>
            <a:ext cx="10753579" cy="194485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57069" y="336770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46722" y="334700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43679" y="336687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40636" y="338592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82746" y="334700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24203" y="338220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476163" y="334907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017620" y="336928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486521" y="33707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012988" y="339441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18578" y="611192"/>
            <a:ext cx="2056977" cy="523680"/>
          </a:xfrm>
          <a:solidFill>
            <a:srgbClr val="7030A0"/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: Số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79" y="1926888"/>
            <a:ext cx="10021291" cy="2976415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2252870" y="2425148"/>
            <a:ext cx="675860" cy="7421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2252870" y="3717235"/>
            <a:ext cx="675860" cy="7421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9939130" y="2464906"/>
            <a:ext cx="616226" cy="7156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9942993" y="3763620"/>
            <a:ext cx="616226" cy="7156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5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5600" y="566465"/>
            <a:ext cx="2777809" cy="523680"/>
          </a:xfrm>
          <a:solidFill>
            <a:srgbClr val="7030A0"/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Tính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31489" r="42065" b="57684"/>
          <a:stretch>
            <a:fillRect/>
          </a:stretch>
        </p:blipFill>
        <p:spPr>
          <a:xfrm>
            <a:off x="1524001" y="2021176"/>
            <a:ext cx="8825946" cy="2405051"/>
          </a:xfrm>
          <a:prstGeom prst="rect">
            <a:avLst/>
          </a:prstGeom>
        </p:spPr>
      </p:pic>
      <p:sp>
        <p:nvSpPr>
          <p:cNvPr id="12" name="Rectangle: Rounded Corners 11"/>
          <p:cNvSpPr/>
          <p:nvPr/>
        </p:nvSpPr>
        <p:spPr>
          <a:xfrm>
            <a:off x="3869635" y="2332383"/>
            <a:ext cx="596348" cy="523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5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3869635" y="3392777"/>
            <a:ext cx="596348" cy="523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5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9753599" y="2342653"/>
            <a:ext cx="596348" cy="523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5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9753599" y="3429000"/>
            <a:ext cx="596348" cy="523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5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4404868" y="2185140"/>
            <a:ext cx="1081532" cy="7421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4404868" y="3254877"/>
            <a:ext cx="1081532" cy="7421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10319390" y="2233432"/>
            <a:ext cx="1081532" cy="7421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10349947" y="3247884"/>
            <a:ext cx="1081532" cy="7421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14733" y="460449"/>
            <a:ext cx="9650436" cy="685560"/>
          </a:xfrm>
          <a:solidFill>
            <a:srgbClr val="7030A0"/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Hai hình nào có </a:t>
            </a:r>
            <a:r>
              <a:rPr lang="en-US" sz="3600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con chó là </a:t>
            </a:r>
            <a:r>
              <a:rPr lang="en-US" sz="3600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600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2" t="14862" r="18370" b="63872"/>
          <a:stretch>
            <a:fillRect/>
          </a:stretch>
        </p:blipFill>
        <p:spPr>
          <a:xfrm>
            <a:off x="1272208" y="1325218"/>
            <a:ext cx="10312230" cy="2173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0" t="37675" r="18587" b="39512"/>
          <a:stretch>
            <a:fillRect/>
          </a:stretch>
        </p:blipFill>
        <p:spPr>
          <a:xfrm>
            <a:off x="1272207" y="4304426"/>
            <a:ext cx="10312229" cy="2381296"/>
          </a:xfrm>
          <a:prstGeom prst="rect">
            <a:avLst/>
          </a:prstGeom>
        </p:spPr>
      </p:pic>
      <p:sp>
        <p:nvSpPr>
          <p:cNvPr id="10" name="Freeform: Shape 9"/>
          <p:cNvSpPr/>
          <p:nvPr/>
        </p:nvSpPr>
        <p:spPr>
          <a:xfrm>
            <a:off x="2372139" y="3392557"/>
            <a:ext cx="5289480" cy="1007165"/>
          </a:xfrm>
          <a:custGeom>
            <a:avLst/>
            <a:gdLst>
              <a:gd name="connsiteX0" fmla="*/ 0 w 5289480"/>
              <a:gd name="connsiteY0" fmla="*/ 0 h 1007165"/>
              <a:gd name="connsiteX1" fmla="*/ 79513 w 5289480"/>
              <a:gd name="connsiteY1" fmla="*/ 238539 h 1007165"/>
              <a:gd name="connsiteX2" fmla="*/ 132522 w 5289480"/>
              <a:gd name="connsiteY2" fmla="*/ 251791 h 1007165"/>
              <a:gd name="connsiteX3" fmla="*/ 278296 w 5289480"/>
              <a:gd name="connsiteY3" fmla="*/ 278295 h 1007165"/>
              <a:gd name="connsiteX4" fmla="*/ 1046922 w 5289480"/>
              <a:gd name="connsiteY4" fmla="*/ 424069 h 1007165"/>
              <a:gd name="connsiteX5" fmla="*/ 2676939 w 5289480"/>
              <a:gd name="connsiteY5" fmla="*/ 490330 h 1007165"/>
              <a:gd name="connsiteX6" fmla="*/ 3101009 w 5289480"/>
              <a:gd name="connsiteY6" fmla="*/ 530086 h 1007165"/>
              <a:gd name="connsiteX7" fmla="*/ 3604591 w 5289480"/>
              <a:gd name="connsiteY7" fmla="*/ 556591 h 1007165"/>
              <a:gd name="connsiteX8" fmla="*/ 3776870 w 5289480"/>
              <a:gd name="connsiteY8" fmla="*/ 583095 h 1007165"/>
              <a:gd name="connsiteX9" fmla="*/ 4306957 w 5289480"/>
              <a:gd name="connsiteY9" fmla="*/ 636104 h 1007165"/>
              <a:gd name="connsiteX10" fmla="*/ 4439478 w 5289480"/>
              <a:gd name="connsiteY10" fmla="*/ 662608 h 1007165"/>
              <a:gd name="connsiteX11" fmla="*/ 4545496 w 5289480"/>
              <a:gd name="connsiteY11" fmla="*/ 675860 h 1007165"/>
              <a:gd name="connsiteX12" fmla="*/ 4664765 w 5289480"/>
              <a:gd name="connsiteY12" fmla="*/ 702365 h 1007165"/>
              <a:gd name="connsiteX13" fmla="*/ 4890052 w 5289480"/>
              <a:gd name="connsiteY13" fmla="*/ 728869 h 1007165"/>
              <a:gd name="connsiteX14" fmla="*/ 4956313 w 5289480"/>
              <a:gd name="connsiteY14" fmla="*/ 742121 h 1007165"/>
              <a:gd name="connsiteX15" fmla="*/ 5022574 w 5289480"/>
              <a:gd name="connsiteY15" fmla="*/ 768626 h 1007165"/>
              <a:gd name="connsiteX16" fmla="*/ 5115339 w 5289480"/>
              <a:gd name="connsiteY16" fmla="*/ 795130 h 1007165"/>
              <a:gd name="connsiteX17" fmla="*/ 5234609 w 5289480"/>
              <a:gd name="connsiteY17" fmla="*/ 874643 h 1007165"/>
              <a:gd name="connsiteX18" fmla="*/ 5261113 w 5289480"/>
              <a:gd name="connsiteY18" fmla="*/ 927652 h 1007165"/>
              <a:gd name="connsiteX19" fmla="*/ 5287618 w 5289480"/>
              <a:gd name="connsiteY19" fmla="*/ 967408 h 1007165"/>
              <a:gd name="connsiteX20" fmla="*/ 5287618 w 5289480"/>
              <a:gd name="connsiteY20" fmla="*/ 1007165 h 100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89480" h="1007165">
                <a:moveTo>
                  <a:pt x="0" y="0"/>
                </a:moveTo>
                <a:cubicBezTo>
                  <a:pt x="14853" y="96549"/>
                  <a:pt x="-2026" y="177385"/>
                  <a:pt x="79513" y="238539"/>
                </a:cubicBezTo>
                <a:cubicBezTo>
                  <a:pt x="94084" y="249467"/>
                  <a:pt x="114662" y="248219"/>
                  <a:pt x="132522" y="251791"/>
                </a:cubicBezTo>
                <a:cubicBezTo>
                  <a:pt x="180951" y="261477"/>
                  <a:pt x="230489" y="265901"/>
                  <a:pt x="278296" y="278295"/>
                </a:cubicBezTo>
                <a:cubicBezTo>
                  <a:pt x="640687" y="372248"/>
                  <a:pt x="489226" y="405479"/>
                  <a:pt x="1046922" y="424069"/>
                </a:cubicBezTo>
                <a:cubicBezTo>
                  <a:pt x="1575144" y="441676"/>
                  <a:pt x="2150125" y="457058"/>
                  <a:pt x="2676939" y="490330"/>
                </a:cubicBezTo>
                <a:cubicBezTo>
                  <a:pt x="2818633" y="499279"/>
                  <a:pt x="2959393" y="519971"/>
                  <a:pt x="3101009" y="530086"/>
                </a:cubicBezTo>
                <a:cubicBezTo>
                  <a:pt x="3268675" y="542062"/>
                  <a:pt x="3436730" y="547756"/>
                  <a:pt x="3604591" y="556591"/>
                </a:cubicBezTo>
                <a:cubicBezTo>
                  <a:pt x="3662017" y="565426"/>
                  <a:pt x="3719123" y="576679"/>
                  <a:pt x="3776870" y="583095"/>
                </a:cubicBezTo>
                <a:cubicBezTo>
                  <a:pt x="4004697" y="608409"/>
                  <a:pt x="4036975" y="582108"/>
                  <a:pt x="4306957" y="636104"/>
                </a:cubicBezTo>
                <a:cubicBezTo>
                  <a:pt x="4351131" y="644939"/>
                  <a:pt x="4395042" y="655202"/>
                  <a:pt x="4439478" y="662608"/>
                </a:cubicBezTo>
                <a:cubicBezTo>
                  <a:pt x="4474608" y="668463"/>
                  <a:pt x="4510424" y="669671"/>
                  <a:pt x="4545496" y="675860"/>
                </a:cubicBezTo>
                <a:cubicBezTo>
                  <a:pt x="4585602" y="682938"/>
                  <a:pt x="4624659" y="695287"/>
                  <a:pt x="4664765" y="702365"/>
                </a:cubicBezTo>
                <a:cubicBezTo>
                  <a:pt x="4717399" y="711653"/>
                  <a:pt x="4839927" y="721708"/>
                  <a:pt x="4890052" y="728869"/>
                </a:cubicBezTo>
                <a:cubicBezTo>
                  <a:pt x="4912350" y="732054"/>
                  <a:pt x="4934226" y="737704"/>
                  <a:pt x="4956313" y="742121"/>
                </a:cubicBezTo>
                <a:cubicBezTo>
                  <a:pt x="4978400" y="750956"/>
                  <a:pt x="5000006" y="761103"/>
                  <a:pt x="5022574" y="768626"/>
                </a:cubicBezTo>
                <a:cubicBezTo>
                  <a:pt x="5053083" y="778796"/>
                  <a:pt x="5085654" y="782761"/>
                  <a:pt x="5115339" y="795130"/>
                </a:cubicBezTo>
                <a:cubicBezTo>
                  <a:pt x="5153682" y="811106"/>
                  <a:pt x="5201175" y="849567"/>
                  <a:pt x="5234609" y="874643"/>
                </a:cubicBezTo>
                <a:cubicBezTo>
                  <a:pt x="5243444" y="892313"/>
                  <a:pt x="5251312" y="910500"/>
                  <a:pt x="5261113" y="927652"/>
                </a:cubicBezTo>
                <a:cubicBezTo>
                  <a:pt x="5269015" y="941481"/>
                  <a:pt x="5282581" y="952298"/>
                  <a:pt x="5287618" y="967408"/>
                </a:cubicBezTo>
                <a:cubicBezTo>
                  <a:pt x="5291809" y="979980"/>
                  <a:pt x="5287618" y="993913"/>
                  <a:pt x="5287618" y="100716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/>
        </p:nvSpPr>
        <p:spPr>
          <a:xfrm>
            <a:off x="5473148" y="3392557"/>
            <a:ext cx="4823826" cy="1033669"/>
          </a:xfrm>
          <a:custGeom>
            <a:avLst/>
            <a:gdLst>
              <a:gd name="connsiteX0" fmla="*/ 0 w 4823826"/>
              <a:gd name="connsiteY0" fmla="*/ 0 h 1033669"/>
              <a:gd name="connsiteX1" fmla="*/ 66261 w 4823826"/>
              <a:gd name="connsiteY1" fmla="*/ 79513 h 1033669"/>
              <a:gd name="connsiteX2" fmla="*/ 238539 w 4823826"/>
              <a:gd name="connsiteY2" fmla="*/ 119269 h 1033669"/>
              <a:gd name="connsiteX3" fmla="*/ 490330 w 4823826"/>
              <a:gd name="connsiteY3" fmla="*/ 172278 h 1033669"/>
              <a:gd name="connsiteX4" fmla="*/ 636104 w 4823826"/>
              <a:gd name="connsiteY4" fmla="*/ 185530 h 1033669"/>
              <a:gd name="connsiteX5" fmla="*/ 1007165 w 4823826"/>
              <a:gd name="connsiteY5" fmla="*/ 238539 h 1033669"/>
              <a:gd name="connsiteX6" fmla="*/ 1205948 w 4823826"/>
              <a:gd name="connsiteY6" fmla="*/ 251791 h 1033669"/>
              <a:gd name="connsiteX7" fmla="*/ 1842052 w 4823826"/>
              <a:gd name="connsiteY7" fmla="*/ 278295 h 1033669"/>
              <a:gd name="connsiteX8" fmla="*/ 2014330 w 4823826"/>
              <a:gd name="connsiteY8" fmla="*/ 304800 h 1033669"/>
              <a:gd name="connsiteX9" fmla="*/ 2213113 w 4823826"/>
              <a:gd name="connsiteY9" fmla="*/ 331304 h 1033669"/>
              <a:gd name="connsiteX10" fmla="*/ 2372139 w 4823826"/>
              <a:gd name="connsiteY10" fmla="*/ 371060 h 1033669"/>
              <a:gd name="connsiteX11" fmla="*/ 2517913 w 4823826"/>
              <a:gd name="connsiteY11" fmla="*/ 384313 h 1033669"/>
              <a:gd name="connsiteX12" fmla="*/ 2756452 w 4823826"/>
              <a:gd name="connsiteY12" fmla="*/ 424069 h 1033669"/>
              <a:gd name="connsiteX13" fmla="*/ 2875722 w 4823826"/>
              <a:gd name="connsiteY13" fmla="*/ 437321 h 1033669"/>
              <a:gd name="connsiteX14" fmla="*/ 3246782 w 4823826"/>
              <a:gd name="connsiteY14" fmla="*/ 490330 h 1033669"/>
              <a:gd name="connsiteX15" fmla="*/ 3657600 w 4823826"/>
              <a:gd name="connsiteY15" fmla="*/ 516834 h 1033669"/>
              <a:gd name="connsiteX16" fmla="*/ 3856382 w 4823826"/>
              <a:gd name="connsiteY16" fmla="*/ 556591 h 1033669"/>
              <a:gd name="connsiteX17" fmla="*/ 3922643 w 4823826"/>
              <a:gd name="connsiteY17" fmla="*/ 569843 h 1033669"/>
              <a:gd name="connsiteX18" fmla="*/ 4108174 w 4823826"/>
              <a:gd name="connsiteY18" fmla="*/ 583095 h 1033669"/>
              <a:gd name="connsiteX19" fmla="*/ 4227443 w 4823826"/>
              <a:gd name="connsiteY19" fmla="*/ 622852 h 1033669"/>
              <a:gd name="connsiteX20" fmla="*/ 4399722 w 4823826"/>
              <a:gd name="connsiteY20" fmla="*/ 675860 h 1033669"/>
              <a:gd name="connsiteX21" fmla="*/ 4479235 w 4823826"/>
              <a:gd name="connsiteY21" fmla="*/ 715617 h 1033669"/>
              <a:gd name="connsiteX22" fmla="*/ 4518991 w 4823826"/>
              <a:gd name="connsiteY22" fmla="*/ 742121 h 1033669"/>
              <a:gd name="connsiteX23" fmla="*/ 4572000 w 4823826"/>
              <a:gd name="connsiteY23" fmla="*/ 781878 h 1033669"/>
              <a:gd name="connsiteX24" fmla="*/ 4625009 w 4823826"/>
              <a:gd name="connsiteY24" fmla="*/ 795130 h 1033669"/>
              <a:gd name="connsiteX25" fmla="*/ 4731026 w 4823826"/>
              <a:gd name="connsiteY25" fmla="*/ 861391 h 1033669"/>
              <a:gd name="connsiteX26" fmla="*/ 4784035 w 4823826"/>
              <a:gd name="connsiteY26" fmla="*/ 940904 h 1033669"/>
              <a:gd name="connsiteX27" fmla="*/ 4810539 w 4823826"/>
              <a:gd name="connsiteY27" fmla="*/ 980660 h 1033669"/>
              <a:gd name="connsiteX28" fmla="*/ 4823791 w 4823826"/>
              <a:gd name="connsiteY28" fmla="*/ 1033669 h 103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823826" h="1033669">
                <a:moveTo>
                  <a:pt x="0" y="0"/>
                </a:moveTo>
                <a:cubicBezTo>
                  <a:pt x="22087" y="26504"/>
                  <a:pt x="35402" y="64084"/>
                  <a:pt x="66261" y="79513"/>
                </a:cubicBezTo>
                <a:cubicBezTo>
                  <a:pt x="118974" y="105870"/>
                  <a:pt x="181363" y="104975"/>
                  <a:pt x="238539" y="119269"/>
                </a:cubicBezTo>
                <a:cubicBezTo>
                  <a:pt x="416878" y="163854"/>
                  <a:pt x="335604" y="155991"/>
                  <a:pt x="490330" y="172278"/>
                </a:cubicBezTo>
                <a:cubicBezTo>
                  <a:pt x="538854" y="177386"/>
                  <a:pt x="587689" y="179478"/>
                  <a:pt x="636104" y="185530"/>
                </a:cubicBezTo>
                <a:cubicBezTo>
                  <a:pt x="852337" y="212559"/>
                  <a:pt x="776235" y="215446"/>
                  <a:pt x="1007165" y="238539"/>
                </a:cubicBezTo>
                <a:cubicBezTo>
                  <a:pt x="1073244" y="245147"/>
                  <a:pt x="1139615" y="248632"/>
                  <a:pt x="1205948" y="251791"/>
                </a:cubicBezTo>
                <a:lnTo>
                  <a:pt x="1842052" y="278295"/>
                </a:lnTo>
                <a:lnTo>
                  <a:pt x="2014330" y="304800"/>
                </a:lnTo>
                <a:cubicBezTo>
                  <a:pt x="2080506" y="314254"/>
                  <a:pt x="2147383" y="319132"/>
                  <a:pt x="2213113" y="331304"/>
                </a:cubicBezTo>
                <a:cubicBezTo>
                  <a:pt x="2266840" y="341253"/>
                  <a:pt x="2318307" y="361698"/>
                  <a:pt x="2372139" y="371060"/>
                </a:cubicBezTo>
                <a:cubicBezTo>
                  <a:pt x="2420209" y="379420"/>
                  <a:pt x="2469579" y="377646"/>
                  <a:pt x="2517913" y="384313"/>
                </a:cubicBezTo>
                <a:cubicBezTo>
                  <a:pt x="2597767" y="395327"/>
                  <a:pt x="2676713" y="412256"/>
                  <a:pt x="2756452" y="424069"/>
                </a:cubicBezTo>
                <a:cubicBezTo>
                  <a:pt x="2796021" y="429931"/>
                  <a:pt x="2836123" y="431664"/>
                  <a:pt x="2875722" y="437321"/>
                </a:cubicBezTo>
                <a:cubicBezTo>
                  <a:pt x="3061248" y="463825"/>
                  <a:pt x="3039421" y="472683"/>
                  <a:pt x="3246782" y="490330"/>
                </a:cubicBezTo>
                <a:cubicBezTo>
                  <a:pt x="3383512" y="501966"/>
                  <a:pt x="3520661" y="507999"/>
                  <a:pt x="3657600" y="516834"/>
                </a:cubicBezTo>
                <a:lnTo>
                  <a:pt x="3856382" y="556591"/>
                </a:lnTo>
                <a:cubicBezTo>
                  <a:pt x="3878469" y="561008"/>
                  <a:pt x="3900176" y="568238"/>
                  <a:pt x="3922643" y="569843"/>
                </a:cubicBezTo>
                <a:lnTo>
                  <a:pt x="4108174" y="583095"/>
                </a:lnTo>
                <a:cubicBezTo>
                  <a:pt x="4207611" y="632816"/>
                  <a:pt x="4111843" y="590741"/>
                  <a:pt x="4227443" y="622852"/>
                </a:cubicBezTo>
                <a:cubicBezTo>
                  <a:pt x="4285334" y="638933"/>
                  <a:pt x="4342296" y="658191"/>
                  <a:pt x="4399722" y="675860"/>
                </a:cubicBezTo>
                <a:cubicBezTo>
                  <a:pt x="4513647" y="751813"/>
                  <a:pt x="4369511" y="660756"/>
                  <a:pt x="4479235" y="715617"/>
                </a:cubicBezTo>
                <a:cubicBezTo>
                  <a:pt x="4493481" y="722740"/>
                  <a:pt x="4506031" y="732864"/>
                  <a:pt x="4518991" y="742121"/>
                </a:cubicBezTo>
                <a:cubicBezTo>
                  <a:pt x="4536964" y="754959"/>
                  <a:pt x="4552245" y="772000"/>
                  <a:pt x="4572000" y="781878"/>
                </a:cubicBezTo>
                <a:cubicBezTo>
                  <a:pt x="4588291" y="790023"/>
                  <a:pt x="4607339" y="790713"/>
                  <a:pt x="4625009" y="795130"/>
                </a:cubicBezTo>
                <a:cubicBezTo>
                  <a:pt x="4660348" y="817217"/>
                  <a:pt x="4707910" y="826717"/>
                  <a:pt x="4731026" y="861391"/>
                </a:cubicBezTo>
                <a:lnTo>
                  <a:pt x="4784035" y="940904"/>
                </a:lnTo>
                <a:lnTo>
                  <a:pt x="4810539" y="980660"/>
                </a:lnTo>
                <a:cubicBezTo>
                  <a:pt x="4825188" y="1024608"/>
                  <a:pt x="4823791" y="1006448"/>
                  <a:pt x="4823791" y="10336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/>
          <p:nvPr/>
        </p:nvSpPr>
        <p:spPr>
          <a:xfrm>
            <a:off x="2305878" y="3379304"/>
            <a:ext cx="5327374" cy="940905"/>
          </a:xfrm>
          <a:custGeom>
            <a:avLst/>
            <a:gdLst>
              <a:gd name="connsiteX0" fmla="*/ 5327374 w 5327374"/>
              <a:gd name="connsiteY0" fmla="*/ 0 h 940905"/>
              <a:gd name="connsiteX1" fmla="*/ 5075583 w 5327374"/>
              <a:gd name="connsiteY1" fmla="*/ 198783 h 940905"/>
              <a:gd name="connsiteX2" fmla="*/ 4810539 w 5327374"/>
              <a:gd name="connsiteY2" fmla="*/ 291548 h 940905"/>
              <a:gd name="connsiteX3" fmla="*/ 4439479 w 5327374"/>
              <a:gd name="connsiteY3" fmla="*/ 344557 h 940905"/>
              <a:gd name="connsiteX4" fmla="*/ 4214192 w 5327374"/>
              <a:gd name="connsiteY4" fmla="*/ 397566 h 940905"/>
              <a:gd name="connsiteX5" fmla="*/ 3366052 w 5327374"/>
              <a:gd name="connsiteY5" fmla="*/ 503583 h 940905"/>
              <a:gd name="connsiteX6" fmla="*/ 3087757 w 5327374"/>
              <a:gd name="connsiteY6" fmla="*/ 530087 h 940905"/>
              <a:gd name="connsiteX7" fmla="*/ 2597426 w 5327374"/>
              <a:gd name="connsiteY7" fmla="*/ 596348 h 940905"/>
              <a:gd name="connsiteX8" fmla="*/ 2199861 w 5327374"/>
              <a:gd name="connsiteY8" fmla="*/ 622853 h 940905"/>
              <a:gd name="connsiteX9" fmla="*/ 1974574 w 5327374"/>
              <a:gd name="connsiteY9" fmla="*/ 662609 h 940905"/>
              <a:gd name="connsiteX10" fmla="*/ 1789044 w 5327374"/>
              <a:gd name="connsiteY10" fmla="*/ 675861 h 940905"/>
              <a:gd name="connsiteX11" fmla="*/ 1484244 w 5327374"/>
              <a:gd name="connsiteY11" fmla="*/ 715618 h 940905"/>
              <a:gd name="connsiteX12" fmla="*/ 463826 w 5327374"/>
              <a:gd name="connsiteY12" fmla="*/ 702366 h 940905"/>
              <a:gd name="connsiteX13" fmla="*/ 384313 w 5327374"/>
              <a:gd name="connsiteY13" fmla="*/ 728870 h 940905"/>
              <a:gd name="connsiteX14" fmla="*/ 291548 w 5327374"/>
              <a:gd name="connsiteY14" fmla="*/ 755374 h 940905"/>
              <a:gd name="connsiteX15" fmla="*/ 159026 w 5327374"/>
              <a:gd name="connsiteY15" fmla="*/ 861392 h 940905"/>
              <a:gd name="connsiteX16" fmla="*/ 92765 w 5327374"/>
              <a:gd name="connsiteY16" fmla="*/ 887896 h 940905"/>
              <a:gd name="connsiteX17" fmla="*/ 53009 w 5327374"/>
              <a:gd name="connsiteY17" fmla="*/ 914400 h 940905"/>
              <a:gd name="connsiteX18" fmla="*/ 0 w 5327374"/>
              <a:gd name="connsiteY18" fmla="*/ 940905 h 94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27374" h="940905">
                <a:moveTo>
                  <a:pt x="5327374" y="0"/>
                </a:moveTo>
                <a:cubicBezTo>
                  <a:pt x="5244530" y="82844"/>
                  <a:pt x="5196123" y="138513"/>
                  <a:pt x="5075583" y="198783"/>
                </a:cubicBezTo>
                <a:cubicBezTo>
                  <a:pt x="4991862" y="240644"/>
                  <a:pt x="4901209" y="268299"/>
                  <a:pt x="4810539" y="291548"/>
                </a:cubicBezTo>
                <a:cubicBezTo>
                  <a:pt x="4716740" y="315599"/>
                  <a:pt x="4550221" y="332252"/>
                  <a:pt x="4439479" y="344557"/>
                </a:cubicBezTo>
                <a:cubicBezTo>
                  <a:pt x="4364383" y="362227"/>
                  <a:pt x="4290148" y="384063"/>
                  <a:pt x="4214192" y="397566"/>
                </a:cubicBezTo>
                <a:cubicBezTo>
                  <a:pt x="3999040" y="435815"/>
                  <a:pt x="3564802" y="484655"/>
                  <a:pt x="3366052" y="503583"/>
                </a:cubicBezTo>
                <a:cubicBezTo>
                  <a:pt x="3273287" y="512418"/>
                  <a:pt x="3180222" y="518529"/>
                  <a:pt x="3087757" y="530087"/>
                </a:cubicBezTo>
                <a:cubicBezTo>
                  <a:pt x="2842892" y="560695"/>
                  <a:pt x="2792166" y="581742"/>
                  <a:pt x="2597426" y="596348"/>
                </a:cubicBezTo>
                <a:lnTo>
                  <a:pt x="2199861" y="622853"/>
                </a:lnTo>
                <a:cubicBezTo>
                  <a:pt x="2126759" y="637473"/>
                  <a:pt x="2049498" y="655473"/>
                  <a:pt x="1974574" y="662609"/>
                </a:cubicBezTo>
                <a:cubicBezTo>
                  <a:pt x="1912852" y="668487"/>
                  <a:pt x="1850686" y="669197"/>
                  <a:pt x="1789044" y="675861"/>
                </a:cubicBezTo>
                <a:cubicBezTo>
                  <a:pt x="1687177" y="686874"/>
                  <a:pt x="1585844" y="702366"/>
                  <a:pt x="1484244" y="715618"/>
                </a:cubicBezTo>
                <a:cubicBezTo>
                  <a:pt x="1279889" y="708447"/>
                  <a:pt x="756000" y="668653"/>
                  <a:pt x="463826" y="702366"/>
                </a:cubicBezTo>
                <a:cubicBezTo>
                  <a:pt x="436072" y="705568"/>
                  <a:pt x="411016" y="720654"/>
                  <a:pt x="384313" y="728870"/>
                </a:cubicBezTo>
                <a:cubicBezTo>
                  <a:pt x="353576" y="738327"/>
                  <a:pt x="322470" y="746539"/>
                  <a:pt x="291548" y="755374"/>
                </a:cubicBezTo>
                <a:cubicBezTo>
                  <a:pt x="236998" y="809924"/>
                  <a:pt x="232582" y="821271"/>
                  <a:pt x="159026" y="861392"/>
                </a:cubicBezTo>
                <a:cubicBezTo>
                  <a:pt x="138142" y="872783"/>
                  <a:pt x="114042" y="877258"/>
                  <a:pt x="92765" y="887896"/>
                </a:cubicBezTo>
                <a:cubicBezTo>
                  <a:pt x="78520" y="895019"/>
                  <a:pt x="66837" y="906498"/>
                  <a:pt x="53009" y="914400"/>
                </a:cubicBezTo>
                <a:cubicBezTo>
                  <a:pt x="35857" y="924201"/>
                  <a:pt x="0" y="940905"/>
                  <a:pt x="0" y="94090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/>
          <p:cNvSpPr/>
          <p:nvPr/>
        </p:nvSpPr>
        <p:spPr>
          <a:xfrm>
            <a:off x="5234609" y="3485322"/>
            <a:ext cx="5247861" cy="848139"/>
          </a:xfrm>
          <a:custGeom>
            <a:avLst/>
            <a:gdLst>
              <a:gd name="connsiteX0" fmla="*/ 5247861 w 5247861"/>
              <a:gd name="connsiteY0" fmla="*/ 0 h 848139"/>
              <a:gd name="connsiteX1" fmla="*/ 5155095 w 5247861"/>
              <a:gd name="connsiteY1" fmla="*/ 13252 h 848139"/>
              <a:gd name="connsiteX2" fmla="*/ 4956313 w 5247861"/>
              <a:gd name="connsiteY2" fmla="*/ 106017 h 848139"/>
              <a:gd name="connsiteX3" fmla="*/ 4784034 w 5247861"/>
              <a:gd name="connsiteY3" fmla="*/ 159026 h 848139"/>
              <a:gd name="connsiteX4" fmla="*/ 4664765 w 5247861"/>
              <a:gd name="connsiteY4" fmla="*/ 172278 h 848139"/>
              <a:gd name="connsiteX5" fmla="*/ 4558748 w 5247861"/>
              <a:gd name="connsiteY5" fmla="*/ 185530 h 848139"/>
              <a:gd name="connsiteX6" fmla="*/ 4452730 w 5247861"/>
              <a:gd name="connsiteY6" fmla="*/ 212035 h 848139"/>
              <a:gd name="connsiteX7" fmla="*/ 4147930 w 5247861"/>
              <a:gd name="connsiteY7" fmla="*/ 251791 h 848139"/>
              <a:gd name="connsiteX8" fmla="*/ 4055165 w 5247861"/>
              <a:gd name="connsiteY8" fmla="*/ 265043 h 848139"/>
              <a:gd name="connsiteX9" fmla="*/ 3790121 w 5247861"/>
              <a:gd name="connsiteY9" fmla="*/ 278295 h 848139"/>
              <a:gd name="connsiteX10" fmla="*/ 3723861 w 5247861"/>
              <a:gd name="connsiteY10" fmla="*/ 291548 h 848139"/>
              <a:gd name="connsiteX11" fmla="*/ 3631095 w 5247861"/>
              <a:gd name="connsiteY11" fmla="*/ 304800 h 848139"/>
              <a:gd name="connsiteX12" fmla="*/ 3405808 w 5247861"/>
              <a:gd name="connsiteY12" fmla="*/ 344556 h 848139"/>
              <a:gd name="connsiteX13" fmla="*/ 3233530 w 5247861"/>
              <a:gd name="connsiteY13" fmla="*/ 371061 h 848139"/>
              <a:gd name="connsiteX14" fmla="*/ 2915478 w 5247861"/>
              <a:gd name="connsiteY14" fmla="*/ 384313 h 848139"/>
              <a:gd name="connsiteX15" fmla="*/ 2703443 w 5247861"/>
              <a:gd name="connsiteY15" fmla="*/ 397565 h 848139"/>
              <a:gd name="connsiteX16" fmla="*/ 2650434 w 5247861"/>
              <a:gd name="connsiteY16" fmla="*/ 410817 h 848139"/>
              <a:gd name="connsiteX17" fmla="*/ 2504661 w 5247861"/>
              <a:gd name="connsiteY17" fmla="*/ 463826 h 848139"/>
              <a:gd name="connsiteX18" fmla="*/ 2226365 w 5247861"/>
              <a:gd name="connsiteY18" fmla="*/ 490330 h 848139"/>
              <a:gd name="connsiteX19" fmla="*/ 1709530 w 5247861"/>
              <a:gd name="connsiteY19" fmla="*/ 530087 h 848139"/>
              <a:gd name="connsiteX20" fmla="*/ 1603513 w 5247861"/>
              <a:gd name="connsiteY20" fmla="*/ 556591 h 848139"/>
              <a:gd name="connsiteX21" fmla="*/ 1351721 w 5247861"/>
              <a:gd name="connsiteY21" fmla="*/ 583095 h 848139"/>
              <a:gd name="connsiteX22" fmla="*/ 1046921 w 5247861"/>
              <a:gd name="connsiteY22" fmla="*/ 622852 h 848139"/>
              <a:gd name="connsiteX23" fmla="*/ 874643 w 5247861"/>
              <a:gd name="connsiteY23" fmla="*/ 649356 h 848139"/>
              <a:gd name="connsiteX24" fmla="*/ 781878 w 5247861"/>
              <a:gd name="connsiteY24" fmla="*/ 662608 h 848139"/>
              <a:gd name="connsiteX25" fmla="*/ 689113 w 5247861"/>
              <a:gd name="connsiteY25" fmla="*/ 689113 h 848139"/>
              <a:gd name="connsiteX26" fmla="*/ 410817 w 5247861"/>
              <a:gd name="connsiteY26" fmla="*/ 728869 h 848139"/>
              <a:gd name="connsiteX27" fmla="*/ 371061 w 5247861"/>
              <a:gd name="connsiteY27" fmla="*/ 742121 h 848139"/>
              <a:gd name="connsiteX28" fmla="*/ 238539 w 5247861"/>
              <a:gd name="connsiteY28" fmla="*/ 768626 h 848139"/>
              <a:gd name="connsiteX29" fmla="*/ 159026 w 5247861"/>
              <a:gd name="connsiteY29" fmla="*/ 795130 h 848139"/>
              <a:gd name="connsiteX30" fmla="*/ 106017 w 5247861"/>
              <a:gd name="connsiteY30" fmla="*/ 808382 h 848139"/>
              <a:gd name="connsiteX31" fmla="*/ 39756 w 5247861"/>
              <a:gd name="connsiteY31" fmla="*/ 834887 h 848139"/>
              <a:gd name="connsiteX32" fmla="*/ 0 w 5247861"/>
              <a:gd name="connsiteY32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247861" h="848139">
                <a:moveTo>
                  <a:pt x="5247861" y="0"/>
                </a:moveTo>
                <a:cubicBezTo>
                  <a:pt x="5216939" y="4417"/>
                  <a:pt x="5185129" y="4671"/>
                  <a:pt x="5155095" y="13252"/>
                </a:cubicBezTo>
                <a:cubicBezTo>
                  <a:pt x="5074765" y="36203"/>
                  <a:pt x="5035165" y="75978"/>
                  <a:pt x="4956313" y="106017"/>
                </a:cubicBezTo>
                <a:cubicBezTo>
                  <a:pt x="4900166" y="127406"/>
                  <a:pt x="4842623" y="145710"/>
                  <a:pt x="4784034" y="159026"/>
                </a:cubicBezTo>
                <a:cubicBezTo>
                  <a:pt x="4745028" y="167891"/>
                  <a:pt x="4704492" y="167604"/>
                  <a:pt x="4664765" y="172278"/>
                </a:cubicBezTo>
                <a:lnTo>
                  <a:pt x="4558748" y="185530"/>
                </a:lnTo>
                <a:cubicBezTo>
                  <a:pt x="4523409" y="194365"/>
                  <a:pt x="4488569" y="205519"/>
                  <a:pt x="4452730" y="212035"/>
                </a:cubicBezTo>
                <a:cubicBezTo>
                  <a:pt x="4312745" y="237487"/>
                  <a:pt x="4274770" y="235936"/>
                  <a:pt x="4147930" y="251791"/>
                </a:cubicBezTo>
                <a:cubicBezTo>
                  <a:pt x="4116936" y="255665"/>
                  <a:pt x="4086315" y="262736"/>
                  <a:pt x="4055165" y="265043"/>
                </a:cubicBezTo>
                <a:cubicBezTo>
                  <a:pt x="3966948" y="271577"/>
                  <a:pt x="3878469" y="273878"/>
                  <a:pt x="3790121" y="278295"/>
                </a:cubicBezTo>
                <a:cubicBezTo>
                  <a:pt x="3768034" y="282713"/>
                  <a:pt x="3746079" y="287845"/>
                  <a:pt x="3723861" y="291548"/>
                </a:cubicBezTo>
                <a:cubicBezTo>
                  <a:pt x="3693050" y="296683"/>
                  <a:pt x="3661796" y="299044"/>
                  <a:pt x="3631095" y="304800"/>
                </a:cubicBezTo>
                <a:cubicBezTo>
                  <a:pt x="3290241" y="368709"/>
                  <a:pt x="3715608" y="300298"/>
                  <a:pt x="3405808" y="344556"/>
                </a:cubicBezTo>
                <a:cubicBezTo>
                  <a:pt x="3348290" y="352773"/>
                  <a:pt x="3291442" y="366365"/>
                  <a:pt x="3233530" y="371061"/>
                </a:cubicBezTo>
                <a:cubicBezTo>
                  <a:pt x="3127768" y="379636"/>
                  <a:pt x="3021455" y="379014"/>
                  <a:pt x="2915478" y="384313"/>
                </a:cubicBezTo>
                <a:cubicBezTo>
                  <a:pt x="2844750" y="387849"/>
                  <a:pt x="2774121" y="393148"/>
                  <a:pt x="2703443" y="397565"/>
                </a:cubicBezTo>
                <a:cubicBezTo>
                  <a:pt x="2685773" y="401982"/>
                  <a:pt x="2667488" y="404422"/>
                  <a:pt x="2650434" y="410817"/>
                </a:cubicBezTo>
                <a:cubicBezTo>
                  <a:pt x="2550108" y="448439"/>
                  <a:pt x="2646625" y="437208"/>
                  <a:pt x="2504661" y="463826"/>
                </a:cubicBezTo>
                <a:cubicBezTo>
                  <a:pt x="2450276" y="474023"/>
                  <a:pt x="2268671" y="485629"/>
                  <a:pt x="2226365" y="490330"/>
                </a:cubicBezTo>
                <a:cubicBezTo>
                  <a:pt x="1825131" y="534912"/>
                  <a:pt x="2248776" y="507619"/>
                  <a:pt x="1709530" y="530087"/>
                </a:cubicBezTo>
                <a:cubicBezTo>
                  <a:pt x="1674191" y="538922"/>
                  <a:pt x="1639232" y="549447"/>
                  <a:pt x="1603513" y="556591"/>
                </a:cubicBezTo>
                <a:cubicBezTo>
                  <a:pt x="1529317" y="571430"/>
                  <a:pt x="1420579" y="577357"/>
                  <a:pt x="1351721" y="583095"/>
                </a:cubicBezTo>
                <a:cubicBezTo>
                  <a:pt x="1144076" y="629240"/>
                  <a:pt x="1315476" y="597276"/>
                  <a:pt x="1046921" y="622852"/>
                </a:cubicBezTo>
                <a:cubicBezTo>
                  <a:pt x="996487" y="627655"/>
                  <a:pt x="925670" y="641506"/>
                  <a:pt x="874643" y="649356"/>
                </a:cubicBezTo>
                <a:cubicBezTo>
                  <a:pt x="843771" y="654106"/>
                  <a:pt x="812800" y="658191"/>
                  <a:pt x="781878" y="662608"/>
                </a:cubicBezTo>
                <a:cubicBezTo>
                  <a:pt x="750956" y="671443"/>
                  <a:pt x="720797" y="683603"/>
                  <a:pt x="689113" y="689113"/>
                </a:cubicBezTo>
                <a:cubicBezTo>
                  <a:pt x="586890" y="706891"/>
                  <a:pt x="505130" y="705291"/>
                  <a:pt x="410817" y="728869"/>
                </a:cubicBezTo>
                <a:cubicBezTo>
                  <a:pt x="397265" y="732257"/>
                  <a:pt x="384697" y="739091"/>
                  <a:pt x="371061" y="742121"/>
                </a:cubicBezTo>
                <a:cubicBezTo>
                  <a:pt x="278957" y="762589"/>
                  <a:pt x="313973" y="745996"/>
                  <a:pt x="238539" y="768626"/>
                </a:cubicBezTo>
                <a:cubicBezTo>
                  <a:pt x="211779" y="776654"/>
                  <a:pt x="186130" y="788354"/>
                  <a:pt x="159026" y="795130"/>
                </a:cubicBezTo>
                <a:cubicBezTo>
                  <a:pt x="141356" y="799547"/>
                  <a:pt x="123296" y="802622"/>
                  <a:pt x="106017" y="808382"/>
                </a:cubicBezTo>
                <a:cubicBezTo>
                  <a:pt x="83449" y="815905"/>
                  <a:pt x="62030" y="826534"/>
                  <a:pt x="39756" y="834887"/>
                </a:cubicBezTo>
                <a:cubicBezTo>
                  <a:pt x="26677" y="839792"/>
                  <a:pt x="13252" y="843722"/>
                  <a:pt x="0" y="84813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WPS Presentation</Application>
  <PresentationFormat>Widescreen</PresentationFormat>
  <Paragraphs>82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HP</cp:lastModifiedBy>
  <cp:revision>16</cp:revision>
  <dcterms:created xsi:type="dcterms:W3CDTF">2021-07-25T05:17:00Z</dcterms:created>
  <dcterms:modified xsi:type="dcterms:W3CDTF">2021-10-15T13:16:22Z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681956C7CE8F4D2DAC119FA6F9ACE74C</vt:lpwstr>
  </property>
  <property fmtid="{D5CDD505-2E9C-101B-9397-08002B2CF9AE}" pid="3" name="KSOProductBuildVer">
    <vt:lpwstr>1033-11.2.0.10323</vt:lpwstr>
  </property>
</Properties>
</file>